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 id="2147483783" r:id="rId2"/>
  </p:sldMasterIdLst>
  <p:notesMasterIdLst>
    <p:notesMasterId r:id="rId21"/>
  </p:notesMasterIdLst>
  <p:handoutMasterIdLst>
    <p:handoutMasterId r:id="rId22"/>
  </p:handoutMasterIdLst>
  <p:sldIdLst>
    <p:sldId id="5757" r:id="rId3"/>
    <p:sldId id="278" r:id="rId4"/>
    <p:sldId id="5777" r:id="rId5"/>
    <p:sldId id="4853" r:id="rId6"/>
    <p:sldId id="4856" r:id="rId7"/>
    <p:sldId id="4854" r:id="rId8"/>
    <p:sldId id="5753" r:id="rId9"/>
    <p:sldId id="5785" r:id="rId10"/>
    <p:sldId id="4816" r:id="rId11"/>
    <p:sldId id="4815" r:id="rId12"/>
    <p:sldId id="5778" r:id="rId13"/>
    <p:sldId id="5779" r:id="rId14"/>
    <p:sldId id="5780" r:id="rId15"/>
    <p:sldId id="5781" r:id="rId16"/>
    <p:sldId id="5782" r:id="rId17"/>
    <p:sldId id="5783" r:id="rId18"/>
    <p:sldId id="5784" r:id="rId19"/>
    <p:sldId id="302" r:id="rId20"/>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11016"/>
    <a:srgbClr val="F04E43"/>
    <a:srgbClr val="FCB54D"/>
    <a:srgbClr val="0070C0"/>
    <a:srgbClr val="0168B3"/>
    <a:srgbClr val="00CC99"/>
    <a:srgbClr val="F5F5F5"/>
    <a:srgbClr val="6699FF"/>
    <a:srgbClr val="014679"/>
    <a:srgbClr val="20B9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88" autoAdjust="0"/>
    <p:restoredTop sz="93633" autoAdjust="0"/>
  </p:normalViewPr>
  <p:slideViewPr>
    <p:cSldViewPr snapToGrid="0">
      <p:cViewPr>
        <p:scale>
          <a:sx n="75" d="100"/>
          <a:sy n="75" d="100"/>
        </p:scale>
        <p:origin x="918" y="912"/>
      </p:cViewPr>
      <p:guideLst>
        <p:guide orient="horz" pos="2160"/>
        <p:guide pos="3840"/>
      </p:guideLst>
    </p:cSldViewPr>
  </p:slideViewPr>
  <p:outlineViewPr>
    <p:cViewPr>
      <p:scale>
        <a:sx n="33" d="100"/>
        <a:sy n="33" d="100"/>
      </p:scale>
      <p:origin x="0" y="0"/>
    </p:cViewPr>
  </p:outlineViewPr>
  <p:notesTextViewPr>
    <p:cViewPr>
      <p:scale>
        <a:sx n="66" d="100"/>
        <a:sy n="66" d="100"/>
      </p:scale>
      <p:origin x="0" y="0"/>
    </p:cViewPr>
  </p:notesTextViewPr>
  <p:notesViewPr>
    <p:cSldViewPr snapToGrid="0">
      <p:cViewPr varScale="1">
        <p:scale>
          <a:sx n="94" d="100"/>
          <a:sy n="94" d="100"/>
        </p:scale>
        <p:origin x="4080" y="91"/>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DABF96B-CC62-4727-8E2B-E38BBEEAE22B}"/>
              </a:ext>
            </a:extLst>
          </p:cNvPr>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ED286E-0691-4DB4-B6C9-5EEFE4E6B07D}"/>
              </a:ext>
            </a:extLst>
          </p:cNvPr>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50A0D1A3-9B3A-46E5-8577-0F8345A7E62C}" type="datetimeFigureOut">
              <a:rPr lang="en-US" smtClean="0"/>
              <a:t>11/30/2023</a:t>
            </a:fld>
            <a:endParaRPr lang="en-US"/>
          </a:p>
        </p:txBody>
      </p:sp>
      <p:sp>
        <p:nvSpPr>
          <p:cNvPr id="4" name="Footer Placeholder 3">
            <a:extLst>
              <a:ext uri="{FF2B5EF4-FFF2-40B4-BE49-F238E27FC236}">
                <a16:creationId xmlns:a16="http://schemas.microsoft.com/office/drawing/2014/main" id="{6EDBBEB3-555A-4FF3-AC33-F7DD6D77BE4B}"/>
              </a:ext>
            </a:extLst>
          </p:cNvPr>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0D45F38-DC25-4F9D-854C-471FD7ACB2FE}"/>
              </a:ext>
            </a:extLst>
          </p:cNvPr>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1FA6E0BB-4478-4E8A-B3DF-E5B3636AC311}" type="slidenum">
              <a:rPr lang="en-US" smtClean="0"/>
              <a:t>‹#›</a:t>
            </a:fld>
            <a:endParaRPr lang="en-US"/>
          </a:p>
        </p:txBody>
      </p:sp>
    </p:spTree>
    <p:extLst>
      <p:ext uri="{BB962C8B-B14F-4D97-AF65-F5344CB8AC3E}">
        <p14:creationId xmlns:p14="http://schemas.microsoft.com/office/powerpoint/2010/main" val="20484857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2EED3800-BFD1-4ED8-93E9-7FDF63196909}" type="datetimeFigureOut">
              <a:rPr lang="en-US" smtClean="0"/>
              <a:pPr/>
              <a:t>11/30/2023</a:t>
            </a:fld>
            <a:endParaRPr lang="en-US"/>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310A13B6-04FE-46D4-AFF3-55E73FB2FCCC}" type="slidenum">
              <a:rPr lang="en-US" smtClean="0"/>
              <a:pPr/>
              <a:t>‹#›</a:t>
            </a:fld>
            <a:endParaRPr lang="en-US"/>
          </a:p>
        </p:txBody>
      </p:sp>
    </p:spTree>
    <p:extLst>
      <p:ext uri="{BB962C8B-B14F-4D97-AF65-F5344CB8AC3E}">
        <p14:creationId xmlns:p14="http://schemas.microsoft.com/office/powerpoint/2010/main" val="780252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sz="1200" smtClean="0"/>
          </a:p>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0A13B6-04FE-46D4-AFF3-55E73FB2FCC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0484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6DD21E5-C797-4859-80D8-9F6BFF6A8A42}" type="slidenum">
              <a:rPr lang="en-ID" smtClean="0"/>
              <a:t>2</a:t>
            </a:fld>
            <a:endParaRPr lang="en-ID"/>
          </a:p>
        </p:txBody>
      </p:sp>
    </p:spTree>
    <p:extLst>
      <p:ext uri="{BB962C8B-B14F-4D97-AF65-F5344CB8AC3E}">
        <p14:creationId xmlns:p14="http://schemas.microsoft.com/office/powerpoint/2010/main" val="3777770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6DD21E5-C797-4859-80D8-9F6BFF6A8A42}" type="slidenum">
              <a:rPr lang="en-ID" smtClean="0"/>
              <a:t>3</a:t>
            </a:fld>
            <a:endParaRPr lang="en-ID"/>
          </a:p>
        </p:txBody>
      </p:sp>
    </p:spTree>
    <p:extLst>
      <p:ext uri="{BB962C8B-B14F-4D97-AF65-F5344CB8AC3E}">
        <p14:creationId xmlns:p14="http://schemas.microsoft.com/office/powerpoint/2010/main" val="1132147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0A13B6-04FE-46D4-AFF3-55E73FB2FCCC}" type="slidenum">
              <a:rPr lang="en-US" smtClean="0"/>
              <a:pPr/>
              <a:t>10</a:t>
            </a:fld>
            <a:endParaRPr lang="en-US"/>
          </a:p>
        </p:txBody>
      </p:sp>
    </p:spTree>
    <p:extLst>
      <p:ext uri="{BB962C8B-B14F-4D97-AF65-F5344CB8AC3E}">
        <p14:creationId xmlns:p14="http://schemas.microsoft.com/office/powerpoint/2010/main" val="10970329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0A13B6-04FE-46D4-AFF3-55E73FB2FCCC}" type="slidenum">
              <a:rPr lang="en-US" smtClean="0"/>
              <a:pPr/>
              <a:t>11</a:t>
            </a:fld>
            <a:endParaRPr lang="en-US"/>
          </a:p>
        </p:txBody>
      </p:sp>
    </p:spTree>
    <p:extLst>
      <p:ext uri="{BB962C8B-B14F-4D97-AF65-F5344CB8AC3E}">
        <p14:creationId xmlns:p14="http://schemas.microsoft.com/office/powerpoint/2010/main" val="796784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0A13B6-04FE-46D4-AFF3-55E73FB2FCCC}" type="slidenum">
              <a:rPr lang="en-US" smtClean="0"/>
              <a:pPr/>
              <a:t>12</a:t>
            </a:fld>
            <a:endParaRPr lang="en-US"/>
          </a:p>
        </p:txBody>
      </p:sp>
    </p:spTree>
    <p:extLst>
      <p:ext uri="{BB962C8B-B14F-4D97-AF65-F5344CB8AC3E}">
        <p14:creationId xmlns:p14="http://schemas.microsoft.com/office/powerpoint/2010/main" val="3732567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0A13B6-04FE-46D4-AFF3-55E73FB2FCCC}" type="slidenum">
              <a:rPr lang="en-US" smtClean="0"/>
              <a:pPr/>
              <a:t>13</a:t>
            </a:fld>
            <a:endParaRPr lang="en-US"/>
          </a:p>
        </p:txBody>
      </p:sp>
    </p:spTree>
    <p:extLst>
      <p:ext uri="{BB962C8B-B14F-4D97-AF65-F5344CB8AC3E}">
        <p14:creationId xmlns:p14="http://schemas.microsoft.com/office/powerpoint/2010/main" val="742659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0A13B6-04FE-46D4-AFF3-55E73FB2FCCC}" type="slidenum">
              <a:rPr lang="en-US" smtClean="0"/>
              <a:pPr/>
              <a:t>14</a:t>
            </a:fld>
            <a:endParaRPr lang="en-US"/>
          </a:p>
        </p:txBody>
      </p:sp>
    </p:spTree>
    <p:extLst>
      <p:ext uri="{BB962C8B-B14F-4D97-AF65-F5344CB8AC3E}">
        <p14:creationId xmlns:p14="http://schemas.microsoft.com/office/powerpoint/2010/main" val="3001991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0A13B6-04FE-46D4-AFF3-55E73FB2FCCC}" type="slidenum">
              <a:rPr lang="en-US" smtClean="0"/>
              <a:pPr/>
              <a:t>15</a:t>
            </a:fld>
            <a:endParaRPr lang="en-US"/>
          </a:p>
        </p:txBody>
      </p:sp>
    </p:spTree>
    <p:extLst>
      <p:ext uri="{BB962C8B-B14F-4D97-AF65-F5344CB8AC3E}">
        <p14:creationId xmlns:p14="http://schemas.microsoft.com/office/powerpoint/2010/main" val="23910034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0A13B6-04FE-46D4-AFF3-55E73FB2FCCC}" type="slidenum">
              <a:rPr lang="en-US" smtClean="0"/>
              <a:pPr/>
              <a:t>16</a:t>
            </a:fld>
            <a:endParaRPr lang="en-US"/>
          </a:p>
        </p:txBody>
      </p:sp>
    </p:spTree>
    <p:extLst>
      <p:ext uri="{BB962C8B-B14F-4D97-AF65-F5344CB8AC3E}">
        <p14:creationId xmlns:p14="http://schemas.microsoft.com/office/powerpoint/2010/main" val="2150377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0A13B6-04FE-46D4-AFF3-55E73FB2FCCC}" type="slidenum">
              <a:rPr lang="en-US" smtClean="0"/>
              <a:pPr/>
              <a:t>17</a:t>
            </a:fld>
            <a:endParaRPr lang="en-US"/>
          </a:p>
        </p:txBody>
      </p:sp>
    </p:spTree>
    <p:extLst>
      <p:ext uri="{BB962C8B-B14F-4D97-AF65-F5344CB8AC3E}">
        <p14:creationId xmlns:p14="http://schemas.microsoft.com/office/powerpoint/2010/main" val="38311823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7.png"/></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2.png"/></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Home Page">
    <p:spTree>
      <p:nvGrpSpPr>
        <p:cNvPr id="1" name=""/>
        <p:cNvGrpSpPr/>
        <p:nvPr/>
      </p:nvGrpSpPr>
      <p:grpSpPr>
        <a:xfrm>
          <a:off x="0" y="0"/>
          <a:ext cx="0" cy="0"/>
          <a:chOff x="0" y="0"/>
          <a:chExt cx="0" cy="0"/>
        </a:xfrm>
      </p:grpSpPr>
      <p:sp useBgFill="1">
        <p:nvSpPr>
          <p:cNvPr id="18" name="Picture Placeholder 17">
            <a:extLst>
              <a:ext uri="{FF2B5EF4-FFF2-40B4-BE49-F238E27FC236}">
                <a16:creationId xmlns:a16="http://schemas.microsoft.com/office/drawing/2014/main" id="{D7FF67E2-3A0B-4B50-A07E-701C968969D4}"/>
              </a:ext>
            </a:extLst>
          </p:cNvPr>
          <p:cNvSpPr>
            <a:spLocks noGrp="1"/>
          </p:cNvSpPr>
          <p:nvPr>
            <p:ph type="pic" sz="quarter" idx="11"/>
          </p:nvPr>
        </p:nvSpPr>
        <p:spPr>
          <a:xfrm>
            <a:off x="2855913" y="0"/>
            <a:ext cx="9336087" cy="6858000"/>
          </a:xfrm>
        </p:spPr>
        <p:txBody>
          <a:bodyPr/>
          <a:lstStyle>
            <a:lvl1pPr marL="0" indent="0">
              <a:buNone/>
              <a:defRPr/>
            </a:lvl1pPr>
          </a:lstStyle>
          <a:p>
            <a:endParaRPr lang="en-US"/>
          </a:p>
        </p:txBody>
      </p:sp>
      <p:sp>
        <p:nvSpPr>
          <p:cNvPr id="21" name="Picture Placeholder 20">
            <a:extLst>
              <a:ext uri="{FF2B5EF4-FFF2-40B4-BE49-F238E27FC236}">
                <a16:creationId xmlns:a16="http://schemas.microsoft.com/office/drawing/2014/main" id="{6CD2FF90-E39B-4DC3-BA3F-5CFAC1DAB68B}"/>
              </a:ext>
            </a:extLst>
          </p:cNvPr>
          <p:cNvSpPr>
            <a:spLocks noGrp="1"/>
          </p:cNvSpPr>
          <p:nvPr>
            <p:ph type="pic" sz="quarter" idx="12"/>
          </p:nvPr>
        </p:nvSpPr>
        <p:spPr>
          <a:xfrm>
            <a:off x="0" y="0"/>
            <a:ext cx="6776581"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marL="0" indent="0">
              <a:buNone/>
              <a:defRPr/>
            </a:lvl1pPr>
          </a:lstStyle>
          <a:p>
            <a:endParaRPr lang="en-US"/>
          </a:p>
        </p:txBody>
      </p:sp>
      <p:sp>
        <p:nvSpPr>
          <p:cNvPr id="7" name="Title 6">
            <a:extLst>
              <a:ext uri="{FF2B5EF4-FFF2-40B4-BE49-F238E27FC236}">
                <a16:creationId xmlns:a16="http://schemas.microsoft.com/office/drawing/2014/main" id="{9ADF1263-C145-45A3-97F1-ABF6542B6BB7}"/>
              </a:ext>
            </a:extLst>
          </p:cNvPr>
          <p:cNvSpPr>
            <a:spLocks noGrp="1"/>
          </p:cNvSpPr>
          <p:nvPr>
            <p:ph type="title"/>
          </p:nvPr>
        </p:nvSpPr>
        <p:spPr>
          <a:xfrm>
            <a:off x="-1" y="2325571"/>
            <a:ext cx="5172501" cy="1745667"/>
          </a:xfrm>
        </p:spPr>
        <p:txBody>
          <a:bodyPr/>
          <a:lstStyle>
            <a:lvl1pPr>
              <a:lnSpc>
                <a:spcPct val="150000"/>
              </a:lnSpc>
              <a:defRPr>
                <a:solidFill>
                  <a:schemeClr val="bg1"/>
                </a:solidFill>
              </a:defRPr>
            </a:lvl1pPr>
          </a:lstStyle>
          <a:p>
            <a:r>
              <a:rPr lang="en-US" dirty="0"/>
              <a:t>Click to edit</a:t>
            </a:r>
          </a:p>
        </p:txBody>
      </p:sp>
      <p:sp>
        <p:nvSpPr>
          <p:cNvPr id="11" name="Content Placeholder 10">
            <a:extLst>
              <a:ext uri="{FF2B5EF4-FFF2-40B4-BE49-F238E27FC236}">
                <a16:creationId xmlns:a16="http://schemas.microsoft.com/office/drawing/2014/main" id="{F113ED81-3AD0-4EBE-BAB9-9A9F94069A4B}"/>
              </a:ext>
            </a:extLst>
          </p:cNvPr>
          <p:cNvSpPr>
            <a:spLocks noGrp="1"/>
          </p:cNvSpPr>
          <p:nvPr>
            <p:ph sz="quarter" idx="10"/>
          </p:nvPr>
        </p:nvSpPr>
        <p:spPr>
          <a:xfrm>
            <a:off x="0" y="6166621"/>
            <a:ext cx="5172500" cy="460375"/>
          </a:xfrm>
        </p:spPr>
        <p:txBody>
          <a:bodyPr/>
          <a:lstStyle>
            <a:lvl1pPr marL="0" indent="0" algn="ctr">
              <a:buNone/>
              <a:defRPr sz="1400">
                <a:solidFill>
                  <a:schemeClr val="bg1"/>
                </a:solidFill>
              </a:defRPr>
            </a:lvl1pPr>
          </a:lstStyle>
          <a:p>
            <a:pPr lvl="0"/>
            <a:r>
              <a:rPr lang="en-US" dirty="0"/>
              <a:t>Click to edit</a:t>
            </a:r>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038350" y="132765"/>
            <a:ext cx="1304925" cy="734021"/>
          </a:xfrm>
          <a:prstGeom prst="rect">
            <a:avLst/>
          </a:prstGeom>
        </p:spPr>
      </p:pic>
    </p:spTree>
    <p:extLst>
      <p:ext uri="{BB962C8B-B14F-4D97-AF65-F5344CB8AC3E}">
        <p14:creationId xmlns:p14="http://schemas.microsoft.com/office/powerpoint/2010/main" val="1002054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489" y="1122363"/>
            <a:ext cx="9143023" cy="2387600"/>
          </a:xfrm>
        </p:spPr>
        <p:txBody>
          <a:bodyPr anchor="b"/>
          <a:lstStyle>
            <a:lvl1pPr algn="ctr">
              <a:defRPr sz="3600"/>
            </a:lvl1pPr>
          </a:lstStyle>
          <a:p>
            <a:r>
              <a:rPr lang="en-US" dirty="0"/>
              <a:t>Click to edit Master title style</a:t>
            </a:r>
          </a:p>
        </p:txBody>
      </p:sp>
      <p:sp>
        <p:nvSpPr>
          <p:cNvPr id="3" name="Subtitle 2"/>
          <p:cNvSpPr>
            <a:spLocks noGrp="1"/>
          </p:cNvSpPr>
          <p:nvPr>
            <p:ph type="subTitle" idx="1"/>
          </p:nvPr>
        </p:nvSpPr>
        <p:spPr>
          <a:xfrm>
            <a:off x="1524489" y="3602038"/>
            <a:ext cx="914302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Open Sans" panose="020B0606030504020204" pitchFamily="34" charset="0"/>
                <a:ea typeface="Open Sans" panose="020B0606030504020204" pitchFamily="34" charset="0"/>
                <a:cs typeface="Open Sans" panose="020B0606030504020204" pitchFamily="34" charset="0"/>
              </a:defRPr>
            </a:lvl1pPr>
          </a:lstStyle>
          <a:p>
            <a:r>
              <a:rPr lang="en-US"/>
              <a:t>Click to edit Master title style</a:t>
            </a:r>
          </a:p>
        </p:txBody>
      </p:sp>
      <p:sp>
        <p:nvSpPr>
          <p:cNvPr id="3" name="Content Placeholder 2"/>
          <p:cNvSpPr>
            <a:spLocks noGrp="1"/>
          </p:cNvSpPr>
          <p:nvPr>
            <p:ph idx="1"/>
          </p:nvPr>
        </p:nvSpPr>
        <p:spPr>
          <a:xfrm>
            <a:off x="560933" y="1066801"/>
            <a:ext cx="11163947" cy="5108575"/>
          </a:xfrm>
        </p:spPr>
        <p:txBody>
          <a:bodyPr/>
          <a:lstStyle>
            <a:lvl1pPr>
              <a:buFont typeface="Arial" panose="020B0604020202020204" pitchFamily="34" charset="0"/>
              <a:buChar char="•"/>
              <a:defRPr>
                <a:latin typeface="Open Sans" panose="020B0606030504020204" pitchFamily="34" charset="0"/>
                <a:ea typeface="Open Sans" panose="020B0606030504020204" pitchFamily="34" charset="0"/>
                <a:cs typeface="Open Sans" panose="020B0606030504020204" pitchFamily="34" charset="0"/>
              </a:defRPr>
            </a:lvl1pPr>
            <a:lvl2pPr>
              <a:defRPr>
                <a:latin typeface="Open Sans" panose="020B0606030504020204" pitchFamily="34" charset="0"/>
                <a:ea typeface="Open Sans" panose="020B0606030504020204" pitchFamily="34" charset="0"/>
                <a:cs typeface="Open Sans" panose="020B0606030504020204" pitchFamily="34" charset="0"/>
              </a:defRPr>
            </a:lvl2pPr>
            <a:lvl3pPr>
              <a:defRPr>
                <a:latin typeface="Open Sans" panose="020B0606030504020204" pitchFamily="34" charset="0"/>
                <a:ea typeface="Open Sans" panose="020B0606030504020204" pitchFamily="34" charset="0"/>
                <a:cs typeface="Open Sans" panose="020B0606030504020204" pitchFamily="34" charset="0"/>
              </a:defRPr>
            </a:lvl3pPr>
            <a:lvl4pPr>
              <a:defRPr>
                <a:latin typeface="Open Sans" panose="020B0606030504020204" pitchFamily="34" charset="0"/>
                <a:ea typeface="Open Sans" panose="020B0606030504020204" pitchFamily="34" charset="0"/>
                <a:cs typeface="Open Sans" panose="020B0606030504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2" name="Group 11">
            <a:extLst>
              <a:ext uri="{FF2B5EF4-FFF2-40B4-BE49-F238E27FC236}">
                <a16:creationId xmlns:a16="http://schemas.microsoft.com/office/drawing/2014/main" id="{86C3B3DE-4EC5-2B4B-B85B-9509CD0C2D7B}"/>
              </a:ext>
            </a:extLst>
          </p:cNvPr>
          <p:cNvGrpSpPr/>
          <p:nvPr userDrawn="1"/>
        </p:nvGrpSpPr>
        <p:grpSpPr>
          <a:xfrm>
            <a:off x="5251847" y="698463"/>
            <a:ext cx="1688306" cy="27195"/>
            <a:chOff x="5251847" y="698463"/>
            <a:chExt cx="1688306" cy="27195"/>
          </a:xfrm>
        </p:grpSpPr>
        <p:sp>
          <p:nvSpPr>
            <p:cNvPr id="5" name="Rectangle 4">
              <a:extLst>
                <a:ext uri="{FF2B5EF4-FFF2-40B4-BE49-F238E27FC236}">
                  <a16:creationId xmlns:a16="http://schemas.microsoft.com/office/drawing/2014/main" id="{517327A8-9EF1-4DFF-A77E-51D668A4B332}"/>
                </a:ext>
              </a:extLst>
            </p:cNvPr>
            <p:cNvSpPr/>
            <p:nvPr userDrawn="1"/>
          </p:nvSpPr>
          <p:spPr>
            <a:xfrm>
              <a:off x="5251847" y="698463"/>
              <a:ext cx="256150" cy="27195"/>
            </a:xfrm>
            <a:prstGeom prst="rect">
              <a:avLst/>
            </a:prstGeom>
            <a:solidFill>
              <a:srgbClr val="FFC00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6" name="Rectangle 5">
              <a:extLst>
                <a:ext uri="{FF2B5EF4-FFF2-40B4-BE49-F238E27FC236}">
                  <a16:creationId xmlns:a16="http://schemas.microsoft.com/office/drawing/2014/main" id="{6E929BEB-8631-40A5-84C0-9BD804E46879}"/>
                </a:ext>
              </a:extLst>
            </p:cNvPr>
            <p:cNvSpPr/>
            <p:nvPr/>
          </p:nvSpPr>
          <p:spPr>
            <a:xfrm>
              <a:off x="5532299" y="698463"/>
              <a:ext cx="256150" cy="27195"/>
            </a:xfrm>
            <a:prstGeom prst="rect">
              <a:avLst/>
            </a:prstGeom>
            <a:solidFill>
              <a:srgbClr val="92D05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7" name="Rectangle 6">
              <a:extLst>
                <a:ext uri="{FF2B5EF4-FFF2-40B4-BE49-F238E27FC236}">
                  <a16:creationId xmlns:a16="http://schemas.microsoft.com/office/drawing/2014/main" id="{1CEA59B6-B6C9-41B8-A29C-9B802F29D5DB}"/>
                </a:ext>
              </a:extLst>
            </p:cNvPr>
            <p:cNvSpPr/>
            <p:nvPr/>
          </p:nvSpPr>
          <p:spPr>
            <a:xfrm>
              <a:off x="5822829" y="698463"/>
              <a:ext cx="256150" cy="27195"/>
            </a:xfrm>
            <a:prstGeom prst="rect">
              <a:avLst/>
            </a:prstGeom>
            <a:solidFill>
              <a:srgbClr val="00B05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8" name="Rectangle 7">
              <a:extLst>
                <a:ext uri="{FF2B5EF4-FFF2-40B4-BE49-F238E27FC236}">
                  <a16:creationId xmlns:a16="http://schemas.microsoft.com/office/drawing/2014/main" id="{C2F96260-F6C9-4E4F-A34A-3660C6FDB2F0}"/>
                </a:ext>
              </a:extLst>
            </p:cNvPr>
            <p:cNvSpPr/>
            <p:nvPr/>
          </p:nvSpPr>
          <p:spPr>
            <a:xfrm>
              <a:off x="6109229" y="698463"/>
              <a:ext cx="256150" cy="27195"/>
            </a:xfrm>
            <a:prstGeom prst="rect">
              <a:avLst/>
            </a:prstGeom>
            <a:solidFill>
              <a:srgbClr val="00B0F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9" name="Rectangle 8">
              <a:extLst>
                <a:ext uri="{FF2B5EF4-FFF2-40B4-BE49-F238E27FC236}">
                  <a16:creationId xmlns:a16="http://schemas.microsoft.com/office/drawing/2014/main" id="{C81C5E4E-EBDD-4289-AED7-2EAEFC3CD623}"/>
                </a:ext>
              </a:extLst>
            </p:cNvPr>
            <p:cNvSpPr/>
            <p:nvPr userDrawn="1"/>
          </p:nvSpPr>
          <p:spPr>
            <a:xfrm>
              <a:off x="6393101" y="698463"/>
              <a:ext cx="256150" cy="27195"/>
            </a:xfrm>
            <a:prstGeom prst="rect">
              <a:avLst/>
            </a:prstGeom>
            <a:solidFill>
              <a:srgbClr val="0070C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0" name="Rectangle 9">
              <a:extLst>
                <a:ext uri="{FF2B5EF4-FFF2-40B4-BE49-F238E27FC236}">
                  <a16:creationId xmlns:a16="http://schemas.microsoft.com/office/drawing/2014/main" id="{69B678F4-A279-4B06-8ED8-DB054C61C91E}"/>
                </a:ext>
              </a:extLst>
            </p:cNvPr>
            <p:cNvSpPr/>
            <p:nvPr userDrawn="1"/>
          </p:nvSpPr>
          <p:spPr>
            <a:xfrm>
              <a:off x="6684003" y="698463"/>
              <a:ext cx="256150" cy="27195"/>
            </a:xfrm>
            <a:prstGeom prst="rect">
              <a:avLst/>
            </a:prstGeom>
            <a:solidFill>
              <a:srgbClr val="00206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2605" y="1709739"/>
            <a:ext cx="10515063" cy="2852737"/>
          </a:xfrm>
        </p:spPr>
        <p:txBody>
          <a:bodyPr anchor="b"/>
          <a:lstStyle>
            <a:lvl1pPr>
              <a:defRPr sz="3600"/>
            </a:lvl1pPr>
          </a:lstStyle>
          <a:p>
            <a:r>
              <a:rPr lang="en-US"/>
              <a:t>Click to edit Master title style</a:t>
            </a:r>
          </a:p>
        </p:txBody>
      </p:sp>
      <p:sp>
        <p:nvSpPr>
          <p:cNvPr id="3" name="Text Placeholder 2"/>
          <p:cNvSpPr>
            <a:spLocks noGrp="1"/>
          </p:cNvSpPr>
          <p:nvPr>
            <p:ph type="body" idx="1"/>
          </p:nvPr>
        </p:nvSpPr>
        <p:spPr>
          <a:xfrm>
            <a:off x="832605" y="4589464"/>
            <a:ext cx="105150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Open Sans" panose="020B0606030504020204" pitchFamily="34" charset="0"/>
                <a:ea typeface="Open Sans" panose="020B0606030504020204" pitchFamily="34" charset="0"/>
                <a:cs typeface="Open Sans" panose="020B0606030504020204" pitchFamily="34" charset="0"/>
              </a:defRPr>
            </a:lvl1pPr>
          </a:lstStyle>
          <a:p>
            <a:r>
              <a:rPr lang="en-US" dirty="0"/>
              <a:t>Click to edit Master title style</a:t>
            </a:r>
          </a:p>
        </p:txBody>
      </p:sp>
      <p:sp>
        <p:nvSpPr>
          <p:cNvPr id="3" name="Content Placeholder 2"/>
          <p:cNvSpPr>
            <a:spLocks noGrp="1"/>
          </p:cNvSpPr>
          <p:nvPr>
            <p:ph sz="half" idx="1"/>
          </p:nvPr>
        </p:nvSpPr>
        <p:spPr>
          <a:xfrm>
            <a:off x="467119" y="1066801"/>
            <a:ext cx="5533113" cy="5108575"/>
          </a:xfrm>
        </p:spPr>
        <p:txBody>
          <a:bodyPr/>
          <a:lstStyle>
            <a:lvl1pPr>
              <a:defRPr>
                <a:solidFill>
                  <a:srgbClr val="0070C0"/>
                </a:solidFill>
                <a:latin typeface="Open Sans" panose="020B0606030504020204" pitchFamily="34" charset="0"/>
                <a:ea typeface="Open Sans" panose="020B0606030504020204" pitchFamily="34" charset="0"/>
                <a:cs typeface="Open Sans" panose="020B0606030504020204" pitchFamily="34" charset="0"/>
              </a:defRPr>
            </a:lvl1pPr>
            <a:lvl2pPr>
              <a:defRPr>
                <a:solidFill>
                  <a:srgbClr val="0070C0"/>
                </a:solidFill>
                <a:latin typeface="Open Sans" panose="020B0606030504020204" pitchFamily="34" charset="0"/>
                <a:ea typeface="Open Sans" panose="020B0606030504020204" pitchFamily="34" charset="0"/>
                <a:cs typeface="Open Sans" panose="020B0606030504020204" pitchFamily="34" charset="0"/>
              </a:defRPr>
            </a:lvl2pPr>
            <a:lvl3pPr>
              <a:defRPr>
                <a:solidFill>
                  <a:srgbClr val="0070C0"/>
                </a:solidFill>
                <a:latin typeface="Open Sans" panose="020B0606030504020204" pitchFamily="34" charset="0"/>
                <a:ea typeface="Open Sans" panose="020B0606030504020204" pitchFamily="34" charset="0"/>
                <a:cs typeface="Open Sans" panose="020B0606030504020204" pitchFamily="34" charset="0"/>
              </a:defRPr>
            </a:lvl3pPr>
            <a:lvl4pPr>
              <a:defRPr>
                <a:solidFill>
                  <a:srgbClr val="0070C0"/>
                </a:solidFill>
                <a:latin typeface="Open Sans" panose="020B0606030504020204" pitchFamily="34" charset="0"/>
                <a:ea typeface="Open Sans" panose="020B0606030504020204" pitchFamily="34" charset="0"/>
                <a:cs typeface="Open Sans" panose="020B0606030504020204" pitchFamily="34" charset="0"/>
              </a:defRPr>
            </a:lvl4pPr>
            <a:lvl5pPr>
              <a:defRPr>
                <a:solidFill>
                  <a:srgbClr val="0070C0"/>
                </a:solidFill>
                <a:latin typeface="Open Sans" panose="020B0606030504020204" pitchFamily="34" charset="0"/>
                <a:ea typeface="Open Sans" panose="020B0606030504020204" pitchFamily="34" charset="0"/>
                <a:cs typeface="Open Sans" panose="020B06060305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7861" y="1066801"/>
            <a:ext cx="5537020" cy="5108575"/>
          </a:xfrm>
        </p:spPr>
        <p:txBody>
          <a:bodyPr/>
          <a:lstStyle>
            <a:lvl1pPr>
              <a:defRPr>
                <a:latin typeface="Open Sans" panose="020B0606030504020204" pitchFamily="34" charset="0"/>
                <a:ea typeface="Open Sans" panose="020B0606030504020204" pitchFamily="34" charset="0"/>
                <a:cs typeface="Open Sans" panose="020B0606030504020204" pitchFamily="34" charset="0"/>
              </a:defRPr>
            </a:lvl1pPr>
            <a:lvl2pPr>
              <a:defRPr>
                <a:latin typeface="Open Sans" panose="020B0606030504020204" pitchFamily="34" charset="0"/>
                <a:ea typeface="Open Sans" panose="020B0606030504020204" pitchFamily="34" charset="0"/>
                <a:cs typeface="Open Sans" panose="020B0606030504020204" pitchFamily="34" charset="0"/>
              </a:defRPr>
            </a:lvl2pPr>
            <a:lvl3pPr>
              <a:defRPr>
                <a:latin typeface="Open Sans" panose="020B0606030504020204" pitchFamily="34" charset="0"/>
                <a:ea typeface="Open Sans" panose="020B0606030504020204" pitchFamily="34" charset="0"/>
                <a:cs typeface="Open Sans" panose="020B0606030504020204" pitchFamily="34" charset="0"/>
              </a:defRPr>
            </a:lvl3pPr>
            <a:lvl4pPr>
              <a:defRPr>
                <a:latin typeface="Open Sans" panose="020B0606030504020204" pitchFamily="34" charset="0"/>
                <a:ea typeface="Open Sans" panose="020B0606030504020204" pitchFamily="34" charset="0"/>
                <a:cs typeface="Open Sans" panose="020B0606030504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6" name="Group 15">
            <a:extLst>
              <a:ext uri="{FF2B5EF4-FFF2-40B4-BE49-F238E27FC236}">
                <a16:creationId xmlns:a16="http://schemas.microsoft.com/office/drawing/2014/main" id="{12D4F077-2229-6143-A1A2-68131D538819}"/>
              </a:ext>
            </a:extLst>
          </p:cNvPr>
          <p:cNvGrpSpPr/>
          <p:nvPr userDrawn="1"/>
        </p:nvGrpSpPr>
        <p:grpSpPr>
          <a:xfrm>
            <a:off x="5251847" y="698463"/>
            <a:ext cx="1688306" cy="27195"/>
            <a:chOff x="5251847" y="698463"/>
            <a:chExt cx="1688306" cy="27195"/>
          </a:xfrm>
        </p:grpSpPr>
        <p:sp>
          <p:nvSpPr>
            <p:cNvPr id="17" name="Rectangle 16">
              <a:extLst>
                <a:ext uri="{FF2B5EF4-FFF2-40B4-BE49-F238E27FC236}">
                  <a16:creationId xmlns:a16="http://schemas.microsoft.com/office/drawing/2014/main" id="{17CA57F3-07F2-FF4E-B370-487C4FED8484}"/>
                </a:ext>
              </a:extLst>
            </p:cNvPr>
            <p:cNvSpPr/>
            <p:nvPr userDrawn="1"/>
          </p:nvSpPr>
          <p:spPr>
            <a:xfrm>
              <a:off x="5251847" y="698463"/>
              <a:ext cx="256150" cy="27195"/>
            </a:xfrm>
            <a:prstGeom prst="rect">
              <a:avLst/>
            </a:prstGeom>
            <a:solidFill>
              <a:srgbClr val="FFC00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8" name="Rectangle 17">
              <a:extLst>
                <a:ext uri="{FF2B5EF4-FFF2-40B4-BE49-F238E27FC236}">
                  <a16:creationId xmlns:a16="http://schemas.microsoft.com/office/drawing/2014/main" id="{8BED4F76-44E6-F44B-AD8E-24798F5B80B3}"/>
                </a:ext>
              </a:extLst>
            </p:cNvPr>
            <p:cNvSpPr/>
            <p:nvPr/>
          </p:nvSpPr>
          <p:spPr>
            <a:xfrm>
              <a:off x="5532299" y="698463"/>
              <a:ext cx="256150" cy="27195"/>
            </a:xfrm>
            <a:prstGeom prst="rect">
              <a:avLst/>
            </a:prstGeom>
            <a:solidFill>
              <a:srgbClr val="92D05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9" name="Rectangle 18">
              <a:extLst>
                <a:ext uri="{FF2B5EF4-FFF2-40B4-BE49-F238E27FC236}">
                  <a16:creationId xmlns:a16="http://schemas.microsoft.com/office/drawing/2014/main" id="{75B6D1A4-91B6-1749-9B68-F7BB3AD0FB9F}"/>
                </a:ext>
              </a:extLst>
            </p:cNvPr>
            <p:cNvSpPr/>
            <p:nvPr/>
          </p:nvSpPr>
          <p:spPr>
            <a:xfrm>
              <a:off x="5822829" y="698463"/>
              <a:ext cx="256150" cy="27195"/>
            </a:xfrm>
            <a:prstGeom prst="rect">
              <a:avLst/>
            </a:prstGeom>
            <a:solidFill>
              <a:srgbClr val="00B05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0" name="Rectangle 19">
              <a:extLst>
                <a:ext uri="{FF2B5EF4-FFF2-40B4-BE49-F238E27FC236}">
                  <a16:creationId xmlns:a16="http://schemas.microsoft.com/office/drawing/2014/main" id="{B4168312-F3DE-5C46-BFF3-5BE97E3A2974}"/>
                </a:ext>
              </a:extLst>
            </p:cNvPr>
            <p:cNvSpPr/>
            <p:nvPr/>
          </p:nvSpPr>
          <p:spPr>
            <a:xfrm>
              <a:off x="6109229" y="698463"/>
              <a:ext cx="256150" cy="27195"/>
            </a:xfrm>
            <a:prstGeom prst="rect">
              <a:avLst/>
            </a:prstGeom>
            <a:solidFill>
              <a:srgbClr val="00B0F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1" name="Rectangle 20">
              <a:extLst>
                <a:ext uri="{FF2B5EF4-FFF2-40B4-BE49-F238E27FC236}">
                  <a16:creationId xmlns:a16="http://schemas.microsoft.com/office/drawing/2014/main" id="{B2F38B86-6141-D34E-89C4-923151B74F98}"/>
                </a:ext>
              </a:extLst>
            </p:cNvPr>
            <p:cNvSpPr/>
            <p:nvPr userDrawn="1"/>
          </p:nvSpPr>
          <p:spPr>
            <a:xfrm>
              <a:off x="6393101" y="698463"/>
              <a:ext cx="256150" cy="27195"/>
            </a:xfrm>
            <a:prstGeom prst="rect">
              <a:avLst/>
            </a:prstGeom>
            <a:solidFill>
              <a:srgbClr val="0070C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2" name="Rectangle 21">
              <a:extLst>
                <a:ext uri="{FF2B5EF4-FFF2-40B4-BE49-F238E27FC236}">
                  <a16:creationId xmlns:a16="http://schemas.microsoft.com/office/drawing/2014/main" id="{6529EE3F-D20F-6C4D-89BB-BB5DEF1F1D7F}"/>
                </a:ext>
              </a:extLst>
            </p:cNvPr>
            <p:cNvSpPr/>
            <p:nvPr userDrawn="1"/>
          </p:nvSpPr>
          <p:spPr>
            <a:xfrm>
              <a:off x="6684003" y="698463"/>
              <a:ext cx="256150" cy="27195"/>
            </a:xfrm>
            <a:prstGeom prst="rect">
              <a:avLst/>
            </a:prstGeom>
            <a:solidFill>
              <a:srgbClr val="00206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7120" y="1066800"/>
            <a:ext cx="5531157" cy="762001"/>
          </a:xfrm>
        </p:spPr>
        <p:txBody>
          <a:bodyPr anchor="b"/>
          <a:lstStyle>
            <a:lvl1pPr marL="0" indent="0">
              <a:buNone/>
              <a:defRPr sz="1800" b="1">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67119" y="1828802"/>
            <a:ext cx="5531159" cy="4360862"/>
          </a:xfrm>
        </p:spPr>
        <p:txBody>
          <a:bodyPr/>
          <a:lstStyle>
            <a:lvl1pPr>
              <a:defRPr>
                <a:latin typeface="Open Sans" panose="020B0606030504020204" pitchFamily="34" charset="0"/>
                <a:ea typeface="Open Sans" panose="020B0606030504020204" pitchFamily="34" charset="0"/>
                <a:cs typeface="Open Sans" panose="020B0606030504020204" pitchFamily="34" charset="0"/>
              </a:defRPr>
            </a:lvl1pPr>
            <a:lvl2pPr>
              <a:defRPr>
                <a:latin typeface="Open Sans" panose="020B0606030504020204" pitchFamily="34" charset="0"/>
                <a:ea typeface="Open Sans" panose="020B0606030504020204" pitchFamily="34" charset="0"/>
                <a:cs typeface="Open Sans" panose="020B0606030504020204" pitchFamily="34" charset="0"/>
              </a:defRPr>
            </a:lvl2pPr>
            <a:lvl3pPr>
              <a:defRPr>
                <a:latin typeface="Open Sans" panose="020B0606030504020204" pitchFamily="34" charset="0"/>
                <a:ea typeface="Open Sans" panose="020B0606030504020204" pitchFamily="34" charset="0"/>
                <a:cs typeface="Open Sans" panose="020B0606030504020204" pitchFamily="34" charset="0"/>
              </a:defRPr>
            </a:lvl3pPr>
            <a:lvl4pPr>
              <a:defRPr>
                <a:latin typeface="Open Sans" panose="020B0606030504020204" pitchFamily="34" charset="0"/>
                <a:ea typeface="Open Sans" panose="020B0606030504020204" pitchFamily="34" charset="0"/>
                <a:cs typeface="Open Sans" panose="020B0606030504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24" y="1066799"/>
            <a:ext cx="5552655" cy="762002"/>
          </a:xfrm>
        </p:spPr>
        <p:txBody>
          <a:bodyPr anchor="b"/>
          <a:lstStyle>
            <a:lvl1pPr marL="0" indent="0">
              <a:buNone/>
              <a:defRPr sz="1800" b="1">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24" y="1828801"/>
            <a:ext cx="5552656" cy="4360862"/>
          </a:xfrm>
        </p:spPr>
        <p:txBody>
          <a:bodyPr/>
          <a:lstStyle>
            <a:lvl1pPr>
              <a:defRPr>
                <a:latin typeface="Open Sans" panose="020B0606030504020204" pitchFamily="34" charset="0"/>
                <a:ea typeface="Open Sans" panose="020B0606030504020204" pitchFamily="34" charset="0"/>
                <a:cs typeface="Open Sans" panose="020B0606030504020204" pitchFamily="34" charset="0"/>
              </a:defRPr>
            </a:lvl1pPr>
            <a:lvl2pPr>
              <a:defRPr>
                <a:latin typeface="Open Sans" panose="020B0606030504020204" pitchFamily="34" charset="0"/>
                <a:ea typeface="Open Sans" panose="020B0606030504020204" pitchFamily="34" charset="0"/>
                <a:cs typeface="Open Sans" panose="020B0606030504020204" pitchFamily="34" charset="0"/>
              </a:defRPr>
            </a:lvl2pPr>
            <a:lvl3pPr>
              <a:defRPr>
                <a:latin typeface="Open Sans" panose="020B0606030504020204" pitchFamily="34" charset="0"/>
                <a:ea typeface="Open Sans" panose="020B0606030504020204" pitchFamily="34" charset="0"/>
                <a:cs typeface="Open Sans" panose="020B0606030504020204" pitchFamily="34" charset="0"/>
              </a:defRPr>
            </a:lvl3pPr>
            <a:lvl4pPr>
              <a:defRPr>
                <a:latin typeface="Open Sans" panose="020B0606030504020204" pitchFamily="34" charset="0"/>
                <a:ea typeface="Open Sans" panose="020B0606030504020204" pitchFamily="34" charset="0"/>
                <a:cs typeface="Open Sans" panose="020B0606030504020204" pitchFamily="34" charset="0"/>
              </a:defRPr>
            </a:lvl4pPr>
            <a:lvl5pPr>
              <a:defRPr>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8"/>
          <p:cNvSpPr>
            <a:spLocks noGrp="1"/>
          </p:cNvSpPr>
          <p:nvPr>
            <p:ph type="title"/>
          </p:nvPr>
        </p:nvSpPr>
        <p:spPr/>
        <p:txBody>
          <a:bodyPr/>
          <a:lstStyle>
            <a:lvl1pPr>
              <a:defRPr>
                <a:latin typeface="Open Sans" panose="020B0606030504020204" pitchFamily="34" charset="0"/>
                <a:ea typeface="Open Sans" panose="020B0606030504020204" pitchFamily="34" charset="0"/>
                <a:cs typeface="Open Sans" panose="020B0606030504020204" pitchFamily="34" charset="0"/>
              </a:defRPr>
            </a:lvl1pPr>
          </a:lstStyle>
          <a:p>
            <a:r>
              <a:rPr lang="en-US"/>
              <a:t>Click to edit Master title style</a:t>
            </a:r>
          </a:p>
        </p:txBody>
      </p:sp>
      <p:grpSp>
        <p:nvGrpSpPr>
          <p:cNvPr id="19" name="Group 18">
            <a:extLst>
              <a:ext uri="{FF2B5EF4-FFF2-40B4-BE49-F238E27FC236}">
                <a16:creationId xmlns:a16="http://schemas.microsoft.com/office/drawing/2014/main" id="{CC4849AC-9843-8748-AA6E-B356466DB05A}"/>
              </a:ext>
            </a:extLst>
          </p:cNvPr>
          <p:cNvGrpSpPr/>
          <p:nvPr userDrawn="1"/>
        </p:nvGrpSpPr>
        <p:grpSpPr>
          <a:xfrm>
            <a:off x="5251847" y="698463"/>
            <a:ext cx="1688306" cy="27195"/>
            <a:chOff x="5251847" y="698463"/>
            <a:chExt cx="1688306" cy="27195"/>
          </a:xfrm>
        </p:grpSpPr>
        <p:sp>
          <p:nvSpPr>
            <p:cNvPr id="20" name="Rectangle 19">
              <a:extLst>
                <a:ext uri="{FF2B5EF4-FFF2-40B4-BE49-F238E27FC236}">
                  <a16:creationId xmlns:a16="http://schemas.microsoft.com/office/drawing/2014/main" id="{03045E68-5BBA-D446-BCFC-85BD6588DD8B}"/>
                </a:ext>
              </a:extLst>
            </p:cNvPr>
            <p:cNvSpPr/>
            <p:nvPr userDrawn="1"/>
          </p:nvSpPr>
          <p:spPr>
            <a:xfrm>
              <a:off x="5251847" y="698463"/>
              <a:ext cx="256150" cy="27195"/>
            </a:xfrm>
            <a:prstGeom prst="rect">
              <a:avLst/>
            </a:prstGeom>
            <a:solidFill>
              <a:srgbClr val="FFC00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1" name="Rectangle 20">
              <a:extLst>
                <a:ext uri="{FF2B5EF4-FFF2-40B4-BE49-F238E27FC236}">
                  <a16:creationId xmlns:a16="http://schemas.microsoft.com/office/drawing/2014/main" id="{2430CDCB-86DD-4144-929A-38B41B37ED95}"/>
                </a:ext>
              </a:extLst>
            </p:cNvPr>
            <p:cNvSpPr/>
            <p:nvPr/>
          </p:nvSpPr>
          <p:spPr>
            <a:xfrm>
              <a:off x="5532299" y="698463"/>
              <a:ext cx="256150" cy="27195"/>
            </a:xfrm>
            <a:prstGeom prst="rect">
              <a:avLst/>
            </a:prstGeom>
            <a:solidFill>
              <a:srgbClr val="92D05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2" name="Rectangle 21">
              <a:extLst>
                <a:ext uri="{FF2B5EF4-FFF2-40B4-BE49-F238E27FC236}">
                  <a16:creationId xmlns:a16="http://schemas.microsoft.com/office/drawing/2014/main" id="{2B3DB54B-C3E8-554C-A505-B6E33385A4BD}"/>
                </a:ext>
              </a:extLst>
            </p:cNvPr>
            <p:cNvSpPr/>
            <p:nvPr/>
          </p:nvSpPr>
          <p:spPr>
            <a:xfrm>
              <a:off x="5822829" y="698463"/>
              <a:ext cx="256150" cy="27195"/>
            </a:xfrm>
            <a:prstGeom prst="rect">
              <a:avLst/>
            </a:prstGeom>
            <a:solidFill>
              <a:srgbClr val="00B05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3" name="Rectangle 22">
              <a:extLst>
                <a:ext uri="{FF2B5EF4-FFF2-40B4-BE49-F238E27FC236}">
                  <a16:creationId xmlns:a16="http://schemas.microsoft.com/office/drawing/2014/main" id="{FCDE7AD2-896F-A748-99D5-AD25281727B3}"/>
                </a:ext>
              </a:extLst>
            </p:cNvPr>
            <p:cNvSpPr/>
            <p:nvPr/>
          </p:nvSpPr>
          <p:spPr>
            <a:xfrm>
              <a:off x="6109229" y="698463"/>
              <a:ext cx="256150" cy="27195"/>
            </a:xfrm>
            <a:prstGeom prst="rect">
              <a:avLst/>
            </a:prstGeom>
            <a:solidFill>
              <a:srgbClr val="00B0F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4" name="Rectangle 23">
              <a:extLst>
                <a:ext uri="{FF2B5EF4-FFF2-40B4-BE49-F238E27FC236}">
                  <a16:creationId xmlns:a16="http://schemas.microsoft.com/office/drawing/2014/main" id="{09AD7766-EA9F-3B4F-AAC9-2820B4575A6E}"/>
                </a:ext>
              </a:extLst>
            </p:cNvPr>
            <p:cNvSpPr/>
            <p:nvPr userDrawn="1"/>
          </p:nvSpPr>
          <p:spPr>
            <a:xfrm>
              <a:off x="6393101" y="698463"/>
              <a:ext cx="256150" cy="27195"/>
            </a:xfrm>
            <a:prstGeom prst="rect">
              <a:avLst/>
            </a:prstGeom>
            <a:solidFill>
              <a:srgbClr val="0070C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5" name="Rectangle 24">
              <a:extLst>
                <a:ext uri="{FF2B5EF4-FFF2-40B4-BE49-F238E27FC236}">
                  <a16:creationId xmlns:a16="http://schemas.microsoft.com/office/drawing/2014/main" id="{8541770C-65E2-4649-9C8E-DD1D457F16EB}"/>
                </a:ext>
              </a:extLst>
            </p:cNvPr>
            <p:cNvSpPr/>
            <p:nvPr userDrawn="1"/>
          </p:nvSpPr>
          <p:spPr>
            <a:xfrm>
              <a:off x="6684003" y="698463"/>
              <a:ext cx="256150" cy="27195"/>
            </a:xfrm>
            <a:prstGeom prst="rect">
              <a:avLst/>
            </a:prstGeom>
            <a:solidFill>
              <a:srgbClr val="00206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70C0"/>
                </a:solidFill>
                <a:effectLst/>
                <a:latin typeface="Open Sans" panose="020B0606030504020204" pitchFamily="34" charset="0"/>
                <a:ea typeface="Open Sans" panose="020B0606030504020204" pitchFamily="34" charset="0"/>
                <a:cs typeface="Open Sans" panose="020B0606030504020204" pitchFamily="34" charset="0"/>
              </a:defRPr>
            </a:lvl1pPr>
          </a:lstStyle>
          <a:p>
            <a:r>
              <a:rPr lang="en-US"/>
              <a:t>Click to edit Master title style</a:t>
            </a:r>
          </a:p>
        </p:txBody>
      </p:sp>
      <p:grpSp>
        <p:nvGrpSpPr>
          <p:cNvPr id="14" name="Group 13">
            <a:extLst>
              <a:ext uri="{FF2B5EF4-FFF2-40B4-BE49-F238E27FC236}">
                <a16:creationId xmlns:a16="http://schemas.microsoft.com/office/drawing/2014/main" id="{C99A9F5E-50A9-B94B-8DC0-2CAACA99E134}"/>
              </a:ext>
            </a:extLst>
          </p:cNvPr>
          <p:cNvGrpSpPr/>
          <p:nvPr userDrawn="1"/>
        </p:nvGrpSpPr>
        <p:grpSpPr>
          <a:xfrm>
            <a:off x="5251847" y="698463"/>
            <a:ext cx="1688306" cy="27195"/>
            <a:chOff x="5251847" y="698463"/>
            <a:chExt cx="1688306" cy="27195"/>
          </a:xfrm>
        </p:grpSpPr>
        <p:sp>
          <p:nvSpPr>
            <p:cNvPr id="15" name="Rectangle 14">
              <a:extLst>
                <a:ext uri="{FF2B5EF4-FFF2-40B4-BE49-F238E27FC236}">
                  <a16:creationId xmlns:a16="http://schemas.microsoft.com/office/drawing/2014/main" id="{80602DFA-5107-0D4C-9853-AC5C9D635615}"/>
                </a:ext>
              </a:extLst>
            </p:cNvPr>
            <p:cNvSpPr/>
            <p:nvPr userDrawn="1"/>
          </p:nvSpPr>
          <p:spPr>
            <a:xfrm>
              <a:off x="5251847" y="698463"/>
              <a:ext cx="256150" cy="27195"/>
            </a:xfrm>
            <a:prstGeom prst="rect">
              <a:avLst/>
            </a:prstGeom>
            <a:solidFill>
              <a:srgbClr val="FFC00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6" name="Rectangle 15">
              <a:extLst>
                <a:ext uri="{FF2B5EF4-FFF2-40B4-BE49-F238E27FC236}">
                  <a16:creationId xmlns:a16="http://schemas.microsoft.com/office/drawing/2014/main" id="{CF99530B-7B8E-EF44-8D00-E3E55D5AB916}"/>
                </a:ext>
              </a:extLst>
            </p:cNvPr>
            <p:cNvSpPr/>
            <p:nvPr/>
          </p:nvSpPr>
          <p:spPr>
            <a:xfrm>
              <a:off x="5532299" y="698463"/>
              <a:ext cx="256150" cy="27195"/>
            </a:xfrm>
            <a:prstGeom prst="rect">
              <a:avLst/>
            </a:prstGeom>
            <a:solidFill>
              <a:srgbClr val="92D05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7" name="Rectangle 16">
              <a:extLst>
                <a:ext uri="{FF2B5EF4-FFF2-40B4-BE49-F238E27FC236}">
                  <a16:creationId xmlns:a16="http://schemas.microsoft.com/office/drawing/2014/main" id="{2A984BF9-4BEF-3B41-A37E-CF992DF3BE42}"/>
                </a:ext>
              </a:extLst>
            </p:cNvPr>
            <p:cNvSpPr/>
            <p:nvPr/>
          </p:nvSpPr>
          <p:spPr>
            <a:xfrm>
              <a:off x="5822829" y="698463"/>
              <a:ext cx="256150" cy="27195"/>
            </a:xfrm>
            <a:prstGeom prst="rect">
              <a:avLst/>
            </a:prstGeom>
            <a:solidFill>
              <a:srgbClr val="00B05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8" name="Rectangle 17">
              <a:extLst>
                <a:ext uri="{FF2B5EF4-FFF2-40B4-BE49-F238E27FC236}">
                  <a16:creationId xmlns:a16="http://schemas.microsoft.com/office/drawing/2014/main" id="{CDF0D06F-4BD8-F944-90BB-84A90C6A8C71}"/>
                </a:ext>
              </a:extLst>
            </p:cNvPr>
            <p:cNvSpPr/>
            <p:nvPr/>
          </p:nvSpPr>
          <p:spPr>
            <a:xfrm>
              <a:off x="6109229" y="698463"/>
              <a:ext cx="256150" cy="27195"/>
            </a:xfrm>
            <a:prstGeom prst="rect">
              <a:avLst/>
            </a:prstGeom>
            <a:solidFill>
              <a:srgbClr val="00B0F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9" name="Rectangle 18">
              <a:extLst>
                <a:ext uri="{FF2B5EF4-FFF2-40B4-BE49-F238E27FC236}">
                  <a16:creationId xmlns:a16="http://schemas.microsoft.com/office/drawing/2014/main" id="{69B3AC45-1A8D-AE48-A8B5-DE9B741A3DA4}"/>
                </a:ext>
              </a:extLst>
            </p:cNvPr>
            <p:cNvSpPr/>
            <p:nvPr userDrawn="1"/>
          </p:nvSpPr>
          <p:spPr>
            <a:xfrm>
              <a:off x="6393101" y="698463"/>
              <a:ext cx="256150" cy="27195"/>
            </a:xfrm>
            <a:prstGeom prst="rect">
              <a:avLst/>
            </a:prstGeom>
            <a:solidFill>
              <a:srgbClr val="0070C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0" name="Rectangle 19">
              <a:extLst>
                <a:ext uri="{FF2B5EF4-FFF2-40B4-BE49-F238E27FC236}">
                  <a16:creationId xmlns:a16="http://schemas.microsoft.com/office/drawing/2014/main" id="{AAF6E891-22D8-F246-AE75-0B6EAB8E5696}"/>
                </a:ext>
              </a:extLst>
            </p:cNvPr>
            <p:cNvSpPr/>
            <p:nvPr userDrawn="1"/>
          </p:nvSpPr>
          <p:spPr>
            <a:xfrm>
              <a:off x="6684003" y="698463"/>
              <a:ext cx="256150" cy="27195"/>
            </a:xfrm>
            <a:prstGeom prst="rect">
              <a:avLst/>
            </a:prstGeom>
            <a:solidFill>
              <a:srgbClr val="002060"/>
            </a:solidFill>
            <a:ln w="6350" cap="flat" cmpd="sng" algn="ctr">
              <a:noFill/>
              <a:prstDash val="solid"/>
              <a:miter lim="800000"/>
            </a:ln>
            <a:effectLst/>
          </p:spPr>
          <p:txBody>
            <a:bodyPr rtlCol="0" anchor="ctr"/>
            <a:lstStyle/>
            <a:p>
              <a:pPr marL="0" marR="0" lvl="0" indent="0" algn="ctr"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ackground">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820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45DC9E2-9890-4C2C-85F8-CBCB9D8FC632}"/>
              </a:ext>
            </a:extLst>
          </p:cNvPr>
          <p:cNvSpPr>
            <a:spLocks noGrp="1"/>
          </p:cNvSpPr>
          <p:nvPr>
            <p:ph type="pic" sz="quarter" idx="10" hasCustomPrompt="1"/>
          </p:nvPr>
        </p:nvSpPr>
        <p:spPr>
          <a:xfrm>
            <a:off x="0" y="0"/>
            <a:ext cx="12192000" cy="6858000"/>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324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9A7D7205-3F47-452D-A7CC-90D49A29C975}"/>
              </a:ext>
            </a:extLst>
          </p:cNvPr>
          <p:cNvSpPr>
            <a:spLocks noGrp="1"/>
          </p:cNvSpPr>
          <p:nvPr>
            <p:ph type="pic" sz="quarter" idx="10" hasCustomPrompt="1"/>
          </p:nvPr>
        </p:nvSpPr>
        <p:spPr>
          <a:xfrm>
            <a:off x="1001713" y="884238"/>
            <a:ext cx="3632200" cy="5064125"/>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798240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23D19FB4-1CF8-422E-8CE2-37091B024FD9}"/>
              </a:ext>
            </a:extLst>
          </p:cNvPr>
          <p:cNvSpPr>
            <a:spLocks noGrp="1"/>
          </p:cNvSpPr>
          <p:nvPr>
            <p:ph type="pic" sz="quarter" idx="10" hasCustomPrompt="1"/>
          </p:nvPr>
        </p:nvSpPr>
        <p:spPr>
          <a:xfrm>
            <a:off x="8197850" y="0"/>
            <a:ext cx="3994150" cy="6858000"/>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15748791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6" name="Picture Placeholder 2">
            <a:extLst>
              <a:ext uri="{FF2B5EF4-FFF2-40B4-BE49-F238E27FC236}">
                <a16:creationId xmlns:a16="http://schemas.microsoft.com/office/drawing/2014/main" id="{D8083B14-108B-4D6C-92C0-7128FC110953}"/>
              </a:ext>
            </a:extLst>
          </p:cNvPr>
          <p:cNvSpPr>
            <a:spLocks noGrp="1"/>
          </p:cNvSpPr>
          <p:nvPr>
            <p:ph type="pic" sz="quarter" idx="10" hasCustomPrompt="1"/>
          </p:nvPr>
        </p:nvSpPr>
        <p:spPr>
          <a:xfrm>
            <a:off x="954088" y="1038226"/>
            <a:ext cx="4751386" cy="2163762"/>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7" name="Picture Placeholder 2">
            <a:extLst>
              <a:ext uri="{FF2B5EF4-FFF2-40B4-BE49-F238E27FC236}">
                <a16:creationId xmlns:a16="http://schemas.microsoft.com/office/drawing/2014/main" id="{057A4383-275B-4EB2-801E-418F47110A73}"/>
              </a:ext>
            </a:extLst>
          </p:cNvPr>
          <p:cNvSpPr>
            <a:spLocks noGrp="1"/>
          </p:cNvSpPr>
          <p:nvPr>
            <p:ph type="pic" sz="quarter" idx="11" hasCustomPrompt="1"/>
          </p:nvPr>
        </p:nvSpPr>
        <p:spPr>
          <a:xfrm>
            <a:off x="954088" y="3621088"/>
            <a:ext cx="4751386" cy="2163762"/>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27910386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8" name="Picture Placeholder 2">
            <a:extLst>
              <a:ext uri="{FF2B5EF4-FFF2-40B4-BE49-F238E27FC236}">
                <a16:creationId xmlns:a16="http://schemas.microsoft.com/office/drawing/2014/main" id="{83F2F928-C273-47D8-80EF-EBC5BC674384}"/>
              </a:ext>
            </a:extLst>
          </p:cNvPr>
          <p:cNvSpPr>
            <a:spLocks noGrp="1"/>
          </p:cNvSpPr>
          <p:nvPr>
            <p:ph type="pic" sz="quarter" idx="10" hasCustomPrompt="1"/>
          </p:nvPr>
        </p:nvSpPr>
        <p:spPr>
          <a:xfrm>
            <a:off x="1308100" y="2486025"/>
            <a:ext cx="2587625" cy="1981200"/>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9" name="Picture Placeholder 2">
            <a:extLst>
              <a:ext uri="{FF2B5EF4-FFF2-40B4-BE49-F238E27FC236}">
                <a16:creationId xmlns:a16="http://schemas.microsoft.com/office/drawing/2014/main" id="{9D64F634-43A6-4B84-BA09-81A2997A1E1D}"/>
              </a:ext>
            </a:extLst>
          </p:cNvPr>
          <p:cNvSpPr>
            <a:spLocks noGrp="1"/>
          </p:cNvSpPr>
          <p:nvPr>
            <p:ph type="pic" sz="quarter" idx="11" hasCustomPrompt="1"/>
          </p:nvPr>
        </p:nvSpPr>
        <p:spPr>
          <a:xfrm>
            <a:off x="4802188" y="2486025"/>
            <a:ext cx="2587625" cy="1981200"/>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10" name="Picture Placeholder 2">
            <a:extLst>
              <a:ext uri="{FF2B5EF4-FFF2-40B4-BE49-F238E27FC236}">
                <a16:creationId xmlns:a16="http://schemas.microsoft.com/office/drawing/2014/main" id="{0041478F-98BC-4E8D-AFFF-D2879038B5A0}"/>
              </a:ext>
            </a:extLst>
          </p:cNvPr>
          <p:cNvSpPr>
            <a:spLocks noGrp="1"/>
          </p:cNvSpPr>
          <p:nvPr>
            <p:ph type="pic" sz="quarter" idx="12" hasCustomPrompt="1"/>
          </p:nvPr>
        </p:nvSpPr>
        <p:spPr>
          <a:xfrm>
            <a:off x="8296275" y="2486025"/>
            <a:ext cx="2587625" cy="1981200"/>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195219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6" name="Picture Placeholder 2">
            <a:extLst>
              <a:ext uri="{FF2B5EF4-FFF2-40B4-BE49-F238E27FC236}">
                <a16:creationId xmlns:a16="http://schemas.microsoft.com/office/drawing/2014/main" id="{FE101639-48D0-4DA8-9D79-44A073F2F5D2}"/>
              </a:ext>
            </a:extLst>
          </p:cNvPr>
          <p:cNvSpPr>
            <a:spLocks noGrp="1"/>
          </p:cNvSpPr>
          <p:nvPr>
            <p:ph type="pic" sz="quarter" idx="11" hasCustomPrompt="1"/>
          </p:nvPr>
        </p:nvSpPr>
        <p:spPr>
          <a:xfrm>
            <a:off x="4979988" y="839788"/>
            <a:ext cx="3341687" cy="6018212"/>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7" name="Picture Placeholder 2">
            <a:extLst>
              <a:ext uri="{FF2B5EF4-FFF2-40B4-BE49-F238E27FC236}">
                <a16:creationId xmlns:a16="http://schemas.microsoft.com/office/drawing/2014/main" id="{F4BCB6E0-6421-4F4A-8A63-14637B72D787}"/>
              </a:ext>
            </a:extLst>
          </p:cNvPr>
          <p:cNvSpPr>
            <a:spLocks noGrp="1"/>
          </p:cNvSpPr>
          <p:nvPr>
            <p:ph type="pic" sz="quarter" idx="12" hasCustomPrompt="1"/>
          </p:nvPr>
        </p:nvSpPr>
        <p:spPr>
          <a:xfrm>
            <a:off x="8850313" y="1900238"/>
            <a:ext cx="2860675" cy="1722437"/>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10014319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8" name="Picture Placeholder 2">
            <a:extLst>
              <a:ext uri="{FF2B5EF4-FFF2-40B4-BE49-F238E27FC236}">
                <a16:creationId xmlns:a16="http://schemas.microsoft.com/office/drawing/2014/main" id="{B934170A-8682-421D-8985-FA35EBCAE547}"/>
              </a:ext>
            </a:extLst>
          </p:cNvPr>
          <p:cNvSpPr>
            <a:spLocks noGrp="1"/>
          </p:cNvSpPr>
          <p:nvPr>
            <p:ph type="pic" sz="quarter" idx="12" hasCustomPrompt="1"/>
          </p:nvPr>
        </p:nvSpPr>
        <p:spPr>
          <a:xfrm>
            <a:off x="0" y="0"/>
            <a:ext cx="3314700" cy="3106738"/>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9" name="Picture Placeholder 2">
            <a:extLst>
              <a:ext uri="{FF2B5EF4-FFF2-40B4-BE49-F238E27FC236}">
                <a16:creationId xmlns:a16="http://schemas.microsoft.com/office/drawing/2014/main" id="{9B816BF7-71E6-4D2F-BAF7-2DB2E892C47F}"/>
              </a:ext>
            </a:extLst>
          </p:cNvPr>
          <p:cNvSpPr>
            <a:spLocks noGrp="1"/>
          </p:cNvSpPr>
          <p:nvPr>
            <p:ph type="pic" sz="quarter" idx="13" hasCustomPrompt="1"/>
          </p:nvPr>
        </p:nvSpPr>
        <p:spPr>
          <a:xfrm>
            <a:off x="3314700" y="3106738"/>
            <a:ext cx="2552700" cy="2724150"/>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39967534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7B037B51-65F6-4523-9F46-9C0A46A8302F}"/>
              </a:ext>
            </a:extLst>
          </p:cNvPr>
          <p:cNvSpPr>
            <a:spLocks noGrp="1"/>
          </p:cNvSpPr>
          <p:nvPr>
            <p:ph type="pic" sz="quarter" idx="12" hasCustomPrompt="1"/>
          </p:nvPr>
        </p:nvSpPr>
        <p:spPr>
          <a:xfrm>
            <a:off x="-1" y="0"/>
            <a:ext cx="12191999" cy="3195638"/>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712746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71EA987B-F198-46BA-92F5-21AD81547BB7}"/>
              </a:ext>
            </a:extLst>
          </p:cNvPr>
          <p:cNvSpPr>
            <a:spLocks noGrp="1"/>
          </p:cNvSpPr>
          <p:nvPr>
            <p:ph type="pic" sz="quarter" idx="13" hasCustomPrompt="1"/>
          </p:nvPr>
        </p:nvSpPr>
        <p:spPr>
          <a:xfrm>
            <a:off x="6010275" y="1038225"/>
            <a:ext cx="5056188" cy="5089525"/>
          </a:xfrm>
          <a:prstGeom prst="flowChartMagneticTape">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22880941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0191FB93-2BF8-440D-9DF4-1FD9B41ED635}"/>
              </a:ext>
            </a:extLst>
          </p:cNvPr>
          <p:cNvSpPr>
            <a:spLocks noGrp="1"/>
          </p:cNvSpPr>
          <p:nvPr>
            <p:ph type="pic" sz="quarter" idx="12" hasCustomPrompt="1"/>
          </p:nvPr>
        </p:nvSpPr>
        <p:spPr>
          <a:xfrm>
            <a:off x="904875" y="1144588"/>
            <a:ext cx="6143624" cy="4803774"/>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16949478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A876AA76-D896-4561-82CC-C29326616D08}"/>
              </a:ext>
            </a:extLst>
          </p:cNvPr>
          <p:cNvSpPr>
            <a:spLocks noGrp="1"/>
          </p:cNvSpPr>
          <p:nvPr>
            <p:ph type="pic" sz="quarter" idx="12" hasCustomPrompt="1"/>
          </p:nvPr>
        </p:nvSpPr>
        <p:spPr>
          <a:xfrm>
            <a:off x="7173912" y="1819275"/>
            <a:ext cx="3557588" cy="4306888"/>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6426914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9720C2C8-3F45-4AF2-A117-944C6D80E7A6}"/>
              </a:ext>
            </a:extLst>
          </p:cNvPr>
          <p:cNvSpPr>
            <a:spLocks noGrp="1"/>
          </p:cNvSpPr>
          <p:nvPr>
            <p:ph type="pic" sz="quarter" idx="12" hasCustomPrompt="1"/>
          </p:nvPr>
        </p:nvSpPr>
        <p:spPr>
          <a:xfrm>
            <a:off x="0" y="0"/>
            <a:ext cx="3914775" cy="6858000"/>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41658385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6" name="Picture Placeholder 2">
            <a:extLst>
              <a:ext uri="{FF2B5EF4-FFF2-40B4-BE49-F238E27FC236}">
                <a16:creationId xmlns:a16="http://schemas.microsoft.com/office/drawing/2014/main" id="{5B635120-9271-46A3-BE36-E622FA0C0FB3}"/>
              </a:ext>
            </a:extLst>
          </p:cNvPr>
          <p:cNvSpPr>
            <a:spLocks noGrp="1"/>
          </p:cNvSpPr>
          <p:nvPr>
            <p:ph type="pic" sz="quarter" idx="12" hasCustomPrompt="1"/>
          </p:nvPr>
        </p:nvSpPr>
        <p:spPr>
          <a:xfrm>
            <a:off x="6896099" y="920749"/>
            <a:ext cx="3805237" cy="5167313"/>
          </a:xfrm>
          <a:prstGeom prst="octagon">
            <a:avLst>
              <a:gd name="adj" fmla="val 23690"/>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5512150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3EDA0827-1319-46F9-B032-E989ADCE33AE}"/>
              </a:ext>
            </a:extLst>
          </p:cNvPr>
          <p:cNvSpPr>
            <a:spLocks noGrp="1"/>
          </p:cNvSpPr>
          <p:nvPr>
            <p:ph type="pic" sz="quarter" idx="12" hasCustomPrompt="1"/>
          </p:nvPr>
        </p:nvSpPr>
        <p:spPr>
          <a:xfrm>
            <a:off x="0" y="0"/>
            <a:ext cx="4430713" cy="6858000"/>
          </a:xfrm>
          <a:prstGeom prst="flowChartDelay">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26845127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D33CEAB1-3A01-4066-90F3-97F0B260C158}"/>
              </a:ext>
            </a:extLst>
          </p:cNvPr>
          <p:cNvSpPr>
            <a:spLocks noGrp="1"/>
          </p:cNvSpPr>
          <p:nvPr>
            <p:ph type="pic" sz="quarter" idx="12" hasCustomPrompt="1"/>
          </p:nvPr>
        </p:nvSpPr>
        <p:spPr>
          <a:xfrm>
            <a:off x="1344613" y="979487"/>
            <a:ext cx="2268537" cy="2163762"/>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11" name="Picture Placeholder 2">
            <a:extLst>
              <a:ext uri="{FF2B5EF4-FFF2-40B4-BE49-F238E27FC236}">
                <a16:creationId xmlns:a16="http://schemas.microsoft.com/office/drawing/2014/main" id="{8A5D8378-0758-46DF-BA02-874D87A549BA}"/>
              </a:ext>
            </a:extLst>
          </p:cNvPr>
          <p:cNvSpPr>
            <a:spLocks noGrp="1"/>
          </p:cNvSpPr>
          <p:nvPr>
            <p:ph type="pic" sz="quarter" idx="13" hasCustomPrompt="1"/>
          </p:nvPr>
        </p:nvSpPr>
        <p:spPr>
          <a:xfrm>
            <a:off x="4406901" y="979487"/>
            <a:ext cx="2268537" cy="2163762"/>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12" name="Picture Placeholder 2">
            <a:extLst>
              <a:ext uri="{FF2B5EF4-FFF2-40B4-BE49-F238E27FC236}">
                <a16:creationId xmlns:a16="http://schemas.microsoft.com/office/drawing/2014/main" id="{515C791C-C02D-4DB0-B2F8-7D1D2DB08FFF}"/>
              </a:ext>
            </a:extLst>
          </p:cNvPr>
          <p:cNvSpPr>
            <a:spLocks noGrp="1"/>
          </p:cNvSpPr>
          <p:nvPr>
            <p:ph type="pic" sz="quarter" idx="14" hasCustomPrompt="1"/>
          </p:nvPr>
        </p:nvSpPr>
        <p:spPr>
          <a:xfrm>
            <a:off x="1344613" y="3714749"/>
            <a:ext cx="2268537" cy="2163762"/>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13" name="Picture Placeholder 2">
            <a:extLst>
              <a:ext uri="{FF2B5EF4-FFF2-40B4-BE49-F238E27FC236}">
                <a16:creationId xmlns:a16="http://schemas.microsoft.com/office/drawing/2014/main" id="{EE257CB7-0C18-4511-BDA7-14403EEF4F08}"/>
              </a:ext>
            </a:extLst>
          </p:cNvPr>
          <p:cNvSpPr>
            <a:spLocks noGrp="1"/>
          </p:cNvSpPr>
          <p:nvPr>
            <p:ph type="pic" sz="quarter" idx="15" hasCustomPrompt="1"/>
          </p:nvPr>
        </p:nvSpPr>
        <p:spPr>
          <a:xfrm>
            <a:off x="4406901" y="3714749"/>
            <a:ext cx="2268537" cy="2163762"/>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23578940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
        <p:nvSpPr>
          <p:cNvPr id="6" name="Picture Placeholder 2">
            <a:extLst>
              <a:ext uri="{FF2B5EF4-FFF2-40B4-BE49-F238E27FC236}">
                <a16:creationId xmlns:a16="http://schemas.microsoft.com/office/drawing/2014/main" id="{FF067C5B-CC58-4E63-B9CF-BFE1673CB247}"/>
              </a:ext>
            </a:extLst>
          </p:cNvPr>
          <p:cNvSpPr>
            <a:spLocks noGrp="1"/>
          </p:cNvSpPr>
          <p:nvPr>
            <p:ph type="pic" sz="quarter" idx="12" hasCustomPrompt="1"/>
          </p:nvPr>
        </p:nvSpPr>
        <p:spPr>
          <a:xfrm>
            <a:off x="0" y="-1"/>
            <a:ext cx="12192000" cy="2292349"/>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7" name="Picture Placeholder 2">
            <a:extLst>
              <a:ext uri="{FF2B5EF4-FFF2-40B4-BE49-F238E27FC236}">
                <a16:creationId xmlns:a16="http://schemas.microsoft.com/office/drawing/2014/main" id="{9EB75AA3-7C4A-48B4-A39F-39534D8827C0}"/>
              </a:ext>
            </a:extLst>
          </p:cNvPr>
          <p:cNvSpPr>
            <a:spLocks noGrp="1"/>
          </p:cNvSpPr>
          <p:nvPr>
            <p:ph type="pic" sz="quarter" idx="13" hasCustomPrompt="1"/>
          </p:nvPr>
        </p:nvSpPr>
        <p:spPr>
          <a:xfrm>
            <a:off x="1069975" y="1144588"/>
            <a:ext cx="4913313" cy="4686300"/>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19999338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36D897C6-9AA0-4162-9174-13000E44FC6C}"/>
              </a:ext>
            </a:extLst>
          </p:cNvPr>
          <p:cNvSpPr>
            <a:spLocks noGrp="1"/>
          </p:cNvSpPr>
          <p:nvPr>
            <p:ph type="pic" sz="quarter" idx="13" hasCustomPrompt="1"/>
          </p:nvPr>
        </p:nvSpPr>
        <p:spPr>
          <a:xfrm>
            <a:off x="0" y="0"/>
            <a:ext cx="3097213" cy="4606925"/>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11" name="Picture Placeholder 2">
            <a:extLst>
              <a:ext uri="{FF2B5EF4-FFF2-40B4-BE49-F238E27FC236}">
                <a16:creationId xmlns:a16="http://schemas.microsoft.com/office/drawing/2014/main" id="{C14D35FB-BDA5-49C2-AA50-44CCFC3A86DE}"/>
              </a:ext>
            </a:extLst>
          </p:cNvPr>
          <p:cNvSpPr>
            <a:spLocks noGrp="1"/>
          </p:cNvSpPr>
          <p:nvPr>
            <p:ph type="pic" sz="quarter" idx="14" hasCustomPrompt="1"/>
          </p:nvPr>
        </p:nvSpPr>
        <p:spPr>
          <a:xfrm>
            <a:off x="3097213" y="-1"/>
            <a:ext cx="2998787" cy="4606925"/>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12" name="Picture Placeholder 2">
            <a:extLst>
              <a:ext uri="{FF2B5EF4-FFF2-40B4-BE49-F238E27FC236}">
                <a16:creationId xmlns:a16="http://schemas.microsoft.com/office/drawing/2014/main" id="{8E825752-E909-4B74-8D1D-70E0A02E3D73}"/>
              </a:ext>
            </a:extLst>
          </p:cNvPr>
          <p:cNvSpPr>
            <a:spLocks noGrp="1"/>
          </p:cNvSpPr>
          <p:nvPr>
            <p:ph type="pic" sz="quarter" idx="15" hasCustomPrompt="1"/>
          </p:nvPr>
        </p:nvSpPr>
        <p:spPr>
          <a:xfrm>
            <a:off x="6096000" y="-2"/>
            <a:ext cx="2998787" cy="4606925"/>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
        <p:nvSpPr>
          <p:cNvPr id="13" name="Picture Placeholder 2">
            <a:extLst>
              <a:ext uri="{FF2B5EF4-FFF2-40B4-BE49-F238E27FC236}">
                <a16:creationId xmlns:a16="http://schemas.microsoft.com/office/drawing/2014/main" id="{32A4C0E9-7D1D-4E29-9351-96C47EEE6581}"/>
              </a:ext>
            </a:extLst>
          </p:cNvPr>
          <p:cNvSpPr>
            <a:spLocks noGrp="1"/>
          </p:cNvSpPr>
          <p:nvPr>
            <p:ph type="pic" sz="quarter" idx="16" hasCustomPrompt="1"/>
          </p:nvPr>
        </p:nvSpPr>
        <p:spPr>
          <a:xfrm>
            <a:off x="9094787" y="0"/>
            <a:ext cx="3097212" cy="4606925"/>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10874739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6022E4FC-410F-4271-8113-E3C30EF62942}"/>
              </a:ext>
            </a:extLst>
          </p:cNvPr>
          <p:cNvSpPr>
            <a:spLocks noGrp="1"/>
          </p:cNvSpPr>
          <p:nvPr>
            <p:ph type="pic" sz="quarter" idx="13" hasCustomPrompt="1"/>
          </p:nvPr>
        </p:nvSpPr>
        <p:spPr>
          <a:xfrm>
            <a:off x="966788" y="1314450"/>
            <a:ext cx="5129212" cy="4645025"/>
          </a:xfrm>
          <a:prstGeom prst="homePlate">
            <a:avLst>
              <a:gd name="adj" fmla="val 15789"/>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20775667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5B6EDBA7-ED7C-4426-9C27-11A223078C1B}"/>
              </a:ext>
            </a:extLst>
          </p:cNvPr>
          <p:cNvSpPr>
            <a:spLocks noGrp="1"/>
          </p:cNvSpPr>
          <p:nvPr>
            <p:ph type="pic" sz="quarter" idx="13" hasCustomPrompt="1"/>
          </p:nvPr>
        </p:nvSpPr>
        <p:spPr>
          <a:xfrm>
            <a:off x="1044575" y="887413"/>
            <a:ext cx="4060825" cy="5178425"/>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24583227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sp>
        <p:nvSpPr>
          <p:cNvPr id="6" name="Picture Placeholder 2">
            <a:extLst>
              <a:ext uri="{FF2B5EF4-FFF2-40B4-BE49-F238E27FC236}">
                <a16:creationId xmlns:a16="http://schemas.microsoft.com/office/drawing/2014/main" id="{49FF7EDA-6204-49BE-BB1C-0E5F570BC729}"/>
              </a:ext>
            </a:extLst>
          </p:cNvPr>
          <p:cNvSpPr>
            <a:spLocks noGrp="1"/>
          </p:cNvSpPr>
          <p:nvPr>
            <p:ph type="pic" sz="quarter" idx="14" hasCustomPrompt="1"/>
          </p:nvPr>
        </p:nvSpPr>
        <p:spPr>
          <a:xfrm>
            <a:off x="7456488" y="1087438"/>
            <a:ext cx="2271713" cy="4779963"/>
          </a:xfrm>
          <a:prstGeom prst="roundRect">
            <a:avLst>
              <a:gd name="adj" fmla="val 8539"/>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24248684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0_Custom Layout">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98B223B8-3A6F-4ADD-B8FC-E6A314E26C9F}"/>
              </a:ext>
            </a:extLst>
          </p:cNvPr>
          <p:cNvSpPr>
            <a:spLocks noGrp="1"/>
          </p:cNvSpPr>
          <p:nvPr>
            <p:ph type="pic" sz="quarter" idx="14" hasCustomPrompt="1"/>
          </p:nvPr>
        </p:nvSpPr>
        <p:spPr>
          <a:xfrm>
            <a:off x="1223962" y="1104900"/>
            <a:ext cx="2271713" cy="4779963"/>
          </a:xfrm>
          <a:prstGeom prst="roundRect">
            <a:avLst>
              <a:gd name="adj" fmla="val 8539"/>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27597371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E75F22E6-955C-49AC-939D-093DF8337EB3}"/>
              </a:ext>
            </a:extLst>
          </p:cNvPr>
          <p:cNvSpPr>
            <a:spLocks noGrp="1"/>
          </p:cNvSpPr>
          <p:nvPr>
            <p:ph type="pic" sz="quarter" idx="13" hasCustomPrompt="1"/>
          </p:nvPr>
        </p:nvSpPr>
        <p:spPr>
          <a:xfrm>
            <a:off x="1295400" y="2290763"/>
            <a:ext cx="4457699" cy="2432050"/>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121791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9E809E56-E7D9-4DE3-8F28-BBBDD1905316}"/>
              </a:ext>
            </a:extLst>
          </p:cNvPr>
          <p:cNvSpPr>
            <a:spLocks noGrp="1"/>
          </p:cNvSpPr>
          <p:nvPr>
            <p:ph type="pic" sz="quarter" idx="13" hasCustomPrompt="1"/>
          </p:nvPr>
        </p:nvSpPr>
        <p:spPr>
          <a:xfrm>
            <a:off x="4157664" y="2782888"/>
            <a:ext cx="3994150" cy="2503487"/>
          </a:xfrm>
          <a:prstGeom prst="rect">
            <a:avLst/>
          </a:prstGeom>
          <a:solidFill>
            <a:schemeClr val="bg1">
              <a:lumMod val="95000"/>
            </a:schemeClr>
          </a:solidFill>
        </p:spPr>
        <p:txBody>
          <a:bodyPr/>
          <a:lstStyle>
            <a:lvl1pPr marL="0" indent="0">
              <a:buNone/>
              <a:defRPr sz="18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ID"/>
              <a:t>Image Placeholder</a:t>
            </a:r>
          </a:p>
        </p:txBody>
      </p:sp>
    </p:spTree>
    <p:extLst>
      <p:ext uri="{BB962C8B-B14F-4D97-AF65-F5344CB8AC3E}">
        <p14:creationId xmlns:p14="http://schemas.microsoft.com/office/powerpoint/2010/main" val="31812078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8757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BC36DF7F-6154-41CD-A1D4-0D5DAE441FD7}"/>
              </a:ext>
            </a:extLst>
          </p:cNvPr>
          <p:cNvSpPr>
            <a:spLocks noGrp="1"/>
          </p:cNvSpPr>
          <p:nvPr>
            <p:ph type="body" sz="quarter" idx="11" hasCustomPrompt="1"/>
          </p:nvPr>
        </p:nvSpPr>
        <p:spPr>
          <a:xfrm>
            <a:off x="978189" y="563897"/>
            <a:ext cx="5872553" cy="1723571"/>
          </a:xfrm>
        </p:spPr>
        <p:txBody>
          <a:bodyPr anchor="ctr">
            <a:normAutofit/>
          </a:bodyPr>
          <a:lstStyle>
            <a:lvl1pPr marL="0" indent="0" algn="l">
              <a:lnSpc>
                <a:spcPct val="100000"/>
              </a:lnSpc>
              <a:buNone/>
              <a:defRPr sz="4000" b="1">
                <a:latin typeface="+mj-lt"/>
              </a:defRPr>
            </a:lvl1pPr>
          </a:lstStyle>
          <a:p>
            <a:pPr lvl="0"/>
            <a:r>
              <a:rPr lang="en-US" dirty="0"/>
              <a:t>Title Here</a:t>
            </a:r>
          </a:p>
        </p:txBody>
      </p:sp>
    </p:spTree>
    <p:extLst>
      <p:ext uri="{BB962C8B-B14F-4D97-AF65-F5344CB8AC3E}">
        <p14:creationId xmlns:p14="http://schemas.microsoft.com/office/powerpoint/2010/main" val="35050526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2_Title Slide">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BC36DF7F-6154-41CD-A1D4-0D5DAE441FD7}"/>
              </a:ext>
            </a:extLst>
          </p:cNvPr>
          <p:cNvSpPr>
            <a:spLocks noGrp="1"/>
          </p:cNvSpPr>
          <p:nvPr>
            <p:ph type="body" sz="quarter" idx="11" hasCustomPrompt="1"/>
          </p:nvPr>
        </p:nvSpPr>
        <p:spPr>
          <a:xfrm>
            <a:off x="978189" y="563897"/>
            <a:ext cx="5872553" cy="1723571"/>
          </a:xfrm>
        </p:spPr>
        <p:txBody>
          <a:bodyPr anchor="ctr">
            <a:normAutofit/>
          </a:bodyPr>
          <a:lstStyle>
            <a:lvl1pPr marL="0" indent="0" algn="l">
              <a:lnSpc>
                <a:spcPct val="100000"/>
              </a:lnSpc>
              <a:buNone/>
              <a:defRPr sz="4000" b="1">
                <a:latin typeface="+mj-lt"/>
              </a:defRPr>
            </a:lvl1pPr>
          </a:lstStyle>
          <a:p>
            <a:pPr lvl="0"/>
            <a:r>
              <a:rPr lang="en-US" dirty="0"/>
              <a:t>Title Here</a:t>
            </a:r>
          </a:p>
        </p:txBody>
      </p:sp>
      <p:sp>
        <p:nvSpPr>
          <p:cNvPr id="3" name="Picture Placeholder 10">
            <a:extLst>
              <a:ext uri="{FF2B5EF4-FFF2-40B4-BE49-F238E27FC236}">
                <a16:creationId xmlns:a16="http://schemas.microsoft.com/office/drawing/2014/main" id="{BFD469BE-589E-4E5A-A501-E7CCF0AB5CC9}"/>
              </a:ext>
            </a:extLst>
          </p:cNvPr>
          <p:cNvSpPr>
            <a:spLocks noGrp="1"/>
          </p:cNvSpPr>
          <p:nvPr>
            <p:ph type="pic" sz="quarter" idx="12"/>
          </p:nvPr>
        </p:nvSpPr>
        <p:spPr>
          <a:xfrm>
            <a:off x="1162050" y="2414016"/>
            <a:ext cx="2724150" cy="2313432"/>
          </a:xfrm>
          <a:solidFill>
            <a:schemeClr val="bg2">
              <a:lumMod val="95000"/>
            </a:schemeClr>
          </a:solidFill>
        </p:spPr>
        <p:txBody>
          <a:bodyPr>
            <a:normAutofit/>
          </a:bodyPr>
          <a:lstStyle>
            <a:lvl1pPr>
              <a:defRPr sz="800"/>
            </a:lvl1pPr>
          </a:lstStyle>
          <a:p>
            <a:endParaRPr lang="en-US"/>
          </a:p>
        </p:txBody>
      </p:sp>
      <p:sp>
        <p:nvSpPr>
          <p:cNvPr id="4" name="Picture Placeholder 10">
            <a:extLst>
              <a:ext uri="{FF2B5EF4-FFF2-40B4-BE49-F238E27FC236}">
                <a16:creationId xmlns:a16="http://schemas.microsoft.com/office/drawing/2014/main" id="{01C099D4-283A-4F73-B7E9-1F88AF1E801C}"/>
              </a:ext>
            </a:extLst>
          </p:cNvPr>
          <p:cNvSpPr>
            <a:spLocks noGrp="1"/>
          </p:cNvSpPr>
          <p:nvPr>
            <p:ph type="pic" sz="quarter" idx="13"/>
          </p:nvPr>
        </p:nvSpPr>
        <p:spPr>
          <a:xfrm>
            <a:off x="4733925" y="2414016"/>
            <a:ext cx="2724150" cy="2313432"/>
          </a:xfrm>
          <a:solidFill>
            <a:schemeClr val="bg2">
              <a:lumMod val="95000"/>
            </a:schemeClr>
          </a:solidFill>
        </p:spPr>
        <p:txBody>
          <a:bodyPr>
            <a:normAutofit/>
          </a:bodyPr>
          <a:lstStyle>
            <a:lvl1pPr>
              <a:defRPr sz="800"/>
            </a:lvl1pPr>
          </a:lstStyle>
          <a:p>
            <a:endParaRPr lang="en-US"/>
          </a:p>
        </p:txBody>
      </p:sp>
      <p:sp>
        <p:nvSpPr>
          <p:cNvPr id="5" name="Picture Placeholder 10">
            <a:extLst>
              <a:ext uri="{FF2B5EF4-FFF2-40B4-BE49-F238E27FC236}">
                <a16:creationId xmlns:a16="http://schemas.microsoft.com/office/drawing/2014/main" id="{303406EF-CAFB-4557-A7ED-DC0817531333}"/>
              </a:ext>
            </a:extLst>
          </p:cNvPr>
          <p:cNvSpPr>
            <a:spLocks noGrp="1"/>
          </p:cNvSpPr>
          <p:nvPr>
            <p:ph type="pic" sz="quarter" idx="14"/>
          </p:nvPr>
        </p:nvSpPr>
        <p:spPr>
          <a:xfrm>
            <a:off x="8305800" y="2414016"/>
            <a:ext cx="2724150" cy="2313432"/>
          </a:xfrm>
          <a:solidFill>
            <a:schemeClr val="bg2">
              <a:lumMod val="95000"/>
            </a:schemeClr>
          </a:solidFill>
        </p:spPr>
        <p:txBody>
          <a:bodyPr>
            <a:normAutofit/>
          </a:bodyPr>
          <a:lstStyle>
            <a:lvl1pPr>
              <a:defRPr sz="800"/>
            </a:lvl1pPr>
          </a:lstStyle>
          <a:p>
            <a:endParaRPr lang="en-US"/>
          </a:p>
        </p:txBody>
      </p:sp>
    </p:spTree>
    <p:extLst>
      <p:ext uri="{BB962C8B-B14F-4D97-AF65-F5344CB8AC3E}">
        <p14:creationId xmlns:p14="http://schemas.microsoft.com/office/powerpoint/2010/main" val="40466443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Title Slide">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BC36DF7F-6154-41CD-A1D4-0D5DAE441FD7}"/>
              </a:ext>
            </a:extLst>
          </p:cNvPr>
          <p:cNvSpPr>
            <a:spLocks noGrp="1"/>
          </p:cNvSpPr>
          <p:nvPr>
            <p:ph type="body" sz="quarter" idx="11" hasCustomPrompt="1"/>
          </p:nvPr>
        </p:nvSpPr>
        <p:spPr>
          <a:xfrm>
            <a:off x="978189" y="563897"/>
            <a:ext cx="5872553" cy="1723571"/>
          </a:xfrm>
        </p:spPr>
        <p:txBody>
          <a:bodyPr anchor="ctr">
            <a:normAutofit/>
          </a:bodyPr>
          <a:lstStyle>
            <a:lvl1pPr marL="0" indent="0" algn="l">
              <a:lnSpc>
                <a:spcPct val="100000"/>
              </a:lnSpc>
              <a:buNone/>
              <a:defRPr sz="4000" b="1">
                <a:latin typeface="+mj-lt"/>
              </a:defRPr>
            </a:lvl1pPr>
          </a:lstStyle>
          <a:p>
            <a:pPr lvl="0"/>
            <a:r>
              <a:rPr lang="en-US" dirty="0"/>
              <a:t>Title Here</a:t>
            </a:r>
          </a:p>
        </p:txBody>
      </p:sp>
      <p:sp>
        <p:nvSpPr>
          <p:cNvPr id="3" name="Picture Placeholder 9">
            <a:extLst>
              <a:ext uri="{FF2B5EF4-FFF2-40B4-BE49-F238E27FC236}">
                <a16:creationId xmlns:a16="http://schemas.microsoft.com/office/drawing/2014/main" id="{E4802592-FD02-4C0E-AC76-2BBD327BF6FF}"/>
              </a:ext>
            </a:extLst>
          </p:cNvPr>
          <p:cNvSpPr>
            <a:spLocks noGrp="1"/>
          </p:cNvSpPr>
          <p:nvPr>
            <p:ph type="pic" sz="quarter" idx="10"/>
          </p:nvPr>
        </p:nvSpPr>
        <p:spPr>
          <a:xfrm>
            <a:off x="975251" y="2384971"/>
            <a:ext cx="10241499" cy="3574595"/>
          </a:xfrm>
          <a:custGeom>
            <a:avLst/>
            <a:gdLst>
              <a:gd name="connsiteX0" fmla="*/ 117676 w 8405828"/>
              <a:gd name="connsiteY0" fmla="*/ 0 h 3574595"/>
              <a:gd name="connsiteX1" fmla="*/ 8288152 w 8405828"/>
              <a:gd name="connsiteY1" fmla="*/ 0 h 3574595"/>
              <a:gd name="connsiteX2" fmla="*/ 8405828 w 8405828"/>
              <a:gd name="connsiteY2" fmla="*/ 117676 h 3574595"/>
              <a:gd name="connsiteX3" fmla="*/ 8405828 w 8405828"/>
              <a:gd name="connsiteY3" fmla="*/ 3456919 h 3574595"/>
              <a:gd name="connsiteX4" fmla="*/ 8288152 w 8405828"/>
              <a:gd name="connsiteY4" fmla="*/ 3574595 h 3574595"/>
              <a:gd name="connsiteX5" fmla="*/ 117676 w 8405828"/>
              <a:gd name="connsiteY5" fmla="*/ 3574595 h 3574595"/>
              <a:gd name="connsiteX6" fmla="*/ 0 w 8405828"/>
              <a:gd name="connsiteY6" fmla="*/ 3456919 h 3574595"/>
              <a:gd name="connsiteX7" fmla="*/ 0 w 8405828"/>
              <a:gd name="connsiteY7" fmla="*/ 117676 h 3574595"/>
              <a:gd name="connsiteX8" fmla="*/ 117676 w 8405828"/>
              <a:gd name="connsiteY8" fmla="*/ 0 h 3574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05828" h="3574595">
                <a:moveTo>
                  <a:pt x="117676" y="0"/>
                </a:moveTo>
                <a:lnTo>
                  <a:pt x="8288152" y="0"/>
                </a:lnTo>
                <a:cubicBezTo>
                  <a:pt x="8353143" y="0"/>
                  <a:pt x="8405828" y="52685"/>
                  <a:pt x="8405828" y="117676"/>
                </a:cubicBezTo>
                <a:lnTo>
                  <a:pt x="8405828" y="3456919"/>
                </a:lnTo>
                <a:cubicBezTo>
                  <a:pt x="8405828" y="3521910"/>
                  <a:pt x="8353143" y="3574595"/>
                  <a:pt x="8288152" y="3574595"/>
                </a:cubicBezTo>
                <a:lnTo>
                  <a:pt x="117676" y="3574595"/>
                </a:lnTo>
                <a:cubicBezTo>
                  <a:pt x="52685" y="3574595"/>
                  <a:pt x="0" y="3521910"/>
                  <a:pt x="0" y="3456919"/>
                </a:cubicBezTo>
                <a:lnTo>
                  <a:pt x="0" y="117676"/>
                </a:lnTo>
                <a:cubicBezTo>
                  <a:pt x="0" y="52685"/>
                  <a:pt x="52685" y="0"/>
                  <a:pt x="117676" y="0"/>
                </a:cubicBezTo>
                <a:close/>
              </a:path>
            </a:pathLst>
          </a:custGeom>
          <a:solidFill>
            <a:schemeClr val="bg2">
              <a:lumMod val="95000"/>
            </a:schemeClr>
          </a:solidFill>
        </p:spPr>
        <p:txBody>
          <a:bodyPr wrap="square">
            <a:noAutofit/>
          </a:bodyPr>
          <a:lstStyle>
            <a:lvl1pPr>
              <a:defRPr sz="800"/>
            </a:lvl1pPr>
          </a:lstStyle>
          <a:p>
            <a:endParaRPr lang="en-US"/>
          </a:p>
        </p:txBody>
      </p:sp>
      <p:sp>
        <p:nvSpPr>
          <p:cNvPr id="7" name="Picture Placeholder 6">
            <a:extLst>
              <a:ext uri="{FF2B5EF4-FFF2-40B4-BE49-F238E27FC236}">
                <a16:creationId xmlns:a16="http://schemas.microsoft.com/office/drawing/2014/main" id="{ED18E76E-A435-4E8E-8FE5-7876E4BD8DF1}"/>
              </a:ext>
            </a:extLst>
          </p:cNvPr>
          <p:cNvSpPr>
            <a:spLocks noGrp="1"/>
          </p:cNvSpPr>
          <p:nvPr>
            <p:ph type="pic" sz="quarter" idx="12"/>
          </p:nvPr>
        </p:nvSpPr>
        <p:spPr>
          <a:xfrm>
            <a:off x="3443346" y="4451734"/>
            <a:ext cx="3541303" cy="1022291"/>
          </a:xfrm>
          <a:custGeom>
            <a:avLst/>
            <a:gdLst>
              <a:gd name="connsiteX0" fmla="*/ 0 w 3541303"/>
              <a:gd name="connsiteY0" fmla="*/ 0 h 1022291"/>
              <a:gd name="connsiteX1" fmla="*/ 3541303 w 3541303"/>
              <a:gd name="connsiteY1" fmla="*/ 0 h 1022291"/>
              <a:gd name="connsiteX2" fmla="*/ 3541303 w 3541303"/>
              <a:gd name="connsiteY2" fmla="*/ 1022291 h 1022291"/>
              <a:gd name="connsiteX3" fmla="*/ 0 w 3541303"/>
              <a:gd name="connsiteY3" fmla="*/ 1022291 h 1022291"/>
            </a:gdLst>
            <a:ahLst/>
            <a:cxnLst>
              <a:cxn ang="0">
                <a:pos x="connsiteX0" y="connsiteY0"/>
              </a:cxn>
              <a:cxn ang="0">
                <a:pos x="connsiteX1" y="connsiteY1"/>
              </a:cxn>
              <a:cxn ang="0">
                <a:pos x="connsiteX2" y="connsiteY2"/>
              </a:cxn>
              <a:cxn ang="0">
                <a:pos x="connsiteX3" y="connsiteY3"/>
              </a:cxn>
            </a:cxnLst>
            <a:rect l="l" t="t" r="r" b="b"/>
            <a:pathLst>
              <a:path w="3541303" h="1022291">
                <a:moveTo>
                  <a:pt x="0" y="0"/>
                </a:moveTo>
                <a:lnTo>
                  <a:pt x="3541303" y="0"/>
                </a:lnTo>
                <a:lnTo>
                  <a:pt x="3541303" y="1022291"/>
                </a:lnTo>
                <a:lnTo>
                  <a:pt x="0" y="1022291"/>
                </a:lnTo>
                <a:close/>
              </a:path>
            </a:pathLst>
          </a:custGeom>
          <a:solidFill>
            <a:schemeClr val="tx2">
              <a:lumMod val="25000"/>
              <a:lumOff val="7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30057161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BC36DF7F-6154-41CD-A1D4-0D5DAE441FD7}"/>
              </a:ext>
            </a:extLst>
          </p:cNvPr>
          <p:cNvSpPr>
            <a:spLocks noGrp="1"/>
          </p:cNvSpPr>
          <p:nvPr>
            <p:ph type="body" sz="quarter" idx="11" hasCustomPrompt="1"/>
          </p:nvPr>
        </p:nvSpPr>
        <p:spPr>
          <a:xfrm>
            <a:off x="978189" y="563897"/>
            <a:ext cx="5872553" cy="1723571"/>
          </a:xfrm>
        </p:spPr>
        <p:txBody>
          <a:bodyPr anchor="ctr">
            <a:normAutofit/>
          </a:bodyPr>
          <a:lstStyle>
            <a:lvl1pPr marL="0" indent="0" algn="l">
              <a:lnSpc>
                <a:spcPct val="100000"/>
              </a:lnSpc>
              <a:buNone/>
              <a:defRPr sz="4000" b="1">
                <a:latin typeface="+mj-lt"/>
              </a:defRPr>
            </a:lvl1pPr>
          </a:lstStyle>
          <a:p>
            <a:pPr lvl="0"/>
            <a:r>
              <a:rPr lang="en-US" dirty="0"/>
              <a:t>Title Here</a:t>
            </a:r>
          </a:p>
        </p:txBody>
      </p:sp>
      <p:sp>
        <p:nvSpPr>
          <p:cNvPr id="3" name="Picture Placeholder 13">
            <a:extLst>
              <a:ext uri="{FF2B5EF4-FFF2-40B4-BE49-F238E27FC236}">
                <a16:creationId xmlns:a16="http://schemas.microsoft.com/office/drawing/2014/main" id="{801F644B-2AC6-409E-AFA8-A7FCD9990762}"/>
              </a:ext>
            </a:extLst>
          </p:cNvPr>
          <p:cNvSpPr>
            <a:spLocks noGrp="1"/>
          </p:cNvSpPr>
          <p:nvPr>
            <p:ph type="pic" sz="quarter" idx="12"/>
          </p:nvPr>
        </p:nvSpPr>
        <p:spPr>
          <a:xfrm>
            <a:off x="7726096" y="1286914"/>
            <a:ext cx="1006828" cy="1006828"/>
          </a:xfrm>
          <a:prstGeom prst="ellipse">
            <a:avLst/>
          </a:prstGeom>
          <a:solidFill>
            <a:schemeClr val="bg2">
              <a:lumMod val="95000"/>
            </a:schemeClr>
          </a:solidFill>
        </p:spPr>
        <p:txBody>
          <a:bodyPr wrap="square">
            <a:noAutofit/>
          </a:bodyPr>
          <a:lstStyle>
            <a:lvl1pPr>
              <a:defRPr sz="800"/>
            </a:lvl1pPr>
          </a:lstStyle>
          <a:p>
            <a:endParaRPr lang="en-US"/>
          </a:p>
        </p:txBody>
      </p:sp>
      <p:sp>
        <p:nvSpPr>
          <p:cNvPr id="4" name="Picture Placeholder 19">
            <a:extLst>
              <a:ext uri="{FF2B5EF4-FFF2-40B4-BE49-F238E27FC236}">
                <a16:creationId xmlns:a16="http://schemas.microsoft.com/office/drawing/2014/main" id="{AF520DA7-7E3D-4D92-8D5B-196478F67B22}"/>
              </a:ext>
            </a:extLst>
          </p:cNvPr>
          <p:cNvSpPr>
            <a:spLocks noGrp="1"/>
          </p:cNvSpPr>
          <p:nvPr>
            <p:ph type="pic" sz="quarter" idx="13"/>
          </p:nvPr>
        </p:nvSpPr>
        <p:spPr>
          <a:xfrm>
            <a:off x="9223385" y="2788592"/>
            <a:ext cx="1006828" cy="1006828"/>
          </a:xfrm>
          <a:prstGeom prst="ellipse">
            <a:avLst/>
          </a:prstGeom>
          <a:solidFill>
            <a:schemeClr val="bg2">
              <a:lumMod val="95000"/>
            </a:schemeClr>
          </a:solidFill>
        </p:spPr>
        <p:txBody>
          <a:bodyPr wrap="square">
            <a:noAutofit/>
          </a:bodyPr>
          <a:lstStyle>
            <a:lvl1pPr>
              <a:defRPr sz="800"/>
            </a:lvl1pPr>
          </a:lstStyle>
          <a:p>
            <a:endParaRPr lang="en-US"/>
          </a:p>
        </p:txBody>
      </p:sp>
      <p:sp>
        <p:nvSpPr>
          <p:cNvPr id="5" name="Picture Placeholder 20">
            <a:extLst>
              <a:ext uri="{FF2B5EF4-FFF2-40B4-BE49-F238E27FC236}">
                <a16:creationId xmlns:a16="http://schemas.microsoft.com/office/drawing/2014/main" id="{F47DD96B-41CC-4E97-B1F7-7455E4E5114D}"/>
              </a:ext>
            </a:extLst>
          </p:cNvPr>
          <p:cNvSpPr>
            <a:spLocks noGrp="1"/>
          </p:cNvSpPr>
          <p:nvPr>
            <p:ph type="pic" sz="quarter" idx="14"/>
          </p:nvPr>
        </p:nvSpPr>
        <p:spPr>
          <a:xfrm>
            <a:off x="7539829" y="4733603"/>
            <a:ext cx="1006828" cy="1006828"/>
          </a:xfrm>
          <a:prstGeom prst="ellipse">
            <a:avLst/>
          </a:prstGeom>
          <a:solidFill>
            <a:schemeClr val="bg2">
              <a:lumMod val="95000"/>
            </a:schemeClr>
          </a:solidFill>
        </p:spPr>
        <p:txBody>
          <a:bodyPr wrap="square">
            <a:noAutofit/>
          </a:bodyPr>
          <a:lstStyle>
            <a:lvl1pPr>
              <a:defRPr sz="800"/>
            </a:lvl1pPr>
          </a:lstStyle>
          <a:p>
            <a:endParaRPr lang="en-US"/>
          </a:p>
        </p:txBody>
      </p:sp>
      <p:sp>
        <p:nvSpPr>
          <p:cNvPr id="6" name="Picture Placeholder 21">
            <a:extLst>
              <a:ext uri="{FF2B5EF4-FFF2-40B4-BE49-F238E27FC236}">
                <a16:creationId xmlns:a16="http://schemas.microsoft.com/office/drawing/2014/main" id="{677D7715-0AE9-43D4-964B-1AA1C3F41DB0}"/>
              </a:ext>
            </a:extLst>
          </p:cNvPr>
          <p:cNvSpPr>
            <a:spLocks noGrp="1"/>
          </p:cNvSpPr>
          <p:nvPr>
            <p:ph type="pic" sz="quarter" idx="15"/>
          </p:nvPr>
        </p:nvSpPr>
        <p:spPr>
          <a:xfrm>
            <a:off x="5571772" y="3659028"/>
            <a:ext cx="1006828" cy="1006828"/>
          </a:xfrm>
          <a:prstGeom prst="ellipse">
            <a:avLst/>
          </a:prstGeom>
          <a:solidFill>
            <a:schemeClr val="bg2">
              <a:lumMod val="95000"/>
            </a:schemeClr>
          </a:solidFill>
        </p:spPr>
        <p:txBody>
          <a:bodyPr wrap="square">
            <a:noAutofit/>
          </a:bodyPr>
          <a:lstStyle>
            <a:lvl1pPr>
              <a:defRPr sz="800"/>
            </a:lvl1pPr>
          </a:lstStyle>
          <a:p>
            <a:endParaRPr lang="en-US"/>
          </a:p>
        </p:txBody>
      </p:sp>
      <p:sp>
        <p:nvSpPr>
          <p:cNvPr id="7" name="Picture Placeholder 22">
            <a:extLst>
              <a:ext uri="{FF2B5EF4-FFF2-40B4-BE49-F238E27FC236}">
                <a16:creationId xmlns:a16="http://schemas.microsoft.com/office/drawing/2014/main" id="{4EA82FC1-D7B5-4412-8B2F-37C096D1D4E1}"/>
              </a:ext>
            </a:extLst>
          </p:cNvPr>
          <p:cNvSpPr>
            <a:spLocks noGrp="1"/>
          </p:cNvSpPr>
          <p:nvPr>
            <p:ph type="pic" sz="quarter" idx="16"/>
          </p:nvPr>
        </p:nvSpPr>
        <p:spPr>
          <a:xfrm>
            <a:off x="3086363" y="2489202"/>
            <a:ext cx="1006828" cy="1006828"/>
          </a:xfrm>
          <a:prstGeom prst="ellipse">
            <a:avLst/>
          </a:prstGeom>
          <a:solidFill>
            <a:schemeClr val="bg2">
              <a:lumMod val="95000"/>
            </a:schemeClr>
          </a:solidFill>
        </p:spPr>
        <p:txBody>
          <a:bodyPr wrap="square">
            <a:noAutofit/>
          </a:bodyPr>
          <a:lstStyle>
            <a:lvl1pPr>
              <a:defRPr sz="800"/>
            </a:lvl1pPr>
          </a:lstStyle>
          <a:p>
            <a:endParaRPr lang="en-US"/>
          </a:p>
        </p:txBody>
      </p:sp>
      <p:sp>
        <p:nvSpPr>
          <p:cNvPr id="8" name="Picture Placeholder 23">
            <a:extLst>
              <a:ext uri="{FF2B5EF4-FFF2-40B4-BE49-F238E27FC236}">
                <a16:creationId xmlns:a16="http://schemas.microsoft.com/office/drawing/2014/main" id="{0137736F-A8CB-43FD-A0B8-C769089AEDFE}"/>
              </a:ext>
            </a:extLst>
          </p:cNvPr>
          <p:cNvSpPr>
            <a:spLocks noGrp="1"/>
          </p:cNvSpPr>
          <p:nvPr>
            <p:ph type="pic" sz="quarter" idx="17"/>
          </p:nvPr>
        </p:nvSpPr>
        <p:spPr>
          <a:xfrm>
            <a:off x="1833563" y="4665856"/>
            <a:ext cx="1006828" cy="1006828"/>
          </a:xfrm>
          <a:prstGeom prst="ellipse">
            <a:avLst/>
          </a:pr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10335196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2AC3FFE8-0EC7-464A-9749-3F5331760AA2}"/>
              </a:ext>
            </a:extLst>
          </p:cNvPr>
          <p:cNvSpPr>
            <a:spLocks noGrp="1"/>
          </p:cNvSpPr>
          <p:nvPr>
            <p:ph type="pic" sz="quarter" idx="10"/>
          </p:nvPr>
        </p:nvSpPr>
        <p:spPr>
          <a:xfrm>
            <a:off x="1253345" y="683812"/>
            <a:ext cx="2866593" cy="2473598"/>
          </a:xfrm>
          <a:custGeom>
            <a:avLst/>
            <a:gdLst>
              <a:gd name="connsiteX0" fmla="*/ 1872215 w 2866593"/>
              <a:gd name="connsiteY0" fmla="*/ 326 h 2473598"/>
              <a:gd name="connsiteX1" fmla="*/ 2736716 w 2866593"/>
              <a:gd name="connsiteY1" fmla="*/ 484270 h 2473598"/>
              <a:gd name="connsiteX2" fmla="*/ 2382324 w 2866593"/>
              <a:gd name="connsiteY2" fmla="*/ 1806879 h 2473598"/>
              <a:gd name="connsiteX3" fmla="*/ 1452488 w 2866593"/>
              <a:gd name="connsiteY3" fmla="*/ 2343720 h 2473598"/>
              <a:gd name="connsiteX4" fmla="*/ 129879 w 2866593"/>
              <a:gd name="connsiteY4" fmla="*/ 1989328 h 2473598"/>
              <a:gd name="connsiteX5" fmla="*/ 484271 w 2866593"/>
              <a:gd name="connsiteY5" fmla="*/ 666719 h 2473598"/>
              <a:gd name="connsiteX6" fmla="*/ 1414107 w 2866593"/>
              <a:gd name="connsiteY6" fmla="*/ 129878 h 2473598"/>
              <a:gd name="connsiteX7" fmla="*/ 1872215 w 2866593"/>
              <a:gd name="connsiteY7" fmla="*/ 326 h 2473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6593" h="2473598">
                <a:moveTo>
                  <a:pt x="1872215" y="326"/>
                </a:moveTo>
                <a:cubicBezTo>
                  <a:pt x="2215575" y="-8592"/>
                  <a:pt x="2552902" y="165895"/>
                  <a:pt x="2736716" y="484270"/>
                </a:cubicBezTo>
                <a:cubicBezTo>
                  <a:pt x="3004081" y="947361"/>
                  <a:pt x="2845414" y="1539514"/>
                  <a:pt x="2382324" y="1806879"/>
                </a:cubicBezTo>
                <a:lnTo>
                  <a:pt x="1452488" y="2343720"/>
                </a:lnTo>
                <a:cubicBezTo>
                  <a:pt x="989397" y="2611086"/>
                  <a:pt x="397244" y="2452419"/>
                  <a:pt x="129879" y="1989328"/>
                </a:cubicBezTo>
                <a:cubicBezTo>
                  <a:pt x="-137487" y="1526237"/>
                  <a:pt x="21180" y="934085"/>
                  <a:pt x="484271" y="666719"/>
                </a:cubicBezTo>
                <a:lnTo>
                  <a:pt x="1414107" y="129878"/>
                </a:lnTo>
                <a:cubicBezTo>
                  <a:pt x="1558822" y="46326"/>
                  <a:pt x="1716142" y="4379"/>
                  <a:pt x="1872215" y="326"/>
                </a:cubicBezTo>
                <a:close/>
              </a:path>
            </a:pathLst>
          </a:custGeom>
          <a:solidFill>
            <a:schemeClr val="bg2">
              <a:lumMod val="95000"/>
            </a:schemeClr>
          </a:solidFill>
        </p:spPr>
        <p:txBody>
          <a:bodyPr wrap="square">
            <a:noAutofit/>
          </a:bodyPr>
          <a:lstStyle>
            <a:lvl1pPr>
              <a:defRPr sz="800"/>
            </a:lvl1pPr>
          </a:lstStyle>
          <a:p>
            <a:endParaRPr lang="en-US"/>
          </a:p>
        </p:txBody>
      </p:sp>
      <p:sp>
        <p:nvSpPr>
          <p:cNvPr id="8" name="Picture Placeholder 7">
            <a:extLst>
              <a:ext uri="{FF2B5EF4-FFF2-40B4-BE49-F238E27FC236}">
                <a16:creationId xmlns:a16="http://schemas.microsoft.com/office/drawing/2014/main" id="{833F8433-73BF-41AF-ACB2-791EDACF4A26}"/>
              </a:ext>
            </a:extLst>
          </p:cNvPr>
          <p:cNvSpPr>
            <a:spLocks noGrp="1"/>
          </p:cNvSpPr>
          <p:nvPr>
            <p:ph type="pic" sz="quarter" idx="11"/>
          </p:nvPr>
        </p:nvSpPr>
        <p:spPr>
          <a:xfrm>
            <a:off x="1253345" y="3585340"/>
            <a:ext cx="2866593" cy="2473598"/>
          </a:xfrm>
          <a:custGeom>
            <a:avLst/>
            <a:gdLst>
              <a:gd name="connsiteX0" fmla="*/ 1872215 w 2866593"/>
              <a:gd name="connsiteY0" fmla="*/ 326 h 2473598"/>
              <a:gd name="connsiteX1" fmla="*/ 2736716 w 2866593"/>
              <a:gd name="connsiteY1" fmla="*/ 484270 h 2473598"/>
              <a:gd name="connsiteX2" fmla="*/ 2382324 w 2866593"/>
              <a:gd name="connsiteY2" fmla="*/ 1806879 h 2473598"/>
              <a:gd name="connsiteX3" fmla="*/ 1452488 w 2866593"/>
              <a:gd name="connsiteY3" fmla="*/ 2343720 h 2473598"/>
              <a:gd name="connsiteX4" fmla="*/ 129879 w 2866593"/>
              <a:gd name="connsiteY4" fmla="*/ 1989328 h 2473598"/>
              <a:gd name="connsiteX5" fmla="*/ 484271 w 2866593"/>
              <a:gd name="connsiteY5" fmla="*/ 666719 h 2473598"/>
              <a:gd name="connsiteX6" fmla="*/ 1414107 w 2866593"/>
              <a:gd name="connsiteY6" fmla="*/ 129878 h 2473598"/>
              <a:gd name="connsiteX7" fmla="*/ 1872215 w 2866593"/>
              <a:gd name="connsiteY7" fmla="*/ 326 h 2473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6593" h="2473598">
                <a:moveTo>
                  <a:pt x="1872215" y="326"/>
                </a:moveTo>
                <a:cubicBezTo>
                  <a:pt x="2215575" y="-8592"/>
                  <a:pt x="2552902" y="165895"/>
                  <a:pt x="2736716" y="484270"/>
                </a:cubicBezTo>
                <a:cubicBezTo>
                  <a:pt x="3004081" y="947361"/>
                  <a:pt x="2845414" y="1539514"/>
                  <a:pt x="2382324" y="1806879"/>
                </a:cubicBezTo>
                <a:lnTo>
                  <a:pt x="1452488" y="2343720"/>
                </a:lnTo>
                <a:cubicBezTo>
                  <a:pt x="989397" y="2611086"/>
                  <a:pt x="397244" y="2452419"/>
                  <a:pt x="129879" y="1989328"/>
                </a:cubicBezTo>
                <a:cubicBezTo>
                  <a:pt x="-137487" y="1526238"/>
                  <a:pt x="21180" y="934085"/>
                  <a:pt x="484271" y="666719"/>
                </a:cubicBezTo>
                <a:lnTo>
                  <a:pt x="1414107" y="129878"/>
                </a:lnTo>
                <a:cubicBezTo>
                  <a:pt x="1558822" y="46326"/>
                  <a:pt x="1716142" y="4379"/>
                  <a:pt x="1872215" y="326"/>
                </a:cubicBezTo>
                <a:close/>
              </a:path>
            </a:pathLst>
          </a:cu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37990558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6B79B93C-C7DB-4EEF-8B5A-1BB3783F1513}"/>
              </a:ext>
            </a:extLst>
          </p:cNvPr>
          <p:cNvSpPr>
            <a:spLocks noGrp="1"/>
          </p:cNvSpPr>
          <p:nvPr>
            <p:ph type="pic" sz="quarter" idx="10"/>
          </p:nvPr>
        </p:nvSpPr>
        <p:spPr>
          <a:xfrm>
            <a:off x="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bg2">
              <a:lumMod val="95000"/>
            </a:schemeClr>
          </a:solidFill>
        </p:spPr>
        <p:txBody>
          <a:bodyPr wrap="square">
            <a:noAutofit/>
          </a:bodyPr>
          <a:lstStyle>
            <a:lvl1pPr>
              <a:defRPr sz="800"/>
            </a:lvl1pPr>
          </a:lstStyle>
          <a:p>
            <a:endParaRPr lang="en-US"/>
          </a:p>
        </p:txBody>
      </p:sp>
      <p:sp>
        <p:nvSpPr>
          <p:cNvPr id="6" name="Text Placeholder 7">
            <a:extLst>
              <a:ext uri="{FF2B5EF4-FFF2-40B4-BE49-F238E27FC236}">
                <a16:creationId xmlns:a16="http://schemas.microsoft.com/office/drawing/2014/main" id="{D2E48FFA-342E-49C7-BAAD-B5FEC91A5754}"/>
              </a:ext>
            </a:extLst>
          </p:cNvPr>
          <p:cNvSpPr>
            <a:spLocks noGrp="1"/>
          </p:cNvSpPr>
          <p:nvPr>
            <p:ph type="body" sz="quarter" idx="11" hasCustomPrompt="1"/>
          </p:nvPr>
        </p:nvSpPr>
        <p:spPr>
          <a:xfrm>
            <a:off x="7380514" y="1455056"/>
            <a:ext cx="3797300" cy="1723571"/>
          </a:xfrm>
        </p:spPr>
        <p:txBody>
          <a:bodyPr anchor="ctr">
            <a:normAutofit/>
          </a:bodyPr>
          <a:lstStyle>
            <a:lvl1pPr marL="0" indent="0" algn="l">
              <a:lnSpc>
                <a:spcPct val="100000"/>
              </a:lnSpc>
              <a:buNone/>
              <a:defRPr sz="4000" b="1">
                <a:latin typeface="+mj-lt"/>
              </a:defRPr>
            </a:lvl1pPr>
          </a:lstStyle>
          <a:p>
            <a:pPr lvl="0"/>
            <a:r>
              <a:rPr lang="en-US" dirty="0"/>
              <a:t>Title Here</a:t>
            </a:r>
          </a:p>
        </p:txBody>
      </p:sp>
    </p:spTree>
    <p:extLst>
      <p:ext uri="{BB962C8B-B14F-4D97-AF65-F5344CB8AC3E}">
        <p14:creationId xmlns:p14="http://schemas.microsoft.com/office/powerpoint/2010/main" val="32627700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4051346A-EF32-4E9C-90EA-2EFA1410E98C}"/>
              </a:ext>
            </a:extLst>
          </p:cNvPr>
          <p:cNvSpPr>
            <a:spLocks noGrp="1"/>
          </p:cNvSpPr>
          <p:nvPr>
            <p:ph type="body" sz="quarter" idx="11" hasCustomPrompt="1"/>
          </p:nvPr>
        </p:nvSpPr>
        <p:spPr>
          <a:xfrm>
            <a:off x="978190" y="897272"/>
            <a:ext cx="3797300" cy="1723571"/>
          </a:xfrm>
        </p:spPr>
        <p:txBody>
          <a:bodyPr anchor="ctr">
            <a:normAutofit/>
          </a:bodyPr>
          <a:lstStyle>
            <a:lvl1pPr marL="0" indent="0" algn="l">
              <a:lnSpc>
                <a:spcPct val="100000"/>
              </a:lnSpc>
              <a:buNone/>
              <a:defRPr sz="4000" b="1">
                <a:latin typeface="+mj-lt"/>
              </a:defRPr>
            </a:lvl1pPr>
          </a:lstStyle>
          <a:p>
            <a:pPr lvl="0"/>
            <a:r>
              <a:rPr lang="en-US" dirty="0"/>
              <a:t>Title Here</a:t>
            </a:r>
          </a:p>
        </p:txBody>
      </p:sp>
      <p:sp>
        <p:nvSpPr>
          <p:cNvPr id="6" name="Picture Placeholder 4">
            <a:extLst>
              <a:ext uri="{FF2B5EF4-FFF2-40B4-BE49-F238E27FC236}">
                <a16:creationId xmlns:a16="http://schemas.microsoft.com/office/drawing/2014/main" id="{2AEB08BC-4838-4019-9318-55B3DA79E48A}"/>
              </a:ext>
            </a:extLst>
          </p:cNvPr>
          <p:cNvSpPr>
            <a:spLocks noGrp="1"/>
          </p:cNvSpPr>
          <p:nvPr>
            <p:ph type="pic" sz="quarter" idx="12"/>
          </p:nvPr>
        </p:nvSpPr>
        <p:spPr>
          <a:xfrm>
            <a:off x="8505825" y="1104900"/>
            <a:ext cx="2886075" cy="4581525"/>
          </a:xfrm>
        </p:spPr>
        <p:txBody>
          <a:bodyPr>
            <a:normAutofit/>
          </a:bodyPr>
          <a:lstStyle>
            <a:lvl1pPr>
              <a:defRPr sz="800"/>
            </a:lvl1pPr>
          </a:lstStyle>
          <a:p>
            <a:endParaRPr lang="en-US"/>
          </a:p>
        </p:txBody>
      </p:sp>
    </p:spTree>
    <p:extLst>
      <p:ext uri="{BB962C8B-B14F-4D97-AF65-F5344CB8AC3E}">
        <p14:creationId xmlns:p14="http://schemas.microsoft.com/office/powerpoint/2010/main" val="14230437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12E43CBB-CFD6-4FCA-98B6-29C49F8518B4}"/>
              </a:ext>
            </a:extLst>
          </p:cNvPr>
          <p:cNvSpPr>
            <a:spLocks noGrp="1"/>
          </p:cNvSpPr>
          <p:nvPr>
            <p:ph type="body" sz="quarter" idx="11" hasCustomPrompt="1"/>
          </p:nvPr>
        </p:nvSpPr>
        <p:spPr>
          <a:xfrm>
            <a:off x="1398814" y="1455056"/>
            <a:ext cx="3797300" cy="1723571"/>
          </a:xfrm>
        </p:spPr>
        <p:txBody>
          <a:bodyPr anchor="ctr">
            <a:normAutofit/>
          </a:bodyPr>
          <a:lstStyle>
            <a:lvl1pPr marL="0" indent="0" algn="l">
              <a:lnSpc>
                <a:spcPct val="100000"/>
              </a:lnSpc>
              <a:buNone/>
              <a:defRPr sz="4000" b="1">
                <a:latin typeface="+mj-lt"/>
              </a:defRPr>
            </a:lvl1pPr>
          </a:lstStyle>
          <a:p>
            <a:pPr lvl="0"/>
            <a:r>
              <a:rPr lang="en-US" dirty="0"/>
              <a:t>Title Here</a:t>
            </a:r>
          </a:p>
        </p:txBody>
      </p:sp>
      <p:sp>
        <p:nvSpPr>
          <p:cNvPr id="8" name="Picture Placeholder 7">
            <a:extLst>
              <a:ext uri="{FF2B5EF4-FFF2-40B4-BE49-F238E27FC236}">
                <a16:creationId xmlns:a16="http://schemas.microsoft.com/office/drawing/2014/main" id="{3FB9316D-A917-472E-AD84-6B4677E57E1D}"/>
              </a:ext>
            </a:extLst>
          </p:cNvPr>
          <p:cNvSpPr>
            <a:spLocks noGrp="1"/>
          </p:cNvSpPr>
          <p:nvPr>
            <p:ph type="pic" sz="quarter" idx="12"/>
          </p:nvPr>
        </p:nvSpPr>
        <p:spPr>
          <a:xfrm>
            <a:off x="5478504" y="2059856"/>
            <a:ext cx="2542725" cy="1619250"/>
          </a:xfrm>
          <a:custGeom>
            <a:avLst/>
            <a:gdLst>
              <a:gd name="connsiteX0" fmla="*/ 0 w 2542725"/>
              <a:gd name="connsiteY0" fmla="*/ 0 h 1619250"/>
              <a:gd name="connsiteX1" fmla="*/ 2542725 w 2542725"/>
              <a:gd name="connsiteY1" fmla="*/ 0 h 1619250"/>
              <a:gd name="connsiteX2" fmla="*/ 2542725 w 2542725"/>
              <a:gd name="connsiteY2" fmla="*/ 1619250 h 1619250"/>
              <a:gd name="connsiteX3" fmla="*/ 0 w 2542725"/>
              <a:gd name="connsiteY3" fmla="*/ 1619250 h 1619250"/>
            </a:gdLst>
            <a:ahLst/>
            <a:cxnLst>
              <a:cxn ang="0">
                <a:pos x="connsiteX0" y="connsiteY0"/>
              </a:cxn>
              <a:cxn ang="0">
                <a:pos x="connsiteX1" y="connsiteY1"/>
              </a:cxn>
              <a:cxn ang="0">
                <a:pos x="connsiteX2" y="connsiteY2"/>
              </a:cxn>
              <a:cxn ang="0">
                <a:pos x="connsiteX3" y="connsiteY3"/>
              </a:cxn>
            </a:cxnLst>
            <a:rect l="l" t="t" r="r" b="b"/>
            <a:pathLst>
              <a:path w="2542725" h="1619250">
                <a:moveTo>
                  <a:pt x="0" y="0"/>
                </a:moveTo>
                <a:lnTo>
                  <a:pt x="2542725" y="0"/>
                </a:lnTo>
                <a:lnTo>
                  <a:pt x="2542725" y="1619250"/>
                </a:lnTo>
                <a:lnTo>
                  <a:pt x="0" y="1619250"/>
                </a:lnTo>
                <a:close/>
              </a:path>
            </a:pathLst>
          </a:custGeom>
          <a:solidFill>
            <a:schemeClr val="bg2">
              <a:lumMod val="95000"/>
            </a:schemeClr>
          </a:solidFill>
        </p:spPr>
        <p:txBody>
          <a:bodyPr wrap="square">
            <a:noAutofit/>
          </a:bodyPr>
          <a:lstStyle>
            <a:lvl1pPr>
              <a:defRPr sz="800"/>
            </a:lvl1pPr>
          </a:lstStyle>
          <a:p>
            <a:endParaRPr lang="en-US"/>
          </a:p>
        </p:txBody>
      </p:sp>
      <p:sp>
        <p:nvSpPr>
          <p:cNvPr id="9" name="Picture Placeholder 8">
            <a:extLst>
              <a:ext uri="{FF2B5EF4-FFF2-40B4-BE49-F238E27FC236}">
                <a16:creationId xmlns:a16="http://schemas.microsoft.com/office/drawing/2014/main" id="{E332F262-2993-4BD7-B4C1-4640CF5CDB22}"/>
              </a:ext>
            </a:extLst>
          </p:cNvPr>
          <p:cNvSpPr>
            <a:spLocks noGrp="1"/>
          </p:cNvSpPr>
          <p:nvPr>
            <p:ph type="pic" sz="quarter" idx="13"/>
          </p:nvPr>
        </p:nvSpPr>
        <p:spPr>
          <a:xfrm>
            <a:off x="9336082" y="4458721"/>
            <a:ext cx="2542725" cy="1619250"/>
          </a:xfrm>
          <a:custGeom>
            <a:avLst/>
            <a:gdLst>
              <a:gd name="connsiteX0" fmla="*/ 0 w 2542725"/>
              <a:gd name="connsiteY0" fmla="*/ 0 h 1619250"/>
              <a:gd name="connsiteX1" fmla="*/ 2542725 w 2542725"/>
              <a:gd name="connsiteY1" fmla="*/ 0 h 1619250"/>
              <a:gd name="connsiteX2" fmla="*/ 2542725 w 2542725"/>
              <a:gd name="connsiteY2" fmla="*/ 1619250 h 1619250"/>
              <a:gd name="connsiteX3" fmla="*/ 0 w 2542725"/>
              <a:gd name="connsiteY3" fmla="*/ 1619250 h 1619250"/>
            </a:gdLst>
            <a:ahLst/>
            <a:cxnLst>
              <a:cxn ang="0">
                <a:pos x="connsiteX0" y="connsiteY0"/>
              </a:cxn>
              <a:cxn ang="0">
                <a:pos x="connsiteX1" y="connsiteY1"/>
              </a:cxn>
              <a:cxn ang="0">
                <a:pos x="connsiteX2" y="connsiteY2"/>
              </a:cxn>
              <a:cxn ang="0">
                <a:pos x="connsiteX3" y="connsiteY3"/>
              </a:cxn>
            </a:cxnLst>
            <a:rect l="l" t="t" r="r" b="b"/>
            <a:pathLst>
              <a:path w="2542725" h="1619250">
                <a:moveTo>
                  <a:pt x="0" y="0"/>
                </a:moveTo>
                <a:lnTo>
                  <a:pt x="2542725" y="0"/>
                </a:lnTo>
                <a:lnTo>
                  <a:pt x="2542725" y="1619250"/>
                </a:lnTo>
                <a:lnTo>
                  <a:pt x="0" y="1619250"/>
                </a:lnTo>
                <a:close/>
              </a:path>
            </a:pathLst>
          </a:cu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33839853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2" name="Text Placeholder 7">
            <a:extLst>
              <a:ext uri="{FF2B5EF4-FFF2-40B4-BE49-F238E27FC236}">
                <a16:creationId xmlns:a16="http://schemas.microsoft.com/office/drawing/2014/main" id="{12E43CBB-CFD6-4FCA-98B6-29C49F8518B4}"/>
              </a:ext>
            </a:extLst>
          </p:cNvPr>
          <p:cNvSpPr>
            <a:spLocks noGrp="1"/>
          </p:cNvSpPr>
          <p:nvPr>
            <p:ph type="body" sz="quarter" idx="11" hasCustomPrompt="1"/>
          </p:nvPr>
        </p:nvSpPr>
        <p:spPr>
          <a:xfrm>
            <a:off x="1398814" y="1455056"/>
            <a:ext cx="3797300" cy="1723571"/>
          </a:xfrm>
        </p:spPr>
        <p:txBody>
          <a:bodyPr anchor="ctr">
            <a:normAutofit/>
          </a:bodyPr>
          <a:lstStyle>
            <a:lvl1pPr marL="0" indent="0" algn="l">
              <a:lnSpc>
                <a:spcPct val="100000"/>
              </a:lnSpc>
              <a:buNone/>
              <a:defRPr sz="4000" b="1">
                <a:latin typeface="+mj-lt"/>
              </a:defRPr>
            </a:lvl1pPr>
          </a:lstStyle>
          <a:p>
            <a:pPr lvl="0"/>
            <a:r>
              <a:rPr lang="en-US" dirty="0"/>
              <a:t>Title Here</a:t>
            </a:r>
          </a:p>
        </p:txBody>
      </p:sp>
      <p:sp>
        <p:nvSpPr>
          <p:cNvPr id="11" name="Picture Placeholder 10">
            <a:extLst>
              <a:ext uri="{FF2B5EF4-FFF2-40B4-BE49-F238E27FC236}">
                <a16:creationId xmlns:a16="http://schemas.microsoft.com/office/drawing/2014/main" id="{BDB130CE-2AF9-4578-B4C3-C728BA90A8CB}"/>
              </a:ext>
            </a:extLst>
          </p:cNvPr>
          <p:cNvSpPr>
            <a:spLocks noGrp="1"/>
          </p:cNvSpPr>
          <p:nvPr>
            <p:ph type="pic" sz="quarter" idx="12"/>
          </p:nvPr>
        </p:nvSpPr>
        <p:spPr>
          <a:xfrm>
            <a:off x="5478504" y="1149531"/>
            <a:ext cx="2542725" cy="1619250"/>
          </a:xfrm>
          <a:custGeom>
            <a:avLst/>
            <a:gdLst>
              <a:gd name="connsiteX0" fmla="*/ 0 w 2542725"/>
              <a:gd name="connsiteY0" fmla="*/ 0 h 1619250"/>
              <a:gd name="connsiteX1" fmla="*/ 2542725 w 2542725"/>
              <a:gd name="connsiteY1" fmla="*/ 0 h 1619250"/>
              <a:gd name="connsiteX2" fmla="*/ 2542725 w 2542725"/>
              <a:gd name="connsiteY2" fmla="*/ 1619250 h 1619250"/>
              <a:gd name="connsiteX3" fmla="*/ 0 w 2542725"/>
              <a:gd name="connsiteY3" fmla="*/ 1619250 h 1619250"/>
            </a:gdLst>
            <a:ahLst/>
            <a:cxnLst>
              <a:cxn ang="0">
                <a:pos x="connsiteX0" y="connsiteY0"/>
              </a:cxn>
              <a:cxn ang="0">
                <a:pos x="connsiteX1" y="connsiteY1"/>
              </a:cxn>
              <a:cxn ang="0">
                <a:pos x="connsiteX2" y="connsiteY2"/>
              </a:cxn>
              <a:cxn ang="0">
                <a:pos x="connsiteX3" y="connsiteY3"/>
              </a:cxn>
            </a:cxnLst>
            <a:rect l="l" t="t" r="r" b="b"/>
            <a:pathLst>
              <a:path w="2542725" h="1619250">
                <a:moveTo>
                  <a:pt x="0" y="0"/>
                </a:moveTo>
                <a:lnTo>
                  <a:pt x="2542725" y="0"/>
                </a:lnTo>
                <a:lnTo>
                  <a:pt x="2542725" y="1619250"/>
                </a:lnTo>
                <a:lnTo>
                  <a:pt x="0" y="1619250"/>
                </a:lnTo>
                <a:close/>
              </a:path>
            </a:pathLst>
          </a:custGeom>
          <a:solidFill>
            <a:schemeClr val="bg2">
              <a:lumMod val="95000"/>
            </a:schemeClr>
          </a:solidFill>
        </p:spPr>
        <p:txBody>
          <a:bodyPr wrap="square">
            <a:noAutofit/>
          </a:bodyPr>
          <a:lstStyle>
            <a:lvl1pPr>
              <a:defRPr sz="800"/>
            </a:lvl1pPr>
          </a:lstStyle>
          <a:p>
            <a:endParaRPr lang="en-US"/>
          </a:p>
        </p:txBody>
      </p:sp>
      <p:sp>
        <p:nvSpPr>
          <p:cNvPr id="12" name="Picture Placeholder 11">
            <a:extLst>
              <a:ext uri="{FF2B5EF4-FFF2-40B4-BE49-F238E27FC236}">
                <a16:creationId xmlns:a16="http://schemas.microsoft.com/office/drawing/2014/main" id="{A520E90D-68E1-40B9-B7DE-712559D5B2E3}"/>
              </a:ext>
            </a:extLst>
          </p:cNvPr>
          <p:cNvSpPr>
            <a:spLocks noGrp="1"/>
          </p:cNvSpPr>
          <p:nvPr>
            <p:ph type="pic" sz="quarter" idx="13"/>
          </p:nvPr>
        </p:nvSpPr>
        <p:spPr>
          <a:xfrm>
            <a:off x="9336082" y="3627814"/>
            <a:ext cx="2542725" cy="1619250"/>
          </a:xfrm>
          <a:custGeom>
            <a:avLst/>
            <a:gdLst>
              <a:gd name="connsiteX0" fmla="*/ 0 w 2542725"/>
              <a:gd name="connsiteY0" fmla="*/ 0 h 1619250"/>
              <a:gd name="connsiteX1" fmla="*/ 2542725 w 2542725"/>
              <a:gd name="connsiteY1" fmla="*/ 0 h 1619250"/>
              <a:gd name="connsiteX2" fmla="*/ 2542725 w 2542725"/>
              <a:gd name="connsiteY2" fmla="*/ 1619250 h 1619250"/>
              <a:gd name="connsiteX3" fmla="*/ 0 w 2542725"/>
              <a:gd name="connsiteY3" fmla="*/ 1619250 h 1619250"/>
            </a:gdLst>
            <a:ahLst/>
            <a:cxnLst>
              <a:cxn ang="0">
                <a:pos x="connsiteX0" y="connsiteY0"/>
              </a:cxn>
              <a:cxn ang="0">
                <a:pos x="connsiteX1" y="connsiteY1"/>
              </a:cxn>
              <a:cxn ang="0">
                <a:pos x="connsiteX2" y="connsiteY2"/>
              </a:cxn>
              <a:cxn ang="0">
                <a:pos x="connsiteX3" y="connsiteY3"/>
              </a:cxn>
            </a:cxnLst>
            <a:rect l="l" t="t" r="r" b="b"/>
            <a:pathLst>
              <a:path w="2542725" h="1619250">
                <a:moveTo>
                  <a:pt x="0" y="0"/>
                </a:moveTo>
                <a:lnTo>
                  <a:pt x="2542725" y="0"/>
                </a:lnTo>
                <a:lnTo>
                  <a:pt x="2542725" y="1619250"/>
                </a:lnTo>
                <a:lnTo>
                  <a:pt x="0" y="1619250"/>
                </a:lnTo>
                <a:close/>
              </a:path>
            </a:pathLst>
          </a:cu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253790419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108832"/>
            <a:ext cx="6324600" cy="711200"/>
          </a:xfrm>
        </p:spPr>
        <p:txBody>
          <a:bodyPr anchor="ctr">
            <a:normAutofit/>
          </a:bodyPr>
          <a:lstStyle>
            <a:lvl1pPr marL="0" indent="0">
              <a:lnSpc>
                <a:spcPct val="100000"/>
              </a:lnSpc>
              <a:buNone/>
              <a:defRPr sz="3600" b="1">
                <a:latin typeface="+mj-lt"/>
              </a:defRPr>
            </a:lvl1pPr>
          </a:lstStyle>
          <a:p>
            <a:pPr lvl="0"/>
            <a:r>
              <a:rPr lang="en-US" dirty="0"/>
              <a:t>Write Title Here</a:t>
            </a:r>
          </a:p>
        </p:txBody>
      </p:sp>
    </p:spTree>
    <p:extLst>
      <p:ext uri="{BB962C8B-B14F-4D97-AF65-F5344CB8AC3E}">
        <p14:creationId xmlns:p14="http://schemas.microsoft.com/office/powerpoint/2010/main" val="1646720392"/>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4953000" cy="1562100"/>
          </a:xfrm>
        </p:spPr>
        <p:txBody>
          <a:bodyPr anchor="ctr">
            <a:normAutofit/>
          </a:bodyPr>
          <a:lstStyle>
            <a:lvl1pPr marL="0" indent="0">
              <a:lnSpc>
                <a:spcPct val="100000"/>
              </a:lnSpc>
              <a:buNone/>
              <a:defRPr sz="4000" b="1">
                <a:latin typeface="+mj-lt"/>
              </a:defRPr>
            </a:lvl1pPr>
          </a:lstStyle>
          <a:p>
            <a:pPr lvl="0"/>
            <a:r>
              <a:rPr lang="en-US" dirty="0"/>
              <a:t>Write Title Here</a:t>
            </a:r>
          </a:p>
        </p:txBody>
      </p:sp>
    </p:spTree>
    <p:extLst>
      <p:ext uri="{BB962C8B-B14F-4D97-AF65-F5344CB8AC3E}">
        <p14:creationId xmlns:p14="http://schemas.microsoft.com/office/powerpoint/2010/main" val="38372228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4953000" cy="1562100"/>
          </a:xfrm>
        </p:spPr>
        <p:txBody>
          <a:bodyPr anchor="ctr">
            <a:normAutofit/>
          </a:bodyPr>
          <a:lstStyle>
            <a:lvl1pPr marL="0" indent="0">
              <a:lnSpc>
                <a:spcPct val="100000"/>
              </a:lnSpc>
              <a:buNone/>
              <a:defRPr sz="4000" b="1">
                <a:latin typeface="+mj-lt"/>
              </a:defRPr>
            </a:lvl1pPr>
          </a:lstStyle>
          <a:p>
            <a:pPr lvl="0"/>
            <a:r>
              <a:rPr lang="en-US" dirty="0"/>
              <a:t>Write Title Here</a:t>
            </a:r>
          </a:p>
        </p:txBody>
      </p:sp>
      <p:sp>
        <p:nvSpPr>
          <p:cNvPr id="6" name="Picture Placeholder 5">
            <a:extLst>
              <a:ext uri="{FF2B5EF4-FFF2-40B4-BE49-F238E27FC236}">
                <a16:creationId xmlns:a16="http://schemas.microsoft.com/office/drawing/2014/main" id="{4B91E1A6-E593-4764-9555-B4394718A446}"/>
              </a:ext>
            </a:extLst>
          </p:cNvPr>
          <p:cNvSpPr>
            <a:spLocks noGrp="1"/>
          </p:cNvSpPr>
          <p:nvPr>
            <p:ph type="pic" sz="quarter" idx="11"/>
          </p:nvPr>
        </p:nvSpPr>
        <p:spPr>
          <a:xfrm>
            <a:off x="5794375" y="3524250"/>
            <a:ext cx="2930525" cy="1835150"/>
          </a:xfrm>
          <a:solidFill>
            <a:schemeClr val="bg2">
              <a:lumMod val="95000"/>
            </a:schemeClr>
          </a:solidFill>
        </p:spPr>
        <p:txBody>
          <a:bodyPr>
            <a:normAutofit/>
          </a:bodyPr>
          <a:lstStyle>
            <a:lvl1pPr>
              <a:defRPr sz="800"/>
            </a:lvl1pPr>
          </a:lstStyle>
          <a:p>
            <a:endParaRPr lang="en-US"/>
          </a:p>
        </p:txBody>
      </p:sp>
      <p:sp>
        <p:nvSpPr>
          <p:cNvPr id="8" name="Picture Placeholder 7">
            <a:extLst>
              <a:ext uri="{FF2B5EF4-FFF2-40B4-BE49-F238E27FC236}">
                <a16:creationId xmlns:a16="http://schemas.microsoft.com/office/drawing/2014/main" id="{84F20DAE-2404-43BD-9B8F-F83084278FFB}"/>
              </a:ext>
            </a:extLst>
          </p:cNvPr>
          <p:cNvSpPr>
            <a:spLocks noGrp="1"/>
          </p:cNvSpPr>
          <p:nvPr>
            <p:ph type="pic" sz="quarter" idx="12"/>
          </p:nvPr>
        </p:nvSpPr>
        <p:spPr>
          <a:xfrm>
            <a:off x="7150100" y="920750"/>
            <a:ext cx="4311650" cy="2705100"/>
          </a:xfrm>
          <a:solidFill>
            <a:schemeClr val="bg2">
              <a:lumMod val="85000"/>
            </a:schemeClr>
          </a:solidFill>
        </p:spPr>
        <p:txBody>
          <a:bodyPr>
            <a:normAutofit/>
          </a:bodyPr>
          <a:lstStyle>
            <a:lvl1pPr>
              <a:defRPr sz="800"/>
            </a:lvl1pPr>
          </a:lstStyle>
          <a:p>
            <a:endParaRPr lang="en-US"/>
          </a:p>
        </p:txBody>
      </p:sp>
    </p:spTree>
    <p:extLst>
      <p:ext uri="{BB962C8B-B14F-4D97-AF65-F5344CB8AC3E}">
        <p14:creationId xmlns:p14="http://schemas.microsoft.com/office/powerpoint/2010/main" val="34744952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6324600" cy="711200"/>
          </a:xfrm>
        </p:spPr>
        <p:txBody>
          <a:bodyPr anchor="ctr">
            <a:normAutofit/>
          </a:bodyPr>
          <a:lstStyle>
            <a:lvl1pPr marL="0" indent="0">
              <a:lnSpc>
                <a:spcPct val="100000"/>
              </a:lnSpc>
              <a:buNone/>
              <a:defRPr sz="4000" b="1">
                <a:latin typeface="+mj-lt"/>
              </a:defRPr>
            </a:lvl1pPr>
          </a:lstStyle>
          <a:p>
            <a:pPr lvl="0"/>
            <a:r>
              <a:rPr lang="en-US" dirty="0"/>
              <a:t>Write Title Here</a:t>
            </a:r>
          </a:p>
        </p:txBody>
      </p:sp>
      <p:sp>
        <p:nvSpPr>
          <p:cNvPr id="6" name="Picture Placeholder 5">
            <a:extLst>
              <a:ext uri="{FF2B5EF4-FFF2-40B4-BE49-F238E27FC236}">
                <a16:creationId xmlns:a16="http://schemas.microsoft.com/office/drawing/2014/main" id="{8DF9BA93-1277-4DC2-B31F-B9BA77C7E3AD}"/>
              </a:ext>
            </a:extLst>
          </p:cNvPr>
          <p:cNvSpPr>
            <a:spLocks noGrp="1"/>
          </p:cNvSpPr>
          <p:nvPr>
            <p:ph type="pic" sz="quarter" idx="11"/>
          </p:nvPr>
        </p:nvSpPr>
        <p:spPr>
          <a:xfrm rot="18900000">
            <a:off x="8362950" y="3779520"/>
            <a:ext cx="2616200" cy="5631180"/>
          </a:xfrm>
          <a:prstGeom prst="roundRect">
            <a:avLst>
              <a:gd name="adj" fmla="val 9385"/>
            </a:avLst>
          </a:prstGeom>
          <a:solidFill>
            <a:schemeClr val="bg2">
              <a:lumMod val="95000"/>
            </a:schemeClr>
          </a:solidFill>
        </p:spPr>
        <p:txBody>
          <a:bodyPr>
            <a:normAutofit/>
          </a:bodyPr>
          <a:lstStyle>
            <a:lvl1pPr>
              <a:defRPr sz="800"/>
            </a:lvl1pPr>
          </a:lstStyle>
          <a:p>
            <a:endParaRPr lang="en-US"/>
          </a:p>
        </p:txBody>
      </p:sp>
      <p:sp>
        <p:nvSpPr>
          <p:cNvPr id="12" name="Picture Placeholder 5">
            <a:extLst>
              <a:ext uri="{FF2B5EF4-FFF2-40B4-BE49-F238E27FC236}">
                <a16:creationId xmlns:a16="http://schemas.microsoft.com/office/drawing/2014/main" id="{87765AC1-A591-4775-A837-5A7679E34E7F}"/>
              </a:ext>
            </a:extLst>
          </p:cNvPr>
          <p:cNvSpPr>
            <a:spLocks noGrp="1"/>
          </p:cNvSpPr>
          <p:nvPr>
            <p:ph type="pic" sz="quarter" idx="12"/>
          </p:nvPr>
        </p:nvSpPr>
        <p:spPr>
          <a:xfrm rot="18900000">
            <a:off x="9582151" y="-772359"/>
            <a:ext cx="2616200" cy="5631180"/>
          </a:xfrm>
          <a:prstGeom prst="roundRect">
            <a:avLst>
              <a:gd name="adj" fmla="val 9385"/>
            </a:avLst>
          </a:prstGeom>
          <a:solidFill>
            <a:schemeClr val="bg2">
              <a:lumMod val="95000"/>
            </a:schemeClr>
          </a:solidFill>
        </p:spPr>
        <p:txBody>
          <a:bodyPr>
            <a:normAutofit/>
          </a:bodyPr>
          <a:lstStyle>
            <a:lvl1pPr>
              <a:defRPr sz="800"/>
            </a:lvl1pPr>
          </a:lstStyle>
          <a:p>
            <a:endParaRPr lang="en-US"/>
          </a:p>
        </p:txBody>
      </p:sp>
    </p:spTree>
    <p:extLst>
      <p:ext uri="{BB962C8B-B14F-4D97-AF65-F5344CB8AC3E}">
        <p14:creationId xmlns:p14="http://schemas.microsoft.com/office/powerpoint/2010/main" val="326231529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6324600" cy="711200"/>
          </a:xfrm>
        </p:spPr>
        <p:txBody>
          <a:bodyPr anchor="ctr">
            <a:normAutofit/>
          </a:bodyPr>
          <a:lstStyle>
            <a:lvl1pPr marL="0" indent="0">
              <a:lnSpc>
                <a:spcPct val="100000"/>
              </a:lnSpc>
              <a:buNone/>
              <a:defRPr sz="4000" b="1">
                <a:latin typeface="+mj-lt"/>
              </a:defRPr>
            </a:lvl1pPr>
          </a:lstStyle>
          <a:p>
            <a:pPr lvl="0"/>
            <a:r>
              <a:rPr lang="en-US" dirty="0"/>
              <a:t>Write Title Here</a:t>
            </a:r>
          </a:p>
        </p:txBody>
      </p:sp>
      <p:sp>
        <p:nvSpPr>
          <p:cNvPr id="6" name="Picture Placeholder 5">
            <a:extLst>
              <a:ext uri="{FF2B5EF4-FFF2-40B4-BE49-F238E27FC236}">
                <a16:creationId xmlns:a16="http://schemas.microsoft.com/office/drawing/2014/main" id="{91E35D5B-58D1-4174-86D7-799CEA7629E8}"/>
              </a:ext>
            </a:extLst>
          </p:cNvPr>
          <p:cNvSpPr>
            <a:spLocks noGrp="1"/>
          </p:cNvSpPr>
          <p:nvPr>
            <p:ph type="pic" sz="quarter" idx="11"/>
          </p:nvPr>
        </p:nvSpPr>
        <p:spPr>
          <a:xfrm>
            <a:off x="1178348" y="1689100"/>
            <a:ext cx="6496082" cy="3987800"/>
          </a:xfrm>
          <a:custGeom>
            <a:avLst/>
            <a:gdLst>
              <a:gd name="connsiteX0" fmla="*/ 109944 w 6496082"/>
              <a:gd name="connsiteY0" fmla="*/ 0 h 3987800"/>
              <a:gd name="connsiteX1" fmla="*/ 6386138 w 6496082"/>
              <a:gd name="connsiteY1" fmla="*/ 0 h 3987800"/>
              <a:gd name="connsiteX2" fmla="*/ 6496082 w 6496082"/>
              <a:gd name="connsiteY2" fmla="*/ 109944 h 3987800"/>
              <a:gd name="connsiteX3" fmla="*/ 6496082 w 6496082"/>
              <a:gd name="connsiteY3" fmla="*/ 3877856 h 3987800"/>
              <a:gd name="connsiteX4" fmla="*/ 6386138 w 6496082"/>
              <a:gd name="connsiteY4" fmla="*/ 3987800 h 3987800"/>
              <a:gd name="connsiteX5" fmla="*/ 109944 w 6496082"/>
              <a:gd name="connsiteY5" fmla="*/ 3987800 h 3987800"/>
              <a:gd name="connsiteX6" fmla="*/ 0 w 6496082"/>
              <a:gd name="connsiteY6" fmla="*/ 3877856 h 3987800"/>
              <a:gd name="connsiteX7" fmla="*/ 0 w 6496082"/>
              <a:gd name="connsiteY7" fmla="*/ 109944 h 3987800"/>
              <a:gd name="connsiteX8" fmla="*/ 109944 w 6496082"/>
              <a:gd name="connsiteY8" fmla="*/ 0 h 398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96082" h="3987800">
                <a:moveTo>
                  <a:pt x="109944" y="0"/>
                </a:moveTo>
                <a:lnTo>
                  <a:pt x="6386138" y="0"/>
                </a:lnTo>
                <a:cubicBezTo>
                  <a:pt x="6446858" y="0"/>
                  <a:pt x="6496082" y="49224"/>
                  <a:pt x="6496082" y="109944"/>
                </a:cubicBezTo>
                <a:lnTo>
                  <a:pt x="6496082" y="3877856"/>
                </a:lnTo>
                <a:cubicBezTo>
                  <a:pt x="6496082" y="3938576"/>
                  <a:pt x="6446858" y="3987800"/>
                  <a:pt x="6386138" y="3987800"/>
                </a:cubicBezTo>
                <a:lnTo>
                  <a:pt x="109944" y="3987800"/>
                </a:lnTo>
                <a:cubicBezTo>
                  <a:pt x="49224" y="3987800"/>
                  <a:pt x="0" y="3938576"/>
                  <a:pt x="0" y="3877856"/>
                </a:cubicBezTo>
                <a:lnTo>
                  <a:pt x="0" y="109944"/>
                </a:lnTo>
                <a:cubicBezTo>
                  <a:pt x="0" y="49224"/>
                  <a:pt x="49224" y="0"/>
                  <a:pt x="109944" y="0"/>
                </a:cubicBezTo>
                <a:close/>
              </a:path>
            </a:pathLst>
          </a:cu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111497475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6324600" cy="711200"/>
          </a:xfrm>
        </p:spPr>
        <p:txBody>
          <a:bodyPr anchor="ctr">
            <a:normAutofit/>
          </a:bodyPr>
          <a:lstStyle>
            <a:lvl1pPr marL="0" indent="0">
              <a:lnSpc>
                <a:spcPct val="100000"/>
              </a:lnSpc>
              <a:buNone/>
              <a:defRPr sz="4000" b="1">
                <a:latin typeface="+mj-lt"/>
              </a:defRPr>
            </a:lvl1pPr>
          </a:lstStyle>
          <a:p>
            <a:pPr lvl="0"/>
            <a:r>
              <a:rPr lang="en-US" dirty="0"/>
              <a:t>Write Title Here</a:t>
            </a:r>
          </a:p>
        </p:txBody>
      </p:sp>
      <p:sp>
        <p:nvSpPr>
          <p:cNvPr id="13" name="Picture Placeholder 12">
            <a:extLst>
              <a:ext uri="{FF2B5EF4-FFF2-40B4-BE49-F238E27FC236}">
                <a16:creationId xmlns:a16="http://schemas.microsoft.com/office/drawing/2014/main" id="{DD135A7D-B71E-44C2-A949-E7508BC6EFB3}"/>
              </a:ext>
            </a:extLst>
          </p:cNvPr>
          <p:cNvSpPr>
            <a:spLocks noGrp="1"/>
          </p:cNvSpPr>
          <p:nvPr>
            <p:ph type="pic" sz="quarter" idx="11"/>
          </p:nvPr>
        </p:nvSpPr>
        <p:spPr>
          <a:xfrm>
            <a:off x="1377158" y="1495425"/>
            <a:ext cx="1727992" cy="1866900"/>
          </a:xfrm>
          <a:custGeom>
            <a:avLst/>
            <a:gdLst>
              <a:gd name="connsiteX0" fmla="*/ 92076 w 1727992"/>
              <a:gd name="connsiteY0" fmla="*/ 0 h 1866900"/>
              <a:gd name="connsiteX1" fmla="*/ 1727992 w 1727992"/>
              <a:gd name="connsiteY1" fmla="*/ 0 h 1866900"/>
              <a:gd name="connsiteX2" fmla="*/ 1727992 w 1727992"/>
              <a:gd name="connsiteY2" fmla="*/ 1866900 h 1866900"/>
              <a:gd name="connsiteX3" fmla="*/ 92076 w 1727992"/>
              <a:gd name="connsiteY3" fmla="*/ 1866900 h 1866900"/>
              <a:gd name="connsiteX4" fmla="*/ 0 w 1727992"/>
              <a:gd name="connsiteY4" fmla="*/ 1774824 h 1866900"/>
              <a:gd name="connsiteX5" fmla="*/ 0 w 1727992"/>
              <a:gd name="connsiteY5" fmla="*/ 92076 h 1866900"/>
              <a:gd name="connsiteX6" fmla="*/ 92076 w 1727992"/>
              <a:gd name="connsiteY6"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7992" h="1866900">
                <a:moveTo>
                  <a:pt x="92076" y="0"/>
                </a:moveTo>
                <a:lnTo>
                  <a:pt x="1727992" y="0"/>
                </a:lnTo>
                <a:lnTo>
                  <a:pt x="1727992" y="1866900"/>
                </a:lnTo>
                <a:lnTo>
                  <a:pt x="92076" y="1866900"/>
                </a:lnTo>
                <a:cubicBezTo>
                  <a:pt x="41224" y="1866900"/>
                  <a:pt x="0" y="1825676"/>
                  <a:pt x="0" y="1774824"/>
                </a:cubicBezTo>
                <a:lnTo>
                  <a:pt x="0" y="92076"/>
                </a:lnTo>
                <a:cubicBezTo>
                  <a:pt x="0" y="41224"/>
                  <a:pt x="41224" y="0"/>
                  <a:pt x="92076" y="0"/>
                </a:cubicBezTo>
                <a:close/>
              </a:path>
            </a:pathLst>
          </a:custGeom>
          <a:solidFill>
            <a:schemeClr val="bg2">
              <a:lumMod val="95000"/>
            </a:schemeClr>
          </a:solidFill>
        </p:spPr>
        <p:txBody>
          <a:bodyPr wrap="square">
            <a:noAutofit/>
          </a:bodyPr>
          <a:lstStyle>
            <a:lvl1pPr>
              <a:defRPr sz="800"/>
            </a:lvl1pPr>
          </a:lstStyle>
          <a:p>
            <a:endParaRPr lang="en-US"/>
          </a:p>
        </p:txBody>
      </p:sp>
      <p:sp>
        <p:nvSpPr>
          <p:cNvPr id="14" name="Picture Placeholder 13">
            <a:extLst>
              <a:ext uri="{FF2B5EF4-FFF2-40B4-BE49-F238E27FC236}">
                <a16:creationId xmlns:a16="http://schemas.microsoft.com/office/drawing/2014/main" id="{1CDBE23A-284C-4CAC-90C9-30DBBC8CA1A4}"/>
              </a:ext>
            </a:extLst>
          </p:cNvPr>
          <p:cNvSpPr>
            <a:spLocks noGrp="1"/>
          </p:cNvSpPr>
          <p:nvPr>
            <p:ph type="pic" sz="quarter" idx="12"/>
          </p:nvPr>
        </p:nvSpPr>
        <p:spPr>
          <a:xfrm>
            <a:off x="1377158" y="3857625"/>
            <a:ext cx="1727992" cy="1866900"/>
          </a:xfrm>
          <a:custGeom>
            <a:avLst/>
            <a:gdLst>
              <a:gd name="connsiteX0" fmla="*/ 92076 w 1727992"/>
              <a:gd name="connsiteY0" fmla="*/ 0 h 1866900"/>
              <a:gd name="connsiteX1" fmla="*/ 1727992 w 1727992"/>
              <a:gd name="connsiteY1" fmla="*/ 0 h 1866900"/>
              <a:gd name="connsiteX2" fmla="*/ 1727992 w 1727992"/>
              <a:gd name="connsiteY2" fmla="*/ 1866900 h 1866900"/>
              <a:gd name="connsiteX3" fmla="*/ 92076 w 1727992"/>
              <a:gd name="connsiteY3" fmla="*/ 1866900 h 1866900"/>
              <a:gd name="connsiteX4" fmla="*/ 0 w 1727992"/>
              <a:gd name="connsiteY4" fmla="*/ 1774824 h 1866900"/>
              <a:gd name="connsiteX5" fmla="*/ 0 w 1727992"/>
              <a:gd name="connsiteY5" fmla="*/ 92076 h 1866900"/>
              <a:gd name="connsiteX6" fmla="*/ 92076 w 1727992"/>
              <a:gd name="connsiteY6"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7992" h="1866900">
                <a:moveTo>
                  <a:pt x="92076" y="0"/>
                </a:moveTo>
                <a:lnTo>
                  <a:pt x="1727992" y="0"/>
                </a:lnTo>
                <a:lnTo>
                  <a:pt x="1727992" y="1866900"/>
                </a:lnTo>
                <a:lnTo>
                  <a:pt x="92076" y="1866900"/>
                </a:lnTo>
                <a:cubicBezTo>
                  <a:pt x="41224" y="1866900"/>
                  <a:pt x="0" y="1825676"/>
                  <a:pt x="0" y="1774824"/>
                </a:cubicBezTo>
                <a:lnTo>
                  <a:pt x="0" y="92076"/>
                </a:lnTo>
                <a:cubicBezTo>
                  <a:pt x="0" y="41224"/>
                  <a:pt x="41224" y="0"/>
                  <a:pt x="92076" y="0"/>
                </a:cubicBezTo>
                <a:close/>
              </a:path>
            </a:pathLst>
          </a:custGeom>
          <a:solidFill>
            <a:schemeClr val="bg2">
              <a:lumMod val="95000"/>
            </a:schemeClr>
          </a:solidFill>
        </p:spPr>
        <p:txBody>
          <a:bodyPr wrap="square">
            <a:noAutofit/>
          </a:bodyPr>
          <a:lstStyle>
            <a:lvl1pPr>
              <a:defRPr sz="800"/>
            </a:lvl1pPr>
          </a:lstStyle>
          <a:p>
            <a:endParaRPr lang="en-US"/>
          </a:p>
        </p:txBody>
      </p:sp>
      <p:sp>
        <p:nvSpPr>
          <p:cNvPr id="15" name="Picture Placeholder 14">
            <a:extLst>
              <a:ext uri="{FF2B5EF4-FFF2-40B4-BE49-F238E27FC236}">
                <a16:creationId xmlns:a16="http://schemas.microsoft.com/office/drawing/2014/main" id="{F8F3CDDB-8509-4520-91B6-55A2C2E818EB}"/>
              </a:ext>
            </a:extLst>
          </p:cNvPr>
          <p:cNvSpPr>
            <a:spLocks noGrp="1"/>
          </p:cNvSpPr>
          <p:nvPr>
            <p:ph type="pic" sz="quarter" idx="13"/>
          </p:nvPr>
        </p:nvSpPr>
        <p:spPr>
          <a:xfrm>
            <a:off x="6376194" y="1495425"/>
            <a:ext cx="1727992" cy="1866900"/>
          </a:xfrm>
          <a:custGeom>
            <a:avLst/>
            <a:gdLst>
              <a:gd name="connsiteX0" fmla="*/ 92076 w 1727992"/>
              <a:gd name="connsiteY0" fmla="*/ 0 h 1866900"/>
              <a:gd name="connsiteX1" fmla="*/ 1727992 w 1727992"/>
              <a:gd name="connsiteY1" fmla="*/ 0 h 1866900"/>
              <a:gd name="connsiteX2" fmla="*/ 1727992 w 1727992"/>
              <a:gd name="connsiteY2" fmla="*/ 1866900 h 1866900"/>
              <a:gd name="connsiteX3" fmla="*/ 92076 w 1727992"/>
              <a:gd name="connsiteY3" fmla="*/ 1866900 h 1866900"/>
              <a:gd name="connsiteX4" fmla="*/ 0 w 1727992"/>
              <a:gd name="connsiteY4" fmla="*/ 1774824 h 1866900"/>
              <a:gd name="connsiteX5" fmla="*/ 0 w 1727992"/>
              <a:gd name="connsiteY5" fmla="*/ 92076 h 1866900"/>
              <a:gd name="connsiteX6" fmla="*/ 92076 w 1727992"/>
              <a:gd name="connsiteY6"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7992" h="1866900">
                <a:moveTo>
                  <a:pt x="92076" y="0"/>
                </a:moveTo>
                <a:lnTo>
                  <a:pt x="1727992" y="0"/>
                </a:lnTo>
                <a:lnTo>
                  <a:pt x="1727992" y="1866900"/>
                </a:lnTo>
                <a:lnTo>
                  <a:pt x="92076" y="1866900"/>
                </a:lnTo>
                <a:cubicBezTo>
                  <a:pt x="41224" y="1866900"/>
                  <a:pt x="0" y="1825676"/>
                  <a:pt x="0" y="1774824"/>
                </a:cubicBezTo>
                <a:lnTo>
                  <a:pt x="0" y="92076"/>
                </a:lnTo>
                <a:cubicBezTo>
                  <a:pt x="0" y="41224"/>
                  <a:pt x="41224" y="0"/>
                  <a:pt x="92076" y="0"/>
                </a:cubicBezTo>
                <a:close/>
              </a:path>
            </a:pathLst>
          </a:custGeom>
          <a:solidFill>
            <a:schemeClr val="bg2">
              <a:lumMod val="95000"/>
            </a:schemeClr>
          </a:solidFill>
        </p:spPr>
        <p:txBody>
          <a:bodyPr wrap="square">
            <a:noAutofit/>
          </a:bodyPr>
          <a:lstStyle>
            <a:lvl1pPr>
              <a:defRPr sz="800"/>
            </a:lvl1pPr>
          </a:lstStyle>
          <a:p>
            <a:endParaRPr lang="en-US"/>
          </a:p>
        </p:txBody>
      </p:sp>
      <p:sp>
        <p:nvSpPr>
          <p:cNvPr id="16" name="Picture Placeholder 15">
            <a:extLst>
              <a:ext uri="{FF2B5EF4-FFF2-40B4-BE49-F238E27FC236}">
                <a16:creationId xmlns:a16="http://schemas.microsoft.com/office/drawing/2014/main" id="{DB818A71-AA13-45F0-94D8-D955DB490EB4}"/>
              </a:ext>
            </a:extLst>
          </p:cNvPr>
          <p:cNvSpPr>
            <a:spLocks noGrp="1"/>
          </p:cNvSpPr>
          <p:nvPr>
            <p:ph type="pic" sz="quarter" idx="14"/>
          </p:nvPr>
        </p:nvSpPr>
        <p:spPr>
          <a:xfrm>
            <a:off x="6376194" y="3857625"/>
            <a:ext cx="1727992" cy="1866900"/>
          </a:xfrm>
          <a:custGeom>
            <a:avLst/>
            <a:gdLst>
              <a:gd name="connsiteX0" fmla="*/ 92076 w 1727992"/>
              <a:gd name="connsiteY0" fmla="*/ 0 h 1866900"/>
              <a:gd name="connsiteX1" fmla="*/ 1727992 w 1727992"/>
              <a:gd name="connsiteY1" fmla="*/ 0 h 1866900"/>
              <a:gd name="connsiteX2" fmla="*/ 1727992 w 1727992"/>
              <a:gd name="connsiteY2" fmla="*/ 1866900 h 1866900"/>
              <a:gd name="connsiteX3" fmla="*/ 92076 w 1727992"/>
              <a:gd name="connsiteY3" fmla="*/ 1866900 h 1866900"/>
              <a:gd name="connsiteX4" fmla="*/ 0 w 1727992"/>
              <a:gd name="connsiteY4" fmla="*/ 1774824 h 1866900"/>
              <a:gd name="connsiteX5" fmla="*/ 0 w 1727992"/>
              <a:gd name="connsiteY5" fmla="*/ 92076 h 1866900"/>
              <a:gd name="connsiteX6" fmla="*/ 92076 w 1727992"/>
              <a:gd name="connsiteY6" fmla="*/ 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7992" h="1866900">
                <a:moveTo>
                  <a:pt x="92076" y="0"/>
                </a:moveTo>
                <a:lnTo>
                  <a:pt x="1727992" y="0"/>
                </a:lnTo>
                <a:lnTo>
                  <a:pt x="1727992" y="1866900"/>
                </a:lnTo>
                <a:lnTo>
                  <a:pt x="92076" y="1866900"/>
                </a:lnTo>
                <a:cubicBezTo>
                  <a:pt x="41224" y="1866900"/>
                  <a:pt x="0" y="1825676"/>
                  <a:pt x="0" y="1774824"/>
                </a:cubicBezTo>
                <a:lnTo>
                  <a:pt x="0" y="92076"/>
                </a:lnTo>
                <a:cubicBezTo>
                  <a:pt x="0" y="41224"/>
                  <a:pt x="41224" y="0"/>
                  <a:pt x="92076" y="0"/>
                </a:cubicBezTo>
                <a:close/>
              </a:path>
            </a:pathLst>
          </a:cu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24393044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6324600" cy="711200"/>
          </a:xfrm>
        </p:spPr>
        <p:txBody>
          <a:bodyPr anchor="ctr">
            <a:normAutofit/>
          </a:bodyPr>
          <a:lstStyle>
            <a:lvl1pPr marL="0" indent="0">
              <a:lnSpc>
                <a:spcPct val="100000"/>
              </a:lnSpc>
              <a:buNone/>
              <a:defRPr sz="4000" b="1">
                <a:latin typeface="+mj-lt"/>
              </a:defRPr>
            </a:lvl1pPr>
          </a:lstStyle>
          <a:p>
            <a:pPr lvl="0"/>
            <a:r>
              <a:rPr lang="en-US" dirty="0"/>
              <a:t>Write Title Here</a:t>
            </a:r>
          </a:p>
        </p:txBody>
      </p:sp>
      <p:sp>
        <p:nvSpPr>
          <p:cNvPr id="12" name="Picture Placeholder 11">
            <a:extLst>
              <a:ext uri="{FF2B5EF4-FFF2-40B4-BE49-F238E27FC236}">
                <a16:creationId xmlns:a16="http://schemas.microsoft.com/office/drawing/2014/main" id="{9FB56667-0DD4-406C-B3BC-85AD8A35BBCF}"/>
              </a:ext>
            </a:extLst>
          </p:cNvPr>
          <p:cNvSpPr>
            <a:spLocks noGrp="1"/>
          </p:cNvSpPr>
          <p:nvPr>
            <p:ph type="pic" sz="quarter" idx="11"/>
          </p:nvPr>
        </p:nvSpPr>
        <p:spPr>
          <a:xfrm>
            <a:off x="2955574" y="2002972"/>
            <a:ext cx="1312566" cy="1312566"/>
          </a:xfrm>
          <a:prstGeom prst="ellipse">
            <a:avLst/>
          </a:prstGeom>
          <a:solidFill>
            <a:schemeClr val="bg2">
              <a:lumMod val="95000"/>
            </a:schemeClr>
          </a:solidFill>
        </p:spPr>
        <p:txBody>
          <a:bodyPr wrap="square">
            <a:noAutofit/>
          </a:bodyPr>
          <a:lstStyle>
            <a:lvl1pPr>
              <a:defRPr sz="800"/>
            </a:lvl1pPr>
          </a:lstStyle>
          <a:p>
            <a:endParaRPr lang="en-US"/>
          </a:p>
        </p:txBody>
      </p:sp>
      <p:sp>
        <p:nvSpPr>
          <p:cNvPr id="13" name="Picture Placeholder 12">
            <a:extLst>
              <a:ext uri="{FF2B5EF4-FFF2-40B4-BE49-F238E27FC236}">
                <a16:creationId xmlns:a16="http://schemas.microsoft.com/office/drawing/2014/main" id="{EF149180-62CE-4892-B438-9056045022EB}"/>
              </a:ext>
            </a:extLst>
          </p:cNvPr>
          <p:cNvSpPr>
            <a:spLocks noGrp="1"/>
          </p:cNvSpPr>
          <p:nvPr>
            <p:ph type="pic" sz="quarter" idx="12"/>
          </p:nvPr>
        </p:nvSpPr>
        <p:spPr>
          <a:xfrm>
            <a:off x="4652559" y="3107034"/>
            <a:ext cx="1312566" cy="1312566"/>
          </a:xfrm>
          <a:prstGeom prst="ellipse">
            <a:avLst/>
          </a:prstGeom>
          <a:solidFill>
            <a:schemeClr val="bg2">
              <a:lumMod val="95000"/>
            </a:schemeClr>
          </a:solidFill>
        </p:spPr>
        <p:txBody>
          <a:bodyPr wrap="square">
            <a:noAutofit/>
          </a:bodyPr>
          <a:lstStyle>
            <a:lvl1pPr>
              <a:defRPr sz="800"/>
            </a:lvl1pPr>
          </a:lstStyle>
          <a:p>
            <a:endParaRPr lang="en-US"/>
          </a:p>
        </p:txBody>
      </p:sp>
      <p:sp>
        <p:nvSpPr>
          <p:cNvPr id="14" name="Picture Placeholder 13">
            <a:extLst>
              <a:ext uri="{FF2B5EF4-FFF2-40B4-BE49-F238E27FC236}">
                <a16:creationId xmlns:a16="http://schemas.microsoft.com/office/drawing/2014/main" id="{9B972EBA-532A-4E1A-9323-41B5FA6A8879}"/>
              </a:ext>
            </a:extLst>
          </p:cNvPr>
          <p:cNvSpPr>
            <a:spLocks noGrp="1"/>
          </p:cNvSpPr>
          <p:nvPr>
            <p:ph type="pic" sz="quarter" idx="13"/>
          </p:nvPr>
        </p:nvSpPr>
        <p:spPr>
          <a:xfrm>
            <a:off x="6226875" y="2002972"/>
            <a:ext cx="1312566" cy="1312566"/>
          </a:xfrm>
          <a:prstGeom prst="ellipse">
            <a:avLst/>
          </a:prstGeom>
          <a:solidFill>
            <a:schemeClr val="bg2">
              <a:lumMod val="95000"/>
            </a:schemeClr>
          </a:solidFill>
        </p:spPr>
        <p:txBody>
          <a:bodyPr wrap="square">
            <a:noAutofit/>
          </a:bodyPr>
          <a:lstStyle>
            <a:lvl1pPr>
              <a:defRPr sz="800"/>
            </a:lvl1pPr>
          </a:lstStyle>
          <a:p>
            <a:endParaRPr lang="en-US"/>
          </a:p>
        </p:txBody>
      </p:sp>
      <p:sp>
        <p:nvSpPr>
          <p:cNvPr id="15" name="Picture Placeholder 14">
            <a:extLst>
              <a:ext uri="{FF2B5EF4-FFF2-40B4-BE49-F238E27FC236}">
                <a16:creationId xmlns:a16="http://schemas.microsoft.com/office/drawing/2014/main" id="{67BA52AD-B01C-4A8B-87D1-E1369927BFEE}"/>
              </a:ext>
            </a:extLst>
          </p:cNvPr>
          <p:cNvSpPr>
            <a:spLocks noGrp="1"/>
          </p:cNvSpPr>
          <p:nvPr>
            <p:ph type="pic" sz="quarter" idx="14"/>
          </p:nvPr>
        </p:nvSpPr>
        <p:spPr>
          <a:xfrm>
            <a:off x="7923860" y="3107034"/>
            <a:ext cx="1312566" cy="1312566"/>
          </a:xfrm>
          <a:prstGeom prst="ellipse">
            <a:avLst/>
          </a:pr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16425584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6324600" cy="711200"/>
          </a:xfrm>
        </p:spPr>
        <p:txBody>
          <a:bodyPr anchor="ctr">
            <a:normAutofit/>
          </a:bodyPr>
          <a:lstStyle>
            <a:lvl1pPr marL="0" indent="0">
              <a:lnSpc>
                <a:spcPct val="100000"/>
              </a:lnSpc>
              <a:buNone/>
              <a:defRPr sz="4000" b="1">
                <a:latin typeface="+mj-lt"/>
              </a:defRPr>
            </a:lvl1pPr>
          </a:lstStyle>
          <a:p>
            <a:pPr lvl="0"/>
            <a:r>
              <a:rPr lang="en-US" dirty="0"/>
              <a:t>Write Title Here</a:t>
            </a:r>
          </a:p>
        </p:txBody>
      </p:sp>
      <p:sp>
        <p:nvSpPr>
          <p:cNvPr id="6" name="Picture Placeholder 5">
            <a:extLst>
              <a:ext uri="{FF2B5EF4-FFF2-40B4-BE49-F238E27FC236}">
                <a16:creationId xmlns:a16="http://schemas.microsoft.com/office/drawing/2014/main" id="{569277FC-C215-4222-B8B8-61B1565DA61E}"/>
              </a:ext>
            </a:extLst>
          </p:cNvPr>
          <p:cNvSpPr>
            <a:spLocks noGrp="1"/>
          </p:cNvSpPr>
          <p:nvPr>
            <p:ph type="pic" sz="quarter" idx="11"/>
          </p:nvPr>
        </p:nvSpPr>
        <p:spPr>
          <a:xfrm>
            <a:off x="7413528" y="818388"/>
            <a:ext cx="4477512" cy="5221224"/>
          </a:xfrm>
          <a:prstGeom prst="roundRect">
            <a:avLst>
              <a:gd name="adj" fmla="val 50000"/>
            </a:avLst>
          </a:prstGeom>
          <a:noFill/>
        </p:spPr>
        <p:txBody>
          <a:bodyPr wrap="square">
            <a:noAutofit/>
          </a:bodyPr>
          <a:lstStyle>
            <a:lvl1pPr>
              <a:defRPr sz="800"/>
            </a:lvl1pPr>
          </a:lstStyle>
          <a:p>
            <a:endParaRPr lang="en-US"/>
          </a:p>
        </p:txBody>
      </p:sp>
    </p:spTree>
    <p:extLst>
      <p:ext uri="{BB962C8B-B14F-4D97-AF65-F5344CB8AC3E}">
        <p14:creationId xmlns:p14="http://schemas.microsoft.com/office/powerpoint/2010/main" val="20626983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6324600" cy="711200"/>
          </a:xfrm>
        </p:spPr>
        <p:txBody>
          <a:bodyPr anchor="ctr">
            <a:normAutofit/>
          </a:bodyPr>
          <a:lstStyle>
            <a:lvl1pPr marL="0" indent="0">
              <a:lnSpc>
                <a:spcPct val="100000"/>
              </a:lnSpc>
              <a:buNone/>
              <a:defRPr sz="4000" b="1">
                <a:latin typeface="+mj-lt"/>
              </a:defRPr>
            </a:lvl1pPr>
          </a:lstStyle>
          <a:p>
            <a:pPr lvl="0"/>
            <a:r>
              <a:rPr lang="en-US" dirty="0"/>
              <a:t>Write Title Here</a:t>
            </a:r>
          </a:p>
        </p:txBody>
      </p:sp>
      <p:sp>
        <p:nvSpPr>
          <p:cNvPr id="10" name="Picture Placeholder 9">
            <a:extLst>
              <a:ext uri="{FF2B5EF4-FFF2-40B4-BE49-F238E27FC236}">
                <a16:creationId xmlns:a16="http://schemas.microsoft.com/office/drawing/2014/main" id="{16E5D99A-E9CC-4736-BD51-42C8B2EF94F5}"/>
              </a:ext>
            </a:extLst>
          </p:cNvPr>
          <p:cNvSpPr>
            <a:spLocks noGrp="1"/>
          </p:cNvSpPr>
          <p:nvPr>
            <p:ph type="pic" sz="quarter" idx="11"/>
          </p:nvPr>
        </p:nvSpPr>
        <p:spPr>
          <a:xfrm>
            <a:off x="1502250" y="1829010"/>
            <a:ext cx="2097852" cy="1883453"/>
          </a:xfrm>
          <a:custGeom>
            <a:avLst/>
            <a:gdLst>
              <a:gd name="connsiteX0" fmla="*/ 228312 w 2097852"/>
              <a:gd name="connsiteY0" fmla="*/ 0 h 1883453"/>
              <a:gd name="connsiteX1" fmla="*/ 1869540 w 2097852"/>
              <a:gd name="connsiteY1" fmla="*/ 0 h 1883453"/>
              <a:gd name="connsiteX2" fmla="*/ 2097852 w 2097852"/>
              <a:gd name="connsiteY2" fmla="*/ 228312 h 1883453"/>
              <a:gd name="connsiteX3" fmla="*/ 2097852 w 2097852"/>
              <a:gd name="connsiteY3" fmla="*/ 1655141 h 1883453"/>
              <a:gd name="connsiteX4" fmla="*/ 1869540 w 2097852"/>
              <a:gd name="connsiteY4" fmla="*/ 1883453 h 1883453"/>
              <a:gd name="connsiteX5" fmla="*/ 228312 w 2097852"/>
              <a:gd name="connsiteY5" fmla="*/ 1883453 h 1883453"/>
              <a:gd name="connsiteX6" fmla="*/ 0 w 2097852"/>
              <a:gd name="connsiteY6" fmla="*/ 1655141 h 1883453"/>
              <a:gd name="connsiteX7" fmla="*/ 0 w 2097852"/>
              <a:gd name="connsiteY7" fmla="*/ 228312 h 1883453"/>
              <a:gd name="connsiteX8" fmla="*/ 228312 w 2097852"/>
              <a:gd name="connsiteY8" fmla="*/ 0 h 188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7852" h="1883453">
                <a:moveTo>
                  <a:pt x="228312" y="0"/>
                </a:moveTo>
                <a:lnTo>
                  <a:pt x="1869540" y="0"/>
                </a:lnTo>
                <a:cubicBezTo>
                  <a:pt x="1995633" y="0"/>
                  <a:pt x="2097852" y="102219"/>
                  <a:pt x="2097852" y="228312"/>
                </a:cubicBezTo>
                <a:lnTo>
                  <a:pt x="2097852" y="1655141"/>
                </a:lnTo>
                <a:cubicBezTo>
                  <a:pt x="2097852" y="1781234"/>
                  <a:pt x="1995633" y="1883453"/>
                  <a:pt x="1869540" y="1883453"/>
                </a:cubicBezTo>
                <a:lnTo>
                  <a:pt x="228312" y="1883453"/>
                </a:lnTo>
                <a:cubicBezTo>
                  <a:pt x="102219" y="1883453"/>
                  <a:pt x="0" y="1781234"/>
                  <a:pt x="0" y="1655141"/>
                </a:cubicBezTo>
                <a:lnTo>
                  <a:pt x="0" y="228312"/>
                </a:lnTo>
                <a:cubicBezTo>
                  <a:pt x="0" y="102219"/>
                  <a:pt x="102219" y="0"/>
                  <a:pt x="228312" y="0"/>
                </a:cubicBezTo>
                <a:close/>
              </a:path>
            </a:pathLst>
          </a:custGeom>
          <a:solidFill>
            <a:schemeClr val="bg2">
              <a:lumMod val="95000"/>
            </a:schemeClr>
          </a:solidFill>
        </p:spPr>
        <p:txBody>
          <a:bodyPr wrap="square">
            <a:noAutofit/>
          </a:bodyPr>
          <a:lstStyle>
            <a:lvl1pPr>
              <a:defRPr sz="800"/>
            </a:lvl1pPr>
          </a:lstStyle>
          <a:p>
            <a:endParaRPr lang="en-US"/>
          </a:p>
        </p:txBody>
      </p:sp>
      <p:sp>
        <p:nvSpPr>
          <p:cNvPr id="11" name="Picture Placeholder 10">
            <a:extLst>
              <a:ext uri="{FF2B5EF4-FFF2-40B4-BE49-F238E27FC236}">
                <a16:creationId xmlns:a16="http://schemas.microsoft.com/office/drawing/2014/main" id="{CB8F05BD-DEC7-4E8E-9AAD-073AC0EC6438}"/>
              </a:ext>
            </a:extLst>
          </p:cNvPr>
          <p:cNvSpPr>
            <a:spLocks noGrp="1"/>
          </p:cNvSpPr>
          <p:nvPr>
            <p:ph type="pic" sz="quarter" idx="12"/>
          </p:nvPr>
        </p:nvSpPr>
        <p:spPr>
          <a:xfrm>
            <a:off x="5047074" y="1829009"/>
            <a:ext cx="2097852" cy="1883453"/>
          </a:xfrm>
          <a:custGeom>
            <a:avLst/>
            <a:gdLst>
              <a:gd name="connsiteX0" fmla="*/ 228312 w 2097852"/>
              <a:gd name="connsiteY0" fmla="*/ 0 h 1883453"/>
              <a:gd name="connsiteX1" fmla="*/ 1869540 w 2097852"/>
              <a:gd name="connsiteY1" fmla="*/ 0 h 1883453"/>
              <a:gd name="connsiteX2" fmla="*/ 2097852 w 2097852"/>
              <a:gd name="connsiteY2" fmla="*/ 228312 h 1883453"/>
              <a:gd name="connsiteX3" fmla="*/ 2097852 w 2097852"/>
              <a:gd name="connsiteY3" fmla="*/ 1655141 h 1883453"/>
              <a:gd name="connsiteX4" fmla="*/ 1869540 w 2097852"/>
              <a:gd name="connsiteY4" fmla="*/ 1883453 h 1883453"/>
              <a:gd name="connsiteX5" fmla="*/ 228312 w 2097852"/>
              <a:gd name="connsiteY5" fmla="*/ 1883453 h 1883453"/>
              <a:gd name="connsiteX6" fmla="*/ 0 w 2097852"/>
              <a:gd name="connsiteY6" fmla="*/ 1655141 h 1883453"/>
              <a:gd name="connsiteX7" fmla="*/ 0 w 2097852"/>
              <a:gd name="connsiteY7" fmla="*/ 228312 h 1883453"/>
              <a:gd name="connsiteX8" fmla="*/ 228312 w 2097852"/>
              <a:gd name="connsiteY8" fmla="*/ 0 h 188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7852" h="1883453">
                <a:moveTo>
                  <a:pt x="228312" y="0"/>
                </a:moveTo>
                <a:lnTo>
                  <a:pt x="1869540" y="0"/>
                </a:lnTo>
                <a:cubicBezTo>
                  <a:pt x="1995633" y="0"/>
                  <a:pt x="2097852" y="102219"/>
                  <a:pt x="2097852" y="228312"/>
                </a:cubicBezTo>
                <a:lnTo>
                  <a:pt x="2097852" y="1655141"/>
                </a:lnTo>
                <a:cubicBezTo>
                  <a:pt x="2097852" y="1781234"/>
                  <a:pt x="1995633" y="1883453"/>
                  <a:pt x="1869540" y="1883453"/>
                </a:cubicBezTo>
                <a:lnTo>
                  <a:pt x="228312" y="1883453"/>
                </a:lnTo>
                <a:cubicBezTo>
                  <a:pt x="102219" y="1883453"/>
                  <a:pt x="0" y="1781234"/>
                  <a:pt x="0" y="1655141"/>
                </a:cubicBezTo>
                <a:lnTo>
                  <a:pt x="0" y="228312"/>
                </a:lnTo>
                <a:cubicBezTo>
                  <a:pt x="0" y="102219"/>
                  <a:pt x="102219" y="0"/>
                  <a:pt x="228312" y="0"/>
                </a:cubicBezTo>
                <a:close/>
              </a:path>
            </a:pathLst>
          </a:custGeom>
          <a:solidFill>
            <a:schemeClr val="bg2">
              <a:lumMod val="95000"/>
            </a:schemeClr>
          </a:solidFill>
        </p:spPr>
        <p:txBody>
          <a:bodyPr wrap="square">
            <a:noAutofit/>
          </a:bodyPr>
          <a:lstStyle>
            <a:lvl1pPr>
              <a:defRPr sz="800"/>
            </a:lvl1pPr>
          </a:lstStyle>
          <a:p>
            <a:endParaRPr lang="en-US"/>
          </a:p>
        </p:txBody>
      </p:sp>
      <p:sp>
        <p:nvSpPr>
          <p:cNvPr id="12" name="Picture Placeholder 11">
            <a:extLst>
              <a:ext uri="{FF2B5EF4-FFF2-40B4-BE49-F238E27FC236}">
                <a16:creationId xmlns:a16="http://schemas.microsoft.com/office/drawing/2014/main" id="{3BED3627-EA03-46CC-B848-EF2D479FF09D}"/>
              </a:ext>
            </a:extLst>
          </p:cNvPr>
          <p:cNvSpPr>
            <a:spLocks noGrp="1"/>
          </p:cNvSpPr>
          <p:nvPr>
            <p:ph type="pic" sz="quarter" idx="13"/>
          </p:nvPr>
        </p:nvSpPr>
        <p:spPr>
          <a:xfrm>
            <a:off x="8591898" y="1829008"/>
            <a:ext cx="2097852" cy="1883453"/>
          </a:xfrm>
          <a:custGeom>
            <a:avLst/>
            <a:gdLst>
              <a:gd name="connsiteX0" fmla="*/ 228312 w 2097852"/>
              <a:gd name="connsiteY0" fmla="*/ 0 h 1883453"/>
              <a:gd name="connsiteX1" fmla="*/ 1869540 w 2097852"/>
              <a:gd name="connsiteY1" fmla="*/ 0 h 1883453"/>
              <a:gd name="connsiteX2" fmla="*/ 2097852 w 2097852"/>
              <a:gd name="connsiteY2" fmla="*/ 228312 h 1883453"/>
              <a:gd name="connsiteX3" fmla="*/ 2097852 w 2097852"/>
              <a:gd name="connsiteY3" fmla="*/ 1655141 h 1883453"/>
              <a:gd name="connsiteX4" fmla="*/ 1869540 w 2097852"/>
              <a:gd name="connsiteY4" fmla="*/ 1883453 h 1883453"/>
              <a:gd name="connsiteX5" fmla="*/ 228312 w 2097852"/>
              <a:gd name="connsiteY5" fmla="*/ 1883453 h 1883453"/>
              <a:gd name="connsiteX6" fmla="*/ 0 w 2097852"/>
              <a:gd name="connsiteY6" fmla="*/ 1655141 h 1883453"/>
              <a:gd name="connsiteX7" fmla="*/ 0 w 2097852"/>
              <a:gd name="connsiteY7" fmla="*/ 228312 h 1883453"/>
              <a:gd name="connsiteX8" fmla="*/ 228312 w 2097852"/>
              <a:gd name="connsiteY8" fmla="*/ 0 h 188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7852" h="1883453">
                <a:moveTo>
                  <a:pt x="228312" y="0"/>
                </a:moveTo>
                <a:lnTo>
                  <a:pt x="1869540" y="0"/>
                </a:lnTo>
                <a:cubicBezTo>
                  <a:pt x="1995633" y="0"/>
                  <a:pt x="2097852" y="102219"/>
                  <a:pt x="2097852" y="228312"/>
                </a:cubicBezTo>
                <a:lnTo>
                  <a:pt x="2097852" y="1655141"/>
                </a:lnTo>
                <a:cubicBezTo>
                  <a:pt x="2097852" y="1781234"/>
                  <a:pt x="1995633" y="1883453"/>
                  <a:pt x="1869540" y="1883453"/>
                </a:cubicBezTo>
                <a:lnTo>
                  <a:pt x="228312" y="1883453"/>
                </a:lnTo>
                <a:cubicBezTo>
                  <a:pt x="102219" y="1883453"/>
                  <a:pt x="0" y="1781234"/>
                  <a:pt x="0" y="1655141"/>
                </a:cubicBezTo>
                <a:lnTo>
                  <a:pt x="0" y="228312"/>
                </a:lnTo>
                <a:cubicBezTo>
                  <a:pt x="0" y="102219"/>
                  <a:pt x="102219" y="0"/>
                  <a:pt x="228312" y="0"/>
                </a:cubicBezTo>
                <a:close/>
              </a:path>
            </a:pathLst>
          </a:cu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327023149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6324600" cy="711200"/>
          </a:xfrm>
        </p:spPr>
        <p:txBody>
          <a:bodyPr anchor="ctr">
            <a:normAutofit/>
          </a:bodyPr>
          <a:lstStyle>
            <a:lvl1pPr marL="0" indent="0">
              <a:lnSpc>
                <a:spcPct val="100000"/>
              </a:lnSpc>
              <a:buNone/>
              <a:defRPr sz="4000" b="1">
                <a:latin typeface="+mj-lt"/>
              </a:defRPr>
            </a:lvl1pPr>
          </a:lstStyle>
          <a:p>
            <a:pPr lvl="0"/>
            <a:r>
              <a:rPr lang="en-US" dirty="0"/>
              <a:t>Write Title Here</a:t>
            </a:r>
          </a:p>
        </p:txBody>
      </p:sp>
      <p:sp>
        <p:nvSpPr>
          <p:cNvPr id="6" name="Picture Placeholder 5">
            <a:extLst>
              <a:ext uri="{FF2B5EF4-FFF2-40B4-BE49-F238E27FC236}">
                <a16:creationId xmlns:a16="http://schemas.microsoft.com/office/drawing/2014/main" id="{705EE2CE-0DD2-4C3C-BFFD-DC8DF88B7197}"/>
              </a:ext>
            </a:extLst>
          </p:cNvPr>
          <p:cNvSpPr>
            <a:spLocks noGrp="1"/>
          </p:cNvSpPr>
          <p:nvPr>
            <p:ph type="pic" sz="quarter" idx="11"/>
          </p:nvPr>
        </p:nvSpPr>
        <p:spPr>
          <a:xfrm>
            <a:off x="1454221" y="1460058"/>
            <a:ext cx="4315275" cy="4315275"/>
          </a:xfrm>
          <a:custGeom>
            <a:avLst/>
            <a:gdLst>
              <a:gd name="connsiteX0" fmla="*/ 214911 w 4315275"/>
              <a:gd name="connsiteY0" fmla="*/ 0 h 4315275"/>
              <a:gd name="connsiteX1" fmla="*/ 4100363 w 4315275"/>
              <a:gd name="connsiteY1" fmla="*/ 0 h 4315275"/>
              <a:gd name="connsiteX2" fmla="*/ 4315274 w 4315275"/>
              <a:gd name="connsiteY2" fmla="*/ 214911 h 4315275"/>
              <a:gd name="connsiteX3" fmla="*/ 4315274 w 4315275"/>
              <a:gd name="connsiteY3" fmla="*/ 1480744 h 4315275"/>
              <a:gd name="connsiteX4" fmla="*/ 4315274 w 4315275"/>
              <a:gd name="connsiteY4" fmla="*/ 1871113 h 4315275"/>
              <a:gd name="connsiteX5" fmla="*/ 4315274 w 4315275"/>
              <a:gd name="connsiteY5" fmla="*/ 2340529 h 4315275"/>
              <a:gd name="connsiteX6" fmla="*/ 4315275 w 4315275"/>
              <a:gd name="connsiteY6" fmla="*/ 2340541 h 4315275"/>
              <a:gd name="connsiteX7" fmla="*/ 4315275 w 4315275"/>
              <a:gd name="connsiteY7" fmla="*/ 3920319 h 4315275"/>
              <a:gd name="connsiteX8" fmla="*/ 4315274 w 4315275"/>
              <a:gd name="connsiteY8" fmla="*/ 3920330 h 4315275"/>
              <a:gd name="connsiteX9" fmla="*/ 4315274 w 4315275"/>
              <a:gd name="connsiteY9" fmla="*/ 3975142 h 4315275"/>
              <a:gd name="connsiteX10" fmla="*/ 4055774 w 4315275"/>
              <a:gd name="connsiteY10" fmla="*/ 4293538 h 4315275"/>
              <a:gd name="connsiteX11" fmla="*/ 4038477 w 4315275"/>
              <a:gd name="connsiteY11" fmla="*/ 4295282 h 4315275"/>
              <a:gd name="connsiteX12" fmla="*/ 3999917 w 4315275"/>
              <a:gd name="connsiteY12" fmla="*/ 4307251 h 4315275"/>
              <a:gd name="connsiteX13" fmla="*/ 3920319 w 4315275"/>
              <a:gd name="connsiteY13" fmla="*/ 4315275 h 4315275"/>
              <a:gd name="connsiteX14" fmla="*/ 2834532 w 4315275"/>
              <a:gd name="connsiteY14" fmla="*/ 4315275 h 4315275"/>
              <a:gd name="connsiteX15" fmla="*/ 2101468 w 4315275"/>
              <a:gd name="connsiteY15" fmla="*/ 4315275 h 4315275"/>
              <a:gd name="connsiteX16" fmla="*/ 1480743 w 4315275"/>
              <a:gd name="connsiteY16" fmla="*/ 4315275 h 4315275"/>
              <a:gd name="connsiteX17" fmla="*/ 0 w 4315275"/>
              <a:gd name="connsiteY17" fmla="*/ 2834533 h 4315275"/>
              <a:gd name="connsiteX18" fmla="*/ 0 w 4315275"/>
              <a:gd name="connsiteY18" fmla="*/ 2735946 h 4315275"/>
              <a:gd name="connsiteX19" fmla="*/ 0 w 4315275"/>
              <a:gd name="connsiteY19" fmla="*/ 1480744 h 4315275"/>
              <a:gd name="connsiteX20" fmla="*/ 0 w 4315275"/>
              <a:gd name="connsiteY20" fmla="*/ 214911 h 4315275"/>
              <a:gd name="connsiteX21" fmla="*/ 214911 w 4315275"/>
              <a:gd name="connsiteY21" fmla="*/ 0 h 431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315275" h="4315275">
                <a:moveTo>
                  <a:pt x="214911" y="0"/>
                </a:moveTo>
                <a:lnTo>
                  <a:pt x="4100363" y="0"/>
                </a:lnTo>
                <a:cubicBezTo>
                  <a:pt x="4219056" y="0"/>
                  <a:pt x="4315274" y="96218"/>
                  <a:pt x="4315274" y="214911"/>
                </a:cubicBezTo>
                <a:lnTo>
                  <a:pt x="4315274" y="1480744"/>
                </a:lnTo>
                <a:lnTo>
                  <a:pt x="4315274" y="1871113"/>
                </a:lnTo>
                <a:lnTo>
                  <a:pt x="4315274" y="2340529"/>
                </a:lnTo>
                <a:lnTo>
                  <a:pt x="4315275" y="2340541"/>
                </a:lnTo>
                <a:lnTo>
                  <a:pt x="4315275" y="3920319"/>
                </a:lnTo>
                <a:lnTo>
                  <a:pt x="4315274" y="3920330"/>
                </a:lnTo>
                <a:lnTo>
                  <a:pt x="4315274" y="3975142"/>
                </a:lnTo>
                <a:cubicBezTo>
                  <a:pt x="4315274" y="4132198"/>
                  <a:pt x="4203872" y="4263232"/>
                  <a:pt x="4055774" y="4293538"/>
                </a:cubicBezTo>
                <a:lnTo>
                  <a:pt x="4038477" y="4295282"/>
                </a:lnTo>
                <a:lnTo>
                  <a:pt x="3999917" y="4307251"/>
                </a:lnTo>
                <a:cubicBezTo>
                  <a:pt x="3974206" y="4312512"/>
                  <a:pt x="3947585" y="4315275"/>
                  <a:pt x="3920319" y="4315275"/>
                </a:cubicBezTo>
                <a:lnTo>
                  <a:pt x="2834532" y="4315275"/>
                </a:lnTo>
                <a:lnTo>
                  <a:pt x="2101468" y="4315275"/>
                </a:lnTo>
                <a:lnTo>
                  <a:pt x="1480743" y="4315275"/>
                </a:lnTo>
                <a:cubicBezTo>
                  <a:pt x="662951" y="4315275"/>
                  <a:pt x="0" y="3652324"/>
                  <a:pt x="0" y="2834533"/>
                </a:cubicBezTo>
                <a:lnTo>
                  <a:pt x="0" y="2735946"/>
                </a:lnTo>
                <a:lnTo>
                  <a:pt x="0" y="1480744"/>
                </a:lnTo>
                <a:lnTo>
                  <a:pt x="0" y="214911"/>
                </a:lnTo>
                <a:cubicBezTo>
                  <a:pt x="0" y="96218"/>
                  <a:pt x="96218" y="0"/>
                  <a:pt x="214911" y="0"/>
                </a:cubicBezTo>
                <a:close/>
              </a:path>
            </a:pathLst>
          </a:cu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114246877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5A6FCB20-3615-45EC-A8EE-74C6E3981555}"/>
              </a:ext>
            </a:extLst>
          </p:cNvPr>
          <p:cNvSpPr>
            <a:spLocks noGrp="1"/>
          </p:cNvSpPr>
          <p:nvPr>
            <p:ph type="body" sz="quarter" idx="10" hasCustomPrompt="1"/>
          </p:nvPr>
        </p:nvSpPr>
        <p:spPr>
          <a:xfrm>
            <a:off x="1028700" y="444500"/>
            <a:ext cx="6324600" cy="711200"/>
          </a:xfrm>
        </p:spPr>
        <p:txBody>
          <a:bodyPr anchor="ctr">
            <a:normAutofit/>
          </a:bodyPr>
          <a:lstStyle>
            <a:lvl1pPr marL="0" indent="0">
              <a:lnSpc>
                <a:spcPct val="100000"/>
              </a:lnSpc>
              <a:buNone/>
              <a:defRPr sz="4000" b="1">
                <a:latin typeface="+mj-lt"/>
              </a:defRPr>
            </a:lvl1pPr>
          </a:lstStyle>
          <a:p>
            <a:pPr lvl="0"/>
            <a:r>
              <a:rPr lang="en-US" dirty="0"/>
              <a:t>Write Title Here</a:t>
            </a:r>
          </a:p>
        </p:txBody>
      </p:sp>
      <p:sp>
        <p:nvSpPr>
          <p:cNvPr id="6" name="Picture Placeholder 5">
            <a:extLst>
              <a:ext uri="{FF2B5EF4-FFF2-40B4-BE49-F238E27FC236}">
                <a16:creationId xmlns:a16="http://schemas.microsoft.com/office/drawing/2014/main" id="{5D6EF8DB-9D0C-4F80-8A52-C903377044CA}"/>
              </a:ext>
            </a:extLst>
          </p:cNvPr>
          <p:cNvSpPr>
            <a:spLocks noGrp="1"/>
          </p:cNvSpPr>
          <p:nvPr>
            <p:ph type="pic" sz="quarter" idx="11"/>
          </p:nvPr>
        </p:nvSpPr>
        <p:spPr>
          <a:xfrm>
            <a:off x="1104182" y="1345721"/>
            <a:ext cx="6961517" cy="2303253"/>
          </a:xfrm>
          <a:custGeom>
            <a:avLst/>
            <a:gdLst>
              <a:gd name="connsiteX0" fmla="*/ 0 w 6961517"/>
              <a:gd name="connsiteY0" fmla="*/ 0 h 2303253"/>
              <a:gd name="connsiteX1" fmla="*/ 6961517 w 6961517"/>
              <a:gd name="connsiteY1" fmla="*/ 0 h 2303253"/>
              <a:gd name="connsiteX2" fmla="*/ 6961517 w 6961517"/>
              <a:gd name="connsiteY2" fmla="*/ 2303253 h 2303253"/>
              <a:gd name="connsiteX3" fmla="*/ 0 w 6961517"/>
              <a:gd name="connsiteY3" fmla="*/ 2303253 h 2303253"/>
            </a:gdLst>
            <a:ahLst/>
            <a:cxnLst>
              <a:cxn ang="0">
                <a:pos x="connsiteX0" y="connsiteY0"/>
              </a:cxn>
              <a:cxn ang="0">
                <a:pos x="connsiteX1" y="connsiteY1"/>
              </a:cxn>
              <a:cxn ang="0">
                <a:pos x="connsiteX2" y="connsiteY2"/>
              </a:cxn>
              <a:cxn ang="0">
                <a:pos x="connsiteX3" y="connsiteY3"/>
              </a:cxn>
            </a:cxnLst>
            <a:rect l="l" t="t" r="r" b="b"/>
            <a:pathLst>
              <a:path w="6961517" h="2303253">
                <a:moveTo>
                  <a:pt x="0" y="0"/>
                </a:moveTo>
                <a:lnTo>
                  <a:pt x="6961517" y="0"/>
                </a:lnTo>
                <a:lnTo>
                  <a:pt x="6961517" y="2303253"/>
                </a:lnTo>
                <a:lnTo>
                  <a:pt x="0" y="2303253"/>
                </a:lnTo>
                <a:close/>
              </a:path>
            </a:pathLst>
          </a:custGeom>
          <a:solidFill>
            <a:schemeClr val="bg2">
              <a:lumMod val="95000"/>
            </a:schemeClr>
          </a:solidFill>
        </p:spPr>
        <p:txBody>
          <a:bodyPr wrap="square">
            <a:noAutofit/>
          </a:bodyPr>
          <a:lstStyle>
            <a:lvl1pPr>
              <a:defRPr sz="800"/>
            </a:lvl1pPr>
          </a:lstStyle>
          <a:p>
            <a:endParaRPr lang="en-US"/>
          </a:p>
        </p:txBody>
      </p:sp>
      <p:sp>
        <p:nvSpPr>
          <p:cNvPr id="10" name="Picture Placeholder 9">
            <a:extLst>
              <a:ext uri="{FF2B5EF4-FFF2-40B4-BE49-F238E27FC236}">
                <a16:creationId xmlns:a16="http://schemas.microsoft.com/office/drawing/2014/main" id="{2675F146-5944-48A3-B054-233B225AC4E3}"/>
              </a:ext>
            </a:extLst>
          </p:cNvPr>
          <p:cNvSpPr>
            <a:spLocks noGrp="1"/>
          </p:cNvSpPr>
          <p:nvPr>
            <p:ph type="pic" sz="quarter" idx="12"/>
          </p:nvPr>
        </p:nvSpPr>
        <p:spPr>
          <a:xfrm>
            <a:off x="1104182" y="4037162"/>
            <a:ext cx="3209026" cy="1880559"/>
          </a:xfrm>
          <a:custGeom>
            <a:avLst/>
            <a:gdLst>
              <a:gd name="connsiteX0" fmla="*/ 0 w 3209026"/>
              <a:gd name="connsiteY0" fmla="*/ 0 h 1880559"/>
              <a:gd name="connsiteX1" fmla="*/ 3209026 w 3209026"/>
              <a:gd name="connsiteY1" fmla="*/ 0 h 1880559"/>
              <a:gd name="connsiteX2" fmla="*/ 3209026 w 3209026"/>
              <a:gd name="connsiteY2" fmla="*/ 1880559 h 1880559"/>
              <a:gd name="connsiteX3" fmla="*/ 0 w 3209026"/>
              <a:gd name="connsiteY3" fmla="*/ 1880559 h 1880559"/>
            </a:gdLst>
            <a:ahLst/>
            <a:cxnLst>
              <a:cxn ang="0">
                <a:pos x="connsiteX0" y="connsiteY0"/>
              </a:cxn>
              <a:cxn ang="0">
                <a:pos x="connsiteX1" y="connsiteY1"/>
              </a:cxn>
              <a:cxn ang="0">
                <a:pos x="connsiteX2" y="connsiteY2"/>
              </a:cxn>
              <a:cxn ang="0">
                <a:pos x="connsiteX3" y="connsiteY3"/>
              </a:cxn>
            </a:cxnLst>
            <a:rect l="l" t="t" r="r" b="b"/>
            <a:pathLst>
              <a:path w="3209026" h="1880559">
                <a:moveTo>
                  <a:pt x="0" y="0"/>
                </a:moveTo>
                <a:lnTo>
                  <a:pt x="3209026" y="0"/>
                </a:lnTo>
                <a:lnTo>
                  <a:pt x="3209026" y="1880559"/>
                </a:lnTo>
                <a:lnTo>
                  <a:pt x="0" y="1880559"/>
                </a:lnTo>
                <a:close/>
              </a:path>
            </a:pathLst>
          </a:custGeom>
          <a:solidFill>
            <a:schemeClr val="bg2">
              <a:lumMod val="95000"/>
            </a:schemeClr>
          </a:solidFill>
        </p:spPr>
        <p:txBody>
          <a:bodyPr wrap="square">
            <a:noAutofit/>
          </a:bodyPr>
          <a:lstStyle>
            <a:lvl1pPr>
              <a:defRPr sz="800"/>
            </a:lvl1pPr>
          </a:lstStyle>
          <a:p>
            <a:endParaRPr lang="en-US"/>
          </a:p>
        </p:txBody>
      </p:sp>
    </p:spTree>
    <p:extLst>
      <p:ext uri="{BB962C8B-B14F-4D97-AF65-F5344CB8AC3E}">
        <p14:creationId xmlns:p14="http://schemas.microsoft.com/office/powerpoint/2010/main" val="210277697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8C31B2F-6AF0-407D-AC60-9B4C2D841621}"/>
              </a:ext>
            </a:extLst>
          </p:cNvPr>
          <p:cNvSpPr>
            <a:spLocks noGrp="1"/>
          </p:cNvSpPr>
          <p:nvPr>
            <p:ph type="pic" sz="quarter" idx="10"/>
          </p:nvPr>
        </p:nvSpPr>
        <p:spPr>
          <a:xfrm>
            <a:off x="1" y="228600"/>
            <a:ext cx="5195919" cy="5815891"/>
          </a:xfrm>
          <a:custGeom>
            <a:avLst/>
            <a:gdLst>
              <a:gd name="connsiteX0" fmla="*/ 0 w 5195919"/>
              <a:gd name="connsiteY0" fmla="*/ 0 h 5561892"/>
              <a:gd name="connsiteX1" fmla="*/ 1018783 w 5195919"/>
              <a:gd name="connsiteY1" fmla="*/ 0 h 5561892"/>
              <a:gd name="connsiteX2" fmla="*/ 3950154 w 5195919"/>
              <a:gd name="connsiteY2" fmla="*/ 0 h 5561892"/>
              <a:gd name="connsiteX3" fmla="*/ 5195919 w 5195919"/>
              <a:gd name="connsiteY3" fmla="*/ 0 h 5561892"/>
              <a:gd name="connsiteX4" fmla="*/ 5195919 w 5195919"/>
              <a:gd name="connsiteY4" fmla="*/ 2610234 h 5561892"/>
              <a:gd name="connsiteX5" fmla="*/ 5195918 w 5195919"/>
              <a:gd name="connsiteY5" fmla="*/ 2610234 h 5561892"/>
              <a:gd name="connsiteX6" fmla="*/ 5195918 w 5195919"/>
              <a:gd name="connsiteY6" fmla="*/ 2850442 h 5561892"/>
              <a:gd name="connsiteX7" fmla="*/ 2761698 w 5195919"/>
              <a:gd name="connsiteY7" fmla="*/ 5547893 h 5561892"/>
              <a:gd name="connsiteX8" fmla="*/ 2603500 w 5195919"/>
              <a:gd name="connsiteY8" fmla="*/ 5555882 h 5561892"/>
              <a:gd name="connsiteX9" fmla="*/ 2603500 w 5195919"/>
              <a:gd name="connsiteY9" fmla="*/ 5561892 h 5561892"/>
              <a:gd name="connsiteX10" fmla="*/ 2484468 w 5195919"/>
              <a:gd name="connsiteY10" fmla="*/ 5561892 h 5561892"/>
              <a:gd name="connsiteX11" fmla="*/ 1625602 w 5195919"/>
              <a:gd name="connsiteY11" fmla="*/ 5561892 h 5561892"/>
              <a:gd name="connsiteX12" fmla="*/ 825500 w 5195919"/>
              <a:gd name="connsiteY12" fmla="*/ 5561892 h 5561892"/>
              <a:gd name="connsiteX13" fmla="*/ 0 w 5195919"/>
              <a:gd name="connsiteY13" fmla="*/ 5561892 h 5561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195919" h="5561892">
                <a:moveTo>
                  <a:pt x="0" y="0"/>
                </a:moveTo>
                <a:lnTo>
                  <a:pt x="1018783" y="0"/>
                </a:lnTo>
                <a:lnTo>
                  <a:pt x="3950154" y="0"/>
                </a:lnTo>
                <a:lnTo>
                  <a:pt x="5195919" y="0"/>
                </a:lnTo>
                <a:lnTo>
                  <a:pt x="5195919" y="2610234"/>
                </a:lnTo>
                <a:lnTo>
                  <a:pt x="5195918" y="2610234"/>
                </a:lnTo>
                <a:lnTo>
                  <a:pt x="5195918" y="2850442"/>
                </a:lnTo>
                <a:cubicBezTo>
                  <a:pt x="5195918" y="4254341"/>
                  <a:pt x="4128963" y="5409040"/>
                  <a:pt x="2761698" y="5547893"/>
                </a:cubicBezTo>
                <a:lnTo>
                  <a:pt x="2603500" y="5555882"/>
                </a:lnTo>
                <a:lnTo>
                  <a:pt x="2603500" y="5561892"/>
                </a:lnTo>
                <a:lnTo>
                  <a:pt x="2484468" y="5561892"/>
                </a:lnTo>
                <a:lnTo>
                  <a:pt x="1625602" y="5561892"/>
                </a:lnTo>
                <a:lnTo>
                  <a:pt x="825500" y="5561892"/>
                </a:lnTo>
                <a:lnTo>
                  <a:pt x="0" y="5561892"/>
                </a:lnTo>
                <a:close/>
              </a:path>
            </a:pathLst>
          </a:custGeom>
        </p:spPr>
        <p:txBody>
          <a:bodyPr wrap="square">
            <a:noAutofit/>
          </a:bodyPr>
          <a:lstStyle>
            <a:lvl1pPr>
              <a:defRPr sz="800"/>
            </a:lvl1pPr>
          </a:lstStyle>
          <a:p>
            <a:endParaRPr lang="en-US"/>
          </a:p>
        </p:txBody>
      </p:sp>
      <p:sp>
        <p:nvSpPr>
          <p:cNvPr id="9" name="Text Placeholder 7">
            <a:extLst>
              <a:ext uri="{FF2B5EF4-FFF2-40B4-BE49-F238E27FC236}">
                <a16:creationId xmlns:a16="http://schemas.microsoft.com/office/drawing/2014/main" id="{E972D592-D0AA-4172-B603-86ED360281A4}"/>
              </a:ext>
            </a:extLst>
          </p:cNvPr>
          <p:cNvSpPr>
            <a:spLocks noGrp="1"/>
          </p:cNvSpPr>
          <p:nvPr>
            <p:ph type="body" sz="quarter" idx="11" hasCustomPrompt="1"/>
          </p:nvPr>
        </p:nvSpPr>
        <p:spPr>
          <a:xfrm>
            <a:off x="7480300" y="1701800"/>
            <a:ext cx="3848100" cy="749300"/>
          </a:xfrm>
        </p:spPr>
        <p:txBody>
          <a:bodyPr anchor="ctr">
            <a:normAutofit/>
          </a:bodyPr>
          <a:lstStyle>
            <a:lvl1pPr marL="0" indent="0" algn="ctr">
              <a:lnSpc>
                <a:spcPct val="100000"/>
              </a:lnSpc>
              <a:buNone/>
              <a:defRPr sz="4000" b="1">
                <a:latin typeface="+mj-lt"/>
              </a:defRPr>
            </a:lvl1pPr>
          </a:lstStyle>
          <a:p>
            <a:pPr lvl="0"/>
            <a:r>
              <a:rPr lang="en-US" dirty="0"/>
              <a:t>Title Here</a:t>
            </a:r>
          </a:p>
        </p:txBody>
      </p:sp>
    </p:spTree>
    <p:extLst>
      <p:ext uri="{BB962C8B-B14F-4D97-AF65-F5344CB8AC3E}">
        <p14:creationId xmlns:p14="http://schemas.microsoft.com/office/powerpoint/2010/main" val="87849135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4B0C32B0-4F67-4973-8E21-5ADC03DD46AB}"/>
              </a:ext>
            </a:extLst>
          </p:cNvPr>
          <p:cNvSpPr>
            <a:spLocks noGrp="1"/>
          </p:cNvSpPr>
          <p:nvPr>
            <p:ph type="pic" sz="quarter" idx="10"/>
          </p:nvPr>
        </p:nvSpPr>
        <p:spPr>
          <a:xfrm>
            <a:off x="0" y="0"/>
            <a:ext cx="12191999" cy="6857999"/>
          </a:xfrm>
          <a:solidFill>
            <a:schemeClr val="bg2">
              <a:lumMod val="95000"/>
            </a:schemeClr>
          </a:solidFill>
        </p:spPr>
        <p:txBody>
          <a:bodyPr>
            <a:normAutofit/>
          </a:bodyPr>
          <a:lstStyle>
            <a:lvl1pPr>
              <a:defRPr sz="800"/>
            </a:lvl1pPr>
          </a:lstStyle>
          <a:p>
            <a:endParaRPr lang="en-ID"/>
          </a:p>
        </p:txBody>
      </p:sp>
    </p:spTree>
    <p:extLst>
      <p:ext uri="{BB962C8B-B14F-4D97-AF65-F5344CB8AC3E}">
        <p14:creationId xmlns:p14="http://schemas.microsoft.com/office/powerpoint/2010/main" val="158738769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4B0C32B0-4F67-4973-8E21-5ADC03DD46AB}"/>
              </a:ext>
            </a:extLst>
          </p:cNvPr>
          <p:cNvSpPr>
            <a:spLocks noGrp="1"/>
          </p:cNvSpPr>
          <p:nvPr>
            <p:ph type="pic" sz="quarter" idx="10"/>
          </p:nvPr>
        </p:nvSpPr>
        <p:spPr>
          <a:xfrm>
            <a:off x="493486" y="478972"/>
            <a:ext cx="11205028" cy="5900056"/>
          </a:xfrm>
          <a:solidFill>
            <a:schemeClr val="bg2">
              <a:lumMod val="95000"/>
            </a:schemeClr>
          </a:solidFill>
        </p:spPr>
        <p:txBody>
          <a:bodyPr>
            <a:normAutofit/>
          </a:bodyPr>
          <a:lstStyle>
            <a:lvl1pPr>
              <a:defRPr sz="800"/>
            </a:lvl1pPr>
          </a:lstStyle>
          <a:p>
            <a:endParaRPr lang="en-ID"/>
          </a:p>
        </p:txBody>
      </p:sp>
    </p:spTree>
    <p:extLst>
      <p:ext uri="{BB962C8B-B14F-4D97-AF65-F5344CB8AC3E}">
        <p14:creationId xmlns:p14="http://schemas.microsoft.com/office/powerpoint/2010/main" val="165363667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General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173874"/>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Home Page">
    <p:spTree>
      <p:nvGrpSpPr>
        <p:cNvPr id="1" name=""/>
        <p:cNvGrpSpPr/>
        <p:nvPr/>
      </p:nvGrpSpPr>
      <p:grpSpPr>
        <a:xfrm>
          <a:off x="0" y="0"/>
          <a:ext cx="0" cy="0"/>
          <a:chOff x="0" y="0"/>
          <a:chExt cx="0" cy="0"/>
        </a:xfrm>
      </p:grpSpPr>
      <p:sp useBgFill="1">
        <p:nvSpPr>
          <p:cNvPr id="18" name="Picture Placeholder 17">
            <a:extLst>
              <a:ext uri="{FF2B5EF4-FFF2-40B4-BE49-F238E27FC236}">
                <a16:creationId xmlns:a16="http://schemas.microsoft.com/office/drawing/2014/main" id="{D7FF67E2-3A0B-4B50-A07E-701C968969D4}"/>
              </a:ext>
            </a:extLst>
          </p:cNvPr>
          <p:cNvSpPr>
            <a:spLocks noGrp="1"/>
          </p:cNvSpPr>
          <p:nvPr>
            <p:ph type="pic" sz="quarter" idx="11"/>
          </p:nvPr>
        </p:nvSpPr>
        <p:spPr>
          <a:xfrm>
            <a:off x="2855913" y="0"/>
            <a:ext cx="9336087" cy="6858000"/>
          </a:xfrm>
        </p:spPr>
        <p:txBody>
          <a:bodyPr/>
          <a:lstStyle>
            <a:lvl1pPr marL="0" indent="0">
              <a:buNone/>
              <a:defRPr/>
            </a:lvl1pPr>
          </a:lstStyle>
          <a:p>
            <a:endParaRPr lang="en-US"/>
          </a:p>
        </p:txBody>
      </p:sp>
      <p:sp>
        <p:nvSpPr>
          <p:cNvPr id="21" name="Picture Placeholder 20">
            <a:extLst>
              <a:ext uri="{FF2B5EF4-FFF2-40B4-BE49-F238E27FC236}">
                <a16:creationId xmlns:a16="http://schemas.microsoft.com/office/drawing/2014/main" id="{6CD2FF90-E39B-4DC3-BA3F-5CFAC1DAB68B}"/>
              </a:ext>
            </a:extLst>
          </p:cNvPr>
          <p:cNvSpPr>
            <a:spLocks noGrp="1"/>
          </p:cNvSpPr>
          <p:nvPr>
            <p:ph type="pic" sz="quarter" idx="12"/>
          </p:nvPr>
        </p:nvSpPr>
        <p:spPr>
          <a:xfrm>
            <a:off x="0" y="0"/>
            <a:ext cx="6776581"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marL="0" indent="0">
              <a:buNone/>
              <a:defRPr/>
            </a:lvl1pPr>
          </a:lstStyle>
          <a:p>
            <a:endParaRPr lang="en-US"/>
          </a:p>
        </p:txBody>
      </p:sp>
      <p:pic>
        <p:nvPicPr>
          <p:cNvPr id="4" name="Picture 3">
            <a:extLst>
              <a:ext uri="{FF2B5EF4-FFF2-40B4-BE49-F238E27FC236}">
                <a16:creationId xmlns:a16="http://schemas.microsoft.com/office/drawing/2014/main" id="{805239C3-23C6-4D75-8327-55EB542FEFF2}"/>
              </a:ext>
            </a:extLst>
          </p:cNvPr>
          <p:cNvPicPr>
            <a:picLocks noChangeAspect="1"/>
          </p:cNvPicPr>
          <p:nvPr userDrawn="1"/>
        </p:nvPicPr>
        <p:blipFill>
          <a:blip r:embed="rId3" cstate="print">
            <a:extLst>
              <a:ext uri="{28A0092B-C50C-407E-A947-70E740481C1C}">
                <a14:useLocalDpi xmlns:a14="http://schemas.microsoft.com/office/drawing/2010/main"/>
              </a:ext>
            </a:extLst>
          </a:blip>
          <a:srcRect l="29652" r="27975" b="19270"/>
          <a:stretch>
            <a:fillRect/>
          </a:stretch>
        </p:blipFill>
        <p:spPr>
          <a:xfrm>
            <a:off x="2075544" y="540850"/>
            <a:ext cx="1509485" cy="1453754"/>
          </a:xfrm>
          <a:prstGeom prst="rect">
            <a:avLst/>
          </a:prstGeom>
        </p:spPr>
      </p:pic>
      <p:sp>
        <p:nvSpPr>
          <p:cNvPr id="7" name="Title 6">
            <a:extLst>
              <a:ext uri="{FF2B5EF4-FFF2-40B4-BE49-F238E27FC236}">
                <a16:creationId xmlns:a16="http://schemas.microsoft.com/office/drawing/2014/main" id="{9ADF1263-C145-45A3-97F1-ABF6542B6BB7}"/>
              </a:ext>
            </a:extLst>
          </p:cNvPr>
          <p:cNvSpPr>
            <a:spLocks noGrp="1"/>
          </p:cNvSpPr>
          <p:nvPr>
            <p:ph type="title"/>
          </p:nvPr>
        </p:nvSpPr>
        <p:spPr>
          <a:xfrm>
            <a:off x="-1" y="2325571"/>
            <a:ext cx="5172501" cy="1745667"/>
          </a:xfrm>
        </p:spPr>
        <p:txBody>
          <a:bodyPr/>
          <a:lstStyle>
            <a:lvl1pPr>
              <a:defRPr>
                <a:solidFill>
                  <a:schemeClr val="bg1"/>
                </a:solidFill>
              </a:defRPr>
            </a:lvl1pPr>
          </a:lstStyle>
          <a:p>
            <a:r>
              <a:rPr lang="en-US" dirty="0"/>
              <a:t>Click to edit</a:t>
            </a:r>
          </a:p>
        </p:txBody>
      </p:sp>
      <p:sp>
        <p:nvSpPr>
          <p:cNvPr id="11" name="Content Placeholder 10">
            <a:extLst>
              <a:ext uri="{FF2B5EF4-FFF2-40B4-BE49-F238E27FC236}">
                <a16:creationId xmlns:a16="http://schemas.microsoft.com/office/drawing/2014/main" id="{F113ED81-3AD0-4EBE-BAB9-9A9F94069A4B}"/>
              </a:ext>
            </a:extLst>
          </p:cNvPr>
          <p:cNvSpPr>
            <a:spLocks noGrp="1"/>
          </p:cNvSpPr>
          <p:nvPr>
            <p:ph sz="quarter" idx="10"/>
          </p:nvPr>
        </p:nvSpPr>
        <p:spPr>
          <a:xfrm>
            <a:off x="0" y="6166621"/>
            <a:ext cx="5172500" cy="460375"/>
          </a:xfrm>
        </p:spPr>
        <p:txBody>
          <a:bodyPr/>
          <a:lstStyle>
            <a:lvl1pPr marL="0" indent="0" algn="ctr">
              <a:buNone/>
              <a:defRPr sz="1800">
                <a:solidFill>
                  <a:schemeClr val="bg1"/>
                </a:solidFill>
              </a:defRPr>
            </a:lvl1pPr>
          </a:lstStyle>
          <a:p>
            <a:pPr lvl="0"/>
            <a:r>
              <a:rPr lang="en-US" dirty="0"/>
              <a:t>Click to edit</a:t>
            </a:r>
          </a:p>
        </p:txBody>
      </p:sp>
    </p:spTree>
    <p:extLst>
      <p:ext uri="{BB962C8B-B14F-4D97-AF65-F5344CB8AC3E}">
        <p14:creationId xmlns:p14="http://schemas.microsoft.com/office/powerpoint/2010/main" val="288616840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Menu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91C55-B3CE-44CA-B778-0666F00C3AAC}"/>
              </a:ext>
            </a:extLst>
          </p:cNvPr>
          <p:cNvSpPr>
            <a:spLocks noGrp="1"/>
          </p:cNvSpPr>
          <p:nvPr>
            <p:ph type="title"/>
          </p:nvPr>
        </p:nvSpPr>
        <p:spPr/>
        <p:txBody>
          <a:bodyPr/>
          <a:lstStyle/>
          <a:p>
            <a:r>
              <a:rPr lang="en-US" dirty="0"/>
              <a:t>Click to edit Master title style</a:t>
            </a:r>
          </a:p>
        </p:txBody>
      </p:sp>
      <p:sp>
        <p:nvSpPr>
          <p:cNvPr id="3" name="Line 14">
            <a:extLst>
              <a:ext uri="{FF2B5EF4-FFF2-40B4-BE49-F238E27FC236}">
                <a16:creationId xmlns:a16="http://schemas.microsoft.com/office/drawing/2014/main" id="{B0BDDF80-3B21-4613-BD75-5E8E8BEF4EED}"/>
              </a:ext>
            </a:extLst>
          </p:cNvPr>
          <p:cNvSpPr>
            <a:spLocks noChangeShapeType="1"/>
          </p:cNvSpPr>
          <p:nvPr userDrawn="1"/>
        </p:nvSpPr>
        <p:spPr bwMode="auto">
          <a:xfrm>
            <a:off x="2532050" y="1995936"/>
            <a:ext cx="2413752" cy="0"/>
          </a:xfrm>
          <a:prstGeom prst="line">
            <a:avLst/>
          </a:prstGeom>
          <a:noFill/>
          <a:ln w="25400" cap="flat">
            <a:solidFill>
              <a:srgbClr val="FFFFFF">
                <a:lumMod val="85000"/>
              </a:srgbClr>
            </a:solidFill>
            <a:prstDash val="sysDot"/>
            <a:miter lim="800000"/>
            <a:headEnd/>
            <a:tailEnd type="none" w="lg" len="lg"/>
          </a:ln>
          <a:extLst>
            <a:ext uri="{909E8E84-426E-40DD-AFC4-6F175D3DCCD1}">
              <a14:hiddenFill xmlns:a14="http://schemas.microsoft.com/office/drawing/2010/main">
                <a:noFill/>
              </a14:hiddenFill>
            </a:ext>
          </a:extLst>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B3B3B3"/>
              </a:solidFill>
              <a:effectLst/>
              <a:uLnTx/>
              <a:uFillTx/>
              <a:latin typeface="Roboto Bold" charset="0"/>
              <a:ea typeface="Microsoft YaHei"/>
              <a:cs typeface="+mn-cs"/>
            </a:endParaRPr>
          </a:p>
        </p:txBody>
      </p:sp>
      <p:sp>
        <p:nvSpPr>
          <p:cNvPr id="4" name="Line 15">
            <a:extLst>
              <a:ext uri="{FF2B5EF4-FFF2-40B4-BE49-F238E27FC236}">
                <a16:creationId xmlns:a16="http://schemas.microsoft.com/office/drawing/2014/main" id="{039EF009-0ADE-403D-9FBF-B34E23FB6CAB}"/>
              </a:ext>
            </a:extLst>
          </p:cNvPr>
          <p:cNvSpPr>
            <a:spLocks noChangeShapeType="1"/>
          </p:cNvSpPr>
          <p:nvPr userDrawn="1"/>
        </p:nvSpPr>
        <p:spPr bwMode="auto">
          <a:xfrm>
            <a:off x="3295062" y="3125808"/>
            <a:ext cx="1650739" cy="0"/>
          </a:xfrm>
          <a:prstGeom prst="line">
            <a:avLst/>
          </a:prstGeom>
          <a:noFill/>
          <a:ln w="25400" cap="flat">
            <a:solidFill>
              <a:srgbClr val="FFFFFF">
                <a:lumMod val="85000"/>
              </a:srgbClr>
            </a:solidFill>
            <a:prstDash val="sysDot"/>
            <a:miter lim="800000"/>
            <a:headEnd/>
            <a:tailEnd type="none" w="lg" len="lg"/>
          </a:ln>
          <a:extLst>
            <a:ext uri="{909E8E84-426E-40DD-AFC4-6F175D3DCCD1}">
              <a14:hiddenFill xmlns:a14="http://schemas.microsoft.com/office/drawing/2010/main">
                <a:noFill/>
              </a14:hiddenFill>
            </a:ext>
          </a:extLst>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B3B3B3"/>
              </a:solidFill>
              <a:effectLst/>
              <a:uLnTx/>
              <a:uFillTx/>
              <a:latin typeface="Roboto Bold" charset="0"/>
              <a:ea typeface="Microsoft YaHei"/>
              <a:cs typeface="+mn-cs"/>
            </a:endParaRPr>
          </a:p>
        </p:txBody>
      </p:sp>
      <p:sp>
        <p:nvSpPr>
          <p:cNvPr id="5" name="Line 16">
            <a:extLst>
              <a:ext uri="{FF2B5EF4-FFF2-40B4-BE49-F238E27FC236}">
                <a16:creationId xmlns:a16="http://schemas.microsoft.com/office/drawing/2014/main" id="{67B48F87-E692-4FAE-BD97-8C475F1A10AF}"/>
              </a:ext>
            </a:extLst>
          </p:cNvPr>
          <p:cNvSpPr>
            <a:spLocks noChangeShapeType="1"/>
          </p:cNvSpPr>
          <p:nvPr userDrawn="1"/>
        </p:nvSpPr>
        <p:spPr bwMode="auto">
          <a:xfrm>
            <a:off x="3295064" y="4255679"/>
            <a:ext cx="1650738" cy="0"/>
          </a:xfrm>
          <a:prstGeom prst="line">
            <a:avLst/>
          </a:prstGeom>
          <a:noFill/>
          <a:ln w="25400" cap="flat">
            <a:solidFill>
              <a:srgbClr val="FFFFFF">
                <a:lumMod val="85000"/>
              </a:srgbClr>
            </a:solidFill>
            <a:prstDash val="sysDot"/>
            <a:miter lim="800000"/>
            <a:headEnd/>
            <a:tailEnd type="none" w="lg" len="lg"/>
          </a:ln>
          <a:extLst>
            <a:ext uri="{909E8E84-426E-40DD-AFC4-6F175D3DCCD1}">
              <a14:hiddenFill xmlns:a14="http://schemas.microsoft.com/office/drawing/2010/main">
                <a:noFill/>
              </a14:hiddenFill>
            </a:ext>
          </a:extLst>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B3B3B3"/>
              </a:solidFill>
              <a:effectLst/>
              <a:uLnTx/>
              <a:uFillTx/>
              <a:latin typeface="Roboto Bold" charset="0"/>
              <a:ea typeface="Microsoft YaHei"/>
              <a:cs typeface="+mn-cs"/>
            </a:endParaRPr>
          </a:p>
        </p:txBody>
      </p:sp>
      <p:sp>
        <p:nvSpPr>
          <p:cNvPr id="6" name="Line 17">
            <a:extLst>
              <a:ext uri="{FF2B5EF4-FFF2-40B4-BE49-F238E27FC236}">
                <a16:creationId xmlns:a16="http://schemas.microsoft.com/office/drawing/2014/main" id="{405863EB-FF79-4131-BDD7-FD78D0AFB52E}"/>
              </a:ext>
            </a:extLst>
          </p:cNvPr>
          <p:cNvSpPr>
            <a:spLocks noChangeShapeType="1"/>
          </p:cNvSpPr>
          <p:nvPr userDrawn="1"/>
        </p:nvSpPr>
        <p:spPr bwMode="auto">
          <a:xfrm>
            <a:off x="2532050" y="5398605"/>
            <a:ext cx="2413751" cy="0"/>
          </a:xfrm>
          <a:prstGeom prst="line">
            <a:avLst/>
          </a:prstGeom>
          <a:noFill/>
          <a:ln w="25400" cap="flat">
            <a:solidFill>
              <a:srgbClr val="FFFFFF">
                <a:lumMod val="85000"/>
              </a:srgbClr>
            </a:solidFill>
            <a:prstDash val="sysDot"/>
            <a:miter lim="800000"/>
            <a:headEnd/>
            <a:tailEnd type="none" w="lg" len="lg"/>
          </a:ln>
          <a:extLst>
            <a:ext uri="{909E8E84-426E-40DD-AFC4-6F175D3DCCD1}">
              <a14:hiddenFill xmlns:a14="http://schemas.microsoft.com/office/drawing/2010/main">
                <a:noFill/>
              </a14:hiddenFill>
            </a:ext>
          </a:extLst>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B3B3B3"/>
              </a:solidFill>
              <a:effectLst/>
              <a:uLnTx/>
              <a:uFillTx/>
              <a:latin typeface="Roboto Bold" charset="0"/>
              <a:ea typeface="Microsoft YaHei"/>
              <a:cs typeface="+mn-cs"/>
            </a:endParaRPr>
          </a:p>
        </p:txBody>
      </p:sp>
      <p:sp>
        <p:nvSpPr>
          <p:cNvPr id="7" name="Freeform 25">
            <a:extLst>
              <a:ext uri="{FF2B5EF4-FFF2-40B4-BE49-F238E27FC236}">
                <a16:creationId xmlns:a16="http://schemas.microsoft.com/office/drawing/2014/main" id="{1A5A11D8-13AB-4F2D-BC34-C034A0262279}"/>
              </a:ext>
            </a:extLst>
          </p:cNvPr>
          <p:cNvSpPr>
            <a:spLocks/>
          </p:cNvSpPr>
          <p:nvPr userDrawn="1"/>
        </p:nvSpPr>
        <p:spPr bwMode="auto">
          <a:xfrm>
            <a:off x="23890" y="1476321"/>
            <a:ext cx="3221326" cy="4428845"/>
          </a:xfrm>
          <a:custGeom>
            <a:avLst/>
            <a:gdLst>
              <a:gd name="T0" fmla="*/ 0 w 1970"/>
              <a:gd name="T1" fmla="*/ 2575 h 2719"/>
              <a:gd name="T2" fmla="*/ 610 w 1970"/>
              <a:gd name="T3" fmla="*/ 2719 h 2719"/>
              <a:gd name="T4" fmla="*/ 1970 w 1970"/>
              <a:gd name="T5" fmla="*/ 1360 h 2719"/>
              <a:gd name="T6" fmla="*/ 610 w 1970"/>
              <a:gd name="T7" fmla="*/ 0 h 2719"/>
              <a:gd name="T8" fmla="*/ 0 w 1970"/>
              <a:gd name="T9" fmla="*/ 144 h 2719"/>
            </a:gdLst>
            <a:ahLst/>
            <a:cxnLst>
              <a:cxn ang="0">
                <a:pos x="T0" y="T1"/>
              </a:cxn>
              <a:cxn ang="0">
                <a:pos x="T2" y="T3"/>
              </a:cxn>
              <a:cxn ang="0">
                <a:pos x="T4" y="T5"/>
              </a:cxn>
              <a:cxn ang="0">
                <a:pos x="T6" y="T7"/>
              </a:cxn>
              <a:cxn ang="0">
                <a:pos x="T8" y="T9"/>
              </a:cxn>
            </a:cxnLst>
            <a:rect l="0" t="0" r="r" b="b"/>
            <a:pathLst>
              <a:path w="1970" h="2719">
                <a:moveTo>
                  <a:pt x="0" y="2575"/>
                </a:moveTo>
                <a:cubicBezTo>
                  <a:pt x="183" y="2667"/>
                  <a:pt x="391" y="2719"/>
                  <a:pt x="610" y="2719"/>
                </a:cubicBezTo>
                <a:cubicBezTo>
                  <a:pt x="1361" y="2719"/>
                  <a:pt x="1970" y="2111"/>
                  <a:pt x="1970" y="1360"/>
                </a:cubicBezTo>
                <a:cubicBezTo>
                  <a:pt x="1970" y="608"/>
                  <a:pt x="1361" y="0"/>
                  <a:pt x="610" y="0"/>
                </a:cubicBezTo>
                <a:cubicBezTo>
                  <a:pt x="391" y="0"/>
                  <a:pt x="183" y="52"/>
                  <a:pt x="0" y="144"/>
                </a:cubicBezTo>
              </a:path>
            </a:pathLst>
          </a:custGeom>
          <a:noFill/>
          <a:ln w="25400" cap="flat">
            <a:solidFill>
              <a:srgbClr val="FFFFFF">
                <a:lumMod val="85000"/>
              </a:srgbClr>
            </a:solidFill>
            <a:prstDash val="solid"/>
            <a:miter lim="800000"/>
            <a:headEnd type="oval" w="lg" len="lg"/>
            <a:tailEnd type="oval" w="lg" len="lg"/>
          </a:ln>
          <a:extLst>
            <a:ext uri="{909E8E84-426E-40DD-AFC4-6F175D3DCCD1}">
              <a14:hiddenFill xmlns:a14="http://schemas.microsoft.com/office/drawing/2010/main">
                <a:solidFill>
                  <a:srgbClr val="FFFFFF"/>
                </a:solidFill>
              </a14:hiddenFill>
            </a:ext>
          </a:extLst>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B3B3B3"/>
              </a:solidFill>
              <a:effectLst/>
              <a:uLnTx/>
              <a:uFillTx/>
              <a:latin typeface="Roboto Bold" charset="0"/>
              <a:ea typeface="Microsoft YaHei"/>
              <a:cs typeface="+mn-cs"/>
            </a:endParaRPr>
          </a:p>
        </p:txBody>
      </p:sp>
      <p:grpSp>
        <p:nvGrpSpPr>
          <p:cNvPr id="8" name="Group 7">
            <a:extLst>
              <a:ext uri="{FF2B5EF4-FFF2-40B4-BE49-F238E27FC236}">
                <a16:creationId xmlns:a16="http://schemas.microsoft.com/office/drawing/2014/main" id="{28E48CEA-7517-49F4-8009-E189938A5876}"/>
              </a:ext>
            </a:extLst>
          </p:cNvPr>
          <p:cNvGrpSpPr/>
          <p:nvPr userDrawn="1"/>
        </p:nvGrpSpPr>
        <p:grpSpPr>
          <a:xfrm>
            <a:off x="2293787" y="1540148"/>
            <a:ext cx="3478035" cy="911577"/>
            <a:chOff x="4584398" y="3080295"/>
            <a:chExt cx="6956070" cy="1823154"/>
          </a:xfrm>
        </p:grpSpPr>
        <p:sp>
          <p:nvSpPr>
            <p:cNvPr id="9" name="Freeform 9">
              <a:extLst>
                <a:ext uri="{FF2B5EF4-FFF2-40B4-BE49-F238E27FC236}">
                  <a16:creationId xmlns:a16="http://schemas.microsoft.com/office/drawing/2014/main" id="{CC9556CE-F83B-4415-8568-0127DCF6BC84}"/>
                </a:ext>
              </a:extLst>
            </p:cNvPr>
            <p:cNvSpPr>
              <a:spLocks/>
            </p:cNvSpPr>
            <p:nvPr/>
          </p:nvSpPr>
          <p:spPr bwMode="auto">
            <a:xfrm>
              <a:off x="4584398" y="3727501"/>
              <a:ext cx="528742" cy="528742"/>
            </a:xfrm>
            <a:prstGeom prst="ellipse">
              <a:avLst/>
            </a:prstGeom>
            <a:solidFill>
              <a:srgbClr val="1073A3"/>
            </a:solidFill>
            <a:ln w="6350" cap="flat">
              <a:noFill/>
              <a:prstDash val="solid"/>
              <a:miter lim="800000"/>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B3B3B3"/>
                </a:solidFill>
                <a:effectLst/>
                <a:uLnTx/>
                <a:uFillTx/>
                <a:latin typeface="Roboto Bold" charset="0"/>
                <a:ea typeface="Microsoft YaHei"/>
                <a:cs typeface="+mn-cs"/>
              </a:endParaRPr>
            </a:p>
          </p:txBody>
        </p:sp>
        <p:sp>
          <p:nvSpPr>
            <p:cNvPr id="10" name="Oval 9">
              <a:extLst>
                <a:ext uri="{FF2B5EF4-FFF2-40B4-BE49-F238E27FC236}">
                  <a16:creationId xmlns:a16="http://schemas.microsoft.com/office/drawing/2014/main" id="{D63D991E-D485-4EE2-9F3D-D8A4F4C16990}"/>
                </a:ext>
              </a:extLst>
            </p:cNvPr>
            <p:cNvSpPr/>
            <p:nvPr/>
          </p:nvSpPr>
          <p:spPr>
            <a:xfrm>
              <a:off x="9660341" y="3080295"/>
              <a:ext cx="1880127" cy="1823154"/>
            </a:xfrm>
            <a:prstGeom prst="ellipse">
              <a:avLst/>
            </a:prstGeom>
            <a:solidFill>
              <a:srgbClr val="1073A3"/>
            </a:solidFill>
            <a:ln w="12700" cap="flat" cmpd="sng" algn="ctr">
              <a:noFill/>
              <a:prstDash val="solid"/>
              <a:miter lim="800000"/>
            </a:ln>
            <a:effectLst/>
          </p:spPr>
          <p:txBody>
            <a:bodyPr lIns="91440" tIns="45720" rIns="0" bIns="0"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a:ln>
                  <a:noFill/>
                </a:ln>
                <a:solidFill>
                  <a:srgbClr val="FFFFFF"/>
                </a:solidFill>
                <a:effectLst/>
                <a:uLnTx/>
                <a:uFillTx/>
                <a:latin typeface="Roboto Bold" charset="0"/>
                <a:ea typeface="Microsoft YaHei"/>
                <a:cs typeface="+mn-cs"/>
              </a:endParaRPr>
            </a:p>
          </p:txBody>
        </p:sp>
      </p:grpSp>
      <p:grpSp>
        <p:nvGrpSpPr>
          <p:cNvPr id="11" name="Group 10">
            <a:extLst>
              <a:ext uri="{FF2B5EF4-FFF2-40B4-BE49-F238E27FC236}">
                <a16:creationId xmlns:a16="http://schemas.microsoft.com/office/drawing/2014/main" id="{7AA230FD-E9E4-4DE7-A718-90C921FB510C}"/>
              </a:ext>
            </a:extLst>
          </p:cNvPr>
          <p:cNvGrpSpPr/>
          <p:nvPr userDrawn="1"/>
        </p:nvGrpSpPr>
        <p:grpSpPr>
          <a:xfrm>
            <a:off x="3032620" y="2670019"/>
            <a:ext cx="2739202" cy="911577"/>
            <a:chOff x="6062064" y="5340038"/>
            <a:chExt cx="5478404" cy="1823154"/>
          </a:xfrm>
          <a:solidFill>
            <a:srgbClr val="2DADE0"/>
          </a:solidFill>
        </p:grpSpPr>
        <p:sp>
          <p:nvSpPr>
            <p:cNvPr id="12" name="Freeform 8">
              <a:extLst>
                <a:ext uri="{FF2B5EF4-FFF2-40B4-BE49-F238E27FC236}">
                  <a16:creationId xmlns:a16="http://schemas.microsoft.com/office/drawing/2014/main" id="{CDE87A0A-B52C-4016-A27B-D56B9696EB1C}"/>
                </a:ext>
              </a:extLst>
            </p:cNvPr>
            <p:cNvSpPr>
              <a:spLocks/>
            </p:cNvSpPr>
            <p:nvPr/>
          </p:nvSpPr>
          <p:spPr bwMode="auto">
            <a:xfrm>
              <a:off x="6062064" y="5990460"/>
              <a:ext cx="524887" cy="522311"/>
            </a:xfrm>
            <a:prstGeom prst="ellipse">
              <a:avLst/>
            </a:prstGeom>
            <a:grpFill/>
            <a:ln w="6350" cap="flat">
              <a:noFill/>
              <a:prstDash val="solid"/>
              <a:miter lim="800000"/>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B3B3B3"/>
                </a:solidFill>
                <a:effectLst/>
                <a:uLnTx/>
                <a:uFillTx/>
                <a:latin typeface="Roboto Bold" charset="0"/>
                <a:ea typeface="Microsoft YaHei"/>
                <a:cs typeface="+mn-cs"/>
              </a:endParaRPr>
            </a:p>
          </p:txBody>
        </p:sp>
        <p:sp>
          <p:nvSpPr>
            <p:cNvPr id="13" name="Oval 12">
              <a:extLst>
                <a:ext uri="{FF2B5EF4-FFF2-40B4-BE49-F238E27FC236}">
                  <a16:creationId xmlns:a16="http://schemas.microsoft.com/office/drawing/2014/main" id="{2D1DA5AD-1880-409A-89B1-49DB1507BEDC}"/>
                </a:ext>
              </a:extLst>
            </p:cNvPr>
            <p:cNvSpPr/>
            <p:nvPr/>
          </p:nvSpPr>
          <p:spPr>
            <a:xfrm>
              <a:off x="9660341" y="5340038"/>
              <a:ext cx="1880127" cy="1823154"/>
            </a:xfrm>
            <a:prstGeom prst="ellipse">
              <a:avLst/>
            </a:prstGeom>
            <a:grpFill/>
            <a:ln w="12700" cap="flat" cmpd="sng" algn="ctr">
              <a:noFill/>
              <a:prstDash val="solid"/>
              <a:miter lim="800000"/>
            </a:ln>
            <a:effectLst/>
          </p:spPr>
          <p:txBody>
            <a:bodyPr lIns="91440" tIns="45720" rIns="0" bIns="0"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a:ln>
                  <a:noFill/>
                </a:ln>
                <a:solidFill>
                  <a:srgbClr val="FFFFFF"/>
                </a:solidFill>
                <a:effectLst/>
                <a:uLnTx/>
                <a:uFillTx/>
                <a:latin typeface="Roboto Bold" charset="0"/>
                <a:ea typeface="Microsoft YaHei"/>
                <a:cs typeface="+mn-cs"/>
              </a:endParaRPr>
            </a:p>
          </p:txBody>
        </p:sp>
      </p:grpSp>
      <p:grpSp>
        <p:nvGrpSpPr>
          <p:cNvPr id="14" name="Group 13">
            <a:extLst>
              <a:ext uri="{FF2B5EF4-FFF2-40B4-BE49-F238E27FC236}">
                <a16:creationId xmlns:a16="http://schemas.microsoft.com/office/drawing/2014/main" id="{E9D06DE5-F1B9-4850-8630-1896E26E932B}"/>
              </a:ext>
            </a:extLst>
          </p:cNvPr>
          <p:cNvGrpSpPr/>
          <p:nvPr userDrawn="1"/>
        </p:nvGrpSpPr>
        <p:grpSpPr>
          <a:xfrm>
            <a:off x="3032620" y="3799890"/>
            <a:ext cx="2739202" cy="911577"/>
            <a:chOff x="6062064" y="7599780"/>
            <a:chExt cx="5478404" cy="1823154"/>
          </a:xfrm>
          <a:solidFill>
            <a:srgbClr val="6ACEE3"/>
          </a:solidFill>
        </p:grpSpPr>
        <p:sp>
          <p:nvSpPr>
            <p:cNvPr id="15" name="Freeform 7">
              <a:extLst>
                <a:ext uri="{FF2B5EF4-FFF2-40B4-BE49-F238E27FC236}">
                  <a16:creationId xmlns:a16="http://schemas.microsoft.com/office/drawing/2014/main" id="{3AF440B5-B532-4609-9647-9A9770D84542}"/>
                </a:ext>
              </a:extLst>
            </p:cNvPr>
            <p:cNvSpPr>
              <a:spLocks/>
            </p:cNvSpPr>
            <p:nvPr/>
          </p:nvSpPr>
          <p:spPr bwMode="auto">
            <a:xfrm>
              <a:off x="6062064" y="8250201"/>
              <a:ext cx="524887" cy="522311"/>
            </a:xfrm>
            <a:prstGeom prst="ellipse">
              <a:avLst/>
            </a:prstGeom>
            <a:grpFill/>
            <a:ln w="6350" cap="flat">
              <a:noFill/>
              <a:prstDash val="solid"/>
              <a:miter lim="800000"/>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B3B3B3"/>
                </a:solidFill>
                <a:effectLst/>
                <a:uLnTx/>
                <a:uFillTx/>
                <a:latin typeface="Roboto Bold" charset="0"/>
                <a:ea typeface="Microsoft YaHei"/>
                <a:cs typeface="+mn-cs"/>
              </a:endParaRPr>
            </a:p>
          </p:txBody>
        </p:sp>
        <p:sp>
          <p:nvSpPr>
            <p:cNvPr id="16" name="Oval 15">
              <a:extLst>
                <a:ext uri="{FF2B5EF4-FFF2-40B4-BE49-F238E27FC236}">
                  <a16:creationId xmlns:a16="http://schemas.microsoft.com/office/drawing/2014/main" id="{0450874D-5894-45A6-B0D7-6CE929348BF5}"/>
                </a:ext>
              </a:extLst>
            </p:cNvPr>
            <p:cNvSpPr/>
            <p:nvPr/>
          </p:nvSpPr>
          <p:spPr>
            <a:xfrm>
              <a:off x="9660341" y="7599780"/>
              <a:ext cx="1880127" cy="1823154"/>
            </a:xfrm>
            <a:prstGeom prst="ellipse">
              <a:avLst/>
            </a:prstGeom>
            <a:grpFill/>
            <a:ln w="12700" cap="flat" cmpd="sng" algn="ctr">
              <a:noFill/>
              <a:prstDash val="solid"/>
              <a:miter lim="800000"/>
            </a:ln>
            <a:effectLst/>
          </p:spPr>
          <p:txBody>
            <a:bodyPr lIns="91440" tIns="45720" rIns="0" bIns="0"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a:ln>
                  <a:noFill/>
                </a:ln>
                <a:solidFill>
                  <a:srgbClr val="FFFFFF"/>
                </a:solidFill>
                <a:effectLst/>
                <a:uLnTx/>
                <a:uFillTx/>
                <a:latin typeface="Roboto Bold" charset="0"/>
                <a:ea typeface="Microsoft YaHei"/>
                <a:cs typeface="+mn-cs"/>
              </a:endParaRPr>
            </a:p>
          </p:txBody>
        </p:sp>
      </p:grpSp>
      <p:sp>
        <p:nvSpPr>
          <p:cNvPr id="17" name="Freeform 6">
            <a:extLst>
              <a:ext uri="{FF2B5EF4-FFF2-40B4-BE49-F238E27FC236}">
                <a16:creationId xmlns:a16="http://schemas.microsoft.com/office/drawing/2014/main" id="{C63D7157-937D-484F-AC3E-71A6E0D11BC7}"/>
              </a:ext>
            </a:extLst>
          </p:cNvPr>
          <p:cNvSpPr>
            <a:spLocks/>
          </p:cNvSpPr>
          <p:nvPr userDrawn="1"/>
        </p:nvSpPr>
        <p:spPr bwMode="auto">
          <a:xfrm>
            <a:off x="2293787" y="5266419"/>
            <a:ext cx="264371" cy="264371"/>
          </a:xfrm>
          <a:prstGeom prst="ellipse">
            <a:avLst/>
          </a:prstGeom>
          <a:solidFill>
            <a:srgbClr val="61DDA8"/>
          </a:solidFill>
          <a:ln w="6350" cap="flat">
            <a:noFill/>
            <a:prstDash val="solid"/>
            <a:miter lim="800000"/>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B3B3B3"/>
              </a:solidFill>
              <a:effectLst/>
              <a:uLnTx/>
              <a:uFillTx/>
              <a:latin typeface="Roboto Bold" charset="0"/>
              <a:ea typeface="Microsoft YaHei"/>
              <a:cs typeface="+mn-cs"/>
            </a:endParaRPr>
          </a:p>
        </p:txBody>
      </p:sp>
      <p:sp>
        <p:nvSpPr>
          <p:cNvPr id="18" name="Oval 17">
            <a:extLst>
              <a:ext uri="{FF2B5EF4-FFF2-40B4-BE49-F238E27FC236}">
                <a16:creationId xmlns:a16="http://schemas.microsoft.com/office/drawing/2014/main" id="{B271B29A-2E56-4C3D-B6DC-29CA1448EE86}"/>
              </a:ext>
            </a:extLst>
          </p:cNvPr>
          <p:cNvSpPr/>
          <p:nvPr userDrawn="1"/>
        </p:nvSpPr>
        <p:spPr>
          <a:xfrm>
            <a:off x="4831759" y="4942816"/>
            <a:ext cx="940064" cy="911577"/>
          </a:xfrm>
          <a:prstGeom prst="ellipse">
            <a:avLst/>
          </a:prstGeom>
          <a:solidFill>
            <a:srgbClr val="61DDA8"/>
          </a:solidFill>
          <a:ln w="12700" cap="flat" cmpd="sng" algn="ctr">
            <a:noFill/>
            <a:prstDash val="solid"/>
            <a:miter lim="800000"/>
          </a:ln>
          <a:effectLst/>
        </p:spPr>
        <p:txBody>
          <a:bodyPr lIns="91440" tIns="45720" rIns="0" bIns="0"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a:ln>
                <a:noFill/>
              </a:ln>
              <a:solidFill>
                <a:srgbClr val="FFFFFF"/>
              </a:solidFill>
              <a:effectLst/>
              <a:uLnTx/>
              <a:uFillTx/>
              <a:latin typeface="Roboto Bold" charset="0"/>
              <a:ea typeface="Microsoft YaHei"/>
              <a:cs typeface="+mn-cs"/>
            </a:endParaRPr>
          </a:p>
        </p:txBody>
      </p:sp>
      <p:sp>
        <p:nvSpPr>
          <p:cNvPr id="19" name="Shape 2774">
            <a:extLst>
              <a:ext uri="{FF2B5EF4-FFF2-40B4-BE49-F238E27FC236}">
                <a16:creationId xmlns:a16="http://schemas.microsoft.com/office/drawing/2014/main" id="{74D4E026-33C6-44CF-964F-9E754D42A45D}"/>
              </a:ext>
            </a:extLst>
          </p:cNvPr>
          <p:cNvSpPr/>
          <p:nvPr userDrawn="1"/>
        </p:nvSpPr>
        <p:spPr>
          <a:xfrm>
            <a:off x="5111056" y="2948043"/>
            <a:ext cx="377832" cy="377832"/>
          </a:xfrm>
          <a:custGeom>
            <a:avLst/>
            <a:gdLst/>
            <a:ahLst/>
            <a:cxnLst>
              <a:cxn ang="0">
                <a:pos x="wd2" y="hd2"/>
              </a:cxn>
              <a:cxn ang="5400000">
                <a:pos x="wd2" y="hd2"/>
              </a:cxn>
              <a:cxn ang="10800000">
                <a:pos x="wd2" y="hd2"/>
              </a:cxn>
              <a:cxn ang="16200000">
                <a:pos x="wd2" y="hd2"/>
              </a:cxn>
            </a:cxnLst>
            <a:rect l="0" t="0" r="r" b="b"/>
            <a:pathLst>
              <a:path w="21600" h="21600" extrusionOk="0">
                <a:moveTo>
                  <a:pt x="20618" y="2945"/>
                </a:moveTo>
                <a:lnTo>
                  <a:pt x="982" y="2945"/>
                </a:lnTo>
                <a:lnTo>
                  <a:pt x="982" y="1964"/>
                </a:lnTo>
                <a:lnTo>
                  <a:pt x="20618" y="1964"/>
                </a:lnTo>
                <a:cubicBezTo>
                  <a:pt x="20618" y="1964"/>
                  <a:pt x="20618" y="2945"/>
                  <a:pt x="20618" y="2945"/>
                </a:cubicBezTo>
                <a:close/>
                <a:moveTo>
                  <a:pt x="19636" y="15709"/>
                </a:moveTo>
                <a:lnTo>
                  <a:pt x="1964" y="15709"/>
                </a:lnTo>
                <a:lnTo>
                  <a:pt x="1964" y="3927"/>
                </a:lnTo>
                <a:lnTo>
                  <a:pt x="19636" y="3927"/>
                </a:lnTo>
                <a:cubicBezTo>
                  <a:pt x="19636" y="3927"/>
                  <a:pt x="19636" y="15709"/>
                  <a:pt x="19636" y="15709"/>
                </a:cubicBezTo>
                <a:close/>
                <a:moveTo>
                  <a:pt x="20618" y="982"/>
                </a:moveTo>
                <a:lnTo>
                  <a:pt x="11782" y="982"/>
                </a:lnTo>
                <a:cubicBezTo>
                  <a:pt x="11782" y="440"/>
                  <a:pt x="11342" y="0"/>
                  <a:pt x="10800" y="0"/>
                </a:cubicBezTo>
                <a:cubicBezTo>
                  <a:pt x="10257" y="0"/>
                  <a:pt x="9818" y="440"/>
                  <a:pt x="9818" y="982"/>
                </a:cubicBezTo>
                <a:lnTo>
                  <a:pt x="982" y="982"/>
                </a:lnTo>
                <a:cubicBezTo>
                  <a:pt x="439" y="982"/>
                  <a:pt x="0" y="1422"/>
                  <a:pt x="0" y="1964"/>
                </a:cubicBezTo>
                <a:lnTo>
                  <a:pt x="0" y="2945"/>
                </a:lnTo>
                <a:cubicBezTo>
                  <a:pt x="0" y="3488"/>
                  <a:pt x="439" y="3927"/>
                  <a:pt x="982" y="3927"/>
                </a:cubicBezTo>
                <a:lnTo>
                  <a:pt x="982" y="15709"/>
                </a:lnTo>
                <a:cubicBezTo>
                  <a:pt x="982" y="16252"/>
                  <a:pt x="1421" y="16691"/>
                  <a:pt x="1964" y="16691"/>
                </a:cubicBezTo>
                <a:lnTo>
                  <a:pt x="10309" y="16691"/>
                </a:lnTo>
                <a:lnTo>
                  <a:pt x="10309" y="17960"/>
                </a:lnTo>
                <a:lnTo>
                  <a:pt x="7507" y="20762"/>
                </a:lnTo>
                <a:cubicBezTo>
                  <a:pt x="7419" y="20851"/>
                  <a:pt x="7364" y="20974"/>
                  <a:pt x="7364" y="21109"/>
                </a:cubicBezTo>
                <a:cubicBezTo>
                  <a:pt x="7364" y="21380"/>
                  <a:pt x="7583" y="21600"/>
                  <a:pt x="7855" y="21600"/>
                </a:cubicBezTo>
                <a:cubicBezTo>
                  <a:pt x="7990" y="21600"/>
                  <a:pt x="8113" y="21545"/>
                  <a:pt x="8202" y="21456"/>
                </a:cubicBezTo>
                <a:lnTo>
                  <a:pt x="10800" y="18858"/>
                </a:lnTo>
                <a:lnTo>
                  <a:pt x="13398" y="21456"/>
                </a:lnTo>
                <a:cubicBezTo>
                  <a:pt x="13488" y="21545"/>
                  <a:pt x="13610" y="21600"/>
                  <a:pt x="13745" y="21600"/>
                </a:cubicBezTo>
                <a:cubicBezTo>
                  <a:pt x="14017" y="21600"/>
                  <a:pt x="14236" y="21380"/>
                  <a:pt x="14236" y="21109"/>
                </a:cubicBezTo>
                <a:cubicBezTo>
                  <a:pt x="14236" y="20974"/>
                  <a:pt x="14182" y="20851"/>
                  <a:pt x="14093" y="20762"/>
                </a:cubicBezTo>
                <a:lnTo>
                  <a:pt x="11291" y="17960"/>
                </a:lnTo>
                <a:lnTo>
                  <a:pt x="11291" y="16691"/>
                </a:lnTo>
                <a:lnTo>
                  <a:pt x="19636" y="16691"/>
                </a:lnTo>
                <a:cubicBezTo>
                  <a:pt x="20178" y="16691"/>
                  <a:pt x="20618" y="16252"/>
                  <a:pt x="20618" y="15709"/>
                </a:cubicBezTo>
                <a:lnTo>
                  <a:pt x="20618" y="3927"/>
                </a:lnTo>
                <a:cubicBezTo>
                  <a:pt x="21160" y="3927"/>
                  <a:pt x="21600" y="3488"/>
                  <a:pt x="21600" y="2945"/>
                </a:cubicBezTo>
                <a:lnTo>
                  <a:pt x="21600" y="1964"/>
                </a:lnTo>
                <a:cubicBezTo>
                  <a:pt x="21600" y="1422"/>
                  <a:pt x="21160" y="982"/>
                  <a:pt x="20618" y="982"/>
                </a:cubicBezTo>
                <a:moveTo>
                  <a:pt x="16200" y="5891"/>
                </a:moveTo>
                <a:cubicBezTo>
                  <a:pt x="16471" y="5891"/>
                  <a:pt x="16691" y="6111"/>
                  <a:pt x="16691" y="6382"/>
                </a:cubicBezTo>
                <a:cubicBezTo>
                  <a:pt x="16691" y="6653"/>
                  <a:pt x="16471" y="6873"/>
                  <a:pt x="16200" y="6873"/>
                </a:cubicBezTo>
                <a:cubicBezTo>
                  <a:pt x="15929" y="6873"/>
                  <a:pt x="15709" y="6653"/>
                  <a:pt x="15709" y="6382"/>
                </a:cubicBezTo>
                <a:cubicBezTo>
                  <a:pt x="15709" y="6111"/>
                  <a:pt x="15929" y="5891"/>
                  <a:pt x="16200" y="5891"/>
                </a:cubicBezTo>
                <a:moveTo>
                  <a:pt x="16200" y="7855"/>
                </a:moveTo>
                <a:cubicBezTo>
                  <a:pt x="17013" y="7855"/>
                  <a:pt x="17673" y="7196"/>
                  <a:pt x="17673" y="6382"/>
                </a:cubicBezTo>
                <a:cubicBezTo>
                  <a:pt x="17673" y="5569"/>
                  <a:pt x="17013" y="4909"/>
                  <a:pt x="16200" y="4909"/>
                </a:cubicBezTo>
                <a:cubicBezTo>
                  <a:pt x="15387" y="4909"/>
                  <a:pt x="14727" y="5569"/>
                  <a:pt x="14727" y="6382"/>
                </a:cubicBezTo>
                <a:cubicBezTo>
                  <a:pt x="14727" y="7196"/>
                  <a:pt x="15387" y="7855"/>
                  <a:pt x="16200" y="7855"/>
                </a:cubicBezTo>
                <a:moveTo>
                  <a:pt x="8422" y="8135"/>
                </a:moveTo>
                <a:lnTo>
                  <a:pt x="11926" y="11638"/>
                </a:lnTo>
                <a:cubicBezTo>
                  <a:pt x="12015" y="11727"/>
                  <a:pt x="12138" y="11782"/>
                  <a:pt x="12273" y="11782"/>
                </a:cubicBezTo>
                <a:cubicBezTo>
                  <a:pt x="12408" y="11782"/>
                  <a:pt x="12531" y="11727"/>
                  <a:pt x="12620" y="11638"/>
                </a:cubicBezTo>
                <a:lnTo>
                  <a:pt x="14183" y="10075"/>
                </a:lnTo>
                <a:lnTo>
                  <a:pt x="16200" y="12764"/>
                </a:lnTo>
                <a:lnTo>
                  <a:pt x="5336" y="12764"/>
                </a:lnTo>
                <a:cubicBezTo>
                  <a:pt x="5336" y="12764"/>
                  <a:pt x="8422" y="8135"/>
                  <a:pt x="8422" y="8135"/>
                </a:cubicBezTo>
                <a:close/>
                <a:moveTo>
                  <a:pt x="4418" y="13745"/>
                </a:moveTo>
                <a:lnTo>
                  <a:pt x="17182" y="13745"/>
                </a:lnTo>
                <a:cubicBezTo>
                  <a:pt x="17453" y="13745"/>
                  <a:pt x="17673" y="13526"/>
                  <a:pt x="17673" y="13255"/>
                </a:cubicBezTo>
                <a:cubicBezTo>
                  <a:pt x="17673" y="13144"/>
                  <a:pt x="17630" y="13047"/>
                  <a:pt x="17568" y="12965"/>
                </a:cubicBezTo>
                <a:lnTo>
                  <a:pt x="17575" y="12960"/>
                </a:lnTo>
                <a:lnTo>
                  <a:pt x="14629" y="9033"/>
                </a:lnTo>
                <a:lnTo>
                  <a:pt x="14622" y="9038"/>
                </a:lnTo>
                <a:cubicBezTo>
                  <a:pt x="14533" y="8919"/>
                  <a:pt x="14397" y="8836"/>
                  <a:pt x="14236" y="8836"/>
                </a:cubicBezTo>
                <a:cubicBezTo>
                  <a:pt x="14101" y="8836"/>
                  <a:pt x="13978" y="8891"/>
                  <a:pt x="13889" y="8980"/>
                </a:cubicBezTo>
                <a:lnTo>
                  <a:pt x="12273" y="10597"/>
                </a:lnTo>
                <a:lnTo>
                  <a:pt x="8693" y="7017"/>
                </a:lnTo>
                <a:cubicBezTo>
                  <a:pt x="8604" y="6928"/>
                  <a:pt x="8481" y="6873"/>
                  <a:pt x="8345" y="6873"/>
                </a:cubicBezTo>
                <a:cubicBezTo>
                  <a:pt x="8175" y="6873"/>
                  <a:pt x="8033" y="6965"/>
                  <a:pt x="7945" y="7097"/>
                </a:cubicBezTo>
                <a:lnTo>
                  <a:pt x="7937" y="7091"/>
                </a:lnTo>
                <a:lnTo>
                  <a:pt x="4010" y="12982"/>
                </a:lnTo>
                <a:lnTo>
                  <a:pt x="4017" y="12988"/>
                </a:lnTo>
                <a:cubicBezTo>
                  <a:pt x="3965" y="13066"/>
                  <a:pt x="3927" y="13154"/>
                  <a:pt x="3927" y="13255"/>
                </a:cubicBezTo>
                <a:cubicBezTo>
                  <a:pt x="3927" y="13526"/>
                  <a:pt x="4147" y="13745"/>
                  <a:pt x="4418" y="13745"/>
                </a:cubicBezTo>
              </a:path>
            </a:pathLst>
          </a:custGeom>
          <a:solidFill>
            <a:srgbClr val="FFFFFF"/>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1"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Roboto Bold" charset="0"/>
              <a:ea typeface="Roboto Bold" charset="0"/>
              <a:cs typeface="Roboto Bold" charset="0"/>
              <a:sym typeface="Gill Sans"/>
            </a:endParaRPr>
          </a:p>
        </p:txBody>
      </p:sp>
      <p:sp>
        <p:nvSpPr>
          <p:cNvPr id="20" name="Shape 2783">
            <a:extLst>
              <a:ext uri="{FF2B5EF4-FFF2-40B4-BE49-F238E27FC236}">
                <a16:creationId xmlns:a16="http://schemas.microsoft.com/office/drawing/2014/main" id="{6D5BBD54-72E1-47DC-B0FF-852E25647789}"/>
              </a:ext>
            </a:extLst>
          </p:cNvPr>
          <p:cNvSpPr/>
          <p:nvPr userDrawn="1"/>
        </p:nvSpPr>
        <p:spPr>
          <a:xfrm>
            <a:off x="5133021" y="4103675"/>
            <a:ext cx="377832" cy="326310"/>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rgbClr val="FFFFFF"/>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1"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Roboto Bold" charset="0"/>
              <a:ea typeface="Roboto Bold" charset="0"/>
              <a:cs typeface="Roboto Bold" charset="0"/>
              <a:sym typeface="Gill Sans"/>
            </a:endParaRPr>
          </a:p>
        </p:txBody>
      </p:sp>
      <p:sp>
        <p:nvSpPr>
          <p:cNvPr id="21" name="Oval 20">
            <a:extLst>
              <a:ext uri="{FF2B5EF4-FFF2-40B4-BE49-F238E27FC236}">
                <a16:creationId xmlns:a16="http://schemas.microsoft.com/office/drawing/2014/main" id="{C03227B9-F390-4DAD-A24B-0F66996301A3}"/>
              </a:ext>
            </a:extLst>
          </p:cNvPr>
          <p:cNvSpPr/>
          <p:nvPr userDrawn="1"/>
        </p:nvSpPr>
        <p:spPr>
          <a:xfrm>
            <a:off x="39508" y="2670019"/>
            <a:ext cx="2069949" cy="2069949"/>
          </a:xfrm>
          <a:prstGeom prst="ellipse">
            <a:avLst/>
          </a:prstGeom>
          <a:solidFill>
            <a:schemeClr val="accent1">
              <a:lumMod val="20000"/>
              <a:lumOff val="80000"/>
            </a:schemeClr>
          </a:solidFill>
          <a:ln w="12700" cap="flat" cmpd="sng" algn="ctr">
            <a:noFill/>
            <a:prstDash val="solid"/>
            <a:miter lim="800000"/>
          </a:ln>
          <a:effectLst/>
        </p:spPr>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FFFFFF"/>
              </a:solidFill>
              <a:effectLst/>
              <a:uLnTx/>
              <a:uFillTx/>
              <a:latin typeface="Roboto Bold" charset="0"/>
              <a:ea typeface="Microsoft YaHei"/>
              <a:cs typeface="+mn-cs"/>
            </a:endParaRPr>
          </a:p>
        </p:txBody>
      </p:sp>
      <p:pic>
        <p:nvPicPr>
          <p:cNvPr id="26" name="Graphic 25" descr="Handshake">
            <a:extLst>
              <a:ext uri="{FF2B5EF4-FFF2-40B4-BE49-F238E27FC236}">
                <a16:creationId xmlns:a16="http://schemas.microsoft.com/office/drawing/2014/main" id="{5621C0D1-2902-4725-AB7B-CBB1B408C1AE}"/>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5005789" y="5080008"/>
            <a:ext cx="651118" cy="651118"/>
          </a:xfrm>
          <a:prstGeom prst="rect">
            <a:avLst/>
          </a:prstGeom>
        </p:spPr>
      </p:pic>
      <p:pic>
        <p:nvPicPr>
          <p:cNvPr id="27" name="Graphic 26" descr="Group brainstorm">
            <a:extLst>
              <a:ext uri="{FF2B5EF4-FFF2-40B4-BE49-F238E27FC236}">
                <a16:creationId xmlns:a16="http://schemas.microsoft.com/office/drawing/2014/main" id="{A9E506F9-FAD4-4AF4-AE63-14627E1AB573}"/>
              </a:ext>
            </a:extLst>
          </p:cNvPr>
          <p:cNvPicPr>
            <a:picLocks noChangeAspect="1"/>
          </p:cNvPicPr>
          <p:nvPr userDrawn="1"/>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4984409" y="1680373"/>
            <a:ext cx="631126" cy="631126"/>
          </a:xfrm>
          <a:prstGeom prst="rect">
            <a:avLst/>
          </a:prstGeom>
        </p:spPr>
      </p:pic>
      <p:pic>
        <p:nvPicPr>
          <p:cNvPr id="28" name="Picture 27">
            <a:extLst>
              <a:ext uri="{FF2B5EF4-FFF2-40B4-BE49-F238E27FC236}">
                <a16:creationId xmlns:a16="http://schemas.microsoft.com/office/drawing/2014/main" id="{4E709226-3436-47DF-AF40-78C04FADD311}"/>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81318" y="3125808"/>
            <a:ext cx="1597470" cy="1505054"/>
          </a:xfrm>
          <a:prstGeom prst="rect">
            <a:avLst/>
          </a:prstGeom>
        </p:spPr>
      </p:pic>
      <p:grpSp>
        <p:nvGrpSpPr>
          <p:cNvPr id="29" name="Group 28">
            <a:extLst>
              <a:ext uri="{FF2B5EF4-FFF2-40B4-BE49-F238E27FC236}">
                <a16:creationId xmlns:a16="http://schemas.microsoft.com/office/drawing/2014/main" id="{20A34E6C-44CA-4457-AFAF-B7C160416C1A}"/>
              </a:ext>
            </a:extLst>
          </p:cNvPr>
          <p:cNvGrpSpPr>
            <a:grpSpLocks noChangeAspect="1"/>
          </p:cNvGrpSpPr>
          <p:nvPr userDrawn="1"/>
        </p:nvGrpSpPr>
        <p:grpSpPr>
          <a:xfrm>
            <a:off x="5251847" y="698463"/>
            <a:ext cx="1688306" cy="27195"/>
            <a:chOff x="9673249" y="2043533"/>
            <a:chExt cx="7919727" cy="127577"/>
          </a:xfrm>
        </p:grpSpPr>
        <p:sp>
          <p:nvSpPr>
            <p:cNvPr id="30" name="Rectangle 29">
              <a:extLst>
                <a:ext uri="{FF2B5EF4-FFF2-40B4-BE49-F238E27FC236}">
                  <a16:creationId xmlns:a16="http://schemas.microsoft.com/office/drawing/2014/main" id="{FA5D8760-AECC-4B2B-8628-6AAB668527A2}"/>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1" name="Rectangle 30">
              <a:extLst>
                <a:ext uri="{FF2B5EF4-FFF2-40B4-BE49-F238E27FC236}">
                  <a16:creationId xmlns:a16="http://schemas.microsoft.com/office/drawing/2014/main" id="{96E1297A-E525-4C69-B05D-75E8D9B05B83}"/>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2" name="Rectangle 31">
              <a:extLst>
                <a:ext uri="{FF2B5EF4-FFF2-40B4-BE49-F238E27FC236}">
                  <a16:creationId xmlns:a16="http://schemas.microsoft.com/office/drawing/2014/main" id="{6EB2B902-C32E-4562-9720-6ABFEEE4812C}"/>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3" name="Rectangle 32">
              <a:extLst>
                <a:ext uri="{FF2B5EF4-FFF2-40B4-BE49-F238E27FC236}">
                  <a16:creationId xmlns:a16="http://schemas.microsoft.com/office/drawing/2014/main" id="{D764EB68-963F-470A-A626-0A7FF31D2336}"/>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4" name="Rectangle 33">
              <a:extLst>
                <a:ext uri="{FF2B5EF4-FFF2-40B4-BE49-F238E27FC236}">
                  <a16:creationId xmlns:a16="http://schemas.microsoft.com/office/drawing/2014/main" id="{E93D1942-083A-4CD0-B51B-84E61D2966F0}"/>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5" name="Rectangle 34">
              <a:extLst>
                <a:ext uri="{FF2B5EF4-FFF2-40B4-BE49-F238E27FC236}">
                  <a16:creationId xmlns:a16="http://schemas.microsoft.com/office/drawing/2014/main" id="{4A7D1B98-ABBC-4857-AAB2-5566960EF3B6}"/>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
        <p:nvSpPr>
          <p:cNvPr id="37" name="Text Placeholder 36">
            <a:extLst>
              <a:ext uri="{FF2B5EF4-FFF2-40B4-BE49-F238E27FC236}">
                <a16:creationId xmlns:a16="http://schemas.microsoft.com/office/drawing/2014/main" id="{9E760AE3-BF38-45F0-9FF0-1AE8EC54B9DE}"/>
              </a:ext>
            </a:extLst>
          </p:cNvPr>
          <p:cNvSpPr>
            <a:spLocks noGrp="1"/>
          </p:cNvSpPr>
          <p:nvPr>
            <p:ph type="body" sz="quarter" idx="10"/>
          </p:nvPr>
        </p:nvSpPr>
        <p:spPr>
          <a:xfrm>
            <a:off x="5998800" y="1780036"/>
            <a:ext cx="5352777" cy="431800"/>
          </a:xfrm>
        </p:spPr>
        <p:txBody>
          <a:bodyPr/>
          <a:lstStyle>
            <a:lvl1pPr marL="0" indent="0">
              <a:buNone/>
              <a:defRPr kumimoji="0" lang="en-US" sz="20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38" name="Text Placeholder 36">
            <a:extLst>
              <a:ext uri="{FF2B5EF4-FFF2-40B4-BE49-F238E27FC236}">
                <a16:creationId xmlns:a16="http://schemas.microsoft.com/office/drawing/2014/main" id="{FE2717A0-986D-45BD-BE47-A99A5616F764}"/>
              </a:ext>
            </a:extLst>
          </p:cNvPr>
          <p:cNvSpPr>
            <a:spLocks noGrp="1"/>
          </p:cNvSpPr>
          <p:nvPr>
            <p:ph type="body" sz="quarter" idx="11"/>
          </p:nvPr>
        </p:nvSpPr>
        <p:spPr>
          <a:xfrm>
            <a:off x="5998800" y="2914259"/>
            <a:ext cx="5352777" cy="431800"/>
          </a:xfrm>
        </p:spPr>
        <p:txBody>
          <a:bodyPr/>
          <a:lstStyle>
            <a:lvl1pPr marL="0" indent="0">
              <a:buNone/>
              <a:defRPr kumimoji="0" lang="en-US" sz="20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marL="0" lvl="0" indent="0" algn="l" defTabSz="457200" rtl="0" eaLnBrk="0" fontAlgn="base" hangingPunct="0">
              <a:lnSpc>
                <a:spcPct val="90000"/>
              </a:lnSpc>
              <a:spcBef>
                <a:spcPts val="813"/>
              </a:spcBef>
              <a:spcAft>
                <a:spcPct val="0"/>
              </a:spcAft>
              <a:buClr>
                <a:srgbClr val="0070C0"/>
              </a:buClr>
              <a:buSzPct val="100000"/>
              <a:buFont typeface="Arial" panose="020B0604020202020204" pitchFamily="34" charset="0"/>
              <a:buNone/>
            </a:pPr>
            <a:r>
              <a:rPr lang="en-US" dirty="0"/>
              <a:t>Click to edit</a:t>
            </a:r>
          </a:p>
        </p:txBody>
      </p:sp>
      <p:sp>
        <p:nvSpPr>
          <p:cNvPr id="39" name="Text Placeholder 36">
            <a:extLst>
              <a:ext uri="{FF2B5EF4-FFF2-40B4-BE49-F238E27FC236}">
                <a16:creationId xmlns:a16="http://schemas.microsoft.com/office/drawing/2014/main" id="{1CD8E702-04A7-4C62-8970-939195799CB6}"/>
              </a:ext>
            </a:extLst>
          </p:cNvPr>
          <p:cNvSpPr>
            <a:spLocks noGrp="1"/>
          </p:cNvSpPr>
          <p:nvPr>
            <p:ph type="body" sz="quarter" idx="12"/>
          </p:nvPr>
        </p:nvSpPr>
        <p:spPr>
          <a:xfrm>
            <a:off x="5998800" y="4048482"/>
            <a:ext cx="5352777" cy="431800"/>
          </a:xfrm>
        </p:spPr>
        <p:txBody>
          <a:bodyPr/>
          <a:lstStyle>
            <a:lvl1pPr marL="0" indent="0">
              <a:buNone/>
              <a:defRPr kumimoji="0" lang="en-US" sz="20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marL="0" lvl="0" indent="0" algn="l" defTabSz="457200" rtl="0" eaLnBrk="0" fontAlgn="base" hangingPunct="0">
              <a:lnSpc>
                <a:spcPct val="90000"/>
              </a:lnSpc>
              <a:spcBef>
                <a:spcPts val="813"/>
              </a:spcBef>
              <a:spcAft>
                <a:spcPct val="0"/>
              </a:spcAft>
              <a:buClr>
                <a:srgbClr val="0070C0"/>
              </a:buClr>
              <a:buSzPct val="100000"/>
              <a:buFont typeface="Arial" panose="020B0604020202020204" pitchFamily="34" charset="0"/>
              <a:buNone/>
            </a:pPr>
            <a:r>
              <a:rPr lang="en-US" dirty="0"/>
              <a:t>Click to edit</a:t>
            </a:r>
          </a:p>
        </p:txBody>
      </p:sp>
      <p:sp>
        <p:nvSpPr>
          <p:cNvPr id="40" name="Text Placeholder 36">
            <a:extLst>
              <a:ext uri="{FF2B5EF4-FFF2-40B4-BE49-F238E27FC236}">
                <a16:creationId xmlns:a16="http://schemas.microsoft.com/office/drawing/2014/main" id="{7EAE70F7-06FB-4D74-9893-9FDC2B9F0333}"/>
              </a:ext>
            </a:extLst>
          </p:cNvPr>
          <p:cNvSpPr>
            <a:spLocks noGrp="1"/>
          </p:cNvSpPr>
          <p:nvPr>
            <p:ph type="body" sz="quarter" idx="13"/>
          </p:nvPr>
        </p:nvSpPr>
        <p:spPr>
          <a:xfrm>
            <a:off x="5998800" y="5182704"/>
            <a:ext cx="5352777" cy="431800"/>
          </a:xfrm>
        </p:spPr>
        <p:txBody>
          <a:bodyPr/>
          <a:lstStyle>
            <a:lvl1pPr marL="0" indent="0">
              <a:buNone/>
              <a:defRPr kumimoji="0" lang="en-US" sz="20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marL="0" lvl="0" indent="0" algn="l" defTabSz="457200" rtl="0" eaLnBrk="0" fontAlgn="base" hangingPunct="0">
              <a:lnSpc>
                <a:spcPct val="90000"/>
              </a:lnSpc>
              <a:spcBef>
                <a:spcPts val="813"/>
              </a:spcBef>
              <a:spcAft>
                <a:spcPct val="0"/>
              </a:spcAft>
              <a:buClr>
                <a:srgbClr val="0070C0"/>
              </a:buClr>
              <a:buSzPct val="100000"/>
              <a:buFont typeface="Arial" panose="020B0604020202020204" pitchFamily="34" charset="0"/>
              <a:buNone/>
            </a:pPr>
            <a:r>
              <a:rPr lang="en-US" dirty="0"/>
              <a:t>Click to edit</a:t>
            </a:r>
          </a:p>
        </p:txBody>
      </p:sp>
    </p:spTree>
    <p:extLst>
      <p:ext uri="{BB962C8B-B14F-4D97-AF65-F5344CB8AC3E}">
        <p14:creationId xmlns:p14="http://schemas.microsoft.com/office/powerpoint/2010/main" val="8029471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Menu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91C55-B3CE-44CA-B778-0666F00C3AAC}"/>
              </a:ext>
            </a:extLst>
          </p:cNvPr>
          <p:cNvSpPr>
            <a:spLocks noGrp="1"/>
          </p:cNvSpPr>
          <p:nvPr>
            <p:ph type="title"/>
          </p:nvPr>
        </p:nvSpPr>
        <p:spPr/>
        <p:txBody>
          <a:bodyPr/>
          <a:lstStyle/>
          <a:p>
            <a:r>
              <a:rPr lang="en-US" dirty="0"/>
              <a:t>Click to edit Master title style</a:t>
            </a:r>
          </a:p>
        </p:txBody>
      </p:sp>
      <p:grpSp>
        <p:nvGrpSpPr>
          <p:cNvPr id="29" name="Group 28">
            <a:extLst>
              <a:ext uri="{FF2B5EF4-FFF2-40B4-BE49-F238E27FC236}">
                <a16:creationId xmlns:a16="http://schemas.microsoft.com/office/drawing/2014/main" id="{20A34E6C-44CA-4457-AFAF-B7C160416C1A}"/>
              </a:ext>
            </a:extLst>
          </p:cNvPr>
          <p:cNvGrpSpPr>
            <a:grpSpLocks noChangeAspect="1"/>
          </p:cNvGrpSpPr>
          <p:nvPr userDrawn="1"/>
        </p:nvGrpSpPr>
        <p:grpSpPr>
          <a:xfrm>
            <a:off x="5251847" y="698463"/>
            <a:ext cx="1688306" cy="27195"/>
            <a:chOff x="9673249" y="2043533"/>
            <a:chExt cx="7919727" cy="127577"/>
          </a:xfrm>
        </p:grpSpPr>
        <p:sp>
          <p:nvSpPr>
            <p:cNvPr id="30" name="Rectangle 29">
              <a:extLst>
                <a:ext uri="{FF2B5EF4-FFF2-40B4-BE49-F238E27FC236}">
                  <a16:creationId xmlns:a16="http://schemas.microsoft.com/office/drawing/2014/main" id="{FA5D8760-AECC-4B2B-8628-6AAB668527A2}"/>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1" name="Rectangle 30">
              <a:extLst>
                <a:ext uri="{FF2B5EF4-FFF2-40B4-BE49-F238E27FC236}">
                  <a16:creationId xmlns:a16="http://schemas.microsoft.com/office/drawing/2014/main" id="{96E1297A-E525-4C69-B05D-75E8D9B05B83}"/>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2" name="Rectangle 31">
              <a:extLst>
                <a:ext uri="{FF2B5EF4-FFF2-40B4-BE49-F238E27FC236}">
                  <a16:creationId xmlns:a16="http://schemas.microsoft.com/office/drawing/2014/main" id="{6EB2B902-C32E-4562-9720-6ABFEEE4812C}"/>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3" name="Rectangle 32">
              <a:extLst>
                <a:ext uri="{FF2B5EF4-FFF2-40B4-BE49-F238E27FC236}">
                  <a16:creationId xmlns:a16="http://schemas.microsoft.com/office/drawing/2014/main" id="{D764EB68-963F-470A-A626-0A7FF31D2336}"/>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4" name="Rectangle 33">
              <a:extLst>
                <a:ext uri="{FF2B5EF4-FFF2-40B4-BE49-F238E27FC236}">
                  <a16:creationId xmlns:a16="http://schemas.microsoft.com/office/drawing/2014/main" id="{E93D1942-083A-4CD0-B51B-84E61D2966F0}"/>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5" name="Rectangle 34">
              <a:extLst>
                <a:ext uri="{FF2B5EF4-FFF2-40B4-BE49-F238E27FC236}">
                  <a16:creationId xmlns:a16="http://schemas.microsoft.com/office/drawing/2014/main" id="{4A7D1B98-ABBC-4857-AAB2-5566960EF3B6}"/>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
        <p:nvSpPr>
          <p:cNvPr id="36" name="Freeform 470">
            <a:extLst>
              <a:ext uri="{FF2B5EF4-FFF2-40B4-BE49-F238E27FC236}">
                <a16:creationId xmlns:a16="http://schemas.microsoft.com/office/drawing/2014/main" id="{3E7B788C-0CF6-40D3-9142-FDA34C68D84A}"/>
              </a:ext>
            </a:extLst>
          </p:cNvPr>
          <p:cNvSpPr>
            <a:spLocks noChangeArrowheads="1"/>
          </p:cNvSpPr>
          <p:nvPr userDrawn="1"/>
        </p:nvSpPr>
        <p:spPr bwMode="auto">
          <a:xfrm>
            <a:off x="724405" y="5056534"/>
            <a:ext cx="4692702" cy="987418"/>
          </a:xfrm>
          <a:custGeom>
            <a:avLst/>
            <a:gdLst>
              <a:gd name="T0" fmla="*/ 8239 w 8384"/>
              <a:gd name="T1" fmla="*/ 1763 h 1764"/>
              <a:gd name="T2" fmla="*/ 8239 w 8384"/>
              <a:gd name="T3" fmla="*/ 1763 h 1764"/>
              <a:gd name="T4" fmla="*/ 144 w 8384"/>
              <a:gd name="T5" fmla="*/ 1763 h 1764"/>
              <a:gd name="T6" fmla="*/ 9 w 8384"/>
              <a:gd name="T7" fmla="*/ 846 h 1764"/>
              <a:gd name="T8" fmla="*/ 144 w 8384"/>
              <a:gd name="T9" fmla="*/ 0 h 1764"/>
              <a:gd name="T10" fmla="*/ 8239 w 8384"/>
              <a:gd name="T11" fmla="*/ 0 h 1764"/>
              <a:gd name="T12" fmla="*/ 8383 w 8384"/>
              <a:gd name="T13" fmla="*/ 882 h 1764"/>
              <a:gd name="T14" fmla="*/ 8239 w 8384"/>
              <a:gd name="T15" fmla="*/ 1763 h 1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84" h="1764">
                <a:moveTo>
                  <a:pt x="8239" y="1763"/>
                </a:moveTo>
                <a:lnTo>
                  <a:pt x="8239" y="1763"/>
                </a:lnTo>
                <a:cubicBezTo>
                  <a:pt x="144" y="1763"/>
                  <a:pt x="144" y="1763"/>
                  <a:pt x="144" y="1763"/>
                </a:cubicBezTo>
                <a:cubicBezTo>
                  <a:pt x="81" y="1547"/>
                  <a:pt x="0" y="1232"/>
                  <a:pt x="9" y="846"/>
                </a:cubicBezTo>
                <a:cubicBezTo>
                  <a:pt x="9" y="495"/>
                  <a:pt x="81" y="207"/>
                  <a:pt x="144" y="0"/>
                </a:cubicBezTo>
                <a:cubicBezTo>
                  <a:pt x="2842" y="0"/>
                  <a:pt x="5541" y="0"/>
                  <a:pt x="8239" y="0"/>
                </a:cubicBezTo>
                <a:cubicBezTo>
                  <a:pt x="8311" y="198"/>
                  <a:pt x="8383" y="504"/>
                  <a:pt x="8383" y="882"/>
                </a:cubicBezTo>
                <a:cubicBezTo>
                  <a:pt x="8383" y="1250"/>
                  <a:pt x="8311" y="1556"/>
                  <a:pt x="8239" y="1763"/>
                </a:cubicBezTo>
              </a:path>
            </a:pathLst>
          </a:custGeom>
          <a:solidFill>
            <a:srgbClr val="FA636B"/>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41" name="Freeform 471">
            <a:extLst>
              <a:ext uri="{FF2B5EF4-FFF2-40B4-BE49-F238E27FC236}">
                <a16:creationId xmlns:a16="http://schemas.microsoft.com/office/drawing/2014/main" id="{2749F9B9-F3AC-4D79-BC87-92FAA733861D}"/>
              </a:ext>
            </a:extLst>
          </p:cNvPr>
          <p:cNvSpPr>
            <a:spLocks noChangeArrowheads="1"/>
          </p:cNvSpPr>
          <p:nvPr userDrawn="1"/>
        </p:nvSpPr>
        <p:spPr bwMode="auto">
          <a:xfrm>
            <a:off x="1045316" y="5100968"/>
            <a:ext cx="348064" cy="896083"/>
          </a:xfrm>
          <a:custGeom>
            <a:avLst/>
            <a:gdLst>
              <a:gd name="T0" fmla="*/ 620 w 621"/>
              <a:gd name="T1" fmla="*/ 1601 h 1602"/>
              <a:gd name="T2" fmla="*/ 0 w 621"/>
              <a:gd name="T3" fmla="*/ 1601 h 1602"/>
              <a:gd name="T4" fmla="*/ 0 w 621"/>
              <a:gd name="T5" fmla="*/ 0 h 1602"/>
              <a:gd name="T6" fmla="*/ 620 w 621"/>
              <a:gd name="T7" fmla="*/ 0 h 1602"/>
              <a:gd name="T8" fmla="*/ 620 w 621"/>
              <a:gd name="T9" fmla="*/ 1601 h 1602"/>
            </a:gdLst>
            <a:ahLst/>
            <a:cxnLst>
              <a:cxn ang="0">
                <a:pos x="T0" y="T1"/>
              </a:cxn>
              <a:cxn ang="0">
                <a:pos x="T2" y="T3"/>
              </a:cxn>
              <a:cxn ang="0">
                <a:pos x="T4" y="T5"/>
              </a:cxn>
              <a:cxn ang="0">
                <a:pos x="T6" y="T7"/>
              </a:cxn>
              <a:cxn ang="0">
                <a:pos x="T8" y="T9"/>
              </a:cxn>
            </a:cxnLst>
            <a:rect l="0" t="0" r="r" b="b"/>
            <a:pathLst>
              <a:path w="621" h="1602">
                <a:moveTo>
                  <a:pt x="620" y="1601"/>
                </a:moveTo>
                <a:lnTo>
                  <a:pt x="0" y="1601"/>
                </a:lnTo>
                <a:lnTo>
                  <a:pt x="0" y="0"/>
                </a:lnTo>
                <a:lnTo>
                  <a:pt x="620" y="0"/>
                </a:lnTo>
                <a:lnTo>
                  <a:pt x="620" y="1601"/>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42" name="Freeform 472">
            <a:extLst>
              <a:ext uri="{FF2B5EF4-FFF2-40B4-BE49-F238E27FC236}">
                <a16:creationId xmlns:a16="http://schemas.microsoft.com/office/drawing/2014/main" id="{94FE5FF8-962D-4E81-A0C7-D080F9B1C5B1}"/>
              </a:ext>
            </a:extLst>
          </p:cNvPr>
          <p:cNvSpPr>
            <a:spLocks noChangeArrowheads="1"/>
          </p:cNvSpPr>
          <p:nvPr userDrawn="1"/>
        </p:nvSpPr>
        <p:spPr bwMode="auto">
          <a:xfrm>
            <a:off x="4725915" y="5100968"/>
            <a:ext cx="348066" cy="896083"/>
          </a:xfrm>
          <a:custGeom>
            <a:avLst/>
            <a:gdLst>
              <a:gd name="T0" fmla="*/ 620 w 621"/>
              <a:gd name="T1" fmla="*/ 1601 h 1602"/>
              <a:gd name="T2" fmla="*/ 0 w 621"/>
              <a:gd name="T3" fmla="*/ 1601 h 1602"/>
              <a:gd name="T4" fmla="*/ 0 w 621"/>
              <a:gd name="T5" fmla="*/ 0 h 1602"/>
              <a:gd name="T6" fmla="*/ 620 w 621"/>
              <a:gd name="T7" fmla="*/ 0 h 1602"/>
              <a:gd name="T8" fmla="*/ 620 w 621"/>
              <a:gd name="T9" fmla="*/ 1601 h 1602"/>
            </a:gdLst>
            <a:ahLst/>
            <a:cxnLst>
              <a:cxn ang="0">
                <a:pos x="T0" y="T1"/>
              </a:cxn>
              <a:cxn ang="0">
                <a:pos x="T2" y="T3"/>
              </a:cxn>
              <a:cxn ang="0">
                <a:pos x="T4" y="T5"/>
              </a:cxn>
              <a:cxn ang="0">
                <a:pos x="T6" y="T7"/>
              </a:cxn>
              <a:cxn ang="0">
                <a:pos x="T8" y="T9"/>
              </a:cxn>
            </a:cxnLst>
            <a:rect l="0" t="0" r="r" b="b"/>
            <a:pathLst>
              <a:path w="621" h="1602">
                <a:moveTo>
                  <a:pt x="620" y="1601"/>
                </a:moveTo>
                <a:lnTo>
                  <a:pt x="0" y="1601"/>
                </a:lnTo>
                <a:lnTo>
                  <a:pt x="0" y="0"/>
                </a:lnTo>
                <a:lnTo>
                  <a:pt x="620" y="0"/>
                </a:lnTo>
                <a:lnTo>
                  <a:pt x="620" y="1601"/>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43" name="Freeform 473">
            <a:extLst>
              <a:ext uri="{FF2B5EF4-FFF2-40B4-BE49-F238E27FC236}">
                <a16:creationId xmlns:a16="http://schemas.microsoft.com/office/drawing/2014/main" id="{4236956B-F050-4C5F-B548-AD8AFFB1C580}"/>
              </a:ext>
            </a:extLst>
          </p:cNvPr>
          <p:cNvSpPr>
            <a:spLocks noChangeArrowheads="1"/>
          </p:cNvSpPr>
          <p:nvPr userDrawn="1"/>
        </p:nvSpPr>
        <p:spPr bwMode="auto">
          <a:xfrm>
            <a:off x="724405" y="2232519"/>
            <a:ext cx="4692702" cy="982481"/>
          </a:xfrm>
          <a:custGeom>
            <a:avLst/>
            <a:gdLst>
              <a:gd name="T0" fmla="*/ 8239 w 8384"/>
              <a:gd name="T1" fmla="*/ 1753 h 1754"/>
              <a:gd name="T2" fmla="*/ 8239 w 8384"/>
              <a:gd name="T3" fmla="*/ 1753 h 1754"/>
              <a:gd name="T4" fmla="*/ 144 w 8384"/>
              <a:gd name="T5" fmla="*/ 1753 h 1754"/>
              <a:gd name="T6" fmla="*/ 9 w 8384"/>
              <a:gd name="T7" fmla="*/ 846 h 1754"/>
              <a:gd name="T8" fmla="*/ 144 w 8384"/>
              <a:gd name="T9" fmla="*/ 0 h 1754"/>
              <a:gd name="T10" fmla="*/ 8239 w 8384"/>
              <a:gd name="T11" fmla="*/ 0 h 1754"/>
              <a:gd name="T12" fmla="*/ 8383 w 8384"/>
              <a:gd name="T13" fmla="*/ 873 h 1754"/>
              <a:gd name="T14" fmla="*/ 8239 w 8384"/>
              <a:gd name="T15" fmla="*/ 1753 h 1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84" h="1754">
                <a:moveTo>
                  <a:pt x="8239" y="1753"/>
                </a:moveTo>
                <a:lnTo>
                  <a:pt x="8239" y="1753"/>
                </a:lnTo>
                <a:cubicBezTo>
                  <a:pt x="144" y="1753"/>
                  <a:pt x="144" y="1753"/>
                  <a:pt x="144" y="1753"/>
                </a:cubicBezTo>
                <a:cubicBezTo>
                  <a:pt x="81" y="1547"/>
                  <a:pt x="0" y="1232"/>
                  <a:pt x="9" y="846"/>
                </a:cubicBezTo>
                <a:cubicBezTo>
                  <a:pt x="9" y="486"/>
                  <a:pt x="81" y="198"/>
                  <a:pt x="144" y="0"/>
                </a:cubicBezTo>
                <a:cubicBezTo>
                  <a:pt x="2842" y="0"/>
                  <a:pt x="5541" y="0"/>
                  <a:pt x="8239" y="0"/>
                </a:cubicBezTo>
                <a:cubicBezTo>
                  <a:pt x="8311" y="198"/>
                  <a:pt x="8383" y="504"/>
                  <a:pt x="8383" y="873"/>
                </a:cubicBezTo>
                <a:cubicBezTo>
                  <a:pt x="8383" y="1251"/>
                  <a:pt x="8311" y="1556"/>
                  <a:pt x="8239" y="1753"/>
                </a:cubicBezTo>
              </a:path>
            </a:pathLst>
          </a:custGeom>
          <a:solidFill>
            <a:srgbClr val="1AACD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44" name="Freeform 474">
            <a:extLst>
              <a:ext uri="{FF2B5EF4-FFF2-40B4-BE49-F238E27FC236}">
                <a16:creationId xmlns:a16="http://schemas.microsoft.com/office/drawing/2014/main" id="{59DCAD42-B744-4A9B-8001-55798589594C}"/>
              </a:ext>
            </a:extLst>
          </p:cNvPr>
          <p:cNvSpPr>
            <a:spLocks noChangeArrowheads="1"/>
          </p:cNvSpPr>
          <p:nvPr userDrawn="1"/>
        </p:nvSpPr>
        <p:spPr bwMode="auto">
          <a:xfrm>
            <a:off x="1045316" y="2272016"/>
            <a:ext cx="348064" cy="901020"/>
          </a:xfrm>
          <a:custGeom>
            <a:avLst/>
            <a:gdLst>
              <a:gd name="T0" fmla="*/ 620 w 621"/>
              <a:gd name="T1" fmla="*/ 1609 h 1610"/>
              <a:gd name="T2" fmla="*/ 0 w 621"/>
              <a:gd name="T3" fmla="*/ 1609 h 1610"/>
              <a:gd name="T4" fmla="*/ 0 w 621"/>
              <a:gd name="T5" fmla="*/ 0 h 1610"/>
              <a:gd name="T6" fmla="*/ 620 w 621"/>
              <a:gd name="T7" fmla="*/ 0 h 1610"/>
              <a:gd name="T8" fmla="*/ 620 w 621"/>
              <a:gd name="T9" fmla="*/ 1609 h 1610"/>
            </a:gdLst>
            <a:ahLst/>
            <a:cxnLst>
              <a:cxn ang="0">
                <a:pos x="T0" y="T1"/>
              </a:cxn>
              <a:cxn ang="0">
                <a:pos x="T2" y="T3"/>
              </a:cxn>
              <a:cxn ang="0">
                <a:pos x="T4" y="T5"/>
              </a:cxn>
              <a:cxn ang="0">
                <a:pos x="T6" y="T7"/>
              </a:cxn>
              <a:cxn ang="0">
                <a:pos x="T8" y="T9"/>
              </a:cxn>
            </a:cxnLst>
            <a:rect l="0" t="0" r="r" b="b"/>
            <a:pathLst>
              <a:path w="621" h="1610">
                <a:moveTo>
                  <a:pt x="620" y="1609"/>
                </a:moveTo>
                <a:lnTo>
                  <a:pt x="0" y="1609"/>
                </a:lnTo>
                <a:lnTo>
                  <a:pt x="0" y="0"/>
                </a:lnTo>
                <a:lnTo>
                  <a:pt x="620" y="0"/>
                </a:lnTo>
                <a:lnTo>
                  <a:pt x="620" y="1609"/>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45" name="Freeform 475">
            <a:extLst>
              <a:ext uri="{FF2B5EF4-FFF2-40B4-BE49-F238E27FC236}">
                <a16:creationId xmlns:a16="http://schemas.microsoft.com/office/drawing/2014/main" id="{A9FB941E-6983-4C0D-9DA8-33F5C6F6C910}"/>
              </a:ext>
            </a:extLst>
          </p:cNvPr>
          <p:cNvSpPr>
            <a:spLocks noChangeArrowheads="1"/>
          </p:cNvSpPr>
          <p:nvPr userDrawn="1"/>
        </p:nvSpPr>
        <p:spPr bwMode="auto">
          <a:xfrm>
            <a:off x="4725915" y="2272016"/>
            <a:ext cx="348066" cy="901020"/>
          </a:xfrm>
          <a:custGeom>
            <a:avLst/>
            <a:gdLst>
              <a:gd name="T0" fmla="*/ 620 w 621"/>
              <a:gd name="T1" fmla="*/ 1609 h 1610"/>
              <a:gd name="T2" fmla="*/ 0 w 621"/>
              <a:gd name="T3" fmla="*/ 1609 h 1610"/>
              <a:gd name="T4" fmla="*/ 0 w 621"/>
              <a:gd name="T5" fmla="*/ 0 h 1610"/>
              <a:gd name="T6" fmla="*/ 620 w 621"/>
              <a:gd name="T7" fmla="*/ 0 h 1610"/>
              <a:gd name="T8" fmla="*/ 620 w 621"/>
              <a:gd name="T9" fmla="*/ 1609 h 1610"/>
            </a:gdLst>
            <a:ahLst/>
            <a:cxnLst>
              <a:cxn ang="0">
                <a:pos x="T0" y="T1"/>
              </a:cxn>
              <a:cxn ang="0">
                <a:pos x="T2" y="T3"/>
              </a:cxn>
              <a:cxn ang="0">
                <a:pos x="T4" y="T5"/>
              </a:cxn>
              <a:cxn ang="0">
                <a:pos x="T6" y="T7"/>
              </a:cxn>
              <a:cxn ang="0">
                <a:pos x="T8" y="T9"/>
              </a:cxn>
            </a:cxnLst>
            <a:rect l="0" t="0" r="r" b="b"/>
            <a:pathLst>
              <a:path w="621" h="1610">
                <a:moveTo>
                  <a:pt x="620" y="1609"/>
                </a:moveTo>
                <a:lnTo>
                  <a:pt x="0" y="1609"/>
                </a:lnTo>
                <a:lnTo>
                  <a:pt x="0" y="0"/>
                </a:lnTo>
                <a:lnTo>
                  <a:pt x="620" y="0"/>
                </a:lnTo>
                <a:lnTo>
                  <a:pt x="620" y="1609"/>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46" name="Freeform 476">
            <a:extLst>
              <a:ext uri="{FF2B5EF4-FFF2-40B4-BE49-F238E27FC236}">
                <a16:creationId xmlns:a16="http://schemas.microsoft.com/office/drawing/2014/main" id="{56E26564-2D7E-4C15-A0BF-B73450480F79}"/>
              </a:ext>
            </a:extLst>
          </p:cNvPr>
          <p:cNvSpPr>
            <a:spLocks noChangeArrowheads="1"/>
          </p:cNvSpPr>
          <p:nvPr userDrawn="1"/>
        </p:nvSpPr>
        <p:spPr bwMode="auto">
          <a:xfrm>
            <a:off x="1218114" y="4160453"/>
            <a:ext cx="4003979" cy="841773"/>
          </a:xfrm>
          <a:custGeom>
            <a:avLst/>
            <a:gdLst>
              <a:gd name="T0" fmla="*/ 7033 w 7151"/>
              <a:gd name="T1" fmla="*/ 1502 h 1503"/>
              <a:gd name="T2" fmla="*/ 7033 w 7151"/>
              <a:gd name="T3" fmla="*/ 1502 h 1503"/>
              <a:gd name="T4" fmla="*/ 116 w 7151"/>
              <a:gd name="T5" fmla="*/ 1502 h 1503"/>
              <a:gd name="T6" fmla="*/ 0 w 7151"/>
              <a:gd name="T7" fmla="*/ 720 h 1503"/>
              <a:gd name="T8" fmla="*/ 116 w 7151"/>
              <a:gd name="T9" fmla="*/ 0 h 1503"/>
              <a:gd name="T10" fmla="*/ 7033 w 7151"/>
              <a:gd name="T11" fmla="*/ 0 h 1503"/>
              <a:gd name="T12" fmla="*/ 7150 w 7151"/>
              <a:gd name="T13" fmla="*/ 747 h 1503"/>
              <a:gd name="T14" fmla="*/ 7033 w 7151"/>
              <a:gd name="T15" fmla="*/ 1502 h 15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1" h="1503">
                <a:moveTo>
                  <a:pt x="7033" y="1502"/>
                </a:moveTo>
                <a:lnTo>
                  <a:pt x="7033" y="1502"/>
                </a:lnTo>
                <a:cubicBezTo>
                  <a:pt x="116" y="1502"/>
                  <a:pt x="116" y="1502"/>
                  <a:pt x="116" y="1502"/>
                </a:cubicBezTo>
                <a:cubicBezTo>
                  <a:pt x="63" y="1322"/>
                  <a:pt x="0" y="1052"/>
                  <a:pt x="0" y="720"/>
                </a:cubicBezTo>
                <a:cubicBezTo>
                  <a:pt x="8" y="423"/>
                  <a:pt x="63" y="171"/>
                  <a:pt x="116" y="0"/>
                </a:cubicBezTo>
                <a:cubicBezTo>
                  <a:pt x="2419" y="0"/>
                  <a:pt x="4730" y="0"/>
                  <a:pt x="7033" y="0"/>
                </a:cubicBezTo>
                <a:cubicBezTo>
                  <a:pt x="7087" y="171"/>
                  <a:pt x="7150" y="432"/>
                  <a:pt x="7150" y="747"/>
                </a:cubicBezTo>
                <a:cubicBezTo>
                  <a:pt x="7150" y="1071"/>
                  <a:pt x="7087" y="1331"/>
                  <a:pt x="7033" y="1502"/>
                </a:cubicBezTo>
              </a:path>
            </a:pathLst>
          </a:custGeom>
          <a:solidFill>
            <a:srgbClr val="FDBA00"/>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47" name="Freeform 477">
            <a:extLst>
              <a:ext uri="{FF2B5EF4-FFF2-40B4-BE49-F238E27FC236}">
                <a16:creationId xmlns:a16="http://schemas.microsoft.com/office/drawing/2014/main" id="{4D12C435-8913-4D8C-873E-58E02093127E}"/>
              </a:ext>
            </a:extLst>
          </p:cNvPr>
          <p:cNvSpPr>
            <a:spLocks noChangeArrowheads="1"/>
          </p:cNvSpPr>
          <p:nvPr userDrawn="1"/>
        </p:nvSpPr>
        <p:spPr bwMode="auto">
          <a:xfrm>
            <a:off x="1489654" y="4195013"/>
            <a:ext cx="298693" cy="770186"/>
          </a:xfrm>
          <a:custGeom>
            <a:avLst/>
            <a:gdLst>
              <a:gd name="T0" fmla="*/ 531 w 532"/>
              <a:gd name="T1" fmla="*/ 1376 h 1377"/>
              <a:gd name="T2" fmla="*/ 0 w 532"/>
              <a:gd name="T3" fmla="*/ 1376 h 1377"/>
              <a:gd name="T4" fmla="*/ 0 w 532"/>
              <a:gd name="T5" fmla="*/ 0 h 1377"/>
              <a:gd name="T6" fmla="*/ 531 w 532"/>
              <a:gd name="T7" fmla="*/ 0 h 1377"/>
              <a:gd name="T8" fmla="*/ 531 w 532"/>
              <a:gd name="T9" fmla="*/ 1376 h 1377"/>
            </a:gdLst>
            <a:ahLst/>
            <a:cxnLst>
              <a:cxn ang="0">
                <a:pos x="T0" y="T1"/>
              </a:cxn>
              <a:cxn ang="0">
                <a:pos x="T2" y="T3"/>
              </a:cxn>
              <a:cxn ang="0">
                <a:pos x="T4" y="T5"/>
              </a:cxn>
              <a:cxn ang="0">
                <a:pos x="T6" y="T7"/>
              </a:cxn>
              <a:cxn ang="0">
                <a:pos x="T8" y="T9"/>
              </a:cxn>
            </a:cxnLst>
            <a:rect l="0" t="0" r="r" b="b"/>
            <a:pathLst>
              <a:path w="532" h="1377">
                <a:moveTo>
                  <a:pt x="531" y="1376"/>
                </a:moveTo>
                <a:lnTo>
                  <a:pt x="0" y="1376"/>
                </a:lnTo>
                <a:lnTo>
                  <a:pt x="0" y="0"/>
                </a:lnTo>
                <a:lnTo>
                  <a:pt x="531" y="0"/>
                </a:lnTo>
                <a:lnTo>
                  <a:pt x="531" y="1376"/>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48" name="Freeform 478">
            <a:extLst>
              <a:ext uri="{FF2B5EF4-FFF2-40B4-BE49-F238E27FC236}">
                <a16:creationId xmlns:a16="http://schemas.microsoft.com/office/drawing/2014/main" id="{9F801007-9588-4687-8C22-A496A33A149D}"/>
              </a:ext>
            </a:extLst>
          </p:cNvPr>
          <p:cNvSpPr>
            <a:spLocks noChangeArrowheads="1"/>
          </p:cNvSpPr>
          <p:nvPr userDrawn="1"/>
        </p:nvSpPr>
        <p:spPr bwMode="auto">
          <a:xfrm>
            <a:off x="4632110" y="4195013"/>
            <a:ext cx="296226" cy="770186"/>
          </a:xfrm>
          <a:custGeom>
            <a:avLst/>
            <a:gdLst>
              <a:gd name="T0" fmla="*/ 530 w 531"/>
              <a:gd name="T1" fmla="*/ 1376 h 1377"/>
              <a:gd name="T2" fmla="*/ 0 w 531"/>
              <a:gd name="T3" fmla="*/ 1376 h 1377"/>
              <a:gd name="T4" fmla="*/ 0 w 531"/>
              <a:gd name="T5" fmla="*/ 0 h 1377"/>
              <a:gd name="T6" fmla="*/ 530 w 531"/>
              <a:gd name="T7" fmla="*/ 0 h 1377"/>
              <a:gd name="T8" fmla="*/ 530 w 531"/>
              <a:gd name="T9" fmla="*/ 1376 h 1377"/>
            </a:gdLst>
            <a:ahLst/>
            <a:cxnLst>
              <a:cxn ang="0">
                <a:pos x="T0" y="T1"/>
              </a:cxn>
              <a:cxn ang="0">
                <a:pos x="T2" y="T3"/>
              </a:cxn>
              <a:cxn ang="0">
                <a:pos x="T4" y="T5"/>
              </a:cxn>
              <a:cxn ang="0">
                <a:pos x="T6" y="T7"/>
              </a:cxn>
              <a:cxn ang="0">
                <a:pos x="T8" y="T9"/>
              </a:cxn>
            </a:cxnLst>
            <a:rect l="0" t="0" r="r" b="b"/>
            <a:pathLst>
              <a:path w="531" h="1377">
                <a:moveTo>
                  <a:pt x="530" y="1376"/>
                </a:moveTo>
                <a:lnTo>
                  <a:pt x="0" y="1376"/>
                </a:lnTo>
                <a:lnTo>
                  <a:pt x="0" y="0"/>
                </a:lnTo>
                <a:lnTo>
                  <a:pt x="530" y="0"/>
                </a:lnTo>
                <a:lnTo>
                  <a:pt x="530" y="1376"/>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49" name="Freeform 479">
            <a:extLst>
              <a:ext uri="{FF2B5EF4-FFF2-40B4-BE49-F238E27FC236}">
                <a16:creationId xmlns:a16="http://schemas.microsoft.com/office/drawing/2014/main" id="{FBC87A23-369D-4D9C-B752-DA767847CFB2}"/>
              </a:ext>
            </a:extLst>
          </p:cNvPr>
          <p:cNvSpPr>
            <a:spLocks noChangeArrowheads="1"/>
          </p:cNvSpPr>
          <p:nvPr userDrawn="1"/>
        </p:nvSpPr>
        <p:spPr bwMode="auto">
          <a:xfrm>
            <a:off x="1529150" y="1531453"/>
            <a:ext cx="3083211" cy="651696"/>
          </a:xfrm>
          <a:custGeom>
            <a:avLst/>
            <a:gdLst>
              <a:gd name="T0" fmla="*/ 5415 w 5506"/>
              <a:gd name="T1" fmla="*/ 1161 h 1162"/>
              <a:gd name="T2" fmla="*/ 5415 w 5506"/>
              <a:gd name="T3" fmla="*/ 1161 h 1162"/>
              <a:gd name="T4" fmla="*/ 90 w 5506"/>
              <a:gd name="T5" fmla="*/ 1161 h 1162"/>
              <a:gd name="T6" fmla="*/ 9 w 5506"/>
              <a:gd name="T7" fmla="*/ 558 h 1162"/>
              <a:gd name="T8" fmla="*/ 90 w 5506"/>
              <a:gd name="T9" fmla="*/ 0 h 1162"/>
              <a:gd name="T10" fmla="*/ 5415 w 5506"/>
              <a:gd name="T11" fmla="*/ 0 h 1162"/>
              <a:gd name="T12" fmla="*/ 5505 w 5506"/>
              <a:gd name="T13" fmla="*/ 576 h 1162"/>
              <a:gd name="T14" fmla="*/ 5415 w 5506"/>
              <a:gd name="T15" fmla="*/ 1161 h 1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06" h="1162">
                <a:moveTo>
                  <a:pt x="5415" y="1161"/>
                </a:moveTo>
                <a:lnTo>
                  <a:pt x="5415" y="1161"/>
                </a:lnTo>
                <a:cubicBezTo>
                  <a:pt x="90" y="1161"/>
                  <a:pt x="90" y="1161"/>
                  <a:pt x="90" y="1161"/>
                </a:cubicBezTo>
                <a:cubicBezTo>
                  <a:pt x="54" y="1017"/>
                  <a:pt x="0" y="810"/>
                  <a:pt x="9" y="558"/>
                </a:cubicBezTo>
                <a:cubicBezTo>
                  <a:pt x="9" y="324"/>
                  <a:pt x="54" y="135"/>
                  <a:pt x="90" y="0"/>
                </a:cubicBezTo>
                <a:cubicBezTo>
                  <a:pt x="1871" y="0"/>
                  <a:pt x="3643" y="0"/>
                  <a:pt x="5415" y="0"/>
                </a:cubicBezTo>
                <a:cubicBezTo>
                  <a:pt x="5460" y="135"/>
                  <a:pt x="5505" y="333"/>
                  <a:pt x="5505" y="576"/>
                </a:cubicBezTo>
                <a:cubicBezTo>
                  <a:pt x="5505" y="828"/>
                  <a:pt x="5460" y="1026"/>
                  <a:pt x="5415" y="1161"/>
                </a:cubicBezTo>
              </a:path>
            </a:pathLst>
          </a:custGeom>
          <a:solidFill>
            <a:srgbClr val="3AE0A8"/>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50" name="Freeform 480">
            <a:extLst>
              <a:ext uri="{FF2B5EF4-FFF2-40B4-BE49-F238E27FC236}">
                <a16:creationId xmlns:a16="http://schemas.microsoft.com/office/drawing/2014/main" id="{FC7836F6-9DBF-49C5-BD7F-BA849F86BCB0}"/>
              </a:ext>
            </a:extLst>
          </p:cNvPr>
          <p:cNvSpPr>
            <a:spLocks noChangeArrowheads="1"/>
          </p:cNvSpPr>
          <p:nvPr userDrawn="1"/>
        </p:nvSpPr>
        <p:spPr bwMode="auto">
          <a:xfrm>
            <a:off x="1741445" y="1561075"/>
            <a:ext cx="227106" cy="589983"/>
          </a:xfrm>
          <a:custGeom>
            <a:avLst/>
            <a:gdLst>
              <a:gd name="T0" fmla="*/ 405 w 406"/>
              <a:gd name="T1" fmla="*/ 1052 h 1053"/>
              <a:gd name="T2" fmla="*/ 0 w 406"/>
              <a:gd name="T3" fmla="*/ 1052 h 1053"/>
              <a:gd name="T4" fmla="*/ 0 w 406"/>
              <a:gd name="T5" fmla="*/ 0 h 1053"/>
              <a:gd name="T6" fmla="*/ 405 w 406"/>
              <a:gd name="T7" fmla="*/ 0 h 1053"/>
              <a:gd name="T8" fmla="*/ 405 w 406"/>
              <a:gd name="T9" fmla="*/ 1052 h 1053"/>
            </a:gdLst>
            <a:ahLst/>
            <a:cxnLst>
              <a:cxn ang="0">
                <a:pos x="T0" y="T1"/>
              </a:cxn>
              <a:cxn ang="0">
                <a:pos x="T2" y="T3"/>
              </a:cxn>
              <a:cxn ang="0">
                <a:pos x="T4" y="T5"/>
              </a:cxn>
              <a:cxn ang="0">
                <a:pos x="T6" y="T7"/>
              </a:cxn>
              <a:cxn ang="0">
                <a:pos x="T8" y="T9"/>
              </a:cxn>
            </a:cxnLst>
            <a:rect l="0" t="0" r="r" b="b"/>
            <a:pathLst>
              <a:path w="406" h="1053">
                <a:moveTo>
                  <a:pt x="405" y="1052"/>
                </a:moveTo>
                <a:lnTo>
                  <a:pt x="0" y="1052"/>
                </a:lnTo>
                <a:lnTo>
                  <a:pt x="0" y="0"/>
                </a:lnTo>
                <a:lnTo>
                  <a:pt x="405" y="0"/>
                </a:lnTo>
                <a:lnTo>
                  <a:pt x="405" y="1052"/>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51" name="Freeform 481">
            <a:extLst>
              <a:ext uri="{FF2B5EF4-FFF2-40B4-BE49-F238E27FC236}">
                <a16:creationId xmlns:a16="http://schemas.microsoft.com/office/drawing/2014/main" id="{63656BD0-A400-46DD-ACE8-B1D47BC39CDA}"/>
              </a:ext>
            </a:extLst>
          </p:cNvPr>
          <p:cNvSpPr>
            <a:spLocks noChangeArrowheads="1"/>
          </p:cNvSpPr>
          <p:nvPr userDrawn="1"/>
        </p:nvSpPr>
        <p:spPr bwMode="auto">
          <a:xfrm>
            <a:off x="4158150" y="1561075"/>
            <a:ext cx="232043" cy="589983"/>
          </a:xfrm>
          <a:custGeom>
            <a:avLst/>
            <a:gdLst>
              <a:gd name="T0" fmla="*/ 414 w 415"/>
              <a:gd name="T1" fmla="*/ 1052 h 1053"/>
              <a:gd name="T2" fmla="*/ 0 w 415"/>
              <a:gd name="T3" fmla="*/ 1052 h 1053"/>
              <a:gd name="T4" fmla="*/ 0 w 415"/>
              <a:gd name="T5" fmla="*/ 0 h 1053"/>
              <a:gd name="T6" fmla="*/ 414 w 415"/>
              <a:gd name="T7" fmla="*/ 0 h 1053"/>
              <a:gd name="T8" fmla="*/ 414 w 415"/>
              <a:gd name="T9" fmla="*/ 1052 h 1053"/>
            </a:gdLst>
            <a:ahLst/>
            <a:cxnLst>
              <a:cxn ang="0">
                <a:pos x="T0" y="T1"/>
              </a:cxn>
              <a:cxn ang="0">
                <a:pos x="T2" y="T3"/>
              </a:cxn>
              <a:cxn ang="0">
                <a:pos x="T4" y="T5"/>
              </a:cxn>
              <a:cxn ang="0">
                <a:pos x="T6" y="T7"/>
              </a:cxn>
              <a:cxn ang="0">
                <a:pos x="T8" y="T9"/>
              </a:cxn>
            </a:cxnLst>
            <a:rect l="0" t="0" r="r" b="b"/>
            <a:pathLst>
              <a:path w="415" h="1053">
                <a:moveTo>
                  <a:pt x="414" y="1052"/>
                </a:moveTo>
                <a:lnTo>
                  <a:pt x="0" y="1052"/>
                </a:lnTo>
                <a:lnTo>
                  <a:pt x="0" y="0"/>
                </a:lnTo>
                <a:lnTo>
                  <a:pt x="414" y="0"/>
                </a:lnTo>
                <a:lnTo>
                  <a:pt x="414" y="1052"/>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52" name="Freeform 482">
            <a:extLst>
              <a:ext uri="{FF2B5EF4-FFF2-40B4-BE49-F238E27FC236}">
                <a16:creationId xmlns:a16="http://schemas.microsoft.com/office/drawing/2014/main" id="{492C1F9F-62C9-4D16-80EA-170855D34EE4}"/>
              </a:ext>
            </a:extLst>
          </p:cNvPr>
          <p:cNvSpPr>
            <a:spLocks noChangeArrowheads="1"/>
          </p:cNvSpPr>
          <p:nvPr userDrawn="1"/>
        </p:nvSpPr>
        <p:spPr bwMode="auto">
          <a:xfrm>
            <a:off x="820677" y="3269308"/>
            <a:ext cx="4003979" cy="841775"/>
          </a:xfrm>
          <a:custGeom>
            <a:avLst/>
            <a:gdLst>
              <a:gd name="T0" fmla="*/ 7034 w 7152"/>
              <a:gd name="T1" fmla="*/ 1502 h 1503"/>
              <a:gd name="T2" fmla="*/ 7034 w 7152"/>
              <a:gd name="T3" fmla="*/ 1502 h 1503"/>
              <a:gd name="T4" fmla="*/ 117 w 7152"/>
              <a:gd name="T5" fmla="*/ 1502 h 1503"/>
              <a:gd name="T6" fmla="*/ 0 w 7152"/>
              <a:gd name="T7" fmla="*/ 720 h 1503"/>
              <a:gd name="T8" fmla="*/ 117 w 7152"/>
              <a:gd name="T9" fmla="*/ 0 h 1503"/>
              <a:gd name="T10" fmla="*/ 7034 w 7152"/>
              <a:gd name="T11" fmla="*/ 0 h 1503"/>
              <a:gd name="T12" fmla="*/ 7151 w 7152"/>
              <a:gd name="T13" fmla="*/ 747 h 1503"/>
              <a:gd name="T14" fmla="*/ 7034 w 7152"/>
              <a:gd name="T15" fmla="*/ 1502 h 15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52" h="1503">
                <a:moveTo>
                  <a:pt x="7034" y="1502"/>
                </a:moveTo>
                <a:lnTo>
                  <a:pt x="7034" y="1502"/>
                </a:lnTo>
                <a:cubicBezTo>
                  <a:pt x="117" y="1502"/>
                  <a:pt x="117" y="1502"/>
                  <a:pt x="117" y="1502"/>
                </a:cubicBezTo>
                <a:cubicBezTo>
                  <a:pt x="63" y="1313"/>
                  <a:pt x="0" y="1044"/>
                  <a:pt x="0" y="720"/>
                </a:cubicBezTo>
                <a:cubicBezTo>
                  <a:pt x="9" y="414"/>
                  <a:pt x="63" y="171"/>
                  <a:pt x="117" y="0"/>
                </a:cubicBezTo>
                <a:cubicBezTo>
                  <a:pt x="2419" y="0"/>
                  <a:pt x="4722" y="0"/>
                  <a:pt x="7034" y="0"/>
                </a:cubicBezTo>
                <a:cubicBezTo>
                  <a:pt x="7088" y="171"/>
                  <a:pt x="7151" y="423"/>
                  <a:pt x="7151" y="747"/>
                </a:cubicBezTo>
                <a:cubicBezTo>
                  <a:pt x="7151" y="1070"/>
                  <a:pt x="7088" y="1331"/>
                  <a:pt x="7034" y="1502"/>
                </a:cubicBezTo>
              </a:path>
            </a:pathLst>
          </a:custGeom>
          <a:solidFill>
            <a:srgbClr val="6967CC"/>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53" name="Freeform 483">
            <a:extLst>
              <a:ext uri="{FF2B5EF4-FFF2-40B4-BE49-F238E27FC236}">
                <a16:creationId xmlns:a16="http://schemas.microsoft.com/office/drawing/2014/main" id="{538AB5E5-5465-48E4-BF10-F8883F9E1C75}"/>
              </a:ext>
            </a:extLst>
          </p:cNvPr>
          <p:cNvSpPr>
            <a:spLocks noChangeArrowheads="1"/>
          </p:cNvSpPr>
          <p:nvPr userDrawn="1"/>
        </p:nvSpPr>
        <p:spPr bwMode="auto">
          <a:xfrm>
            <a:off x="1092217" y="3303868"/>
            <a:ext cx="296226" cy="765249"/>
          </a:xfrm>
          <a:custGeom>
            <a:avLst/>
            <a:gdLst>
              <a:gd name="T0" fmla="*/ 530 w 531"/>
              <a:gd name="T1" fmla="*/ 1367 h 1368"/>
              <a:gd name="T2" fmla="*/ 0 w 531"/>
              <a:gd name="T3" fmla="*/ 1367 h 1368"/>
              <a:gd name="T4" fmla="*/ 0 w 531"/>
              <a:gd name="T5" fmla="*/ 0 h 1368"/>
              <a:gd name="T6" fmla="*/ 530 w 531"/>
              <a:gd name="T7" fmla="*/ 0 h 1368"/>
              <a:gd name="T8" fmla="*/ 530 w 531"/>
              <a:gd name="T9" fmla="*/ 1367 h 1368"/>
            </a:gdLst>
            <a:ahLst/>
            <a:cxnLst>
              <a:cxn ang="0">
                <a:pos x="T0" y="T1"/>
              </a:cxn>
              <a:cxn ang="0">
                <a:pos x="T2" y="T3"/>
              </a:cxn>
              <a:cxn ang="0">
                <a:pos x="T4" y="T5"/>
              </a:cxn>
              <a:cxn ang="0">
                <a:pos x="T6" y="T7"/>
              </a:cxn>
              <a:cxn ang="0">
                <a:pos x="T8" y="T9"/>
              </a:cxn>
            </a:cxnLst>
            <a:rect l="0" t="0" r="r" b="b"/>
            <a:pathLst>
              <a:path w="531" h="1368">
                <a:moveTo>
                  <a:pt x="530" y="1367"/>
                </a:moveTo>
                <a:lnTo>
                  <a:pt x="0" y="1367"/>
                </a:lnTo>
                <a:lnTo>
                  <a:pt x="0" y="0"/>
                </a:lnTo>
                <a:lnTo>
                  <a:pt x="530" y="0"/>
                </a:lnTo>
                <a:lnTo>
                  <a:pt x="530" y="1367"/>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54" name="Freeform 484">
            <a:extLst>
              <a:ext uri="{FF2B5EF4-FFF2-40B4-BE49-F238E27FC236}">
                <a16:creationId xmlns:a16="http://schemas.microsoft.com/office/drawing/2014/main" id="{E4EFFB18-ECFC-4D95-ABF8-8E29A2529F20}"/>
              </a:ext>
            </a:extLst>
          </p:cNvPr>
          <p:cNvSpPr>
            <a:spLocks noChangeArrowheads="1"/>
          </p:cNvSpPr>
          <p:nvPr userDrawn="1"/>
        </p:nvSpPr>
        <p:spPr bwMode="auto">
          <a:xfrm>
            <a:off x="4232206" y="3303868"/>
            <a:ext cx="298695" cy="765249"/>
          </a:xfrm>
          <a:custGeom>
            <a:avLst/>
            <a:gdLst>
              <a:gd name="T0" fmla="*/ 531 w 532"/>
              <a:gd name="T1" fmla="*/ 1367 h 1368"/>
              <a:gd name="T2" fmla="*/ 0 w 532"/>
              <a:gd name="T3" fmla="*/ 1367 h 1368"/>
              <a:gd name="T4" fmla="*/ 0 w 532"/>
              <a:gd name="T5" fmla="*/ 0 h 1368"/>
              <a:gd name="T6" fmla="*/ 531 w 532"/>
              <a:gd name="T7" fmla="*/ 0 h 1368"/>
              <a:gd name="T8" fmla="*/ 531 w 532"/>
              <a:gd name="T9" fmla="*/ 1367 h 1368"/>
            </a:gdLst>
            <a:ahLst/>
            <a:cxnLst>
              <a:cxn ang="0">
                <a:pos x="T0" y="T1"/>
              </a:cxn>
              <a:cxn ang="0">
                <a:pos x="T2" y="T3"/>
              </a:cxn>
              <a:cxn ang="0">
                <a:pos x="T4" y="T5"/>
              </a:cxn>
              <a:cxn ang="0">
                <a:pos x="T6" y="T7"/>
              </a:cxn>
              <a:cxn ang="0">
                <a:pos x="T8" y="T9"/>
              </a:cxn>
            </a:cxnLst>
            <a:rect l="0" t="0" r="r" b="b"/>
            <a:pathLst>
              <a:path w="532" h="1368">
                <a:moveTo>
                  <a:pt x="531" y="1367"/>
                </a:moveTo>
                <a:lnTo>
                  <a:pt x="0" y="1367"/>
                </a:lnTo>
                <a:lnTo>
                  <a:pt x="0" y="0"/>
                </a:lnTo>
                <a:lnTo>
                  <a:pt x="531" y="0"/>
                </a:lnTo>
                <a:lnTo>
                  <a:pt x="531" y="1367"/>
                </a:lnTo>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grpSp>
        <p:nvGrpSpPr>
          <p:cNvPr id="55" name="Grupo 2">
            <a:extLst>
              <a:ext uri="{FF2B5EF4-FFF2-40B4-BE49-F238E27FC236}">
                <a16:creationId xmlns:a16="http://schemas.microsoft.com/office/drawing/2014/main" id="{4BD9B386-03E2-4354-8C88-090ADAF813E6}"/>
              </a:ext>
            </a:extLst>
          </p:cNvPr>
          <p:cNvGrpSpPr/>
          <p:nvPr userDrawn="1"/>
        </p:nvGrpSpPr>
        <p:grpSpPr>
          <a:xfrm>
            <a:off x="1926585" y="1316690"/>
            <a:ext cx="3011625" cy="4922278"/>
            <a:chOff x="5178157" y="3281080"/>
            <a:chExt cx="6023249" cy="9844555"/>
          </a:xfrm>
        </p:grpSpPr>
        <p:sp>
          <p:nvSpPr>
            <p:cNvPr id="56" name="Line 485">
              <a:extLst>
                <a:ext uri="{FF2B5EF4-FFF2-40B4-BE49-F238E27FC236}">
                  <a16:creationId xmlns:a16="http://schemas.microsoft.com/office/drawing/2014/main" id="{6A2C0054-DE82-466E-AA86-2D3EC0915854}"/>
                </a:ext>
              </a:extLst>
            </p:cNvPr>
            <p:cNvSpPr>
              <a:spLocks noChangeShapeType="1"/>
            </p:cNvSpPr>
            <p:nvPr/>
          </p:nvSpPr>
          <p:spPr bwMode="auto">
            <a:xfrm>
              <a:off x="5178157" y="3281080"/>
              <a:ext cx="3223921" cy="9844555"/>
            </a:xfrm>
            <a:prstGeom prst="line">
              <a:avLst/>
            </a:prstGeom>
            <a:noFill/>
            <a:ln w="190500" cap="flat">
              <a:solidFill>
                <a:srgbClr val="FFFFFF">
                  <a:lumMod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57" name="Line 486">
              <a:extLst>
                <a:ext uri="{FF2B5EF4-FFF2-40B4-BE49-F238E27FC236}">
                  <a16:creationId xmlns:a16="http://schemas.microsoft.com/office/drawing/2014/main" id="{2E8D67FC-FB18-43F7-8A11-2CA323E54D8B}"/>
                </a:ext>
              </a:extLst>
            </p:cNvPr>
            <p:cNvSpPr>
              <a:spLocks noChangeShapeType="1"/>
            </p:cNvSpPr>
            <p:nvPr/>
          </p:nvSpPr>
          <p:spPr bwMode="auto">
            <a:xfrm>
              <a:off x="7967614" y="3281080"/>
              <a:ext cx="3233792" cy="9844555"/>
            </a:xfrm>
            <a:prstGeom prst="line">
              <a:avLst/>
            </a:prstGeom>
            <a:noFill/>
            <a:ln w="190500" cap="flat">
              <a:solidFill>
                <a:srgbClr val="FFFFFF">
                  <a:lumMod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58" name="Line 487">
              <a:extLst>
                <a:ext uri="{FF2B5EF4-FFF2-40B4-BE49-F238E27FC236}">
                  <a16:creationId xmlns:a16="http://schemas.microsoft.com/office/drawing/2014/main" id="{A2A8C5D3-E71F-447D-AE4A-3122DE55936D}"/>
                </a:ext>
              </a:extLst>
            </p:cNvPr>
            <p:cNvSpPr>
              <a:spLocks noChangeShapeType="1"/>
            </p:cNvSpPr>
            <p:nvPr/>
          </p:nvSpPr>
          <p:spPr bwMode="auto">
            <a:xfrm>
              <a:off x="5533628" y="4357365"/>
              <a:ext cx="2740086" cy="4936"/>
            </a:xfrm>
            <a:prstGeom prst="line">
              <a:avLst/>
            </a:prstGeom>
            <a:noFill/>
            <a:ln w="190500" cap="flat">
              <a:solidFill>
                <a:srgbClr val="FFFFFF">
                  <a:lumMod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59" name="Line 488">
              <a:extLst>
                <a:ext uri="{FF2B5EF4-FFF2-40B4-BE49-F238E27FC236}">
                  <a16:creationId xmlns:a16="http://schemas.microsoft.com/office/drawing/2014/main" id="{E1561C0D-A609-47D5-AA36-6EDAE4536050}"/>
                </a:ext>
              </a:extLst>
            </p:cNvPr>
            <p:cNvSpPr>
              <a:spLocks noChangeShapeType="1"/>
            </p:cNvSpPr>
            <p:nvPr/>
          </p:nvSpPr>
          <p:spPr bwMode="auto">
            <a:xfrm>
              <a:off x="6224820" y="6258143"/>
              <a:ext cx="2700589" cy="4939"/>
            </a:xfrm>
            <a:prstGeom prst="line">
              <a:avLst/>
            </a:prstGeom>
            <a:noFill/>
            <a:ln w="190500" cap="flat">
              <a:solidFill>
                <a:srgbClr val="FFFFFF">
                  <a:lumMod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60" name="Line 489">
              <a:extLst>
                <a:ext uri="{FF2B5EF4-FFF2-40B4-BE49-F238E27FC236}">
                  <a16:creationId xmlns:a16="http://schemas.microsoft.com/office/drawing/2014/main" id="{BAC5D1CD-BE04-41C7-92FC-A6C51AC53F43}"/>
                </a:ext>
              </a:extLst>
            </p:cNvPr>
            <p:cNvSpPr>
              <a:spLocks noChangeShapeType="1"/>
            </p:cNvSpPr>
            <p:nvPr/>
          </p:nvSpPr>
          <p:spPr bwMode="auto">
            <a:xfrm>
              <a:off x="6832084" y="8163859"/>
              <a:ext cx="2749957" cy="4939"/>
            </a:xfrm>
            <a:prstGeom prst="line">
              <a:avLst/>
            </a:prstGeom>
            <a:noFill/>
            <a:ln w="190500" cap="flat">
              <a:solidFill>
                <a:srgbClr val="FFFFFF">
                  <a:lumMod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61" name="Line 490">
              <a:extLst>
                <a:ext uri="{FF2B5EF4-FFF2-40B4-BE49-F238E27FC236}">
                  <a16:creationId xmlns:a16="http://schemas.microsoft.com/office/drawing/2014/main" id="{830B2020-2538-44AB-A6E5-A6B4D0F07659}"/>
                </a:ext>
              </a:extLst>
            </p:cNvPr>
            <p:cNvSpPr>
              <a:spLocks noChangeShapeType="1"/>
            </p:cNvSpPr>
            <p:nvPr/>
          </p:nvSpPr>
          <p:spPr bwMode="auto">
            <a:xfrm>
              <a:off x="7444283" y="10064640"/>
              <a:ext cx="2740083" cy="4936"/>
            </a:xfrm>
            <a:prstGeom prst="line">
              <a:avLst/>
            </a:prstGeom>
            <a:noFill/>
            <a:ln w="190500" cap="flat">
              <a:solidFill>
                <a:srgbClr val="FFFFFF">
                  <a:lumMod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62" name="Line 491">
              <a:extLst>
                <a:ext uri="{FF2B5EF4-FFF2-40B4-BE49-F238E27FC236}">
                  <a16:creationId xmlns:a16="http://schemas.microsoft.com/office/drawing/2014/main" id="{026DCF38-864D-4565-81AD-50DEADF62424}"/>
                </a:ext>
              </a:extLst>
            </p:cNvPr>
            <p:cNvSpPr>
              <a:spLocks noChangeShapeType="1"/>
            </p:cNvSpPr>
            <p:nvPr/>
          </p:nvSpPr>
          <p:spPr bwMode="auto">
            <a:xfrm>
              <a:off x="8051543" y="11965418"/>
              <a:ext cx="2740086" cy="4939"/>
            </a:xfrm>
            <a:prstGeom prst="line">
              <a:avLst/>
            </a:prstGeom>
            <a:noFill/>
            <a:ln w="190500" cap="flat">
              <a:solidFill>
                <a:srgbClr val="FFFFFF">
                  <a:lumMod val="5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grpSp>
      <p:sp>
        <p:nvSpPr>
          <p:cNvPr id="63" name="Freeform 492">
            <a:extLst>
              <a:ext uri="{FF2B5EF4-FFF2-40B4-BE49-F238E27FC236}">
                <a16:creationId xmlns:a16="http://schemas.microsoft.com/office/drawing/2014/main" id="{EDC2BD77-F5B4-4A91-8F03-8435DDD0966F}"/>
              </a:ext>
            </a:extLst>
          </p:cNvPr>
          <p:cNvSpPr>
            <a:spLocks noChangeArrowheads="1"/>
          </p:cNvSpPr>
          <p:nvPr userDrawn="1"/>
        </p:nvSpPr>
        <p:spPr bwMode="auto">
          <a:xfrm>
            <a:off x="7162369" y="1768433"/>
            <a:ext cx="140707" cy="140708"/>
          </a:xfrm>
          <a:custGeom>
            <a:avLst/>
            <a:gdLst>
              <a:gd name="T0" fmla="*/ 126 w 253"/>
              <a:gd name="T1" fmla="*/ 252 h 253"/>
              <a:gd name="T2" fmla="*/ 126 w 253"/>
              <a:gd name="T3" fmla="*/ 252 h 253"/>
              <a:gd name="T4" fmla="*/ 0 w 253"/>
              <a:gd name="T5" fmla="*/ 126 h 253"/>
              <a:gd name="T6" fmla="*/ 126 w 253"/>
              <a:gd name="T7" fmla="*/ 0 h 253"/>
              <a:gd name="T8" fmla="*/ 252 w 253"/>
              <a:gd name="T9" fmla="*/ 126 h 253"/>
              <a:gd name="T10" fmla="*/ 126 w 253"/>
              <a:gd name="T11" fmla="*/ 252 h 253"/>
              <a:gd name="T12" fmla="*/ 126 w 253"/>
              <a:gd name="T13" fmla="*/ 54 h 253"/>
              <a:gd name="T14" fmla="*/ 126 w 253"/>
              <a:gd name="T15" fmla="*/ 54 h 253"/>
              <a:gd name="T16" fmla="*/ 54 w 253"/>
              <a:gd name="T17" fmla="*/ 126 h 253"/>
              <a:gd name="T18" fmla="*/ 126 w 253"/>
              <a:gd name="T19" fmla="*/ 198 h 253"/>
              <a:gd name="T20" fmla="*/ 198 w 253"/>
              <a:gd name="T21" fmla="*/ 126 h 253"/>
              <a:gd name="T22" fmla="*/ 126 w 253"/>
              <a:gd name="T23" fmla="*/ 54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3" h="253">
                <a:moveTo>
                  <a:pt x="126" y="252"/>
                </a:moveTo>
                <a:lnTo>
                  <a:pt x="126" y="252"/>
                </a:lnTo>
                <a:cubicBezTo>
                  <a:pt x="54" y="252"/>
                  <a:pt x="0" y="198"/>
                  <a:pt x="0" y="126"/>
                </a:cubicBezTo>
                <a:cubicBezTo>
                  <a:pt x="0" y="54"/>
                  <a:pt x="54" y="0"/>
                  <a:pt x="126" y="0"/>
                </a:cubicBezTo>
                <a:cubicBezTo>
                  <a:pt x="198" y="0"/>
                  <a:pt x="252" y="54"/>
                  <a:pt x="252" y="126"/>
                </a:cubicBezTo>
                <a:cubicBezTo>
                  <a:pt x="252" y="198"/>
                  <a:pt x="198" y="252"/>
                  <a:pt x="126" y="252"/>
                </a:cubicBezTo>
                <a:close/>
                <a:moveTo>
                  <a:pt x="126" y="54"/>
                </a:moveTo>
                <a:lnTo>
                  <a:pt x="126" y="54"/>
                </a:lnTo>
                <a:cubicBezTo>
                  <a:pt x="90" y="54"/>
                  <a:pt x="54" y="90"/>
                  <a:pt x="54" y="126"/>
                </a:cubicBezTo>
                <a:cubicBezTo>
                  <a:pt x="54" y="162"/>
                  <a:pt x="90" y="198"/>
                  <a:pt x="126" y="198"/>
                </a:cubicBezTo>
                <a:cubicBezTo>
                  <a:pt x="171" y="198"/>
                  <a:pt x="198" y="162"/>
                  <a:pt x="198" y="126"/>
                </a:cubicBezTo>
                <a:cubicBezTo>
                  <a:pt x="198" y="90"/>
                  <a:pt x="171" y="54"/>
                  <a:pt x="126" y="54"/>
                </a:cubicBezTo>
                <a:close/>
              </a:path>
            </a:pathLst>
          </a:custGeom>
          <a:solidFill>
            <a:srgbClr val="364556"/>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64" name="Freeform 493">
            <a:extLst>
              <a:ext uri="{FF2B5EF4-FFF2-40B4-BE49-F238E27FC236}">
                <a16:creationId xmlns:a16="http://schemas.microsoft.com/office/drawing/2014/main" id="{FA23CF10-478C-4E41-84EB-659F5C887B0C}"/>
              </a:ext>
            </a:extLst>
          </p:cNvPr>
          <p:cNvSpPr>
            <a:spLocks noChangeArrowheads="1"/>
          </p:cNvSpPr>
          <p:nvPr userDrawn="1"/>
        </p:nvSpPr>
        <p:spPr bwMode="auto">
          <a:xfrm>
            <a:off x="6996976" y="1598104"/>
            <a:ext cx="478898" cy="478898"/>
          </a:xfrm>
          <a:custGeom>
            <a:avLst/>
            <a:gdLst>
              <a:gd name="T0" fmla="*/ 495 w 856"/>
              <a:gd name="T1" fmla="*/ 854 h 855"/>
              <a:gd name="T2" fmla="*/ 333 w 856"/>
              <a:gd name="T3" fmla="*/ 828 h 855"/>
              <a:gd name="T4" fmla="*/ 297 w 856"/>
              <a:gd name="T5" fmla="*/ 702 h 855"/>
              <a:gd name="T6" fmla="*/ 171 w 856"/>
              <a:gd name="T7" fmla="*/ 783 h 855"/>
              <a:gd name="T8" fmla="*/ 72 w 856"/>
              <a:gd name="T9" fmla="*/ 648 h 855"/>
              <a:gd name="T10" fmla="*/ 144 w 856"/>
              <a:gd name="T11" fmla="*/ 531 h 855"/>
              <a:gd name="T12" fmla="*/ 0 w 856"/>
              <a:gd name="T13" fmla="*/ 504 h 855"/>
              <a:gd name="T14" fmla="*/ 27 w 856"/>
              <a:gd name="T15" fmla="*/ 333 h 855"/>
              <a:gd name="T16" fmla="*/ 153 w 856"/>
              <a:gd name="T17" fmla="*/ 297 h 855"/>
              <a:gd name="T18" fmla="*/ 72 w 856"/>
              <a:gd name="T19" fmla="*/ 180 h 855"/>
              <a:gd name="T20" fmla="*/ 207 w 856"/>
              <a:gd name="T21" fmla="*/ 81 h 855"/>
              <a:gd name="T22" fmla="*/ 324 w 856"/>
              <a:gd name="T23" fmla="*/ 135 h 855"/>
              <a:gd name="T24" fmla="*/ 351 w 856"/>
              <a:gd name="T25" fmla="*/ 0 h 855"/>
              <a:gd name="T26" fmla="*/ 522 w 856"/>
              <a:gd name="T27" fmla="*/ 36 h 855"/>
              <a:gd name="T28" fmla="*/ 567 w 856"/>
              <a:gd name="T29" fmla="*/ 153 h 855"/>
              <a:gd name="T30" fmla="*/ 675 w 856"/>
              <a:gd name="T31" fmla="*/ 81 h 855"/>
              <a:gd name="T32" fmla="*/ 774 w 856"/>
              <a:gd name="T33" fmla="*/ 216 h 855"/>
              <a:gd name="T34" fmla="*/ 711 w 856"/>
              <a:gd name="T35" fmla="*/ 333 h 855"/>
              <a:gd name="T36" fmla="*/ 855 w 856"/>
              <a:gd name="T37" fmla="*/ 360 h 855"/>
              <a:gd name="T38" fmla="*/ 828 w 856"/>
              <a:gd name="T39" fmla="*/ 531 h 855"/>
              <a:gd name="T40" fmla="*/ 693 w 856"/>
              <a:gd name="T41" fmla="*/ 567 h 855"/>
              <a:gd name="T42" fmla="*/ 774 w 856"/>
              <a:gd name="T43" fmla="*/ 684 h 855"/>
              <a:gd name="T44" fmla="*/ 639 w 856"/>
              <a:gd name="T45" fmla="*/ 783 h 855"/>
              <a:gd name="T46" fmla="*/ 522 w 856"/>
              <a:gd name="T47" fmla="*/ 711 h 855"/>
              <a:gd name="T48" fmla="*/ 495 w 856"/>
              <a:gd name="T49" fmla="*/ 854 h 855"/>
              <a:gd name="T50" fmla="*/ 387 w 856"/>
              <a:gd name="T51" fmla="*/ 801 h 855"/>
              <a:gd name="T52" fmla="*/ 468 w 856"/>
              <a:gd name="T53" fmla="*/ 693 h 855"/>
              <a:gd name="T54" fmla="*/ 549 w 856"/>
              <a:gd name="T55" fmla="*/ 639 h 855"/>
              <a:gd name="T56" fmla="*/ 657 w 856"/>
              <a:gd name="T57" fmla="*/ 720 h 855"/>
              <a:gd name="T58" fmla="*/ 639 w 856"/>
              <a:gd name="T59" fmla="*/ 585 h 855"/>
              <a:gd name="T60" fmla="*/ 666 w 856"/>
              <a:gd name="T61" fmla="*/ 495 h 855"/>
              <a:gd name="T62" fmla="*/ 801 w 856"/>
              <a:gd name="T63" fmla="*/ 468 h 855"/>
              <a:gd name="T64" fmla="*/ 693 w 856"/>
              <a:gd name="T65" fmla="*/ 387 h 855"/>
              <a:gd name="T66" fmla="*/ 639 w 856"/>
              <a:gd name="T67" fmla="*/ 306 h 855"/>
              <a:gd name="T68" fmla="*/ 720 w 856"/>
              <a:gd name="T69" fmla="*/ 198 h 855"/>
              <a:gd name="T70" fmla="*/ 585 w 856"/>
              <a:gd name="T71" fmla="*/ 207 h 855"/>
              <a:gd name="T72" fmla="*/ 486 w 856"/>
              <a:gd name="T73" fmla="*/ 180 h 855"/>
              <a:gd name="T74" fmla="*/ 468 w 856"/>
              <a:gd name="T75" fmla="*/ 63 h 855"/>
              <a:gd name="T76" fmla="*/ 387 w 856"/>
              <a:gd name="T77" fmla="*/ 153 h 855"/>
              <a:gd name="T78" fmla="*/ 297 w 856"/>
              <a:gd name="T79" fmla="*/ 216 h 855"/>
              <a:gd name="T80" fmla="*/ 189 w 856"/>
              <a:gd name="T81" fmla="*/ 144 h 855"/>
              <a:gd name="T82" fmla="*/ 207 w 856"/>
              <a:gd name="T83" fmla="*/ 270 h 855"/>
              <a:gd name="T84" fmla="*/ 180 w 856"/>
              <a:gd name="T85" fmla="*/ 369 h 855"/>
              <a:gd name="T86" fmla="*/ 54 w 856"/>
              <a:gd name="T87" fmla="*/ 387 h 855"/>
              <a:gd name="T88" fmla="*/ 162 w 856"/>
              <a:gd name="T89" fmla="*/ 477 h 855"/>
              <a:gd name="T90" fmla="*/ 216 w 856"/>
              <a:gd name="T91" fmla="*/ 558 h 855"/>
              <a:gd name="T92" fmla="*/ 135 w 856"/>
              <a:gd name="T93" fmla="*/ 666 h 855"/>
              <a:gd name="T94" fmla="*/ 270 w 856"/>
              <a:gd name="T95" fmla="*/ 648 h 855"/>
              <a:gd name="T96" fmla="*/ 360 w 856"/>
              <a:gd name="T97" fmla="*/ 666 h 855"/>
              <a:gd name="T98" fmla="*/ 387 w 856"/>
              <a:gd name="T99" fmla="*/ 801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56" h="855">
                <a:moveTo>
                  <a:pt x="495" y="854"/>
                </a:moveTo>
                <a:lnTo>
                  <a:pt x="495" y="854"/>
                </a:lnTo>
                <a:cubicBezTo>
                  <a:pt x="360" y="854"/>
                  <a:pt x="360" y="854"/>
                  <a:pt x="360" y="854"/>
                </a:cubicBezTo>
                <a:cubicBezTo>
                  <a:pt x="342" y="854"/>
                  <a:pt x="333" y="846"/>
                  <a:pt x="333" y="828"/>
                </a:cubicBezTo>
                <a:cubicBezTo>
                  <a:pt x="324" y="711"/>
                  <a:pt x="324" y="711"/>
                  <a:pt x="324" y="711"/>
                </a:cubicBezTo>
                <a:cubicBezTo>
                  <a:pt x="315" y="711"/>
                  <a:pt x="306" y="702"/>
                  <a:pt x="297" y="702"/>
                </a:cubicBezTo>
                <a:cubicBezTo>
                  <a:pt x="207" y="783"/>
                  <a:pt x="207" y="783"/>
                  <a:pt x="207" y="783"/>
                </a:cubicBezTo>
                <a:cubicBezTo>
                  <a:pt x="198" y="792"/>
                  <a:pt x="180" y="792"/>
                  <a:pt x="171" y="783"/>
                </a:cubicBezTo>
                <a:cubicBezTo>
                  <a:pt x="72" y="684"/>
                  <a:pt x="72" y="684"/>
                  <a:pt x="72" y="684"/>
                </a:cubicBezTo>
                <a:cubicBezTo>
                  <a:pt x="63" y="675"/>
                  <a:pt x="63" y="657"/>
                  <a:pt x="72" y="648"/>
                </a:cubicBezTo>
                <a:cubicBezTo>
                  <a:pt x="153" y="567"/>
                  <a:pt x="153" y="567"/>
                  <a:pt x="153" y="567"/>
                </a:cubicBezTo>
                <a:cubicBezTo>
                  <a:pt x="153" y="549"/>
                  <a:pt x="144" y="540"/>
                  <a:pt x="144" y="531"/>
                </a:cubicBezTo>
                <a:cubicBezTo>
                  <a:pt x="27" y="531"/>
                  <a:pt x="27" y="531"/>
                  <a:pt x="27" y="531"/>
                </a:cubicBezTo>
                <a:cubicBezTo>
                  <a:pt x="9" y="531"/>
                  <a:pt x="0" y="513"/>
                  <a:pt x="0" y="504"/>
                </a:cubicBezTo>
                <a:cubicBezTo>
                  <a:pt x="0" y="360"/>
                  <a:pt x="0" y="360"/>
                  <a:pt x="0" y="360"/>
                </a:cubicBezTo>
                <a:cubicBezTo>
                  <a:pt x="0" y="351"/>
                  <a:pt x="9" y="333"/>
                  <a:pt x="27" y="333"/>
                </a:cubicBezTo>
                <a:cubicBezTo>
                  <a:pt x="135" y="333"/>
                  <a:pt x="135" y="333"/>
                  <a:pt x="135" y="333"/>
                </a:cubicBezTo>
                <a:cubicBezTo>
                  <a:pt x="135" y="324"/>
                  <a:pt x="144" y="306"/>
                  <a:pt x="153" y="297"/>
                </a:cubicBezTo>
                <a:cubicBezTo>
                  <a:pt x="72" y="216"/>
                  <a:pt x="72" y="216"/>
                  <a:pt x="72" y="216"/>
                </a:cubicBezTo>
                <a:cubicBezTo>
                  <a:pt x="63" y="207"/>
                  <a:pt x="63" y="189"/>
                  <a:pt x="72" y="180"/>
                </a:cubicBezTo>
                <a:cubicBezTo>
                  <a:pt x="171" y="81"/>
                  <a:pt x="171" y="81"/>
                  <a:pt x="171" y="81"/>
                </a:cubicBezTo>
                <a:cubicBezTo>
                  <a:pt x="180" y="72"/>
                  <a:pt x="198" y="72"/>
                  <a:pt x="207" y="81"/>
                </a:cubicBezTo>
                <a:cubicBezTo>
                  <a:pt x="288" y="153"/>
                  <a:pt x="288" y="153"/>
                  <a:pt x="288" y="153"/>
                </a:cubicBezTo>
                <a:cubicBezTo>
                  <a:pt x="297" y="144"/>
                  <a:pt x="315" y="144"/>
                  <a:pt x="324" y="135"/>
                </a:cubicBezTo>
                <a:cubicBezTo>
                  <a:pt x="324" y="36"/>
                  <a:pt x="324" y="36"/>
                  <a:pt x="324" y="36"/>
                </a:cubicBezTo>
                <a:cubicBezTo>
                  <a:pt x="324" y="18"/>
                  <a:pt x="342" y="0"/>
                  <a:pt x="351" y="0"/>
                </a:cubicBezTo>
                <a:cubicBezTo>
                  <a:pt x="495" y="0"/>
                  <a:pt x="495" y="0"/>
                  <a:pt x="495" y="0"/>
                </a:cubicBezTo>
                <a:cubicBezTo>
                  <a:pt x="504" y="0"/>
                  <a:pt x="522" y="18"/>
                  <a:pt x="522" y="36"/>
                </a:cubicBezTo>
                <a:cubicBezTo>
                  <a:pt x="522" y="135"/>
                  <a:pt x="522" y="135"/>
                  <a:pt x="522" y="135"/>
                </a:cubicBezTo>
                <a:cubicBezTo>
                  <a:pt x="540" y="144"/>
                  <a:pt x="549" y="144"/>
                  <a:pt x="567" y="153"/>
                </a:cubicBezTo>
                <a:cubicBezTo>
                  <a:pt x="639" y="81"/>
                  <a:pt x="639" y="81"/>
                  <a:pt x="639" y="81"/>
                </a:cubicBezTo>
                <a:cubicBezTo>
                  <a:pt x="648" y="72"/>
                  <a:pt x="666" y="72"/>
                  <a:pt x="675" y="81"/>
                </a:cubicBezTo>
                <a:cubicBezTo>
                  <a:pt x="774" y="180"/>
                  <a:pt x="774" y="180"/>
                  <a:pt x="774" y="180"/>
                </a:cubicBezTo>
                <a:cubicBezTo>
                  <a:pt x="783" y="189"/>
                  <a:pt x="783" y="207"/>
                  <a:pt x="774" y="216"/>
                </a:cubicBezTo>
                <a:cubicBezTo>
                  <a:pt x="702" y="297"/>
                  <a:pt x="702" y="297"/>
                  <a:pt x="702" y="297"/>
                </a:cubicBezTo>
                <a:cubicBezTo>
                  <a:pt x="702" y="306"/>
                  <a:pt x="711" y="324"/>
                  <a:pt x="711" y="333"/>
                </a:cubicBezTo>
                <a:cubicBezTo>
                  <a:pt x="828" y="333"/>
                  <a:pt x="828" y="333"/>
                  <a:pt x="828" y="333"/>
                </a:cubicBezTo>
                <a:cubicBezTo>
                  <a:pt x="837" y="333"/>
                  <a:pt x="855" y="351"/>
                  <a:pt x="855" y="360"/>
                </a:cubicBezTo>
                <a:cubicBezTo>
                  <a:pt x="855" y="504"/>
                  <a:pt x="855" y="504"/>
                  <a:pt x="855" y="504"/>
                </a:cubicBezTo>
                <a:cubicBezTo>
                  <a:pt x="855" y="513"/>
                  <a:pt x="837" y="531"/>
                  <a:pt x="828" y="531"/>
                </a:cubicBezTo>
                <a:cubicBezTo>
                  <a:pt x="711" y="531"/>
                  <a:pt x="711" y="531"/>
                  <a:pt x="711" y="531"/>
                </a:cubicBezTo>
                <a:cubicBezTo>
                  <a:pt x="702" y="540"/>
                  <a:pt x="702" y="549"/>
                  <a:pt x="693" y="567"/>
                </a:cubicBezTo>
                <a:cubicBezTo>
                  <a:pt x="774" y="648"/>
                  <a:pt x="774" y="648"/>
                  <a:pt x="774" y="648"/>
                </a:cubicBezTo>
                <a:cubicBezTo>
                  <a:pt x="783" y="657"/>
                  <a:pt x="783" y="675"/>
                  <a:pt x="774" y="684"/>
                </a:cubicBezTo>
                <a:cubicBezTo>
                  <a:pt x="675" y="783"/>
                  <a:pt x="675" y="783"/>
                  <a:pt x="675" y="783"/>
                </a:cubicBezTo>
                <a:cubicBezTo>
                  <a:pt x="666" y="792"/>
                  <a:pt x="648" y="792"/>
                  <a:pt x="639" y="783"/>
                </a:cubicBezTo>
                <a:cubicBezTo>
                  <a:pt x="558" y="702"/>
                  <a:pt x="558" y="702"/>
                  <a:pt x="558" y="702"/>
                </a:cubicBezTo>
                <a:cubicBezTo>
                  <a:pt x="540" y="702"/>
                  <a:pt x="531" y="711"/>
                  <a:pt x="522" y="711"/>
                </a:cubicBezTo>
                <a:cubicBezTo>
                  <a:pt x="522" y="828"/>
                  <a:pt x="522" y="828"/>
                  <a:pt x="522" y="828"/>
                </a:cubicBezTo>
                <a:cubicBezTo>
                  <a:pt x="522" y="846"/>
                  <a:pt x="513" y="854"/>
                  <a:pt x="495" y="854"/>
                </a:cubicBezTo>
                <a:close/>
                <a:moveTo>
                  <a:pt x="387" y="801"/>
                </a:moveTo>
                <a:lnTo>
                  <a:pt x="387" y="801"/>
                </a:lnTo>
                <a:cubicBezTo>
                  <a:pt x="468" y="801"/>
                  <a:pt x="468" y="801"/>
                  <a:pt x="468" y="801"/>
                </a:cubicBezTo>
                <a:cubicBezTo>
                  <a:pt x="468" y="693"/>
                  <a:pt x="468" y="693"/>
                  <a:pt x="468" y="693"/>
                </a:cubicBezTo>
                <a:cubicBezTo>
                  <a:pt x="468" y="675"/>
                  <a:pt x="477" y="666"/>
                  <a:pt x="486" y="666"/>
                </a:cubicBezTo>
                <a:cubicBezTo>
                  <a:pt x="504" y="657"/>
                  <a:pt x="531" y="648"/>
                  <a:pt x="549" y="639"/>
                </a:cubicBezTo>
                <a:cubicBezTo>
                  <a:pt x="558" y="630"/>
                  <a:pt x="567" y="639"/>
                  <a:pt x="576" y="648"/>
                </a:cubicBezTo>
                <a:cubicBezTo>
                  <a:pt x="657" y="720"/>
                  <a:pt x="657" y="720"/>
                  <a:pt x="657" y="720"/>
                </a:cubicBezTo>
                <a:cubicBezTo>
                  <a:pt x="720" y="666"/>
                  <a:pt x="720" y="666"/>
                  <a:pt x="720" y="666"/>
                </a:cubicBezTo>
                <a:cubicBezTo>
                  <a:pt x="639" y="585"/>
                  <a:pt x="639" y="585"/>
                  <a:pt x="639" y="585"/>
                </a:cubicBezTo>
                <a:cubicBezTo>
                  <a:pt x="630" y="576"/>
                  <a:pt x="630" y="567"/>
                  <a:pt x="639" y="558"/>
                </a:cubicBezTo>
                <a:cubicBezTo>
                  <a:pt x="648" y="531"/>
                  <a:pt x="657" y="513"/>
                  <a:pt x="666" y="495"/>
                </a:cubicBezTo>
                <a:cubicBezTo>
                  <a:pt x="666" y="477"/>
                  <a:pt x="675" y="477"/>
                  <a:pt x="693" y="477"/>
                </a:cubicBezTo>
                <a:cubicBezTo>
                  <a:pt x="801" y="468"/>
                  <a:pt x="801" y="468"/>
                  <a:pt x="801" y="468"/>
                </a:cubicBezTo>
                <a:cubicBezTo>
                  <a:pt x="801" y="387"/>
                  <a:pt x="801" y="387"/>
                  <a:pt x="801" y="387"/>
                </a:cubicBezTo>
                <a:cubicBezTo>
                  <a:pt x="693" y="387"/>
                  <a:pt x="693" y="387"/>
                  <a:pt x="693" y="387"/>
                </a:cubicBezTo>
                <a:cubicBezTo>
                  <a:pt x="684" y="387"/>
                  <a:pt x="666" y="378"/>
                  <a:pt x="666" y="369"/>
                </a:cubicBezTo>
                <a:cubicBezTo>
                  <a:pt x="657" y="342"/>
                  <a:pt x="657" y="324"/>
                  <a:pt x="639" y="306"/>
                </a:cubicBezTo>
                <a:cubicBezTo>
                  <a:pt x="639" y="288"/>
                  <a:pt x="639" y="279"/>
                  <a:pt x="648" y="270"/>
                </a:cubicBezTo>
                <a:cubicBezTo>
                  <a:pt x="720" y="198"/>
                  <a:pt x="720" y="198"/>
                  <a:pt x="720" y="198"/>
                </a:cubicBezTo>
                <a:cubicBezTo>
                  <a:pt x="657" y="135"/>
                  <a:pt x="657" y="135"/>
                  <a:pt x="657" y="135"/>
                </a:cubicBezTo>
                <a:cubicBezTo>
                  <a:pt x="585" y="207"/>
                  <a:pt x="585" y="207"/>
                  <a:pt x="585" y="207"/>
                </a:cubicBezTo>
                <a:cubicBezTo>
                  <a:pt x="576" y="216"/>
                  <a:pt x="567" y="216"/>
                  <a:pt x="558" y="216"/>
                </a:cubicBezTo>
                <a:cubicBezTo>
                  <a:pt x="531" y="198"/>
                  <a:pt x="513" y="189"/>
                  <a:pt x="486" y="180"/>
                </a:cubicBezTo>
                <a:cubicBezTo>
                  <a:pt x="477" y="180"/>
                  <a:pt x="468" y="171"/>
                  <a:pt x="468" y="153"/>
                </a:cubicBezTo>
                <a:cubicBezTo>
                  <a:pt x="468" y="63"/>
                  <a:pt x="468" y="63"/>
                  <a:pt x="468" y="63"/>
                </a:cubicBezTo>
                <a:cubicBezTo>
                  <a:pt x="387" y="63"/>
                  <a:pt x="387" y="63"/>
                  <a:pt x="387" y="63"/>
                </a:cubicBezTo>
                <a:cubicBezTo>
                  <a:pt x="387" y="153"/>
                  <a:pt x="387" y="153"/>
                  <a:pt x="387" y="153"/>
                </a:cubicBezTo>
                <a:cubicBezTo>
                  <a:pt x="387" y="171"/>
                  <a:pt x="378" y="180"/>
                  <a:pt x="360" y="180"/>
                </a:cubicBezTo>
                <a:cubicBezTo>
                  <a:pt x="342" y="189"/>
                  <a:pt x="315" y="198"/>
                  <a:pt x="297" y="216"/>
                </a:cubicBezTo>
                <a:cubicBezTo>
                  <a:pt x="279" y="216"/>
                  <a:pt x="270" y="216"/>
                  <a:pt x="261" y="207"/>
                </a:cubicBezTo>
                <a:cubicBezTo>
                  <a:pt x="189" y="144"/>
                  <a:pt x="189" y="144"/>
                  <a:pt x="189" y="144"/>
                </a:cubicBezTo>
                <a:cubicBezTo>
                  <a:pt x="135" y="198"/>
                  <a:pt x="135" y="198"/>
                  <a:pt x="135" y="198"/>
                </a:cubicBezTo>
                <a:cubicBezTo>
                  <a:pt x="207" y="270"/>
                  <a:pt x="207" y="270"/>
                  <a:pt x="207" y="270"/>
                </a:cubicBezTo>
                <a:cubicBezTo>
                  <a:pt x="216" y="279"/>
                  <a:pt x="216" y="288"/>
                  <a:pt x="207" y="306"/>
                </a:cubicBezTo>
                <a:cubicBezTo>
                  <a:pt x="198" y="324"/>
                  <a:pt x="189" y="342"/>
                  <a:pt x="180" y="369"/>
                </a:cubicBezTo>
                <a:cubicBezTo>
                  <a:pt x="180" y="378"/>
                  <a:pt x="171" y="387"/>
                  <a:pt x="153" y="387"/>
                </a:cubicBezTo>
                <a:cubicBezTo>
                  <a:pt x="54" y="387"/>
                  <a:pt x="54" y="387"/>
                  <a:pt x="54" y="387"/>
                </a:cubicBezTo>
                <a:cubicBezTo>
                  <a:pt x="54" y="477"/>
                  <a:pt x="54" y="477"/>
                  <a:pt x="54" y="477"/>
                </a:cubicBezTo>
                <a:cubicBezTo>
                  <a:pt x="162" y="477"/>
                  <a:pt x="162" y="477"/>
                  <a:pt x="162" y="477"/>
                </a:cubicBezTo>
                <a:cubicBezTo>
                  <a:pt x="171" y="477"/>
                  <a:pt x="180" y="486"/>
                  <a:pt x="189" y="495"/>
                </a:cubicBezTo>
                <a:cubicBezTo>
                  <a:pt x="189" y="513"/>
                  <a:pt x="198" y="531"/>
                  <a:pt x="216" y="558"/>
                </a:cubicBezTo>
                <a:cubicBezTo>
                  <a:pt x="225" y="567"/>
                  <a:pt x="216" y="576"/>
                  <a:pt x="207" y="585"/>
                </a:cubicBezTo>
                <a:cubicBezTo>
                  <a:pt x="135" y="666"/>
                  <a:pt x="135" y="666"/>
                  <a:pt x="135" y="666"/>
                </a:cubicBezTo>
                <a:cubicBezTo>
                  <a:pt x="189" y="720"/>
                  <a:pt x="189" y="720"/>
                  <a:pt x="189" y="720"/>
                </a:cubicBezTo>
                <a:cubicBezTo>
                  <a:pt x="270" y="648"/>
                  <a:pt x="270" y="648"/>
                  <a:pt x="270" y="648"/>
                </a:cubicBezTo>
                <a:cubicBezTo>
                  <a:pt x="279" y="639"/>
                  <a:pt x="297" y="630"/>
                  <a:pt x="306" y="639"/>
                </a:cubicBezTo>
                <a:cubicBezTo>
                  <a:pt x="324" y="648"/>
                  <a:pt x="342" y="657"/>
                  <a:pt x="360" y="666"/>
                </a:cubicBezTo>
                <a:cubicBezTo>
                  <a:pt x="378" y="666"/>
                  <a:pt x="387" y="675"/>
                  <a:pt x="387" y="693"/>
                </a:cubicBezTo>
                <a:lnTo>
                  <a:pt x="387" y="801"/>
                </a:lnTo>
                <a:close/>
              </a:path>
            </a:pathLst>
          </a:custGeom>
          <a:solidFill>
            <a:srgbClr val="364556"/>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65" name="Freeform 494">
            <a:extLst>
              <a:ext uri="{FF2B5EF4-FFF2-40B4-BE49-F238E27FC236}">
                <a16:creationId xmlns:a16="http://schemas.microsoft.com/office/drawing/2014/main" id="{459F1372-AF07-4632-A2B1-B0FE6024C461}"/>
              </a:ext>
            </a:extLst>
          </p:cNvPr>
          <p:cNvSpPr>
            <a:spLocks noChangeArrowheads="1"/>
          </p:cNvSpPr>
          <p:nvPr userDrawn="1"/>
        </p:nvSpPr>
        <p:spPr bwMode="auto">
          <a:xfrm>
            <a:off x="6967353" y="2474437"/>
            <a:ext cx="414716" cy="387562"/>
          </a:xfrm>
          <a:custGeom>
            <a:avLst/>
            <a:gdLst>
              <a:gd name="T0" fmla="*/ 702 w 739"/>
              <a:gd name="T1" fmla="*/ 0 h 694"/>
              <a:gd name="T2" fmla="*/ 702 w 739"/>
              <a:gd name="T3" fmla="*/ 0 h 694"/>
              <a:gd name="T4" fmla="*/ 693 w 739"/>
              <a:gd name="T5" fmla="*/ 0 h 694"/>
              <a:gd name="T6" fmla="*/ 378 w 739"/>
              <a:gd name="T7" fmla="*/ 45 h 694"/>
              <a:gd name="T8" fmla="*/ 369 w 739"/>
              <a:gd name="T9" fmla="*/ 45 h 694"/>
              <a:gd name="T10" fmla="*/ 360 w 739"/>
              <a:gd name="T11" fmla="*/ 36 h 694"/>
              <a:gd name="T12" fmla="*/ 45 w 739"/>
              <a:gd name="T13" fmla="*/ 0 h 694"/>
              <a:gd name="T14" fmla="*/ 36 w 739"/>
              <a:gd name="T15" fmla="*/ 0 h 694"/>
              <a:gd name="T16" fmla="*/ 0 w 739"/>
              <a:gd name="T17" fmla="*/ 36 h 694"/>
              <a:gd name="T18" fmla="*/ 0 w 739"/>
              <a:gd name="T19" fmla="*/ 108 h 694"/>
              <a:gd name="T20" fmla="*/ 0 w 739"/>
              <a:gd name="T21" fmla="*/ 522 h 694"/>
              <a:gd name="T22" fmla="*/ 0 w 739"/>
              <a:gd name="T23" fmla="*/ 585 h 694"/>
              <a:gd name="T24" fmla="*/ 36 w 739"/>
              <a:gd name="T25" fmla="*/ 621 h 694"/>
              <a:gd name="T26" fmla="*/ 351 w 739"/>
              <a:gd name="T27" fmla="*/ 693 h 694"/>
              <a:gd name="T28" fmla="*/ 360 w 739"/>
              <a:gd name="T29" fmla="*/ 693 h 694"/>
              <a:gd name="T30" fmla="*/ 369 w 739"/>
              <a:gd name="T31" fmla="*/ 693 h 694"/>
              <a:gd name="T32" fmla="*/ 378 w 739"/>
              <a:gd name="T33" fmla="*/ 693 h 694"/>
              <a:gd name="T34" fmla="*/ 387 w 739"/>
              <a:gd name="T35" fmla="*/ 693 h 694"/>
              <a:gd name="T36" fmla="*/ 702 w 739"/>
              <a:gd name="T37" fmla="*/ 621 h 694"/>
              <a:gd name="T38" fmla="*/ 738 w 739"/>
              <a:gd name="T39" fmla="*/ 585 h 694"/>
              <a:gd name="T40" fmla="*/ 738 w 739"/>
              <a:gd name="T41" fmla="*/ 459 h 694"/>
              <a:gd name="T42" fmla="*/ 738 w 739"/>
              <a:gd name="T43" fmla="*/ 459 h 694"/>
              <a:gd name="T44" fmla="*/ 738 w 739"/>
              <a:gd name="T45" fmla="*/ 45 h 694"/>
              <a:gd name="T46" fmla="*/ 702 w 739"/>
              <a:gd name="T47" fmla="*/ 0 h 694"/>
              <a:gd name="T48" fmla="*/ 54 w 739"/>
              <a:gd name="T49" fmla="*/ 522 h 694"/>
              <a:gd name="T50" fmla="*/ 54 w 739"/>
              <a:gd name="T51" fmla="*/ 522 h 694"/>
              <a:gd name="T52" fmla="*/ 54 w 739"/>
              <a:gd name="T53" fmla="*/ 117 h 694"/>
              <a:gd name="T54" fmla="*/ 54 w 739"/>
              <a:gd name="T55" fmla="*/ 117 h 694"/>
              <a:gd name="T56" fmla="*/ 54 w 739"/>
              <a:gd name="T57" fmla="*/ 54 h 694"/>
              <a:gd name="T58" fmla="*/ 342 w 739"/>
              <a:gd name="T59" fmla="*/ 90 h 694"/>
              <a:gd name="T60" fmla="*/ 342 w 739"/>
              <a:gd name="T61" fmla="*/ 243 h 694"/>
              <a:gd name="T62" fmla="*/ 342 w 739"/>
              <a:gd name="T63" fmla="*/ 630 h 694"/>
              <a:gd name="T64" fmla="*/ 54 w 739"/>
              <a:gd name="T65" fmla="*/ 567 h 694"/>
              <a:gd name="T66" fmla="*/ 54 w 739"/>
              <a:gd name="T67" fmla="*/ 522 h 694"/>
              <a:gd name="T68" fmla="*/ 684 w 739"/>
              <a:gd name="T69" fmla="*/ 459 h 694"/>
              <a:gd name="T70" fmla="*/ 684 w 739"/>
              <a:gd name="T71" fmla="*/ 459 h 694"/>
              <a:gd name="T72" fmla="*/ 675 w 739"/>
              <a:gd name="T73" fmla="*/ 567 h 694"/>
              <a:gd name="T74" fmla="*/ 396 w 739"/>
              <a:gd name="T75" fmla="*/ 639 h 694"/>
              <a:gd name="T76" fmla="*/ 396 w 739"/>
              <a:gd name="T77" fmla="*/ 243 h 694"/>
              <a:gd name="T78" fmla="*/ 396 w 739"/>
              <a:gd name="T79" fmla="*/ 117 h 694"/>
              <a:gd name="T80" fmla="*/ 396 w 739"/>
              <a:gd name="T81" fmla="*/ 117 h 694"/>
              <a:gd name="T82" fmla="*/ 396 w 739"/>
              <a:gd name="T83" fmla="*/ 90 h 694"/>
              <a:gd name="T84" fmla="*/ 684 w 739"/>
              <a:gd name="T85" fmla="*/ 63 h 694"/>
              <a:gd name="T86" fmla="*/ 684 w 739"/>
              <a:gd name="T87" fmla="*/ 459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39" h="694">
                <a:moveTo>
                  <a:pt x="702" y="0"/>
                </a:moveTo>
                <a:lnTo>
                  <a:pt x="702" y="0"/>
                </a:lnTo>
                <a:cubicBezTo>
                  <a:pt x="693" y="0"/>
                  <a:pt x="693" y="0"/>
                  <a:pt x="693" y="0"/>
                </a:cubicBezTo>
                <a:cubicBezTo>
                  <a:pt x="378" y="45"/>
                  <a:pt x="378" y="45"/>
                  <a:pt x="378" y="45"/>
                </a:cubicBezTo>
                <a:cubicBezTo>
                  <a:pt x="369" y="45"/>
                  <a:pt x="369" y="45"/>
                  <a:pt x="369" y="45"/>
                </a:cubicBezTo>
                <a:lnTo>
                  <a:pt x="360" y="36"/>
                </a:lnTo>
                <a:cubicBezTo>
                  <a:pt x="45" y="0"/>
                  <a:pt x="45" y="0"/>
                  <a:pt x="45" y="0"/>
                </a:cubicBezTo>
                <a:cubicBezTo>
                  <a:pt x="36" y="0"/>
                  <a:pt x="36" y="0"/>
                  <a:pt x="36" y="0"/>
                </a:cubicBezTo>
                <a:cubicBezTo>
                  <a:pt x="18" y="0"/>
                  <a:pt x="0" y="18"/>
                  <a:pt x="0" y="36"/>
                </a:cubicBezTo>
                <a:cubicBezTo>
                  <a:pt x="0" y="108"/>
                  <a:pt x="0" y="108"/>
                  <a:pt x="0" y="108"/>
                </a:cubicBezTo>
                <a:cubicBezTo>
                  <a:pt x="0" y="522"/>
                  <a:pt x="0" y="522"/>
                  <a:pt x="0" y="522"/>
                </a:cubicBezTo>
                <a:cubicBezTo>
                  <a:pt x="0" y="585"/>
                  <a:pt x="0" y="585"/>
                  <a:pt x="0" y="585"/>
                </a:cubicBezTo>
                <a:cubicBezTo>
                  <a:pt x="0" y="603"/>
                  <a:pt x="18" y="621"/>
                  <a:pt x="36" y="621"/>
                </a:cubicBezTo>
                <a:cubicBezTo>
                  <a:pt x="351" y="693"/>
                  <a:pt x="351" y="693"/>
                  <a:pt x="351" y="693"/>
                </a:cubicBezTo>
                <a:lnTo>
                  <a:pt x="360" y="693"/>
                </a:lnTo>
                <a:cubicBezTo>
                  <a:pt x="360" y="693"/>
                  <a:pt x="360" y="693"/>
                  <a:pt x="369" y="693"/>
                </a:cubicBezTo>
                <a:cubicBezTo>
                  <a:pt x="369" y="693"/>
                  <a:pt x="369" y="693"/>
                  <a:pt x="378" y="693"/>
                </a:cubicBezTo>
                <a:cubicBezTo>
                  <a:pt x="378" y="693"/>
                  <a:pt x="378" y="693"/>
                  <a:pt x="387" y="693"/>
                </a:cubicBezTo>
                <a:cubicBezTo>
                  <a:pt x="702" y="621"/>
                  <a:pt x="702" y="621"/>
                  <a:pt x="702" y="621"/>
                </a:cubicBezTo>
                <a:cubicBezTo>
                  <a:pt x="720" y="621"/>
                  <a:pt x="738" y="603"/>
                  <a:pt x="738" y="585"/>
                </a:cubicBezTo>
                <a:cubicBezTo>
                  <a:pt x="738" y="459"/>
                  <a:pt x="738" y="459"/>
                  <a:pt x="738" y="459"/>
                </a:cubicBezTo>
                <a:lnTo>
                  <a:pt x="738" y="459"/>
                </a:lnTo>
                <a:cubicBezTo>
                  <a:pt x="738" y="45"/>
                  <a:pt x="738" y="45"/>
                  <a:pt x="738" y="45"/>
                </a:cubicBezTo>
                <a:cubicBezTo>
                  <a:pt x="738" y="18"/>
                  <a:pt x="720" y="0"/>
                  <a:pt x="702" y="0"/>
                </a:cubicBezTo>
                <a:close/>
                <a:moveTo>
                  <a:pt x="54" y="522"/>
                </a:moveTo>
                <a:lnTo>
                  <a:pt x="54" y="522"/>
                </a:lnTo>
                <a:cubicBezTo>
                  <a:pt x="54" y="117"/>
                  <a:pt x="54" y="117"/>
                  <a:pt x="54" y="117"/>
                </a:cubicBezTo>
                <a:lnTo>
                  <a:pt x="54" y="117"/>
                </a:lnTo>
                <a:cubicBezTo>
                  <a:pt x="54" y="54"/>
                  <a:pt x="54" y="54"/>
                  <a:pt x="54" y="54"/>
                </a:cubicBezTo>
                <a:cubicBezTo>
                  <a:pt x="342" y="90"/>
                  <a:pt x="342" y="90"/>
                  <a:pt x="342" y="90"/>
                </a:cubicBezTo>
                <a:cubicBezTo>
                  <a:pt x="342" y="243"/>
                  <a:pt x="342" y="243"/>
                  <a:pt x="342" y="243"/>
                </a:cubicBezTo>
                <a:cubicBezTo>
                  <a:pt x="342" y="630"/>
                  <a:pt x="342" y="630"/>
                  <a:pt x="342" y="630"/>
                </a:cubicBezTo>
                <a:cubicBezTo>
                  <a:pt x="54" y="567"/>
                  <a:pt x="54" y="567"/>
                  <a:pt x="54" y="567"/>
                </a:cubicBezTo>
                <a:lnTo>
                  <a:pt x="54" y="522"/>
                </a:lnTo>
                <a:close/>
                <a:moveTo>
                  <a:pt x="684" y="459"/>
                </a:moveTo>
                <a:lnTo>
                  <a:pt x="684" y="459"/>
                </a:lnTo>
                <a:cubicBezTo>
                  <a:pt x="675" y="567"/>
                  <a:pt x="675" y="567"/>
                  <a:pt x="675" y="567"/>
                </a:cubicBezTo>
                <a:cubicBezTo>
                  <a:pt x="396" y="639"/>
                  <a:pt x="396" y="639"/>
                  <a:pt x="396" y="639"/>
                </a:cubicBezTo>
                <a:cubicBezTo>
                  <a:pt x="396" y="243"/>
                  <a:pt x="396" y="243"/>
                  <a:pt x="396" y="243"/>
                </a:cubicBezTo>
                <a:cubicBezTo>
                  <a:pt x="396" y="117"/>
                  <a:pt x="396" y="117"/>
                  <a:pt x="396" y="117"/>
                </a:cubicBezTo>
                <a:lnTo>
                  <a:pt x="396" y="117"/>
                </a:lnTo>
                <a:cubicBezTo>
                  <a:pt x="396" y="90"/>
                  <a:pt x="396" y="90"/>
                  <a:pt x="396" y="90"/>
                </a:cubicBezTo>
                <a:cubicBezTo>
                  <a:pt x="684" y="63"/>
                  <a:pt x="684" y="63"/>
                  <a:pt x="684" y="63"/>
                </a:cubicBezTo>
                <a:lnTo>
                  <a:pt x="684" y="459"/>
                </a:lnTo>
                <a:close/>
              </a:path>
            </a:pathLst>
          </a:custGeom>
          <a:solidFill>
            <a:srgbClr val="364556"/>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66" name="Freeform 495">
            <a:extLst>
              <a:ext uri="{FF2B5EF4-FFF2-40B4-BE49-F238E27FC236}">
                <a16:creationId xmlns:a16="http://schemas.microsoft.com/office/drawing/2014/main" id="{BB24CD54-7BF6-4920-9CF3-3A14C8312763}"/>
              </a:ext>
            </a:extLst>
          </p:cNvPr>
          <p:cNvSpPr>
            <a:spLocks noChangeArrowheads="1"/>
          </p:cNvSpPr>
          <p:nvPr userDrawn="1"/>
        </p:nvSpPr>
        <p:spPr bwMode="auto">
          <a:xfrm>
            <a:off x="7051284" y="3464324"/>
            <a:ext cx="236981" cy="444338"/>
          </a:xfrm>
          <a:custGeom>
            <a:avLst/>
            <a:gdLst>
              <a:gd name="T0" fmla="*/ 216 w 424"/>
              <a:gd name="T1" fmla="*/ 791 h 792"/>
              <a:gd name="T2" fmla="*/ 216 w 424"/>
              <a:gd name="T3" fmla="*/ 791 h 792"/>
              <a:gd name="T4" fmla="*/ 0 w 424"/>
              <a:gd name="T5" fmla="*/ 585 h 792"/>
              <a:gd name="T6" fmla="*/ 0 w 424"/>
              <a:gd name="T7" fmla="*/ 180 h 792"/>
              <a:gd name="T8" fmla="*/ 27 w 424"/>
              <a:gd name="T9" fmla="*/ 153 h 792"/>
              <a:gd name="T10" fmla="*/ 27 w 424"/>
              <a:gd name="T11" fmla="*/ 153 h 792"/>
              <a:gd name="T12" fmla="*/ 54 w 424"/>
              <a:gd name="T13" fmla="*/ 180 h 792"/>
              <a:gd name="T14" fmla="*/ 54 w 424"/>
              <a:gd name="T15" fmla="*/ 585 h 792"/>
              <a:gd name="T16" fmla="*/ 216 w 424"/>
              <a:gd name="T17" fmla="*/ 737 h 792"/>
              <a:gd name="T18" fmla="*/ 369 w 424"/>
              <a:gd name="T19" fmla="*/ 585 h 792"/>
              <a:gd name="T20" fmla="*/ 369 w 424"/>
              <a:gd name="T21" fmla="*/ 468 h 792"/>
              <a:gd name="T22" fmla="*/ 369 w 424"/>
              <a:gd name="T23" fmla="*/ 468 h 792"/>
              <a:gd name="T24" fmla="*/ 369 w 424"/>
              <a:gd name="T25" fmla="*/ 234 h 792"/>
              <a:gd name="T26" fmla="*/ 369 w 424"/>
              <a:gd name="T27" fmla="*/ 153 h 792"/>
              <a:gd name="T28" fmla="*/ 279 w 424"/>
              <a:gd name="T29" fmla="*/ 54 h 792"/>
              <a:gd name="T30" fmla="*/ 180 w 424"/>
              <a:gd name="T31" fmla="*/ 153 h 792"/>
              <a:gd name="T32" fmla="*/ 180 w 424"/>
              <a:gd name="T33" fmla="*/ 234 h 792"/>
              <a:gd name="T34" fmla="*/ 180 w 424"/>
              <a:gd name="T35" fmla="*/ 539 h 792"/>
              <a:gd name="T36" fmla="*/ 180 w 424"/>
              <a:gd name="T37" fmla="*/ 585 h 792"/>
              <a:gd name="T38" fmla="*/ 216 w 424"/>
              <a:gd name="T39" fmla="*/ 611 h 792"/>
              <a:gd name="T40" fmla="*/ 243 w 424"/>
              <a:gd name="T41" fmla="*/ 585 h 792"/>
              <a:gd name="T42" fmla="*/ 243 w 424"/>
              <a:gd name="T43" fmla="*/ 180 h 792"/>
              <a:gd name="T44" fmla="*/ 279 w 424"/>
              <a:gd name="T45" fmla="*/ 153 h 792"/>
              <a:gd name="T46" fmla="*/ 279 w 424"/>
              <a:gd name="T47" fmla="*/ 153 h 792"/>
              <a:gd name="T48" fmla="*/ 306 w 424"/>
              <a:gd name="T49" fmla="*/ 180 h 792"/>
              <a:gd name="T50" fmla="*/ 306 w 424"/>
              <a:gd name="T51" fmla="*/ 585 h 792"/>
              <a:gd name="T52" fmla="*/ 216 w 424"/>
              <a:gd name="T53" fmla="*/ 666 h 792"/>
              <a:gd name="T54" fmla="*/ 126 w 424"/>
              <a:gd name="T55" fmla="*/ 585 h 792"/>
              <a:gd name="T56" fmla="*/ 126 w 424"/>
              <a:gd name="T57" fmla="*/ 539 h 792"/>
              <a:gd name="T58" fmla="*/ 126 w 424"/>
              <a:gd name="T59" fmla="*/ 234 h 792"/>
              <a:gd name="T60" fmla="*/ 126 w 424"/>
              <a:gd name="T61" fmla="*/ 153 h 792"/>
              <a:gd name="T62" fmla="*/ 279 w 424"/>
              <a:gd name="T63" fmla="*/ 0 h 792"/>
              <a:gd name="T64" fmla="*/ 423 w 424"/>
              <a:gd name="T65" fmla="*/ 153 h 792"/>
              <a:gd name="T66" fmla="*/ 423 w 424"/>
              <a:gd name="T67" fmla="*/ 234 h 792"/>
              <a:gd name="T68" fmla="*/ 423 w 424"/>
              <a:gd name="T69" fmla="*/ 234 h 792"/>
              <a:gd name="T70" fmla="*/ 423 w 424"/>
              <a:gd name="T71" fmla="*/ 468 h 792"/>
              <a:gd name="T72" fmla="*/ 423 w 424"/>
              <a:gd name="T73" fmla="*/ 585 h 792"/>
              <a:gd name="T74" fmla="*/ 216 w 424"/>
              <a:gd name="T75" fmla="*/ 791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4" h="792">
                <a:moveTo>
                  <a:pt x="216" y="791"/>
                </a:moveTo>
                <a:lnTo>
                  <a:pt x="216" y="791"/>
                </a:lnTo>
                <a:cubicBezTo>
                  <a:pt x="99" y="791"/>
                  <a:pt x="0" y="702"/>
                  <a:pt x="0" y="585"/>
                </a:cubicBezTo>
                <a:cubicBezTo>
                  <a:pt x="0" y="180"/>
                  <a:pt x="0" y="180"/>
                  <a:pt x="0" y="180"/>
                </a:cubicBezTo>
                <a:cubicBezTo>
                  <a:pt x="0" y="162"/>
                  <a:pt x="18" y="153"/>
                  <a:pt x="27" y="153"/>
                </a:cubicBezTo>
                <a:lnTo>
                  <a:pt x="27" y="153"/>
                </a:lnTo>
                <a:cubicBezTo>
                  <a:pt x="45" y="153"/>
                  <a:pt x="54" y="162"/>
                  <a:pt x="54" y="180"/>
                </a:cubicBezTo>
                <a:cubicBezTo>
                  <a:pt x="54" y="585"/>
                  <a:pt x="54" y="585"/>
                  <a:pt x="54" y="585"/>
                </a:cubicBezTo>
                <a:cubicBezTo>
                  <a:pt x="54" y="674"/>
                  <a:pt x="126" y="737"/>
                  <a:pt x="216" y="737"/>
                </a:cubicBezTo>
                <a:cubicBezTo>
                  <a:pt x="297" y="737"/>
                  <a:pt x="369" y="674"/>
                  <a:pt x="369" y="585"/>
                </a:cubicBezTo>
                <a:cubicBezTo>
                  <a:pt x="369" y="468"/>
                  <a:pt x="369" y="468"/>
                  <a:pt x="369" y="468"/>
                </a:cubicBezTo>
                <a:lnTo>
                  <a:pt x="369" y="468"/>
                </a:lnTo>
                <a:cubicBezTo>
                  <a:pt x="369" y="234"/>
                  <a:pt x="369" y="234"/>
                  <a:pt x="369" y="234"/>
                </a:cubicBezTo>
                <a:cubicBezTo>
                  <a:pt x="369" y="153"/>
                  <a:pt x="369" y="153"/>
                  <a:pt x="369" y="153"/>
                </a:cubicBezTo>
                <a:cubicBezTo>
                  <a:pt x="369" y="99"/>
                  <a:pt x="324" y="54"/>
                  <a:pt x="279" y="54"/>
                </a:cubicBezTo>
                <a:cubicBezTo>
                  <a:pt x="225" y="54"/>
                  <a:pt x="180" y="99"/>
                  <a:pt x="180" y="153"/>
                </a:cubicBezTo>
                <a:cubicBezTo>
                  <a:pt x="180" y="234"/>
                  <a:pt x="180" y="234"/>
                  <a:pt x="180" y="234"/>
                </a:cubicBezTo>
                <a:cubicBezTo>
                  <a:pt x="180" y="539"/>
                  <a:pt x="180" y="539"/>
                  <a:pt x="180" y="539"/>
                </a:cubicBezTo>
                <a:cubicBezTo>
                  <a:pt x="180" y="585"/>
                  <a:pt x="180" y="585"/>
                  <a:pt x="180" y="585"/>
                </a:cubicBezTo>
                <a:cubicBezTo>
                  <a:pt x="180" y="603"/>
                  <a:pt x="198" y="611"/>
                  <a:pt x="216" y="611"/>
                </a:cubicBezTo>
                <a:cubicBezTo>
                  <a:pt x="234" y="611"/>
                  <a:pt x="243" y="603"/>
                  <a:pt x="243" y="585"/>
                </a:cubicBezTo>
                <a:cubicBezTo>
                  <a:pt x="243" y="180"/>
                  <a:pt x="243" y="180"/>
                  <a:pt x="243" y="180"/>
                </a:cubicBezTo>
                <a:cubicBezTo>
                  <a:pt x="243" y="171"/>
                  <a:pt x="261" y="153"/>
                  <a:pt x="279" y="153"/>
                </a:cubicBezTo>
                <a:lnTo>
                  <a:pt x="279" y="153"/>
                </a:lnTo>
                <a:cubicBezTo>
                  <a:pt x="288" y="153"/>
                  <a:pt x="306" y="171"/>
                  <a:pt x="306" y="180"/>
                </a:cubicBezTo>
                <a:cubicBezTo>
                  <a:pt x="306" y="585"/>
                  <a:pt x="306" y="585"/>
                  <a:pt x="306" y="585"/>
                </a:cubicBezTo>
                <a:cubicBezTo>
                  <a:pt x="306" y="630"/>
                  <a:pt x="261" y="666"/>
                  <a:pt x="216" y="666"/>
                </a:cubicBezTo>
                <a:cubicBezTo>
                  <a:pt x="162" y="666"/>
                  <a:pt x="126" y="630"/>
                  <a:pt x="126" y="585"/>
                </a:cubicBezTo>
                <a:cubicBezTo>
                  <a:pt x="126" y="539"/>
                  <a:pt x="126" y="539"/>
                  <a:pt x="126" y="539"/>
                </a:cubicBezTo>
                <a:cubicBezTo>
                  <a:pt x="126" y="234"/>
                  <a:pt x="126" y="234"/>
                  <a:pt x="126" y="234"/>
                </a:cubicBezTo>
                <a:cubicBezTo>
                  <a:pt x="126" y="153"/>
                  <a:pt x="126" y="153"/>
                  <a:pt x="126" y="153"/>
                </a:cubicBezTo>
                <a:cubicBezTo>
                  <a:pt x="126" y="63"/>
                  <a:pt x="189" y="0"/>
                  <a:pt x="279" y="0"/>
                </a:cubicBezTo>
                <a:cubicBezTo>
                  <a:pt x="360" y="0"/>
                  <a:pt x="423" y="63"/>
                  <a:pt x="423" y="153"/>
                </a:cubicBezTo>
                <a:cubicBezTo>
                  <a:pt x="423" y="234"/>
                  <a:pt x="423" y="234"/>
                  <a:pt x="423" y="234"/>
                </a:cubicBezTo>
                <a:lnTo>
                  <a:pt x="423" y="234"/>
                </a:lnTo>
                <a:cubicBezTo>
                  <a:pt x="423" y="468"/>
                  <a:pt x="423" y="468"/>
                  <a:pt x="423" y="468"/>
                </a:cubicBezTo>
                <a:cubicBezTo>
                  <a:pt x="423" y="585"/>
                  <a:pt x="423" y="585"/>
                  <a:pt x="423" y="585"/>
                </a:cubicBezTo>
                <a:cubicBezTo>
                  <a:pt x="423" y="702"/>
                  <a:pt x="333" y="791"/>
                  <a:pt x="216" y="791"/>
                </a:cubicBezTo>
              </a:path>
            </a:pathLst>
          </a:custGeom>
          <a:solidFill>
            <a:srgbClr val="364556"/>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67" name="Freeform 496">
            <a:extLst>
              <a:ext uri="{FF2B5EF4-FFF2-40B4-BE49-F238E27FC236}">
                <a16:creationId xmlns:a16="http://schemas.microsoft.com/office/drawing/2014/main" id="{8DA78987-C085-4FBD-8E9E-8F6F59D54A9D}"/>
              </a:ext>
            </a:extLst>
          </p:cNvPr>
          <p:cNvSpPr>
            <a:spLocks noChangeArrowheads="1"/>
          </p:cNvSpPr>
          <p:nvPr userDrawn="1"/>
        </p:nvSpPr>
        <p:spPr bwMode="auto">
          <a:xfrm>
            <a:off x="7073501" y="4340656"/>
            <a:ext cx="202421" cy="333255"/>
          </a:xfrm>
          <a:custGeom>
            <a:avLst/>
            <a:gdLst>
              <a:gd name="T0" fmla="*/ 0 w 361"/>
              <a:gd name="T1" fmla="*/ 279 h 594"/>
              <a:gd name="T2" fmla="*/ 0 w 361"/>
              <a:gd name="T3" fmla="*/ 279 h 594"/>
              <a:gd name="T4" fmla="*/ 0 w 361"/>
              <a:gd name="T5" fmla="*/ 279 h 594"/>
              <a:gd name="T6" fmla="*/ 0 w 361"/>
              <a:gd name="T7" fmla="*/ 414 h 594"/>
              <a:gd name="T8" fmla="*/ 54 w 361"/>
              <a:gd name="T9" fmla="*/ 540 h 594"/>
              <a:gd name="T10" fmla="*/ 180 w 361"/>
              <a:gd name="T11" fmla="*/ 593 h 594"/>
              <a:gd name="T12" fmla="*/ 180 w 361"/>
              <a:gd name="T13" fmla="*/ 593 h 594"/>
              <a:gd name="T14" fmla="*/ 360 w 361"/>
              <a:gd name="T15" fmla="*/ 414 h 594"/>
              <a:gd name="T16" fmla="*/ 360 w 361"/>
              <a:gd name="T17" fmla="*/ 288 h 594"/>
              <a:gd name="T18" fmla="*/ 360 w 361"/>
              <a:gd name="T19" fmla="*/ 279 h 594"/>
              <a:gd name="T20" fmla="*/ 360 w 361"/>
              <a:gd name="T21" fmla="*/ 279 h 594"/>
              <a:gd name="T22" fmla="*/ 360 w 361"/>
              <a:gd name="T23" fmla="*/ 180 h 594"/>
              <a:gd name="T24" fmla="*/ 306 w 361"/>
              <a:gd name="T25" fmla="*/ 54 h 594"/>
              <a:gd name="T26" fmla="*/ 180 w 361"/>
              <a:gd name="T27" fmla="*/ 0 h 594"/>
              <a:gd name="T28" fmla="*/ 180 w 361"/>
              <a:gd name="T29" fmla="*/ 0 h 594"/>
              <a:gd name="T30" fmla="*/ 54 w 361"/>
              <a:gd name="T31" fmla="*/ 54 h 594"/>
              <a:gd name="T32" fmla="*/ 0 w 361"/>
              <a:gd name="T33" fmla="*/ 180 h 594"/>
              <a:gd name="T34" fmla="*/ 0 w 361"/>
              <a:gd name="T35" fmla="*/ 279 h 594"/>
              <a:gd name="T36" fmla="*/ 90 w 361"/>
              <a:gd name="T37" fmla="*/ 90 h 594"/>
              <a:gd name="T38" fmla="*/ 90 w 361"/>
              <a:gd name="T39" fmla="*/ 90 h 594"/>
              <a:gd name="T40" fmla="*/ 180 w 361"/>
              <a:gd name="T41" fmla="*/ 54 h 594"/>
              <a:gd name="T42" fmla="*/ 180 w 361"/>
              <a:gd name="T43" fmla="*/ 54 h 594"/>
              <a:gd name="T44" fmla="*/ 270 w 361"/>
              <a:gd name="T45" fmla="*/ 90 h 594"/>
              <a:gd name="T46" fmla="*/ 306 w 361"/>
              <a:gd name="T47" fmla="*/ 180 h 594"/>
              <a:gd name="T48" fmla="*/ 306 w 361"/>
              <a:gd name="T49" fmla="*/ 279 h 594"/>
              <a:gd name="T50" fmla="*/ 306 w 361"/>
              <a:gd name="T51" fmla="*/ 288 h 594"/>
              <a:gd name="T52" fmla="*/ 306 w 361"/>
              <a:gd name="T53" fmla="*/ 288 h 594"/>
              <a:gd name="T54" fmla="*/ 306 w 361"/>
              <a:gd name="T55" fmla="*/ 414 h 594"/>
              <a:gd name="T56" fmla="*/ 180 w 361"/>
              <a:gd name="T57" fmla="*/ 540 h 594"/>
              <a:gd name="T58" fmla="*/ 180 w 361"/>
              <a:gd name="T59" fmla="*/ 540 h 594"/>
              <a:gd name="T60" fmla="*/ 90 w 361"/>
              <a:gd name="T61" fmla="*/ 504 h 594"/>
              <a:gd name="T62" fmla="*/ 54 w 361"/>
              <a:gd name="T63" fmla="*/ 414 h 594"/>
              <a:gd name="T64" fmla="*/ 54 w 361"/>
              <a:gd name="T65" fmla="*/ 288 h 594"/>
              <a:gd name="T66" fmla="*/ 54 w 361"/>
              <a:gd name="T67" fmla="*/ 279 h 594"/>
              <a:gd name="T68" fmla="*/ 54 w 361"/>
              <a:gd name="T69" fmla="*/ 279 h 594"/>
              <a:gd name="T70" fmla="*/ 54 w 361"/>
              <a:gd name="T71" fmla="*/ 180 h 594"/>
              <a:gd name="T72" fmla="*/ 90 w 361"/>
              <a:gd name="T73" fmla="*/ 90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1" h="594">
                <a:moveTo>
                  <a:pt x="0" y="279"/>
                </a:moveTo>
                <a:lnTo>
                  <a:pt x="0" y="279"/>
                </a:lnTo>
                <a:lnTo>
                  <a:pt x="0" y="279"/>
                </a:lnTo>
                <a:cubicBezTo>
                  <a:pt x="0" y="414"/>
                  <a:pt x="0" y="414"/>
                  <a:pt x="0" y="414"/>
                </a:cubicBezTo>
                <a:cubicBezTo>
                  <a:pt x="0" y="459"/>
                  <a:pt x="18" y="504"/>
                  <a:pt x="54" y="540"/>
                </a:cubicBezTo>
                <a:cubicBezTo>
                  <a:pt x="81" y="576"/>
                  <a:pt x="126" y="593"/>
                  <a:pt x="180" y="593"/>
                </a:cubicBezTo>
                <a:lnTo>
                  <a:pt x="180" y="593"/>
                </a:lnTo>
                <a:cubicBezTo>
                  <a:pt x="279" y="593"/>
                  <a:pt x="360" y="513"/>
                  <a:pt x="360" y="414"/>
                </a:cubicBezTo>
                <a:cubicBezTo>
                  <a:pt x="360" y="288"/>
                  <a:pt x="360" y="288"/>
                  <a:pt x="360" y="288"/>
                </a:cubicBezTo>
                <a:cubicBezTo>
                  <a:pt x="360" y="279"/>
                  <a:pt x="360" y="279"/>
                  <a:pt x="360" y="279"/>
                </a:cubicBezTo>
                <a:lnTo>
                  <a:pt x="360" y="279"/>
                </a:lnTo>
                <a:cubicBezTo>
                  <a:pt x="360" y="180"/>
                  <a:pt x="360" y="180"/>
                  <a:pt x="360" y="180"/>
                </a:cubicBezTo>
                <a:cubicBezTo>
                  <a:pt x="360" y="135"/>
                  <a:pt x="342" y="90"/>
                  <a:pt x="306" y="54"/>
                </a:cubicBezTo>
                <a:cubicBezTo>
                  <a:pt x="270" y="18"/>
                  <a:pt x="225" y="0"/>
                  <a:pt x="180" y="0"/>
                </a:cubicBezTo>
                <a:lnTo>
                  <a:pt x="180" y="0"/>
                </a:lnTo>
                <a:cubicBezTo>
                  <a:pt x="126" y="0"/>
                  <a:pt x="81" y="18"/>
                  <a:pt x="54" y="54"/>
                </a:cubicBezTo>
                <a:cubicBezTo>
                  <a:pt x="18" y="90"/>
                  <a:pt x="0" y="135"/>
                  <a:pt x="0" y="180"/>
                </a:cubicBezTo>
                <a:cubicBezTo>
                  <a:pt x="0" y="279"/>
                  <a:pt x="0" y="279"/>
                  <a:pt x="0" y="279"/>
                </a:cubicBezTo>
                <a:close/>
                <a:moveTo>
                  <a:pt x="90" y="90"/>
                </a:moveTo>
                <a:lnTo>
                  <a:pt x="90" y="90"/>
                </a:lnTo>
                <a:cubicBezTo>
                  <a:pt x="117" y="72"/>
                  <a:pt x="144" y="54"/>
                  <a:pt x="180" y="54"/>
                </a:cubicBezTo>
                <a:lnTo>
                  <a:pt x="180" y="54"/>
                </a:lnTo>
                <a:cubicBezTo>
                  <a:pt x="216" y="54"/>
                  <a:pt x="243" y="72"/>
                  <a:pt x="270" y="90"/>
                </a:cubicBezTo>
                <a:cubicBezTo>
                  <a:pt x="288" y="117"/>
                  <a:pt x="306" y="144"/>
                  <a:pt x="306" y="180"/>
                </a:cubicBezTo>
                <a:cubicBezTo>
                  <a:pt x="306" y="279"/>
                  <a:pt x="306" y="279"/>
                  <a:pt x="306" y="279"/>
                </a:cubicBezTo>
                <a:cubicBezTo>
                  <a:pt x="306" y="288"/>
                  <a:pt x="306" y="288"/>
                  <a:pt x="306" y="288"/>
                </a:cubicBezTo>
                <a:lnTo>
                  <a:pt x="306" y="288"/>
                </a:lnTo>
                <a:cubicBezTo>
                  <a:pt x="306" y="414"/>
                  <a:pt x="306" y="414"/>
                  <a:pt x="306" y="414"/>
                </a:cubicBezTo>
                <a:cubicBezTo>
                  <a:pt x="306" y="485"/>
                  <a:pt x="243" y="540"/>
                  <a:pt x="180" y="540"/>
                </a:cubicBezTo>
                <a:lnTo>
                  <a:pt x="180" y="540"/>
                </a:lnTo>
                <a:cubicBezTo>
                  <a:pt x="144" y="540"/>
                  <a:pt x="117" y="521"/>
                  <a:pt x="90" y="504"/>
                </a:cubicBezTo>
                <a:cubicBezTo>
                  <a:pt x="63" y="477"/>
                  <a:pt x="54" y="450"/>
                  <a:pt x="54" y="414"/>
                </a:cubicBezTo>
                <a:cubicBezTo>
                  <a:pt x="54" y="288"/>
                  <a:pt x="54" y="288"/>
                  <a:pt x="54" y="288"/>
                </a:cubicBezTo>
                <a:cubicBezTo>
                  <a:pt x="54" y="279"/>
                  <a:pt x="54" y="279"/>
                  <a:pt x="54" y="279"/>
                </a:cubicBezTo>
                <a:lnTo>
                  <a:pt x="54" y="279"/>
                </a:lnTo>
                <a:cubicBezTo>
                  <a:pt x="54" y="180"/>
                  <a:pt x="54" y="180"/>
                  <a:pt x="54" y="180"/>
                </a:cubicBezTo>
                <a:cubicBezTo>
                  <a:pt x="54" y="144"/>
                  <a:pt x="63" y="117"/>
                  <a:pt x="90" y="90"/>
                </a:cubicBezTo>
                <a:close/>
              </a:path>
            </a:pathLst>
          </a:custGeom>
          <a:solidFill>
            <a:srgbClr val="364556"/>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68" name="Freeform 497">
            <a:extLst>
              <a:ext uri="{FF2B5EF4-FFF2-40B4-BE49-F238E27FC236}">
                <a16:creationId xmlns:a16="http://schemas.microsoft.com/office/drawing/2014/main" id="{907FE520-A42E-40D0-9DF0-538624C2DD81}"/>
              </a:ext>
            </a:extLst>
          </p:cNvPr>
          <p:cNvSpPr>
            <a:spLocks noChangeArrowheads="1"/>
          </p:cNvSpPr>
          <p:nvPr userDrawn="1"/>
        </p:nvSpPr>
        <p:spPr bwMode="auto">
          <a:xfrm>
            <a:off x="7006850" y="4557888"/>
            <a:ext cx="328317" cy="261666"/>
          </a:xfrm>
          <a:custGeom>
            <a:avLst/>
            <a:gdLst>
              <a:gd name="T0" fmla="*/ 585 w 586"/>
              <a:gd name="T1" fmla="*/ 27 h 468"/>
              <a:gd name="T2" fmla="*/ 585 w 586"/>
              <a:gd name="T3" fmla="*/ 27 h 468"/>
              <a:gd name="T4" fmla="*/ 558 w 586"/>
              <a:gd name="T5" fmla="*/ 0 h 468"/>
              <a:gd name="T6" fmla="*/ 531 w 586"/>
              <a:gd name="T7" fmla="*/ 27 h 468"/>
              <a:gd name="T8" fmla="*/ 297 w 586"/>
              <a:gd name="T9" fmla="*/ 269 h 468"/>
              <a:gd name="T10" fmla="*/ 54 w 586"/>
              <a:gd name="T11" fmla="*/ 27 h 468"/>
              <a:gd name="T12" fmla="*/ 27 w 586"/>
              <a:gd name="T13" fmla="*/ 0 h 468"/>
              <a:gd name="T14" fmla="*/ 0 w 586"/>
              <a:gd name="T15" fmla="*/ 27 h 468"/>
              <a:gd name="T16" fmla="*/ 270 w 586"/>
              <a:gd name="T17" fmla="*/ 324 h 468"/>
              <a:gd name="T18" fmla="*/ 270 w 586"/>
              <a:gd name="T19" fmla="*/ 413 h 468"/>
              <a:gd name="T20" fmla="*/ 189 w 586"/>
              <a:gd name="T21" fmla="*/ 413 h 468"/>
              <a:gd name="T22" fmla="*/ 162 w 586"/>
              <a:gd name="T23" fmla="*/ 440 h 468"/>
              <a:gd name="T24" fmla="*/ 189 w 586"/>
              <a:gd name="T25" fmla="*/ 467 h 468"/>
              <a:gd name="T26" fmla="*/ 288 w 586"/>
              <a:gd name="T27" fmla="*/ 467 h 468"/>
              <a:gd name="T28" fmla="*/ 297 w 586"/>
              <a:gd name="T29" fmla="*/ 467 h 468"/>
              <a:gd name="T30" fmla="*/ 297 w 586"/>
              <a:gd name="T31" fmla="*/ 467 h 468"/>
              <a:gd name="T32" fmla="*/ 405 w 586"/>
              <a:gd name="T33" fmla="*/ 467 h 468"/>
              <a:gd name="T34" fmla="*/ 432 w 586"/>
              <a:gd name="T35" fmla="*/ 440 h 468"/>
              <a:gd name="T36" fmla="*/ 405 w 586"/>
              <a:gd name="T37" fmla="*/ 413 h 468"/>
              <a:gd name="T38" fmla="*/ 324 w 586"/>
              <a:gd name="T39" fmla="*/ 413 h 468"/>
              <a:gd name="T40" fmla="*/ 324 w 586"/>
              <a:gd name="T41" fmla="*/ 324 h 468"/>
              <a:gd name="T42" fmla="*/ 585 w 586"/>
              <a:gd name="T43" fmla="*/ 27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86" h="468">
                <a:moveTo>
                  <a:pt x="585" y="27"/>
                </a:moveTo>
                <a:lnTo>
                  <a:pt x="585" y="27"/>
                </a:lnTo>
                <a:cubicBezTo>
                  <a:pt x="585" y="18"/>
                  <a:pt x="576" y="0"/>
                  <a:pt x="558" y="0"/>
                </a:cubicBezTo>
                <a:cubicBezTo>
                  <a:pt x="549" y="0"/>
                  <a:pt x="531" y="18"/>
                  <a:pt x="531" y="27"/>
                </a:cubicBezTo>
                <a:cubicBezTo>
                  <a:pt x="531" y="162"/>
                  <a:pt x="423" y="269"/>
                  <a:pt x="297" y="269"/>
                </a:cubicBezTo>
                <a:cubicBezTo>
                  <a:pt x="162" y="269"/>
                  <a:pt x="54" y="162"/>
                  <a:pt x="54" y="27"/>
                </a:cubicBezTo>
                <a:cubicBezTo>
                  <a:pt x="54" y="18"/>
                  <a:pt x="45" y="0"/>
                  <a:pt x="27" y="0"/>
                </a:cubicBezTo>
                <a:cubicBezTo>
                  <a:pt x="18" y="0"/>
                  <a:pt x="0" y="18"/>
                  <a:pt x="0" y="27"/>
                </a:cubicBezTo>
                <a:cubicBezTo>
                  <a:pt x="0" y="180"/>
                  <a:pt x="117" y="305"/>
                  <a:pt x="270" y="324"/>
                </a:cubicBezTo>
                <a:cubicBezTo>
                  <a:pt x="270" y="413"/>
                  <a:pt x="270" y="413"/>
                  <a:pt x="270" y="413"/>
                </a:cubicBezTo>
                <a:cubicBezTo>
                  <a:pt x="189" y="413"/>
                  <a:pt x="189" y="413"/>
                  <a:pt x="189" y="413"/>
                </a:cubicBezTo>
                <a:cubicBezTo>
                  <a:pt x="171" y="413"/>
                  <a:pt x="162" y="422"/>
                  <a:pt x="162" y="440"/>
                </a:cubicBezTo>
                <a:cubicBezTo>
                  <a:pt x="162" y="458"/>
                  <a:pt x="171" y="467"/>
                  <a:pt x="189" y="467"/>
                </a:cubicBezTo>
                <a:cubicBezTo>
                  <a:pt x="288" y="467"/>
                  <a:pt x="288" y="467"/>
                  <a:pt x="288" y="467"/>
                </a:cubicBezTo>
                <a:lnTo>
                  <a:pt x="297" y="467"/>
                </a:lnTo>
                <a:lnTo>
                  <a:pt x="297" y="467"/>
                </a:lnTo>
                <a:cubicBezTo>
                  <a:pt x="405" y="467"/>
                  <a:pt x="405" y="467"/>
                  <a:pt x="405" y="467"/>
                </a:cubicBezTo>
                <a:cubicBezTo>
                  <a:pt x="423" y="467"/>
                  <a:pt x="432" y="458"/>
                  <a:pt x="432" y="440"/>
                </a:cubicBezTo>
                <a:cubicBezTo>
                  <a:pt x="432" y="422"/>
                  <a:pt x="423" y="413"/>
                  <a:pt x="405" y="413"/>
                </a:cubicBezTo>
                <a:cubicBezTo>
                  <a:pt x="324" y="413"/>
                  <a:pt x="324" y="413"/>
                  <a:pt x="324" y="413"/>
                </a:cubicBezTo>
                <a:cubicBezTo>
                  <a:pt x="324" y="324"/>
                  <a:pt x="324" y="324"/>
                  <a:pt x="324" y="324"/>
                </a:cubicBezTo>
                <a:cubicBezTo>
                  <a:pt x="468" y="305"/>
                  <a:pt x="585" y="180"/>
                  <a:pt x="585" y="27"/>
                </a:cubicBezTo>
              </a:path>
            </a:pathLst>
          </a:custGeom>
          <a:solidFill>
            <a:srgbClr val="364556"/>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69" name="Freeform 498">
            <a:extLst>
              <a:ext uri="{FF2B5EF4-FFF2-40B4-BE49-F238E27FC236}">
                <a16:creationId xmlns:a16="http://schemas.microsoft.com/office/drawing/2014/main" id="{304168D8-A544-4D7E-AA0E-372A6F677985}"/>
              </a:ext>
            </a:extLst>
          </p:cNvPr>
          <p:cNvSpPr>
            <a:spLocks noChangeArrowheads="1"/>
          </p:cNvSpPr>
          <p:nvPr userDrawn="1"/>
        </p:nvSpPr>
        <p:spPr bwMode="auto">
          <a:xfrm>
            <a:off x="6967353" y="5308326"/>
            <a:ext cx="444338" cy="478898"/>
          </a:xfrm>
          <a:custGeom>
            <a:avLst/>
            <a:gdLst>
              <a:gd name="T0" fmla="*/ 612 w 793"/>
              <a:gd name="T1" fmla="*/ 854 h 855"/>
              <a:gd name="T2" fmla="*/ 495 w 793"/>
              <a:gd name="T3" fmla="*/ 836 h 855"/>
              <a:gd name="T4" fmla="*/ 459 w 793"/>
              <a:gd name="T5" fmla="*/ 836 h 855"/>
              <a:gd name="T6" fmla="*/ 189 w 793"/>
              <a:gd name="T7" fmla="*/ 782 h 855"/>
              <a:gd name="T8" fmla="*/ 45 w 793"/>
              <a:gd name="T9" fmla="*/ 746 h 855"/>
              <a:gd name="T10" fmla="*/ 54 w 793"/>
              <a:gd name="T11" fmla="*/ 387 h 855"/>
              <a:gd name="T12" fmla="*/ 216 w 793"/>
              <a:gd name="T13" fmla="*/ 377 h 855"/>
              <a:gd name="T14" fmla="*/ 324 w 793"/>
              <a:gd name="T15" fmla="*/ 225 h 855"/>
              <a:gd name="T16" fmla="*/ 306 w 793"/>
              <a:gd name="T17" fmla="*/ 90 h 855"/>
              <a:gd name="T18" fmla="*/ 441 w 793"/>
              <a:gd name="T19" fmla="*/ 18 h 855"/>
              <a:gd name="T20" fmla="*/ 522 w 793"/>
              <a:gd name="T21" fmla="*/ 234 h 855"/>
              <a:gd name="T22" fmla="*/ 522 w 793"/>
              <a:gd name="T23" fmla="*/ 305 h 855"/>
              <a:gd name="T24" fmla="*/ 720 w 793"/>
              <a:gd name="T25" fmla="*/ 333 h 855"/>
              <a:gd name="T26" fmla="*/ 765 w 793"/>
              <a:gd name="T27" fmla="*/ 485 h 855"/>
              <a:gd name="T28" fmla="*/ 756 w 793"/>
              <a:gd name="T29" fmla="*/ 620 h 855"/>
              <a:gd name="T30" fmla="*/ 720 w 793"/>
              <a:gd name="T31" fmla="*/ 737 h 855"/>
              <a:gd name="T32" fmla="*/ 693 w 793"/>
              <a:gd name="T33" fmla="*/ 836 h 855"/>
              <a:gd name="T34" fmla="*/ 477 w 793"/>
              <a:gd name="T35" fmla="*/ 782 h 855"/>
              <a:gd name="T36" fmla="*/ 513 w 793"/>
              <a:gd name="T37" fmla="*/ 782 h 855"/>
              <a:gd name="T38" fmla="*/ 648 w 793"/>
              <a:gd name="T39" fmla="*/ 791 h 855"/>
              <a:gd name="T40" fmla="*/ 657 w 793"/>
              <a:gd name="T41" fmla="*/ 746 h 855"/>
              <a:gd name="T42" fmla="*/ 675 w 793"/>
              <a:gd name="T43" fmla="*/ 701 h 855"/>
              <a:gd name="T44" fmla="*/ 693 w 793"/>
              <a:gd name="T45" fmla="*/ 629 h 855"/>
              <a:gd name="T46" fmla="*/ 702 w 793"/>
              <a:gd name="T47" fmla="*/ 584 h 855"/>
              <a:gd name="T48" fmla="*/ 738 w 793"/>
              <a:gd name="T49" fmla="*/ 548 h 855"/>
              <a:gd name="T50" fmla="*/ 684 w 793"/>
              <a:gd name="T51" fmla="*/ 485 h 855"/>
              <a:gd name="T52" fmla="*/ 729 w 793"/>
              <a:gd name="T53" fmla="*/ 432 h 855"/>
              <a:gd name="T54" fmla="*/ 630 w 793"/>
              <a:gd name="T55" fmla="*/ 387 h 855"/>
              <a:gd name="T56" fmla="*/ 468 w 793"/>
              <a:gd name="T57" fmla="*/ 225 h 855"/>
              <a:gd name="T58" fmla="*/ 387 w 793"/>
              <a:gd name="T59" fmla="*/ 63 h 855"/>
              <a:gd name="T60" fmla="*/ 369 w 793"/>
              <a:gd name="T61" fmla="*/ 90 h 855"/>
              <a:gd name="T62" fmla="*/ 315 w 793"/>
              <a:gd name="T63" fmla="*/ 351 h 855"/>
              <a:gd name="T64" fmla="*/ 225 w 793"/>
              <a:gd name="T65" fmla="*/ 432 h 855"/>
              <a:gd name="T66" fmla="*/ 108 w 793"/>
              <a:gd name="T67" fmla="*/ 423 h 855"/>
              <a:gd name="T68" fmla="*/ 54 w 793"/>
              <a:gd name="T69" fmla="*/ 575 h 855"/>
              <a:gd name="T70" fmla="*/ 153 w 793"/>
              <a:gd name="T71" fmla="*/ 728 h 855"/>
              <a:gd name="T72" fmla="*/ 234 w 793"/>
              <a:gd name="T73" fmla="*/ 710 h 855"/>
              <a:gd name="T74" fmla="*/ 297 w 793"/>
              <a:gd name="T75" fmla="*/ 710 h 855"/>
              <a:gd name="T76" fmla="*/ 459 w 793"/>
              <a:gd name="T77" fmla="*/ 782 h 855"/>
              <a:gd name="T78" fmla="*/ 360 w 793"/>
              <a:gd name="T79" fmla="*/ 72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3" h="855">
                <a:moveTo>
                  <a:pt x="612" y="854"/>
                </a:moveTo>
                <a:lnTo>
                  <a:pt x="612" y="854"/>
                </a:lnTo>
                <a:cubicBezTo>
                  <a:pt x="603" y="854"/>
                  <a:pt x="594" y="854"/>
                  <a:pt x="585" y="854"/>
                </a:cubicBezTo>
                <a:cubicBezTo>
                  <a:pt x="558" y="854"/>
                  <a:pt x="522" y="845"/>
                  <a:pt x="495" y="836"/>
                </a:cubicBezTo>
                <a:cubicBezTo>
                  <a:pt x="486" y="836"/>
                  <a:pt x="477" y="836"/>
                  <a:pt x="468" y="836"/>
                </a:cubicBezTo>
                <a:cubicBezTo>
                  <a:pt x="459" y="836"/>
                  <a:pt x="459" y="836"/>
                  <a:pt x="459" y="836"/>
                </a:cubicBezTo>
                <a:cubicBezTo>
                  <a:pt x="414" y="836"/>
                  <a:pt x="324" y="818"/>
                  <a:pt x="261" y="764"/>
                </a:cubicBezTo>
                <a:cubicBezTo>
                  <a:pt x="243" y="764"/>
                  <a:pt x="207" y="773"/>
                  <a:pt x="189" y="782"/>
                </a:cubicBezTo>
                <a:cubicBezTo>
                  <a:pt x="180" y="782"/>
                  <a:pt x="171" y="782"/>
                  <a:pt x="162" y="782"/>
                </a:cubicBezTo>
                <a:cubicBezTo>
                  <a:pt x="126" y="800"/>
                  <a:pt x="72" y="782"/>
                  <a:pt x="45" y="746"/>
                </a:cubicBezTo>
                <a:cubicBezTo>
                  <a:pt x="18" y="710"/>
                  <a:pt x="0" y="656"/>
                  <a:pt x="0" y="575"/>
                </a:cubicBezTo>
                <a:cubicBezTo>
                  <a:pt x="0" y="467"/>
                  <a:pt x="27" y="413"/>
                  <a:pt x="54" y="387"/>
                </a:cubicBezTo>
                <a:cubicBezTo>
                  <a:pt x="72" y="377"/>
                  <a:pt x="90" y="368"/>
                  <a:pt x="108" y="368"/>
                </a:cubicBezTo>
                <a:cubicBezTo>
                  <a:pt x="216" y="377"/>
                  <a:pt x="216" y="377"/>
                  <a:pt x="216" y="377"/>
                </a:cubicBezTo>
                <a:cubicBezTo>
                  <a:pt x="225" y="360"/>
                  <a:pt x="243" y="341"/>
                  <a:pt x="270" y="315"/>
                </a:cubicBezTo>
                <a:cubicBezTo>
                  <a:pt x="324" y="243"/>
                  <a:pt x="324" y="225"/>
                  <a:pt x="324" y="225"/>
                </a:cubicBezTo>
                <a:cubicBezTo>
                  <a:pt x="324" y="144"/>
                  <a:pt x="324" y="126"/>
                  <a:pt x="315" y="108"/>
                </a:cubicBezTo>
                <a:cubicBezTo>
                  <a:pt x="315" y="99"/>
                  <a:pt x="315" y="99"/>
                  <a:pt x="306" y="90"/>
                </a:cubicBezTo>
                <a:cubicBezTo>
                  <a:pt x="306" y="54"/>
                  <a:pt x="324" y="27"/>
                  <a:pt x="360" y="9"/>
                </a:cubicBezTo>
                <a:cubicBezTo>
                  <a:pt x="387" y="0"/>
                  <a:pt x="414" y="0"/>
                  <a:pt x="441" y="18"/>
                </a:cubicBezTo>
                <a:cubicBezTo>
                  <a:pt x="468" y="36"/>
                  <a:pt x="495" y="72"/>
                  <a:pt x="522" y="117"/>
                </a:cubicBezTo>
                <a:cubicBezTo>
                  <a:pt x="540" y="144"/>
                  <a:pt x="531" y="189"/>
                  <a:pt x="522" y="234"/>
                </a:cubicBezTo>
                <a:cubicBezTo>
                  <a:pt x="522" y="252"/>
                  <a:pt x="522" y="269"/>
                  <a:pt x="522" y="279"/>
                </a:cubicBezTo>
                <a:cubicBezTo>
                  <a:pt x="522" y="297"/>
                  <a:pt x="522" y="305"/>
                  <a:pt x="522" y="305"/>
                </a:cubicBezTo>
                <a:cubicBezTo>
                  <a:pt x="558" y="324"/>
                  <a:pt x="594" y="333"/>
                  <a:pt x="639" y="333"/>
                </a:cubicBezTo>
                <a:cubicBezTo>
                  <a:pt x="657" y="333"/>
                  <a:pt x="684" y="333"/>
                  <a:pt x="720" y="333"/>
                </a:cubicBezTo>
                <a:cubicBezTo>
                  <a:pt x="765" y="341"/>
                  <a:pt x="792" y="377"/>
                  <a:pt x="783" y="440"/>
                </a:cubicBezTo>
                <a:cubicBezTo>
                  <a:pt x="783" y="459"/>
                  <a:pt x="774" y="476"/>
                  <a:pt x="765" y="485"/>
                </a:cubicBezTo>
                <a:cubicBezTo>
                  <a:pt x="783" y="503"/>
                  <a:pt x="792" y="521"/>
                  <a:pt x="792" y="548"/>
                </a:cubicBezTo>
                <a:cubicBezTo>
                  <a:pt x="792" y="584"/>
                  <a:pt x="774" y="602"/>
                  <a:pt x="756" y="620"/>
                </a:cubicBezTo>
                <a:cubicBezTo>
                  <a:pt x="765" y="638"/>
                  <a:pt x="774" y="665"/>
                  <a:pt x="765" y="692"/>
                </a:cubicBezTo>
                <a:cubicBezTo>
                  <a:pt x="756" y="710"/>
                  <a:pt x="747" y="728"/>
                  <a:pt x="720" y="737"/>
                </a:cubicBezTo>
                <a:cubicBezTo>
                  <a:pt x="720" y="746"/>
                  <a:pt x="720" y="746"/>
                  <a:pt x="720" y="746"/>
                </a:cubicBezTo>
                <a:cubicBezTo>
                  <a:pt x="720" y="782"/>
                  <a:pt x="711" y="809"/>
                  <a:pt x="693" y="836"/>
                </a:cubicBezTo>
                <a:cubicBezTo>
                  <a:pt x="675" y="845"/>
                  <a:pt x="648" y="854"/>
                  <a:pt x="612" y="854"/>
                </a:cubicBezTo>
                <a:close/>
                <a:moveTo>
                  <a:pt x="477" y="782"/>
                </a:moveTo>
                <a:lnTo>
                  <a:pt x="477" y="782"/>
                </a:lnTo>
                <a:cubicBezTo>
                  <a:pt x="486" y="782"/>
                  <a:pt x="495" y="782"/>
                  <a:pt x="513" y="782"/>
                </a:cubicBezTo>
                <a:cubicBezTo>
                  <a:pt x="531" y="791"/>
                  <a:pt x="558" y="800"/>
                  <a:pt x="594" y="800"/>
                </a:cubicBezTo>
                <a:cubicBezTo>
                  <a:pt x="639" y="800"/>
                  <a:pt x="648" y="791"/>
                  <a:pt x="648" y="791"/>
                </a:cubicBezTo>
                <a:cubicBezTo>
                  <a:pt x="666" y="782"/>
                  <a:pt x="666" y="773"/>
                  <a:pt x="666" y="755"/>
                </a:cubicBezTo>
                <a:cubicBezTo>
                  <a:pt x="666" y="746"/>
                  <a:pt x="657" y="746"/>
                  <a:pt x="657" y="746"/>
                </a:cubicBezTo>
                <a:cubicBezTo>
                  <a:pt x="648" y="737"/>
                  <a:pt x="648" y="728"/>
                  <a:pt x="657" y="719"/>
                </a:cubicBezTo>
                <a:cubicBezTo>
                  <a:pt x="657" y="710"/>
                  <a:pt x="666" y="701"/>
                  <a:pt x="675" y="701"/>
                </a:cubicBezTo>
                <a:cubicBezTo>
                  <a:pt x="693" y="692"/>
                  <a:pt x="711" y="683"/>
                  <a:pt x="711" y="674"/>
                </a:cubicBezTo>
                <a:cubicBezTo>
                  <a:pt x="711" y="656"/>
                  <a:pt x="702" y="638"/>
                  <a:pt x="693" y="629"/>
                </a:cubicBezTo>
                <a:cubicBezTo>
                  <a:pt x="684" y="620"/>
                  <a:pt x="684" y="611"/>
                  <a:pt x="684" y="602"/>
                </a:cubicBezTo>
                <a:cubicBezTo>
                  <a:pt x="684" y="593"/>
                  <a:pt x="693" y="584"/>
                  <a:pt x="702" y="584"/>
                </a:cubicBezTo>
                <a:cubicBezTo>
                  <a:pt x="711" y="584"/>
                  <a:pt x="711" y="584"/>
                  <a:pt x="720" y="575"/>
                </a:cubicBezTo>
                <a:cubicBezTo>
                  <a:pt x="729" y="566"/>
                  <a:pt x="738" y="557"/>
                  <a:pt x="738" y="548"/>
                </a:cubicBezTo>
                <a:cubicBezTo>
                  <a:pt x="738" y="539"/>
                  <a:pt x="738" y="531"/>
                  <a:pt x="702" y="512"/>
                </a:cubicBezTo>
                <a:cubicBezTo>
                  <a:pt x="693" y="503"/>
                  <a:pt x="684" y="495"/>
                  <a:pt x="684" y="485"/>
                </a:cubicBezTo>
                <a:cubicBezTo>
                  <a:pt x="684" y="476"/>
                  <a:pt x="693" y="467"/>
                  <a:pt x="702" y="459"/>
                </a:cubicBezTo>
                <a:cubicBezTo>
                  <a:pt x="711" y="459"/>
                  <a:pt x="729" y="440"/>
                  <a:pt x="729" y="432"/>
                </a:cubicBezTo>
                <a:cubicBezTo>
                  <a:pt x="738" y="396"/>
                  <a:pt x="720" y="396"/>
                  <a:pt x="711" y="387"/>
                </a:cubicBezTo>
                <a:cubicBezTo>
                  <a:pt x="684" y="387"/>
                  <a:pt x="657" y="387"/>
                  <a:pt x="630" y="387"/>
                </a:cubicBezTo>
                <a:cubicBezTo>
                  <a:pt x="585" y="387"/>
                  <a:pt x="540" y="387"/>
                  <a:pt x="486" y="351"/>
                </a:cubicBezTo>
                <a:cubicBezTo>
                  <a:pt x="459" y="324"/>
                  <a:pt x="459" y="279"/>
                  <a:pt x="468" y="225"/>
                </a:cubicBezTo>
                <a:cubicBezTo>
                  <a:pt x="477" y="198"/>
                  <a:pt x="477" y="153"/>
                  <a:pt x="468" y="135"/>
                </a:cubicBezTo>
                <a:cubicBezTo>
                  <a:pt x="441" y="90"/>
                  <a:pt x="414" y="54"/>
                  <a:pt x="387" y="63"/>
                </a:cubicBezTo>
                <a:cubicBezTo>
                  <a:pt x="369" y="63"/>
                  <a:pt x="360" y="72"/>
                  <a:pt x="360" y="72"/>
                </a:cubicBezTo>
                <a:cubicBezTo>
                  <a:pt x="360" y="81"/>
                  <a:pt x="369" y="81"/>
                  <a:pt x="369" y="90"/>
                </a:cubicBezTo>
                <a:cubicBezTo>
                  <a:pt x="378" y="108"/>
                  <a:pt x="387" y="135"/>
                  <a:pt x="378" y="225"/>
                </a:cubicBezTo>
                <a:cubicBezTo>
                  <a:pt x="378" y="243"/>
                  <a:pt x="378" y="269"/>
                  <a:pt x="315" y="351"/>
                </a:cubicBezTo>
                <a:cubicBezTo>
                  <a:pt x="279" y="387"/>
                  <a:pt x="243" y="423"/>
                  <a:pt x="243" y="423"/>
                </a:cubicBezTo>
                <a:cubicBezTo>
                  <a:pt x="234" y="432"/>
                  <a:pt x="234" y="432"/>
                  <a:pt x="225" y="432"/>
                </a:cubicBezTo>
                <a:cubicBezTo>
                  <a:pt x="108" y="423"/>
                  <a:pt x="108" y="423"/>
                  <a:pt x="108" y="423"/>
                </a:cubicBezTo>
                <a:lnTo>
                  <a:pt x="108" y="423"/>
                </a:lnTo>
                <a:cubicBezTo>
                  <a:pt x="99" y="423"/>
                  <a:pt x="99" y="423"/>
                  <a:pt x="99" y="423"/>
                </a:cubicBezTo>
                <a:cubicBezTo>
                  <a:pt x="81" y="440"/>
                  <a:pt x="54" y="485"/>
                  <a:pt x="54" y="575"/>
                </a:cubicBezTo>
                <a:cubicBezTo>
                  <a:pt x="54" y="638"/>
                  <a:pt x="63" y="683"/>
                  <a:pt x="90" y="710"/>
                </a:cubicBezTo>
                <a:cubicBezTo>
                  <a:pt x="108" y="728"/>
                  <a:pt x="126" y="737"/>
                  <a:pt x="153" y="728"/>
                </a:cubicBezTo>
                <a:cubicBezTo>
                  <a:pt x="162" y="728"/>
                  <a:pt x="171" y="728"/>
                  <a:pt x="180" y="728"/>
                </a:cubicBezTo>
                <a:cubicBezTo>
                  <a:pt x="189" y="719"/>
                  <a:pt x="216" y="719"/>
                  <a:pt x="234" y="710"/>
                </a:cubicBezTo>
                <a:cubicBezTo>
                  <a:pt x="243" y="710"/>
                  <a:pt x="252" y="710"/>
                  <a:pt x="261" y="710"/>
                </a:cubicBezTo>
                <a:cubicBezTo>
                  <a:pt x="270" y="710"/>
                  <a:pt x="279" y="701"/>
                  <a:pt x="297" y="710"/>
                </a:cubicBezTo>
                <a:cubicBezTo>
                  <a:pt x="324" y="746"/>
                  <a:pt x="360" y="764"/>
                  <a:pt x="387" y="773"/>
                </a:cubicBezTo>
                <a:cubicBezTo>
                  <a:pt x="423" y="782"/>
                  <a:pt x="450" y="782"/>
                  <a:pt x="459" y="782"/>
                </a:cubicBezTo>
                <a:cubicBezTo>
                  <a:pt x="468" y="782"/>
                  <a:pt x="468" y="782"/>
                  <a:pt x="477" y="782"/>
                </a:cubicBezTo>
                <a:close/>
                <a:moveTo>
                  <a:pt x="360" y="72"/>
                </a:moveTo>
                <a:lnTo>
                  <a:pt x="360" y="72"/>
                </a:lnTo>
                <a:close/>
              </a:path>
            </a:pathLst>
          </a:custGeom>
          <a:solidFill>
            <a:srgbClr val="364556"/>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70" name="Line 499">
            <a:extLst>
              <a:ext uri="{FF2B5EF4-FFF2-40B4-BE49-F238E27FC236}">
                <a16:creationId xmlns:a16="http://schemas.microsoft.com/office/drawing/2014/main" id="{55227D2E-618C-4F5D-825E-F9D8C4A1AEC1}"/>
              </a:ext>
            </a:extLst>
          </p:cNvPr>
          <p:cNvSpPr>
            <a:spLocks noChangeShapeType="1"/>
          </p:cNvSpPr>
          <p:nvPr userDrawn="1"/>
        </p:nvSpPr>
        <p:spPr bwMode="auto">
          <a:xfrm flipH="1">
            <a:off x="4780223" y="1840022"/>
            <a:ext cx="1992116" cy="2468"/>
          </a:xfrm>
          <a:prstGeom prst="line">
            <a:avLst/>
          </a:prstGeom>
          <a:noFill/>
          <a:ln w="41275" cap="flat">
            <a:solidFill>
              <a:srgbClr val="FFFFFF">
                <a:lumMod val="50000"/>
                <a:alpha val="2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71" name="Line 500">
            <a:extLst>
              <a:ext uri="{FF2B5EF4-FFF2-40B4-BE49-F238E27FC236}">
                <a16:creationId xmlns:a16="http://schemas.microsoft.com/office/drawing/2014/main" id="{F2275082-1F7E-4B80-9599-CF133B852576}"/>
              </a:ext>
            </a:extLst>
          </p:cNvPr>
          <p:cNvSpPr>
            <a:spLocks noChangeShapeType="1"/>
          </p:cNvSpPr>
          <p:nvPr userDrawn="1"/>
        </p:nvSpPr>
        <p:spPr bwMode="auto">
          <a:xfrm flipH="1">
            <a:off x="5565220" y="2669453"/>
            <a:ext cx="1207119" cy="2468"/>
          </a:xfrm>
          <a:prstGeom prst="line">
            <a:avLst/>
          </a:prstGeom>
          <a:noFill/>
          <a:ln w="41275" cap="flat">
            <a:solidFill>
              <a:srgbClr val="FFFFFF">
                <a:lumMod val="50000"/>
                <a:alpha val="2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72" name="Line 501">
            <a:extLst>
              <a:ext uri="{FF2B5EF4-FFF2-40B4-BE49-F238E27FC236}">
                <a16:creationId xmlns:a16="http://schemas.microsoft.com/office/drawing/2014/main" id="{44428111-A3BA-4D2A-937F-BE6605F8B87E}"/>
              </a:ext>
            </a:extLst>
          </p:cNvPr>
          <p:cNvSpPr>
            <a:spLocks noChangeShapeType="1"/>
          </p:cNvSpPr>
          <p:nvPr userDrawn="1"/>
        </p:nvSpPr>
        <p:spPr bwMode="auto">
          <a:xfrm flipH="1">
            <a:off x="4994987" y="3686493"/>
            <a:ext cx="1777352" cy="2468"/>
          </a:xfrm>
          <a:prstGeom prst="line">
            <a:avLst/>
          </a:prstGeom>
          <a:noFill/>
          <a:ln w="41275" cap="flat">
            <a:solidFill>
              <a:srgbClr val="FFFFFF">
                <a:lumMod val="50000"/>
                <a:alpha val="2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73" name="Line 502">
            <a:extLst>
              <a:ext uri="{FF2B5EF4-FFF2-40B4-BE49-F238E27FC236}">
                <a16:creationId xmlns:a16="http://schemas.microsoft.com/office/drawing/2014/main" id="{BCE5BC58-E618-4C51-8315-C237C51B1D62}"/>
              </a:ext>
            </a:extLst>
          </p:cNvPr>
          <p:cNvSpPr>
            <a:spLocks noChangeShapeType="1"/>
          </p:cNvSpPr>
          <p:nvPr userDrawn="1"/>
        </p:nvSpPr>
        <p:spPr bwMode="auto">
          <a:xfrm flipH="1">
            <a:off x="5338114" y="4557888"/>
            <a:ext cx="1434225" cy="2470"/>
          </a:xfrm>
          <a:prstGeom prst="line">
            <a:avLst/>
          </a:prstGeom>
          <a:noFill/>
          <a:ln w="41275" cap="flat">
            <a:solidFill>
              <a:srgbClr val="FFFFFF">
                <a:lumMod val="50000"/>
                <a:alpha val="2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74" name="Line 503">
            <a:extLst>
              <a:ext uri="{FF2B5EF4-FFF2-40B4-BE49-F238E27FC236}">
                <a16:creationId xmlns:a16="http://schemas.microsoft.com/office/drawing/2014/main" id="{2A48AAEC-396D-4E48-BA58-8FC6BE9BA883}"/>
              </a:ext>
            </a:extLst>
          </p:cNvPr>
          <p:cNvSpPr>
            <a:spLocks noChangeShapeType="1"/>
          </p:cNvSpPr>
          <p:nvPr userDrawn="1"/>
        </p:nvSpPr>
        <p:spPr bwMode="auto">
          <a:xfrm flipH="1">
            <a:off x="5565220" y="5550243"/>
            <a:ext cx="1207119" cy="2470"/>
          </a:xfrm>
          <a:prstGeom prst="line">
            <a:avLst/>
          </a:prstGeom>
          <a:noFill/>
          <a:ln w="41275" cap="flat">
            <a:solidFill>
              <a:srgbClr val="FFFFFF">
                <a:lumMod val="50000"/>
                <a:alpha val="2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80" name="Text Placeholder 36">
            <a:extLst>
              <a:ext uri="{FF2B5EF4-FFF2-40B4-BE49-F238E27FC236}">
                <a16:creationId xmlns:a16="http://schemas.microsoft.com/office/drawing/2014/main" id="{2A4E5538-67E8-4B3D-8C3E-F1DFE1FAC9F8}"/>
              </a:ext>
            </a:extLst>
          </p:cNvPr>
          <p:cNvSpPr>
            <a:spLocks noGrp="1"/>
          </p:cNvSpPr>
          <p:nvPr>
            <p:ph type="body" sz="quarter" idx="10"/>
          </p:nvPr>
        </p:nvSpPr>
        <p:spPr>
          <a:xfrm>
            <a:off x="7700512" y="1621653"/>
            <a:ext cx="4235456" cy="431800"/>
          </a:xfrm>
        </p:spPr>
        <p:txBody>
          <a:bodyPr/>
          <a:lstStyle>
            <a:lvl1pPr marL="0" indent="0">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81" name="Text Placeholder 36">
            <a:extLst>
              <a:ext uri="{FF2B5EF4-FFF2-40B4-BE49-F238E27FC236}">
                <a16:creationId xmlns:a16="http://schemas.microsoft.com/office/drawing/2014/main" id="{0AD907CF-8C06-42C1-B084-F13BF9259400}"/>
              </a:ext>
            </a:extLst>
          </p:cNvPr>
          <p:cNvSpPr>
            <a:spLocks noGrp="1"/>
          </p:cNvSpPr>
          <p:nvPr>
            <p:ph type="body" sz="quarter" idx="11"/>
          </p:nvPr>
        </p:nvSpPr>
        <p:spPr>
          <a:xfrm>
            <a:off x="7700512" y="2544994"/>
            <a:ext cx="4235456" cy="431800"/>
          </a:xfrm>
        </p:spPr>
        <p:txBody>
          <a:bodyPr/>
          <a:lstStyle>
            <a:lvl1pPr marL="0" indent="0">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82" name="Text Placeholder 36">
            <a:extLst>
              <a:ext uri="{FF2B5EF4-FFF2-40B4-BE49-F238E27FC236}">
                <a16:creationId xmlns:a16="http://schemas.microsoft.com/office/drawing/2014/main" id="{17B8E9AF-6160-46D5-A012-63D56588D333}"/>
              </a:ext>
            </a:extLst>
          </p:cNvPr>
          <p:cNvSpPr>
            <a:spLocks noGrp="1"/>
          </p:cNvSpPr>
          <p:nvPr>
            <p:ph type="body" sz="quarter" idx="12"/>
          </p:nvPr>
        </p:nvSpPr>
        <p:spPr>
          <a:xfrm>
            <a:off x="7700512" y="3468335"/>
            <a:ext cx="4235456" cy="431800"/>
          </a:xfrm>
        </p:spPr>
        <p:txBody>
          <a:bodyPr/>
          <a:lstStyle>
            <a:lvl1pPr marL="0" indent="0">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83" name="Text Placeholder 36">
            <a:extLst>
              <a:ext uri="{FF2B5EF4-FFF2-40B4-BE49-F238E27FC236}">
                <a16:creationId xmlns:a16="http://schemas.microsoft.com/office/drawing/2014/main" id="{E2622053-4D67-47A9-9ECC-A0A9FB5CF37C}"/>
              </a:ext>
            </a:extLst>
          </p:cNvPr>
          <p:cNvSpPr>
            <a:spLocks noGrp="1"/>
          </p:cNvSpPr>
          <p:nvPr>
            <p:ph type="body" sz="quarter" idx="13"/>
          </p:nvPr>
        </p:nvSpPr>
        <p:spPr>
          <a:xfrm>
            <a:off x="7700512" y="4391676"/>
            <a:ext cx="4235456" cy="431800"/>
          </a:xfrm>
        </p:spPr>
        <p:txBody>
          <a:bodyPr/>
          <a:lstStyle>
            <a:lvl1pPr marL="0" indent="0">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84" name="Text Placeholder 36">
            <a:extLst>
              <a:ext uri="{FF2B5EF4-FFF2-40B4-BE49-F238E27FC236}">
                <a16:creationId xmlns:a16="http://schemas.microsoft.com/office/drawing/2014/main" id="{14457106-4B1D-4FDB-930E-213C367CDE98}"/>
              </a:ext>
            </a:extLst>
          </p:cNvPr>
          <p:cNvSpPr>
            <a:spLocks noGrp="1"/>
          </p:cNvSpPr>
          <p:nvPr>
            <p:ph type="body" sz="quarter" idx="14"/>
          </p:nvPr>
        </p:nvSpPr>
        <p:spPr>
          <a:xfrm>
            <a:off x="7700512" y="5315015"/>
            <a:ext cx="4235456" cy="431800"/>
          </a:xfrm>
        </p:spPr>
        <p:txBody>
          <a:bodyPr/>
          <a:lstStyle>
            <a:lvl1pPr marL="0" indent="0">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Tree>
    <p:extLst>
      <p:ext uri="{BB962C8B-B14F-4D97-AF65-F5344CB8AC3E}">
        <p14:creationId xmlns:p14="http://schemas.microsoft.com/office/powerpoint/2010/main" val="35365382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Menu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91C55-B3CE-44CA-B778-0666F00C3AAC}"/>
              </a:ext>
            </a:extLst>
          </p:cNvPr>
          <p:cNvSpPr>
            <a:spLocks noGrp="1"/>
          </p:cNvSpPr>
          <p:nvPr>
            <p:ph type="title"/>
          </p:nvPr>
        </p:nvSpPr>
        <p:spPr/>
        <p:txBody>
          <a:bodyPr/>
          <a:lstStyle/>
          <a:p>
            <a:r>
              <a:rPr lang="en-US" dirty="0"/>
              <a:t>Click to edit Master title style</a:t>
            </a:r>
          </a:p>
        </p:txBody>
      </p:sp>
      <p:grpSp>
        <p:nvGrpSpPr>
          <p:cNvPr id="29" name="Group 28">
            <a:extLst>
              <a:ext uri="{FF2B5EF4-FFF2-40B4-BE49-F238E27FC236}">
                <a16:creationId xmlns:a16="http://schemas.microsoft.com/office/drawing/2014/main" id="{20A34E6C-44CA-4457-AFAF-B7C160416C1A}"/>
              </a:ext>
            </a:extLst>
          </p:cNvPr>
          <p:cNvGrpSpPr>
            <a:grpSpLocks noChangeAspect="1"/>
          </p:cNvGrpSpPr>
          <p:nvPr userDrawn="1"/>
        </p:nvGrpSpPr>
        <p:grpSpPr>
          <a:xfrm>
            <a:off x="5251847" y="698463"/>
            <a:ext cx="1688306" cy="27195"/>
            <a:chOff x="9673249" y="2043533"/>
            <a:chExt cx="7919727" cy="127577"/>
          </a:xfrm>
        </p:grpSpPr>
        <p:sp>
          <p:nvSpPr>
            <p:cNvPr id="30" name="Rectangle 29">
              <a:extLst>
                <a:ext uri="{FF2B5EF4-FFF2-40B4-BE49-F238E27FC236}">
                  <a16:creationId xmlns:a16="http://schemas.microsoft.com/office/drawing/2014/main" id="{FA5D8760-AECC-4B2B-8628-6AAB668527A2}"/>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1" name="Rectangle 30">
              <a:extLst>
                <a:ext uri="{FF2B5EF4-FFF2-40B4-BE49-F238E27FC236}">
                  <a16:creationId xmlns:a16="http://schemas.microsoft.com/office/drawing/2014/main" id="{96E1297A-E525-4C69-B05D-75E8D9B05B83}"/>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2" name="Rectangle 31">
              <a:extLst>
                <a:ext uri="{FF2B5EF4-FFF2-40B4-BE49-F238E27FC236}">
                  <a16:creationId xmlns:a16="http://schemas.microsoft.com/office/drawing/2014/main" id="{6EB2B902-C32E-4562-9720-6ABFEEE4812C}"/>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3" name="Rectangle 32">
              <a:extLst>
                <a:ext uri="{FF2B5EF4-FFF2-40B4-BE49-F238E27FC236}">
                  <a16:creationId xmlns:a16="http://schemas.microsoft.com/office/drawing/2014/main" id="{D764EB68-963F-470A-A626-0A7FF31D2336}"/>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4" name="Rectangle 33">
              <a:extLst>
                <a:ext uri="{FF2B5EF4-FFF2-40B4-BE49-F238E27FC236}">
                  <a16:creationId xmlns:a16="http://schemas.microsoft.com/office/drawing/2014/main" id="{E93D1942-083A-4CD0-B51B-84E61D2966F0}"/>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5" name="Rectangle 34">
              <a:extLst>
                <a:ext uri="{FF2B5EF4-FFF2-40B4-BE49-F238E27FC236}">
                  <a16:creationId xmlns:a16="http://schemas.microsoft.com/office/drawing/2014/main" id="{4A7D1B98-ABBC-4857-AAB2-5566960EF3B6}"/>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
        <p:nvSpPr>
          <p:cNvPr id="75" name="Freeform 164">
            <a:extLst>
              <a:ext uri="{FF2B5EF4-FFF2-40B4-BE49-F238E27FC236}">
                <a16:creationId xmlns:a16="http://schemas.microsoft.com/office/drawing/2014/main" id="{4B5F9A1B-A3B5-4679-8E07-88EC1BB5F539}"/>
              </a:ext>
            </a:extLst>
          </p:cNvPr>
          <p:cNvSpPr>
            <a:spLocks noChangeArrowheads="1"/>
          </p:cNvSpPr>
          <p:nvPr userDrawn="1"/>
        </p:nvSpPr>
        <p:spPr bwMode="auto">
          <a:xfrm>
            <a:off x="1802690" y="2402680"/>
            <a:ext cx="1847463" cy="1768953"/>
          </a:xfrm>
          <a:custGeom>
            <a:avLst/>
            <a:gdLst>
              <a:gd name="T0" fmla="*/ 3321 w 3322"/>
              <a:gd name="T1" fmla="*/ 3178 h 3179"/>
              <a:gd name="T2" fmla="*/ 0 w 3322"/>
              <a:gd name="T3" fmla="*/ 3178 h 3179"/>
              <a:gd name="T4" fmla="*/ 0 w 3322"/>
              <a:gd name="T5" fmla="*/ 0 h 3179"/>
              <a:gd name="T6" fmla="*/ 3321 w 3322"/>
              <a:gd name="T7" fmla="*/ 0 h 3179"/>
              <a:gd name="T8" fmla="*/ 3321 w 3322"/>
              <a:gd name="T9" fmla="*/ 3178 h 3179"/>
            </a:gdLst>
            <a:ahLst/>
            <a:cxnLst>
              <a:cxn ang="0">
                <a:pos x="T0" y="T1"/>
              </a:cxn>
              <a:cxn ang="0">
                <a:pos x="T2" y="T3"/>
              </a:cxn>
              <a:cxn ang="0">
                <a:pos x="T4" y="T5"/>
              </a:cxn>
              <a:cxn ang="0">
                <a:pos x="T6" y="T7"/>
              </a:cxn>
              <a:cxn ang="0">
                <a:pos x="T8" y="T9"/>
              </a:cxn>
            </a:cxnLst>
            <a:rect l="0" t="0" r="r" b="b"/>
            <a:pathLst>
              <a:path w="3322" h="3179">
                <a:moveTo>
                  <a:pt x="3321" y="3178"/>
                </a:moveTo>
                <a:lnTo>
                  <a:pt x="0" y="3178"/>
                </a:lnTo>
                <a:lnTo>
                  <a:pt x="0" y="0"/>
                </a:lnTo>
                <a:lnTo>
                  <a:pt x="3321" y="0"/>
                </a:lnTo>
                <a:lnTo>
                  <a:pt x="3321" y="3178"/>
                </a:lnTo>
              </a:path>
            </a:pathLst>
          </a:custGeom>
          <a:solidFill>
            <a:srgbClr val="3AE0A8"/>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76" name="Freeform 165">
            <a:extLst>
              <a:ext uri="{FF2B5EF4-FFF2-40B4-BE49-F238E27FC236}">
                <a16:creationId xmlns:a16="http://schemas.microsoft.com/office/drawing/2014/main" id="{E3CD04D5-CA7C-4906-B678-5F0C535202EC}"/>
              </a:ext>
            </a:extLst>
          </p:cNvPr>
          <p:cNvSpPr>
            <a:spLocks noChangeArrowheads="1"/>
          </p:cNvSpPr>
          <p:nvPr userDrawn="1"/>
        </p:nvSpPr>
        <p:spPr bwMode="auto">
          <a:xfrm>
            <a:off x="1802690" y="1676452"/>
            <a:ext cx="1847463" cy="662437"/>
          </a:xfrm>
          <a:custGeom>
            <a:avLst/>
            <a:gdLst>
              <a:gd name="T0" fmla="*/ 2140 w 3322"/>
              <a:gd name="T1" fmla="*/ 0 h 1191"/>
              <a:gd name="T2" fmla="*/ 2140 w 3322"/>
              <a:gd name="T3" fmla="*/ 0 h 1191"/>
              <a:gd name="T4" fmla="*/ 1181 w 3322"/>
              <a:gd name="T5" fmla="*/ 0 h 1191"/>
              <a:gd name="T6" fmla="*/ 0 w 3322"/>
              <a:gd name="T7" fmla="*/ 1190 h 1191"/>
              <a:gd name="T8" fmla="*/ 0 w 3322"/>
              <a:gd name="T9" fmla="*/ 1190 h 1191"/>
              <a:gd name="T10" fmla="*/ 3321 w 3322"/>
              <a:gd name="T11" fmla="*/ 1190 h 1191"/>
              <a:gd name="T12" fmla="*/ 3321 w 3322"/>
              <a:gd name="T13" fmla="*/ 1190 h 1191"/>
              <a:gd name="T14" fmla="*/ 2140 w 3322"/>
              <a:gd name="T15" fmla="*/ 0 h 1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22" h="1191">
                <a:moveTo>
                  <a:pt x="2140" y="0"/>
                </a:moveTo>
                <a:lnTo>
                  <a:pt x="2140" y="0"/>
                </a:lnTo>
                <a:cubicBezTo>
                  <a:pt x="1181" y="0"/>
                  <a:pt x="1181" y="0"/>
                  <a:pt x="1181" y="0"/>
                </a:cubicBezTo>
                <a:cubicBezTo>
                  <a:pt x="533" y="0"/>
                  <a:pt x="0" y="533"/>
                  <a:pt x="0" y="1190"/>
                </a:cubicBezTo>
                <a:lnTo>
                  <a:pt x="0" y="1190"/>
                </a:lnTo>
                <a:cubicBezTo>
                  <a:pt x="3321" y="1190"/>
                  <a:pt x="3321" y="1190"/>
                  <a:pt x="3321" y="1190"/>
                </a:cubicBezTo>
                <a:lnTo>
                  <a:pt x="3321" y="1190"/>
                </a:lnTo>
                <a:cubicBezTo>
                  <a:pt x="3321" y="533"/>
                  <a:pt x="2797" y="0"/>
                  <a:pt x="2140" y="0"/>
                </a:cubicBezTo>
              </a:path>
            </a:pathLst>
          </a:custGeom>
          <a:solidFill>
            <a:srgbClr val="3AE0A8"/>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77" name="Freeform 166">
            <a:extLst>
              <a:ext uri="{FF2B5EF4-FFF2-40B4-BE49-F238E27FC236}">
                <a16:creationId xmlns:a16="http://schemas.microsoft.com/office/drawing/2014/main" id="{E61D00D7-454E-420F-875D-72CAA538F0F1}"/>
              </a:ext>
            </a:extLst>
          </p:cNvPr>
          <p:cNvSpPr>
            <a:spLocks noChangeArrowheads="1"/>
          </p:cNvSpPr>
          <p:nvPr userDrawn="1"/>
        </p:nvSpPr>
        <p:spPr bwMode="auto">
          <a:xfrm>
            <a:off x="1802690" y="4240330"/>
            <a:ext cx="1867091" cy="866075"/>
          </a:xfrm>
          <a:custGeom>
            <a:avLst/>
            <a:gdLst>
              <a:gd name="T0" fmla="*/ 1679 w 3358"/>
              <a:gd name="T1" fmla="*/ 1554 h 1555"/>
              <a:gd name="T2" fmla="*/ 2522 w 3358"/>
              <a:gd name="T3" fmla="*/ 772 h 1555"/>
              <a:gd name="T4" fmla="*/ 3357 w 3358"/>
              <a:gd name="T5" fmla="*/ 0 h 1555"/>
              <a:gd name="T6" fmla="*/ 1679 w 3358"/>
              <a:gd name="T7" fmla="*/ 0 h 1555"/>
              <a:gd name="T8" fmla="*/ 0 w 3358"/>
              <a:gd name="T9" fmla="*/ 0 h 1555"/>
              <a:gd name="T10" fmla="*/ 835 w 3358"/>
              <a:gd name="T11" fmla="*/ 772 h 1555"/>
              <a:gd name="T12" fmla="*/ 1679 w 3358"/>
              <a:gd name="T13" fmla="*/ 1554 h 1555"/>
            </a:gdLst>
            <a:ahLst/>
            <a:cxnLst>
              <a:cxn ang="0">
                <a:pos x="T0" y="T1"/>
              </a:cxn>
              <a:cxn ang="0">
                <a:pos x="T2" y="T3"/>
              </a:cxn>
              <a:cxn ang="0">
                <a:pos x="T4" y="T5"/>
              </a:cxn>
              <a:cxn ang="0">
                <a:pos x="T6" y="T7"/>
              </a:cxn>
              <a:cxn ang="0">
                <a:pos x="T8" y="T9"/>
              </a:cxn>
              <a:cxn ang="0">
                <a:pos x="T10" y="T11"/>
              </a:cxn>
              <a:cxn ang="0">
                <a:pos x="T12" y="T13"/>
              </a:cxn>
            </a:cxnLst>
            <a:rect l="0" t="0" r="r" b="b"/>
            <a:pathLst>
              <a:path w="3358" h="1555">
                <a:moveTo>
                  <a:pt x="1679" y="1554"/>
                </a:moveTo>
                <a:lnTo>
                  <a:pt x="2522" y="772"/>
                </a:lnTo>
                <a:lnTo>
                  <a:pt x="3357" y="0"/>
                </a:lnTo>
                <a:lnTo>
                  <a:pt x="1679" y="0"/>
                </a:lnTo>
                <a:lnTo>
                  <a:pt x="0" y="0"/>
                </a:lnTo>
                <a:lnTo>
                  <a:pt x="835" y="772"/>
                </a:lnTo>
                <a:lnTo>
                  <a:pt x="1679" y="1554"/>
                </a:lnTo>
              </a:path>
            </a:pathLst>
          </a:custGeom>
          <a:solidFill>
            <a:srgbClr val="FFFFFF">
              <a:lumMod val="50000"/>
              <a:alpha val="10000"/>
            </a:srgbClr>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78" name="Freeform 167">
            <a:extLst>
              <a:ext uri="{FF2B5EF4-FFF2-40B4-BE49-F238E27FC236}">
                <a16:creationId xmlns:a16="http://schemas.microsoft.com/office/drawing/2014/main" id="{74EFCDAB-9CE5-4452-A724-72A0608CA03E}"/>
              </a:ext>
            </a:extLst>
          </p:cNvPr>
          <p:cNvSpPr>
            <a:spLocks noChangeArrowheads="1"/>
          </p:cNvSpPr>
          <p:nvPr userDrawn="1"/>
        </p:nvSpPr>
        <p:spPr bwMode="auto">
          <a:xfrm>
            <a:off x="2362082" y="4753104"/>
            <a:ext cx="750762" cy="350847"/>
          </a:xfrm>
          <a:custGeom>
            <a:avLst/>
            <a:gdLst>
              <a:gd name="T0" fmla="*/ 675 w 1351"/>
              <a:gd name="T1" fmla="*/ 631 h 632"/>
              <a:gd name="T2" fmla="*/ 1012 w 1351"/>
              <a:gd name="T3" fmla="*/ 311 h 632"/>
              <a:gd name="T4" fmla="*/ 1350 w 1351"/>
              <a:gd name="T5" fmla="*/ 0 h 632"/>
              <a:gd name="T6" fmla="*/ 675 w 1351"/>
              <a:gd name="T7" fmla="*/ 0 h 632"/>
              <a:gd name="T8" fmla="*/ 0 w 1351"/>
              <a:gd name="T9" fmla="*/ 0 h 632"/>
              <a:gd name="T10" fmla="*/ 337 w 1351"/>
              <a:gd name="T11" fmla="*/ 311 h 632"/>
              <a:gd name="T12" fmla="*/ 675 w 1351"/>
              <a:gd name="T13" fmla="*/ 631 h 632"/>
            </a:gdLst>
            <a:ahLst/>
            <a:cxnLst>
              <a:cxn ang="0">
                <a:pos x="T0" y="T1"/>
              </a:cxn>
              <a:cxn ang="0">
                <a:pos x="T2" y="T3"/>
              </a:cxn>
              <a:cxn ang="0">
                <a:pos x="T4" y="T5"/>
              </a:cxn>
              <a:cxn ang="0">
                <a:pos x="T6" y="T7"/>
              </a:cxn>
              <a:cxn ang="0">
                <a:pos x="T8" y="T9"/>
              </a:cxn>
              <a:cxn ang="0">
                <a:pos x="T10" y="T11"/>
              </a:cxn>
              <a:cxn ang="0">
                <a:pos x="T12" y="T13"/>
              </a:cxn>
            </a:cxnLst>
            <a:rect l="0" t="0" r="r" b="b"/>
            <a:pathLst>
              <a:path w="1351" h="632">
                <a:moveTo>
                  <a:pt x="675" y="631"/>
                </a:moveTo>
                <a:lnTo>
                  <a:pt x="1012" y="311"/>
                </a:lnTo>
                <a:lnTo>
                  <a:pt x="1350" y="0"/>
                </a:lnTo>
                <a:lnTo>
                  <a:pt x="675" y="0"/>
                </a:lnTo>
                <a:lnTo>
                  <a:pt x="0" y="0"/>
                </a:lnTo>
                <a:lnTo>
                  <a:pt x="337" y="311"/>
                </a:lnTo>
                <a:lnTo>
                  <a:pt x="675" y="631"/>
                </a:lnTo>
              </a:path>
            </a:pathLst>
          </a:custGeom>
          <a:solidFill>
            <a:srgbClr val="999999"/>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79" name="Freeform 168">
            <a:extLst>
              <a:ext uri="{FF2B5EF4-FFF2-40B4-BE49-F238E27FC236}">
                <a16:creationId xmlns:a16="http://schemas.microsoft.com/office/drawing/2014/main" id="{88430541-15F3-46AA-A84B-ECFFAB9C3DEE}"/>
              </a:ext>
            </a:extLst>
          </p:cNvPr>
          <p:cNvSpPr>
            <a:spLocks noChangeArrowheads="1"/>
          </p:cNvSpPr>
          <p:nvPr userDrawn="1"/>
        </p:nvSpPr>
        <p:spPr bwMode="auto">
          <a:xfrm>
            <a:off x="4023080" y="2402680"/>
            <a:ext cx="1852371" cy="1768953"/>
          </a:xfrm>
          <a:custGeom>
            <a:avLst/>
            <a:gdLst>
              <a:gd name="T0" fmla="*/ 3330 w 3331"/>
              <a:gd name="T1" fmla="*/ 3178 h 3179"/>
              <a:gd name="T2" fmla="*/ 0 w 3331"/>
              <a:gd name="T3" fmla="*/ 3178 h 3179"/>
              <a:gd name="T4" fmla="*/ 0 w 3331"/>
              <a:gd name="T5" fmla="*/ 0 h 3179"/>
              <a:gd name="T6" fmla="*/ 3330 w 3331"/>
              <a:gd name="T7" fmla="*/ 0 h 3179"/>
              <a:gd name="T8" fmla="*/ 3330 w 3331"/>
              <a:gd name="T9" fmla="*/ 3178 h 3179"/>
            </a:gdLst>
            <a:ahLst/>
            <a:cxnLst>
              <a:cxn ang="0">
                <a:pos x="T0" y="T1"/>
              </a:cxn>
              <a:cxn ang="0">
                <a:pos x="T2" y="T3"/>
              </a:cxn>
              <a:cxn ang="0">
                <a:pos x="T4" y="T5"/>
              </a:cxn>
              <a:cxn ang="0">
                <a:pos x="T6" y="T7"/>
              </a:cxn>
              <a:cxn ang="0">
                <a:pos x="T8" y="T9"/>
              </a:cxn>
            </a:cxnLst>
            <a:rect l="0" t="0" r="r" b="b"/>
            <a:pathLst>
              <a:path w="3331" h="3179">
                <a:moveTo>
                  <a:pt x="3330" y="3178"/>
                </a:moveTo>
                <a:lnTo>
                  <a:pt x="0" y="3178"/>
                </a:lnTo>
                <a:lnTo>
                  <a:pt x="0" y="0"/>
                </a:lnTo>
                <a:lnTo>
                  <a:pt x="3330" y="0"/>
                </a:lnTo>
                <a:lnTo>
                  <a:pt x="3330" y="3178"/>
                </a:lnTo>
              </a:path>
            </a:pathLst>
          </a:custGeom>
          <a:solidFill>
            <a:srgbClr val="1AACD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85" name="Freeform 169">
            <a:extLst>
              <a:ext uri="{FF2B5EF4-FFF2-40B4-BE49-F238E27FC236}">
                <a16:creationId xmlns:a16="http://schemas.microsoft.com/office/drawing/2014/main" id="{899641B2-0977-4FD2-8C8F-44919B5A9232}"/>
              </a:ext>
            </a:extLst>
          </p:cNvPr>
          <p:cNvSpPr>
            <a:spLocks noChangeArrowheads="1"/>
          </p:cNvSpPr>
          <p:nvPr userDrawn="1"/>
        </p:nvSpPr>
        <p:spPr bwMode="auto">
          <a:xfrm>
            <a:off x="4023080" y="1676452"/>
            <a:ext cx="1852371" cy="662437"/>
          </a:xfrm>
          <a:custGeom>
            <a:avLst/>
            <a:gdLst>
              <a:gd name="T0" fmla="*/ 2140 w 3331"/>
              <a:gd name="T1" fmla="*/ 0 h 1191"/>
              <a:gd name="T2" fmla="*/ 2140 w 3331"/>
              <a:gd name="T3" fmla="*/ 0 h 1191"/>
              <a:gd name="T4" fmla="*/ 1189 w 3331"/>
              <a:gd name="T5" fmla="*/ 0 h 1191"/>
              <a:gd name="T6" fmla="*/ 0 w 3331"/>
              <a:gd name="T7" fmla="*/ 1190 h 1191"/>
              <a:gd name="T8" fmla="*/ 0 w 3331"/>
              <a:gd name="T9" fmla="*/ 1190 h 1191"/>
              <a:gd name="T10" fmla="*/ 3330 w 3331"/>
              <a:gd name="T11" fmla="*/ 1190 h 1191"/>
              <a:gd name="T12" fmla="*/ 3330 w 3331"/>
              <a:gd name="T13" fmla="*/ 1190 h 1191"/>
              <a:gd name="T14" fmla="*/ 2140 w 3331"/>
              <a:gd name="T15" fmla="*/ 0 h 1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31" h="1191">
                <a:moveTo>
                  <a:pt x="2140" y="0"/>
                </a:moveTo>
                <a:lnTo>
                  <a:pt x="2140" y="0"/>
                </a:lnTo>
                <a:cubicBezTo>
                  <a:pt x="1189" y="0"/>
                  <a:pt x="1189" y="0"/>
                  <a:pt x="1189" y="0"/>
                </a:cubicBezTo>
                <a:cubicBezTo>
                  <a:pt x="532" y="0"/>
                  <a:pt x="0" y="533"/>
                  <a:pt x="0" y="1190"/>
                </a:cubicBezTo>
                <a:lnTo>
                  <a:pt x="0" y="1190"/>
                </a:lnTo>
                <a:cubicBezTo>
                  <a:pt x="3330" y="1190"/>
                  <a:pt x="3330" y="1190"/>
                  <a:pt x="3330" y="1190"/>
                </a:cubicBezTo>
                <a:lnTo>
                  <a:pt x="3330" y="1190"/>
                </a:lnTo>
                <a:cubicBezTo>
                  <a:pt x="3330" y="533"/>
                  <a:pt x="2797" y="0"/>
                  <a:pt x="2140" y="0"/>
                </a:cubicBezTo>
              </a:path>
            </a:pathLst>
          </a:custGeom>
          <a:solidFill>
            <a:srgbClr val="1AACD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86" name="Freeform 170">
            <a:extLst>
              <a:ext uri="{FF2B5EF4-FFF2-40B4-BE49-F238E27FC236}">
                <a16:creationId xmlns:a16="http://schemas.microsoft.com/office/drawing/2014/main" id="{F4A0AA04-CC46-4A66-81DE-A3BA0144031D}"/>
              </a:ext>
            </a:extLst>
          </p:cNvPr>
          <p:cNvSpPr>
            <a:spLocks noChangeArrowheads="1"/>
          </p:cNvSpPr>
          <p:nvPr userDrawn="1"/>
        </p:nvSpPr>
        <p:spPr bwMode="auto">
          <a:xfrm>
            <a:off x="4023080" y="4240330"/>
            <a:ext cx="1867092" cy="866075"/>
          </a:xfrm>
          <a:custGeom>
            <a:avLst/>
            <a:gdLst>
              <a:gd name="T0" fmla="*/ 1678 w 3357"/>
              <a:gd name="T1" fmla="*/ 1554 h 1555"/>
              <a:gd name="T2" fmla="*/ 2522 w 3357"/>
              <a:gd name="T3" fmla="*/ 772 h 1555"/>
              <a:gd name="T4" fmla="*/ 3356 w 3357"/>
              <a:gd name="T5" fmla="*/ 0 h 1555"/>
              <a:gd name="T6" fmla="*/ 1678 w 3357"/>
              <a:gd name="T7" fmla="*/ 0 h 1555"/>
              <a:gd name="T8" fmla="*/ 0 w 3357"/>
              <a:gd name="T9" fmla="*/ 0 h 1555"/>
              <a:gd name="T10" fmla="*/ 843 w 3357"/>
              <a:gd name="T11" fmla="*/ 772 h 1555"/>
              <a:gd name="T12" fmla="*/ 1678 w 3357"/>
              <a:gd name="T13" fmla="*/ 1554 h 1555"/>
            </a:gdLst>
            <a:ahLst/>
            <a:cxnLst>
              <a:cxn ang="0">
                <a:pos x="T0" y="T1"/>
              </a:cxn>
              <a:cxn ang="0">
                <a:pos x="T2" y="T3"/>
              </a:cxn>
              <a:cxn ang="0">
                <a:pos x="T4" y="T5"/>
              </a:cxn>
              <a:cxn ang="0">
                <a:pos x="T6" y="T7"/>
              </a:cxn>
              <a:cxn ang="0">
                <a:pos x="T8" y="T9"/>
              </a:cxn>
              <a:cxn ang="0">
                <a:pos x="T10" y="T11"/>
              </a:cxn>
              <a:cxn ang="0">
                <a:pos x="T12" y="T13"/>
              </a:cxn>
            </a:cxnLst>
            <a:rect l="0" t="0" r="r" b="b"/>
            <a:pathLst>
              <a:path w="3357" h="1555">
                <a:moveTo>
                  <a:pt x="1678" y="1554"/>
                </a:moveTo>
                <a:lnTo>
                  <a:pt x="2522" y="772"/>
                </a:lnTo>
                <a:lnTo>
                  <a:pt x="3356" y="0"/>
                </a:lnTo>
                <a:lnTo>
                  <a:pt x="1678" y="0"/>
                </a:lnTo>
                <a:lnTo>
                  <a:pt x="0" y="0"/>
                </a:lnTo>
                <a:lnTo>
                  <a:pt x="843" y="772"/>
                </a:lnTo>
                <a:lnTo>
                  <a:pt x="1678" y="1554"/>
                </a:lnTo>
              </a:path>
            </a:pathLst>
          </a:custGeom>
          <a:solidFill>
            <a:srgbClr val="FFFFFF">
              <a:lumMod val="50000"/>
              <a:alpha val="10000"/>
            </a:srgbClr>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87" name="Freeform 171">
            <a:extLst>
              <a:ext uri="{FF2B5EF4-FFF2-40B4-BE49-F238E27FC236}">
                <a16:creationId xmlns:a16="http://schemas.microsoft.com/office/drawing/2014/main" id="{30378755-F9E9-46CB-998D-3EA88358AEFD}"/>
              </a:ext>
            </a:extLst>
          </p:cNvPr>
          <p:cNvSpPr>
            <a:spLocks noChangeArrowheads="1"/>
          </p:cNvSpPr>
          <p:nvPr userDrawn="1"/>
        </p:nvSpPr>
        <p:spPr bwMode="auto">
          <a:xfrm>
            <a:off x="4580019" y="4753104"/>
            <a:ext cx="755669" cy="350847"/>
          </a:xfrm>
          <a:custGeom>
            <a:avLst/>
            <a:gdLst>
              <a:gd name="T0" fmla="*/ 675 w 1360"/>
              <a:gd name="T1" fmla="*/ 631 h 632"/>
              <a:gd name="T2" fmla="*/ 1012 w 1360"/>
              <a:gd name="T3" fmla="*/ 311 h 632"/>
              <a:gd name="T4" fmla="*/ 1359 w 1360"/>
              <a:gd name="T5" fmla="*/ 0 h 632"/>
              <a:gd name="T6" fmla="*/ 675 w 1360"/>
              <a:gd name="T7" fmla="*/ 0 h 632"/>
              <a:gd name="T8" fmla="*/ 0 w 1360"/>
              <a:gd name="T9" fmla="*/ 0 h 632"/>
              <a:gd name="T10" fmla="*/ 338 w 1360"/>
              <a:gd name="T11" fmla="*/ 311 h 632"/>
              <a:gd name="T12" fmla="*/ 675 w 1360"/>
              <a:gd name="T13" fmla="*/ 631 h 632"/>
            </a:gdLst>
            <a:ahLst/>
            <a:cxnLst>
              <a:cxn ang="0">
                <a:pos x="T0" y="T1"/>
              </a:cxn>
              <a:cxn ang="0">
                <a:pos x="T2" y="T3"/>
              </a:cxn>
              <a:cxn ang="0">
                <a:pos x="T4" y="T5"/>
              </a:cxn>
              <a:cxn ang="0">
                <a:pos x="T6" y="T7"/>
              </a:cxn>
              <a:cxn ang="0">
                <a:pos x="T8" y="T9"/>
              </a:cxn>
              <a:cxn ang="0">
                <a:pos x="T10" y="T11"/>
              </a:cxn>
              <a:cxn ang="0">
                <a:pos x="T12" y="T13"/>
              </a:cxn>
            </a:cxnLst>
            <a:rect l="0" t="0" r="r" b="b"/>
            <a:pathLst>
              <a:path w="1360" h="632">
                <a:moveTo>
                  <a:pt x="675" y="631"/>
                </a:moveTo>
                <a:lnTo>
                  <a:pt x="1012" y="311"/>
                </a:lnTo>
                <a:lnTo>
                  <a:pt x="1359" y="0"/>
                </a:lnTo>
                <a:lnTo>
                  <a:pt x="675" y="0"/>
                </a:lnTo>
                <a:lnTo>
                  <a:pt x="0" y="0"/>
                </a:lnTo>
                <a:lnTo>
                  <a:pt x="338" y="311"/>
                </a:lnTo>
                <a:lnTo>
                  <a:pt x="675" y="631"/>
                </a:lnTo>
              </a:path>
            </a:pathLst>
          </a:custGeom>
          <a:solidFill>
            <a:srgbClr val="999999"/>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88" name="Freeform 172">
            <a:extLst>
              <a:ext uri="{FF2B5EF4-FFF2-40B4-BE49-F238E27FC236}">
                <a16:creationId xmlns:a16="http://schemas.microsoft.com/office/drawing/2014/main" id="{8188191A-B514-452C-B60A-CE788C42F11A}"/>
              </a:ext>
            </a:extLst>
          </p:cNvPr>
          <p:cNvSpPr>
            <a:spLocks noChangeArrowheads="1"/>
          </p:cNvSpPr>
          <p:nvPr userDrawn="1"/>
        </p:nvSpPr>
        <p:spPr bwMode="auto">
          <a:xfrm>
            <a:off x="6241018" y="2402680"/>
            <a:ext cx="1852371" cy="1768953"/>
          </a:xfrm>
          <a:custGeom>
            <a:avLst/>
            <a:gdLst>
              <a:gd name="T0" fmla="*/ 3329 w 3330"/>
              <a:gd name="T1" fmla="*/ 3178 h 3179"/>
              <a:gd name="T2" fmla="*/ 0 w 3330"/>
              <a:gd name="T3" fmla="*/ 3178 h 3179"/>
              <a:gd name="T4" fmla="*/ 0 w 3330"/>
              <a:gd name="T5" fmla="*/ 0 h 3179"/>
              <a:gd name="T6" fmla="*/ 3329 w 3330"/>
              <a:gd name="T7" fmla="*/ 0 h 3179"/>
              <a:gd name="T8" fmla="*/ 3329 w 3330"/>
              <a:gd name="T9" fmla="*/ 3178 h 3179"/>
            </a:gdLst>
            <a:ahLst/>
            <a:cxnLst>
              <a:cxn ang="0">
                <a:pos x="T0" y="T1"/>
              </a:cxn>
              <a:cxn ang="0">
                <a:pos x="T2" y="T3"/>
              </a:cxn>
              <a:cxn ang="0">
                <a:pos x="T4" y="T5"/>
              </a:cxn>
              <a:cxn ang="0">
                <a:pos x="T6" y="T7"/>
              </a:cxn>
              <a:cxn ang="0">
                <a:pos x="T8" y="T9"/>
              </a:cxn>
            </a:cxnLst>
            <a:rect l="0" t="0" r="r" b="b"/>
            <a:pathLst>
              <a:path w="3330" h="3179">
                <a:moveTo>
                  <a:pt x="3329" y="3178"/>
                </a:moveTo>
                <a:lnTo>
                  <a:pt x="0" y="3178"/>
                </a:lnTo>
                <a:lnTo>
                  <a:pt x="0" y="0"/>
                </a:lnTo>
                <a:lnTo>
                  <a:pt x="3329" y="0"/>
                </a:lnTo>
                <a:lnTo>
                  <a:pt x="3329" y="3178"/>
                </a:lnTo>
              </a:path>
            </a:pathLst>
          </a:custGeom>
          <a:solidFill>
            <a:srgbClr val="6967CC"/>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89" name="Freeform 173">
            <a:extLst>
              <a:ext uri="{FF2B5EF4-FFF2-40B4-BE49-F238E27FC236}">
                <a16:creationId xmlns:a16="http://schemas.microsoft.com/office/drawing/2014/main" id="{0D836600-C8A9-4393-8B0C-DAD53E2CBF71}"/>
              </a:ext>
            </a:extLst>
          </p:cNvPr>
          <p:cNvSpPr>
            <a:spLocks noChangeArrowheads="1"/>
          </p:cNvSpPr>
          <p:nvPr userDrawn="1"/>
        </p:nvSpPr>
        <p:spPr bwMode="auto">
          <a:xfrm>
            <a:off x="6241018" y="1676452"/>
            <a:ext cx="1852371" cy="662437"/>
          </a:xfrm>
          <a:custGeom>
            <a:avLst/>
            <a:gdLst>
              <a:gd name="T0" fmla="*/ 2139 w 3330"/>
              <a:gd name="T1" fmla="*/ 0 h 1191"/>
              <a:gd name="T2" fmla="*/ 2139 w 3330"/>
              <a:gd name="T3" fmla="*/ 0 h 1191"/>
              <a:gd name="T4" fmla="*/ 1190 w 3330"/>
              <a:gd name="T5" fmla="*/ 0 h 1191"/>
              <a:gd name="T6" fmla="*/ 0 w 3330"/>
              <a:gd name="T7" fmla="*/ 1190 h 1191"/>
              <a:gd name="T8" fmla="*/ 0 w 3330"/>
              <a:gd name="T9" fmla="*/ 1190 h 1191"/>
              <a:gd name="T10" fmla="*/ 3329 w 3330"/>
              <a:gd name="T11" fmla="*/ 1190 h 1191"/>
              <a:gd name="T12" fmla="*/ 3329 w 3330"/>
              <a:gd name="T13" fmla="*/ 1190 h 1191"/>
              <a:gd name="T14" fmla="*/ 2139 w 3330"/>
              <a:gd name="T15" fmla="*/ 0 h 1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30" h="1191">
                <a:moveTo>
                  <a:pt x="2139" y="0"/>
                </a:moveTo>
                <a:lnTo>
                  <a:pt x="2139" y="0"/>
                </a:lnTo>
                <a:cubicBezTo>
                  <a:pt x="1190" y="0"/>
                  <a:pt x="1190" y="0"/>
                  <a:pt x="1190" y="0"/>
                </a:cubicBezTo>
                <a:cubicBezTo>
                  <a:pt x="533" y="0"/>
                  <a:pt x="0" y="533"/>
                  <a:pt x="0" y="1190"/>
                </a:cubicBezTo>
                <a:lnTo>
                  <a:pt x="0" y="1190"/>
                </a:lnTo>
                <a:cubicBezTo>
                  <a:pt x="3329" y="1190"/>
                  <a:pt x="3329" y="1190"/>
                  <a:pt x="3329" y="1190"/>
                </a:cubicBezTo>
                <a:lnTo>
                  <a:pt x="3329" y="1190"/>
                </a:lnTo>
                <a:cubicBezTo>
                  <a:pt x="3329" y="533"/>
                  <a:pt x="2796" y="0"/>
                  <a:pt x="2139" y="0"/>
                </a:cubicBezTo>
              </a:path>
            </a:pathLst>
          </a:custGeom>
          <a:solidFill>
            <a:srgbClr val="6967CC"/>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0" name="Freeform 174">
            <a:extLst>
              <a:ext uri="{FF2B5EF4-FFF2-40B4-BE49-F238E27FC236}">
                <a16:creationId xmlns:a16="http://schemas.microsoft.com/office/drawing/2014/main" id="{A05A86A0-EC32-4488-900C-D70F11357BB7}"/>
              </a:ext>
            </a:extLst>
          </p:cNvPr>
          <p:cNvSpPr>
            <a:spLocks noChangeArrowheads="1"/>
          </p:cNvSpPr>
          <p:nvPr userDrawn="1"/>
        </p:nvSpPr>
        <p:spPr bwMode="auto">
          <a:xfrm>
            <a:off x="6241018" y="4240330"/>
            <a:ext cx="1871999" cy="866075"/>
          </a:xfrm>
          <a:custGeom>
            <a:avLst/>
            <a:gdLst>
              <a:gd name="T0" fmla="*/ 1677 w 3365"/>
              <a:gd name="T1" fmla="*/ 1554 h 1555"/>
              <a:gd name="T2" fmla="*/ 2521 w 3365"/>
              <a:gd name="T3" fmla="*/ 772 h 1555"/>
              <a:gd name="T4" fmla="*/ 3364 w 3365"/>
              <a:gd name="T5" fmla="*/ 0 h 1555"/>
              <a:gd name="T6" fmla="*/ 1677 w 3365"/>
              <a:gd name="T7" fmla="*/ 0 h 1555"/>
              <a:gd name="T8" fmla="*/ 0 w 3365"/>
              <a:gd name="T9" fmla="*/ 0 h 1555"/>
              <a:gd name="T10" fmla="*/ 843 w 3365"/>
              <a:gd name="T11" fmla="*/ 772 h 1555"/>
              <a:gd name="T12" fmla="*/ 1677 w 3365"/>
              <a:gd name="T13" fmla="*/ 1554 h 1555"/>
            </a:gdLst>
            <a:ahLst/>
            <a:cxnLst>
              <a:cxn ang="0">
                <a:pos x="T0" y="T1"/>
              </a:cxn>
              <a:cxn ang="0">
                <a:pos x="T2" y="T3"/>
              </a:cxn>
              <a:cxn ang="0">
                <a:pos x="T4" y="T5"/>
              </a:cxn>
              <a:cxn ang="0">
                <a:pos x="T6" y="T7"/>
              </a:cxn>
              <a:cxn ang="0">
                <a:pos x="T8" y="T9"/>
              </a:cxn>
              <a:cxn ang="0">
                <a:pos x="T10" y="T11"/>
              </a:cxn>
              <a:cxn ang="0">
                <a:pos x="T12" y="T13"/>
              </a:cxn>
            </a:cxnLst>
            <a:rect l="0" t="0" r="r" b="b"/>
            <a:pathLst>
              <a:path w="3365" h="1555">
                <a:moveTo>
                  <a:pt x="1677" y="1554"/>
                </a:moveTo>
                <a:lnTo>
                  <a:pt x="2521" y="772"/>
                </a:lnTo>
                <a:lnTo>
                  <a:pt x="3364" y="0"/>
                </a:lnTo>
                <a:lnTo>
                  <a:pt x="1677" y="0"/>
                </a:lnTo>
                <a:lnTo>
                  <a:pt x="0" y="0"/>
                </a:lnTo>
                <a:lnTo>
                  <a:pt x="843" y="772"/>
                </a:lnTo>
                <a:lnTo>
                  <a:pt x="1677" y="1554"/>
                </a:lnTo>
              </a:path>
            </a:pathLst>
          </a:custGeom>
          <a:solidFill>
            <a:srgbClr val="FFFFFF">
              <a:lumMod val="50000"/>
              <a:alpha val="10000"/>
            </a:srgbClr>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1" name="Freeform 175">
            <a:extLst>
              <a:ext uri="{FF2B5EF4-FFF2-40B4-BE49-F238E27FC236}">
                <a16:creationId xmlns:a16="http://schemas.microsoft.com/office/drawing/2014/main" id="{199D1BD0-CFB2-495A-AADD-D31781AF616F}"/>
              </a:ext>
            </a:extLst>
          </p:cNvPr>
          <p:cNvSpPr>
            <a:spLocks noChangeArrowheads="1"/>
          </p:cNvSpPr>
          <p:nvPr userDrawn="1"/>
        </p:nvSpPr>
        <p:spPr bwMode="auto">
          <a:xfrm>
            <a:off x="6797956" y="4753104"/>
            <a:ext cx="755669" cy="350847"/>
          </a:xfrm>
          <a:custGeom>
            <a:avLst/>
            <a:gdLst>
              <a:gd name="T0" fmla="*/ 674 w 1359"/>
              <a:gd name="T1" fmla="*/ 631 h 632"/>
              <a:gd name="T2" fmla="*/ 1020 w 1359"/>
              <a:gd name="T3" fmla="*/ 311 h 632"/>
              <a:gd name="T4" fmla="*/ 1358 w 1359"/>
              <a:gd name="T5" fmla="*/ 0 h 632"/>
              <a:gd name="T6" fmla="*/ 674 w 1359"/>
              <a:gd name="T7" fmla="*/ 0 h 632"/>
              <a:gd name="T8" fmla="*/ 0 w 1359"/>
              <a:gd name="T9" fmla="*/ 0 h 632"/>
              <a:gd name="T10" fmla="*/ 338 w 1359"/>
              <a:gd name="T11" fmla="*/ 311 h 632"/>
              <a:gd name="T12" fmla="*/ 674 w 1359"/>
              <a:gd name="T13" fmla="*/ 631 h 632"/>
            </a:gdLst>
            <a:ahLst/>
            <a:cxnLst>
              <a:cxn ang="0">
                <a:pos x="T0" y="T1"/>
              </a:cxn>
              <a:cxn ang="0">
                <a:pos x="T2" y="T3"/>
              </a:cxn>
              <a:cxn ang="0">
                <a:pos x="T4" y="T5"/>
              </a:cxn>
              <a:cxn ang="0">
                <a:pos x="T6" y="T7"/>
              </a:cxn>
              <a:cxn ang="0">
                <a:pos x="T8" y="T9"/>
              </a:cxn>
              <a:cxn ang="0">
                <a:pos x="T10" y="T11"/>
              </a:cxn>
              <a:cxn ang="0">
                <a:pos x="T12" y="T13"/>
              </a:cxn>
            </a:cxnLst>
            <a:rect l="0" t="0" r="r" b="b"/>
            <a:pathLst>
              <a:path w="1359" h="632">
                <a:moveTo>
                  <a:pt x="674" y="631"/>
                </a:moveTo>
                <a:lnTo>
                  <a:pt x="1020" y="311"/>
                </a:lnTo>
                <a:lnTo>
                  <a:pt x="1358" y="0"/>
                </a:lnTo>
                <a:lnTo>
                  <a:pt x="674" y="0"/>
                </a:lnTo>
                <a:lnTo>
                  <a:pt x="0" y="0"/>
                </a:lnTo>
                <a:lnTo>
                  <a:pt x="338" y="311"/>
                </a:lnTo>
                <a:lnTo>
                  <a:pt x="674" y="631"/>
                </a:lnTo>
              </a:path>
            </a:pathLst>
          </a:custGeom>
          <a:solidFill>
            <a:srgbClr val="999999"/>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2" name="Freeform 176">
            <a:extLst>
              <a:ext uri="{FF2B5EF4-FFF2-40B4-BE49-F238E27FC236}">
                <a16:creationId xmlns:a16="http://schemas.microsoft.com/office/drawing/2014/main" id="{0902672B-6F25-45AA-B6F9-EF1E0C928059}"/>
              </a:ext>
            </a:extLst>
          </p:cNvPr>
          <p:cNvSpPr>
            <a:spLocks noChangeArrowheads="1"/>
          </p:cNvSpPr>
          <p:nvPr userDrawn="1"/>
        </p:nvSpPr>
        <p:spPr bwMode="auto">
          <a:xfrm>
            <a:off x="8458955" y="2402680"/>
            <a:ext cx="1852371" cy="1768953"/>
          </a:xfrm>
          <a:custGeom>
            <a:avLst/>
            <a:gdLst>
              <a:gd name="T0" fmla="*/ 3330 w 3331"/>
              <a:gd name="T1" fmla="*/ 3178 h 3179"/>
              <a:gd name="T2" fmla="*/ 0 w 3331"/>
              <a:gd name="T3" fmla="*/ 3178 h 3179"/>
              <a:gd name="T4" fmla="*/ 0 w 3331"/>
              <a:gd name="T5" fmla="*/ 0 h 3179"/>
              <a:gd name="T6" fmla="*/ 3330 w 3331"/>
              <a:gd name="T7" fmla="*/ 0 h 3179"/>
              <a:gd name="T8" fmla="*/ 3330 w 3331"/>
              <a:gd name="T9" fmla="*/ 3178 h 3179"/>
            </a:gdLst>
            <a:ahLst/>
            <a:cxnLst>
              <a:cxn ang="0">
                <a:pos x="T0" y="T1"/>
              </a:cxn>
              <a:cxn ang="0">
                <a:pos x="T2" y="T3"/>
              </a:cxn>
              <a:cxn ang="0">
                <a:pos x="T4" y="T5"/>
              </a:cxn>
              <a:cxn ang="0">
                <a:pos x="T6" y="T7"/>
              </a:cxn>
              <a:cxn ang="0">
                <a:pos x="T8" y="T9"/>
              </a:cxn>
            </a:cxnLst>
            <a:rect l="0" t="0" r="r" b="b"/>
            <a:pathLst>
              <a:path w="3331" h="3179">
                <a:moveTo>
                  <a:pt x="3330" y="3178"/>
                </a:moveTo>
                <a:lnTo>
                  <a:pt x="0" y="3178"/>
                </a:lnTo>
                <a:lnTo>
                  <a:pt x="0" y="0"/>
                </a:lnTo>
                <a:lnTo>
                  <a:pt x="3330" y="0"/>
                </a:lnTo>
                <a:lnTo>
                  <a:pt x="3330" y="3178"/>
                </a:lnTo>
              </a:path>
            </a:pathLst>
          </a:custGeom>
          <a:solidFill>
            <a:srgbClr val="FDBA00"/>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3" name="Freeform 177">
            <a:extLst>
              <a:ext uri="{FF2B5EF4-FFF2-40B4-BE49-F238E27FC236}">
                <a16:creationId xmlns:a16="http://schemas.microsoft.com/office/drawing/2014/main" id="{E53609AB-9A46-4535-82EC-384E904836A4}"/>
              </a:ext>
            </a:extLst>
          </p:cNvPr>
          <p:cNvSpPr>
            <a:spLocks noChangeArrowheads="1"/>
          </p:cNvSpPr>
          <p:nvPr userDrawn="1"/>
        </p:nvSpPr>
        <p:spPr bwMode="auto">
          <a:xfrm>
            <a:off x="8458955" y="1676452"/>
            <a:ext cx="1852371" cy="662437"/>
          </a:xfrm>
          <a:custGeom>
            <a:avLst/>
            <a:gdLst>
              <a:gd name="T0" fmla="*/ 2149 w 3331"/>
              <a:gd name="T1" fmla="*/ 0 h 1191"/>
              <a:gd name="T2" fmla="*/ 2149 w 3331"/>
              <a:gd name="T3" fmla="*/ 0 h 1191"/>
              <a:gd name="T4" fmla="*/ 1190 w 3331"/>
              <a:gd name="T5" fmla="*/ 0 h 1191"/>
              <a:gd name="T6" fmla="*/ 0 w 3331"/>
              <a:gd name="T7" fmla="*/ 1190 h 1191"/>
              <a:gd name="T8" fmla="*/ 0 w 3331"/>
              <a:gd name="T9" fmla="*/ 1190 h 1191"/>
              <a:gd name="T10" fmla="*/ 3330 w 3331"/>
              <a:gd name="T11" fmla="*/ 1190 h 1191"/>
              <a:gd name="T12" fmla="*/ 3330 w 3331"/>
              <a:gd name="T13" fmla="*/ 1190 h 1191"/>
              <a:gd name="T14" fmla="*/ 2149 w 3331"/>
              <a:gd name="T15" fmla="*/ 0 h 1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31" h="1191">
                <a:moveTo>
                  <a:pt x="2149" y="0"/>
                </a:moveTo>
                <a:lnTo>
                  <a:pt x="2149" y="0"/>
                </a:lnTo>
                <a:cubicBezTo>
                  <a:pt x="1190" y="0"/>
                  <a:pt x="1190" y="0"/>
                  <a:pt x="1190" y="0"/>
                </a:cubicBezTo>
                <a:cubicBezTo>
                  <a:pt x="533" y="0"/>
                  <a:pt x="0" y="533"/>
                  <a:pt x="0" y="1190"/>
                </a:cubicBezTo>
                <a:lnTo>
                  <a:pt x="0" y="1190"/>
                </a:lnTo>
                <a:cubicBezTo>
                  <a:pt x="3330" y="1190"/>
                  <a:pt x="3330" y="1190"/>
                  <a:pt x="3330" y="1190"/>
                </a:cubicBezTo>
                <a:lnTo>
                  <a:pt x="3330" y="1190"/>
                </a:lnTo>
                <a:cubicBezTo>
                  <a:pt x="3330" y="533"/>
                  <a:pt x="2797" y="0"/>
                  <a:pt x="2149" y="0"/>
                </a:cubicBezTo>
              </a:path>
            </a:pathLst>
          </a:custGeom>
          <a:solidFill>
            <a:srgbClr val="FDBA00"/>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4" name="Freeform 178">
            <a:extLst>
              <a:ext uri="{FF2B5EF4-FFF2-40B4-BE49-F238E27FC236}">
                <a16:creationId xmlns:a16="http://schemas.microsoft.com/office/drawing/2014/main" id="{FB734738-7BC7-47CC-B262-899B1D2CD691}"/>
              </a:ext>
            </a:extLst>
          </p:cNvPr>
          <p:cNvSpPr>
            <a:spLocks noChangeArrowheads="1"/>
          </p:cNvSpPr>
          <p:nvPr userDrawn="1"/>
        </p:nvSpPr>
        <p:spPr bwMode="auto">
          <a:xfrm>
            <a:off x="8458955" y="4240330"/>
            <a:ext cx="1874452" cy="866075"/>
          </a:xfrm>
          <a:custGeom>
            <a:avLst/>
            <a:gdLst>
              <a:gd name="T0" fmla="*/ 1687 w 3367"/>
              <a:gd name="T1" fmla="*/ 1554 h 1555"/>
              <a:gd name="T2" fmla="*/ 2522 w 3367"/>
              <a:gd name="T3" fmla="*/ 772 h 1555"/>
              <a:gd name="T4" fmla="*/ 3366 w 3367"/>
              <a:gd name="T5" fmla="*/ 0 h 1555"/>
              <a:gd name="T6" fmla="*/ 1687 w 3367"/>
              <a:gd name="T7" fmla="*/ 0 h 1555"/>
              <a:gd name="T8" fmla="*/ 0 w 3367"/>
              <a:gd name="T9" fmla="*/ 0 h 1555"/>
              <a:gd name="T10" fmla="*/ 844 w 3367"/>
              <a:gd name="T11" fmla="*/ 772 h 1555"/>
              <a:gd name="T12" fmla="*/ 1687 w 3367"/>
              <a:gd name="T13" fmla="*/ 1554 h 1555"/>
            </a:gdLst>
            <a:ahLst/>
            <a:cxnLst>
              <a:cxn ang="0">
                <a:pos x="T0" y="T1"/>
              </a:cxn>
              <a:cxn ang="0">
                <a:pos x="T2" y="T3"/>
              </a:cxn>
              <a:cxn ang="0">
                <a:pos x="T4" y="T5"/>
              </a:cxn>
              <a:cxn ang="0">
                <a:pos x="T6" y="T7"/>
              </a:cxn>
              <a:cxn ang="0">
                <a:pos x="T8" y="T9"/>
              </a:cxn>
              <a:cxn ang="0">
                <a:pos x="T10" y="T11"/>
              </a:cxn>
              <a:cxn ang="0">
                <a:pos x="T12" y="T13"/>
              </a:cxn>
            </a:cxnLst>
            <a:rect l="0" t="0" r="r" b="b"/>
            <a:pathLst>
              <a:path w="3367" h="1555">
                <a:moveTo>
                  <a:pt x="1687" y="1554"/>
                </a:moveTo>
                <a:lnTo>
                  <a:pt x="2522" y="772"/>
                </a:lnTo>
                <a:lnTo>
                  <a:pt x="3366" y="0"/>
                </a:lnTo>
                <a:lnTo>
                  <a:pt x="1687" y="0"/>
                </a:lnTo>
                <a:lnTo>
                  <a:pt x="0" y="0"/>
                </a:lnTo>
                <a:lnTo>
                  <a:pt x="844" y="772"/>
                </a:lnTo>
                <a:lnTo>
                  <a:pt x="1687" y="1554"/>
                </a:lnTo>
              </a:path>
            </a:pathLst>
          </a:custGeom>
          <a:solidFill>
            <a:srgbClr val="FFFFFF">
              <a:lumMod val="50000"/>
              <a:alpha val="10000"/>
            </a:srgbClr>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5" name="Freeform 179">
            <a:extLst>
              <a:ext uri="{FF2B5EF4-FFF2-40B4-BE49-F238E27FC236}">
                <a16:creationId xmlns:a16="http://schemas.microsoft.com/office/drawing/2014/main" id="{6BD29543-628D-4240-9B65-18C79CEF933B}"/>
              </a:ext>
            </a:extLst>
          </p:cNvPr>
          <p:cNvSpPr>
            <a:spLocks noChangeArrowheads="1"/>
          </p:cNvSpPr>
          <p:nvPr userDrawn="1"/>
        </p:nvSpPr>
        <p:spPr bwMode="auto">
          <a:xfrm>
            <a:off x="9015894" y="4753104"/>
            <a:ext cx="755669" cy="350847"/>
          </a:xfrm>
          <a:custGeom>
            <a:avLst/>
            <a:gdLst>
              <a:gd name="T0" fmla="*/ 683 w 1359"/>
              <a:gd name="T1" fmla="*/ 631 h 632"/>
              <a:gd name="T2" fmla="*/ 1021 w 1359"/>
              <a:gd name="T3" fmla="*/ 311 h 632"/>
              <a:gd name="T4" fmla="*/ 1358 w 1359"/>
              <a:gd name="T5" fmla="*/ 0 h 632"/>
              <a:gd name="T6" fmla="*/ 683 w 1359"/>
              <a:gd name="T7" fmla="*/ 0 h 632"/>
              <a:gd name="T8" fmla="*/ 0 w 1359"/>
              <a:gd name="T9" fmla="*/ 0 h 632"/>
              <a:gd name="T10" fmla="*/ 337 w 1359"/>
              <a:gd name="T11" fmla="*/ 311 h 632"/>
              <a:gd name="T12" fmla="*/ 683 w 1359"/>
              <a:gd name="T13" fmla="*/ 631 h 632"/>
            </a:gdLst>
            <a:ahLst/>
            <a:cxnLst>
              <a:cxn ang="0">
                <a:pos x="T0" y="T1"/>
              </a:cxn>
              <a:cxn ang="0">
                <a:pos x="T2" y="T3"/>
              </a:cxn>
              <a:cxn ang="0">
                <a:pos x="T4" y="T5"/>
              </a:cxn>
              <a:cxn ang="0">
                <a:pos x="T6" y="T7"/>
              </a:cxn>
              <a:cxn ang="0">
                <a:pos x="T8" y="T9"/>
              </a:cxn>
              <a:cxn ang="0">
                <a:pos x="T10" y="T11"/>
              </a:cxn>
              <a:cxn ang="0">
                <a:pos x="T12" y="T13"/>
              </a:cxn>
            </a:cxnLst>
            <a:rect l="0" t="0" r="r" b="b"/>
            <a:pathLst>
              <a:path w="1359" h="632">
                <a:moveTo>
                  <a:pt x="683" y="631"/>
                </a:moveTo>
                <a:lnTo>
                  <a:pt x="1021" y="311"/>
                </a:lnTo>
                <a:lnTo>
                  <a:pt x="1358" y="0"/>
                </a:lnTo>
                <a:lnTo>
                  <a:pt x="683" y="0"/>
                </a:lnTo>
                <a:lnTo>
                  <a:pt x="0" y="0"/>
                </a:lnTo>
                <a:lnTo>
                  <a:pt x="337" y="311"/>
                </a:lnTo>
                <a:lnTo>
                  <a:pt x="683" y="631"/>
                </a:lnTo>
              </a:path>
            </a:pathLst>
          </a:custGeom>
          <a:solidFill>
            <a:srgbClr val="999999"/>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6" name="Freeform 490">
            <a:extLst>
              <a:ext uri="{FF2B5EF4-FFF2-40B4-BE49-F238E27FC236}">
                <a16:creationId xmlns:a16="http://schemas.microsoft.com/office/drawing/2014/main" id="{98BA091C-FECC-461C-9A3D-50613BCA3FE8}"/>
              </a:ext>
            </a:extLst>
          </p:cNvPr>
          <p:cNvSpPr>
            <a:spLocks noChangeArrowheads="1"/>
          </p:cNvSpPr>
          <p:nvPr userDrawn="1"/>
        </p:nvSpPr>
        <p:spPr bwMode="auto">
          <a:xfrm>
            <a:off x="4739494" y="2574423"/>
            <a:ext cx="419544" cy="515229"/>
          </a:xfrm>
          <a:custGeom>
            <a:avLst/>
            <a:gdLst>
              <a:gd name="T0" fmla="*/ 746 w 756"/>
              <a:gd name="T1" fmla="*/ 720 h 925"/>
              <a:gd name="T2" fmla="*/ 746 w 756"/>
              <a:gd name="T3" fmla="*/ 720 h 925"/>
              <a:gd name="T4" fmla="*/ 666 w 756"/>
              <a:gd name="T5" fmla="*/ 533 h 925"/>
              <a:gd name="T6" fmla="*/ 657 w 756"/>
              <a:gd name="T7" fmla="*/ 338 h 925"/>
              <a:gd name="T8" fmla="*/ 666 w 756"/>
              <a:gd name="T9" fmla="*/ 276 h 925"/>
              <a:gd name="T10" fmla="*/ 657 w 756"/>
              <a:gd name="T11" fmla="*/ 231 h 925"/>
              <a:gd name="T12" fmla="*/ 373 w 756"/>
              <a:gd name="T13" fmla="*/ 0 h 925"/>
              <a:gd name="T14" fmla="*/ 187 w 756"/>
              <a:gd name="T15" fmla="*/ 63 h 925"/>
              <a:gd name="T16" fmla="*/ 89 w 756"/>
              <a:gd name="T17" fmla="*/ 222 h 925"/>
              <a:gd name="T18" fmla="*/ 80 w 756"/>
              <a:gd name="T19" fmla="*/ 284 h 925"/>
              <a:gd name="T20" fmla="*/ 89 w 756"/>
              <a:gd name="T21" fmla="*/ 338 h 925"/>
              <a:gd name="T22" fmla="*/ 89 w 756"/>
              <a:gd name="T23" fmla="*/ 355 h 925"/>
              <a:gd name="T24" fmla="*/ 89 w 756"/>
              <a:gd name="T25" fmla="*/ 355 h 925"/>
              <a:gd name="T26" fmla="*/ 80 w 756"/>
              <a:gd name="T27" fmla="*/ 542 h 925"/>
              <a:gd name="T28" fmla="*/ 9 w 756"/>
              <a:gd name="T29" fmla="*/ 720 h 925"/>
              <a:gd name="T30" fmla="*/ 0 w 756"/>
              <a:gd name="T31" fmla="*/ 764 h 925"/>
              <a:gd name="T32" fmla="*/ 44 w 756"/>
              <a:gd name="T33" fmla="*/ 791 h 925"/>
              <a:gd name="T34" fmla="*/ 44 w 756"/>
              <a:gd name="T35" fmla="*/ 791 h 925"/>
              <a:gd name="T36" fmla="*/ 160 w 756"/>
              <a:gd name="T37" fmla="*/ 791 h 925"/>
              <a:gd name="T38" fmla="*/ 240 w 756"/>
              <a:gd name="T39" fmla="*/ 879 h 925"/>
              <a:gd name="T40" fmla="*/ 373 w 756"/>
              <a:gd name="T41" fmla="*/ 924 h 925"/>
              <a:gd name="T42" fmla="*/ 515 w 756"/>
              <a:gd name="T43" fmla="*/ 879 h 925"/>
              <a:gd name="T44" fmla="*/ 595 w 756"/>
              <a:gd name="T45" fmla="*/ 791 h 925"/>
              <a:gd name="T46" fmla="*/ 711 w 756"/>
              <a:gd name="T47" fmla="*/ 791 h 925"/>
              <a:gd name="T48" fmla="*/ 711 w 756"/>
              <a:gd name="T49" fmla="*/ 791 h 925"/>
              <a:gd name="T50" fmla="*/ 746 w 756"/>
              <a:gd name="T51" fmla="*/ 764 h 925"/>
              <a:gd name="T52" fmla="*/ 746 w 756"/>
              <a:gd name="T53" fmla="*/ 720 h 925"/>
              <a:gd name="T54" fmla="*/ 480 w 756"/>
              <a:gd name="T55" fmla="*/ 835 h 925"/>
              <a:gd name="T56" fmla="*/ 480 w 756"/>
              <a:gd name="T57" fmla="*/ 835 h 925"/>
              <a:gd name="T58" fmla="*/ 373 w 756"/>
              <a:gd name="T59" fmla="*/ 862 h 925"/>
              <a:gd name="T60" fmla="*/ 267 w 756"/>
              <a:gd name="T61" fmla="*/ 835 h 925"/>
              <a:gd name="T62" fmla="*/ 222 w 756"/>
              <a:gd name="T63" fmla="*/ 791 h 925"/>
              <a:gd name="T64" fmla="*/ 373 w 756"/>
              <a:gd name="T65" fmla="*/ 791 h 925"/>
              <a:gd name="T66" fmla="*/ 524 w 756"/>
              <a:gd name="T67" fmla="*/ 791 h 925"/>
              <a:gd name="T68" fmla="*/ 480 w 756"/>
              <a:gd name="T69" fmla="*/ 835 h 925"/>
              <a:gd name="T70" fmla="*/ 622 w 756"/>
              <a:gd name="T71" fmla="*/ 729 h 925"/>
              <a:gd name="T72" fmla="*/ 622 w 756"/>
              <a:gd name="T73" fmla="*/ 729 h 925"/>
              <a:gd name="T74" fmla="*/ 622 w 756"/>
              <a:gd name="T75" fmla="*/ 729 h 925"/>
              <a:gd name="T76" fmla="*/ 373 w 756"/>
              <a:gd name="T77" fmla="*/ 729 h 925"/>
              <a:gd name="T78" fmla="*/ 80 w 756"/>
              <a:gd name="T79" fmla="*/ 729 h 925"/>
              <a:gd name="T80" fmla="*/ 133 w 756"/>
              <a:gd name="T81" fmla="*/ 551 h 925"/>
              <a:gd name="T82" fmla="*/ 142 w 756"/>
              <a:gd name="T83" fmla="*/ 338 h 925"/>
              <a:gd name="T84" fmla="*/ 142 w 756"/>
              <a:gd name="T85" fmla="*/ 329 h 925"/>
              <a:gd name="T86" fmla="*/ 142 w 756"/>
              <a:gd name="T87" fmla="*/ 329 h 925"/>
              <a:gd name="T88" fmla="*/ 142 w 756"/>
              <a:gd name="T89" fmla="*/ 276 h 925"/>
              <a:gd name="T90" fmla="*/ 142 w 756"/>
              <a:gd name="T91" fmla="*/ 231 h 925"/>
              <a:gd name="T92" fmla="*/ 222 w 756"/>
              <a:gd name="T93" fmla="*/ 107 h 925"/>
              <a:gd name="T94" fmla="*/ 373 w 756"/>
              <a:gd name="T95" fmla="*/ 54 h 925"/>
              <a:gd name="T96" fmla="*/ 604 w 756"/>
              <a:gd name="T97" fmla="*/ 240 h 925"/>
              <a:gd name="T98" fmla="*/ 604 w 756"/>
              <a:gd name="T99" fmla="*/ 276 h 925"/>
              <a:gd name="T100" fmla="*/ 604 w 756"/>
              <a:gd name="T101" fmla="*/ 329 h 925"/>
              <a:gd name="T102" fmla="*/ 613 w 756"/>
              <a:gd name="T103" fmla="*/ 542 h 925"/>
              <a:gd name="T104" fmla="*/ 675 w 756"/>
              <a:gd name="T105" fmla="*/ 729 h 925"/>
              <a:gd name="T106" fmla="*/ 622 w 756"/>
              <a:gd name="T107" fmla="*/ 729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6" h="925">
                <a:moveTo>
                  <a:pt x="746" y="720"/>
                </a:moveTo>
                <a:lnTo>
                  <a:pt x="746" y="720"/>
                </a:lnTo>
                <a:cubicBezTo>
                  <a:pt x="711" y="675"/>
                  <a:pt x="684" y="613"/>
                  <a:pt x="666" y="533"/>
                </a:cubicBezTo>
                <a:cubicBezTo>
                  <a:pt x="657" y="462"/>
                  <a:pt x="657" y="382"/>
                  <a:pt x="657" y="338"/>
                </a:cubicBezTo>
                <a:cubicBezTo>
                  <a:pt x="657" y="311"/>
                  <a:pt x="666" y="294"/>
                  <a:pt x="666" y="276"/>
                </a:cubicBezTo>
                <a:cubicBezTo>
                  <a:pt x="666" y="258"/>
                  <a:pt x="666" y="249"/>
                  <a:pt x="657" y="231"/>
                </a:cubicBezTo>
                <a:cubicBezTo>
                  <a:pt x="639" y="98"/>
                  <a:pt x="515" y="0"/>
                  <a:pt x="373" y="0"/>
                </a:cubicBezTo>
                <a:cubicBezTo>
                  <a:pt x="302" y="0"/>
                  <a:pt x="240" y="18"/>
                  <a:pt x="187" y="63"/>
                </a:cubicBezTo>
                <a:cubicBezTo>
                  <a:pt x="133" y="98"/>
                  <a:pt x="98" y="160"/>
                  <a:pt x="89" y="222"/>
                </a:cubicBezTo>
                <a:cubicBezTo>
                  <a:pt x="80" y="240"/>
                  <a:pt x="80" y="258"/>
                  <a:pt x="80" y="284"/>
                </a:cubicBezTo>
                <a:cubicBezTo>
                  <a:pt x="80" y="294"/>
                  <a:pt x="89" y="311"/>
                  <a:pt x="89" y="338"/>
                </a:cubicBezTo>
                <a:cubicBezTo>
                  <a:pt x="89" y="355"/>
                  <a:pt x="89" y="355"/>
                  <a:pt x="89" y="355"/>
                </a:cubicBezTo>
                <a:lnTo>
                  <a:pt x="89" y="355"/>
                </a:lnTo>
                <a:cubicBezTo>
                  <a:pt x="89" y="400"/>
                  <a:pt x="89" y="471"/>
                  <a:pt x="80" y="542"/>
                </a:cubicBezTo>
                <a:cubicBezTo>
                  <a:pt x="62" y="622"/>
                  <a:pt x="44" y="684"/>
                  <a:pt x="9" y="720"/>
                </a:cubicBezTo>
                <a:cubicBezTo>
                  <a:pt x="0" y="737"/>
                  <a:pt x="0" y="755"/>
                  <a:pt x="0" y="764"/>
                </a:cubicBezTo>
                <a:cubicBezTo>
                  <a:pt x="9" y="782"/>
                  <a:pt x="27" y="791"/>
                  <a:pt x="44" y="791"/>
                </a:cubicBezTo>
                <a:lnTo>
                  <a:pt x="44" y="791"/>
                </a:lnTo>
                <a:cubicBezTo>
                  <a:pt x="160" y="791"/>
                  <a:pt x="160" y="791"/>
                  <a:pt x="160" y="791"/>
                </a:cubicBezTo>
                <a:cubicBezTo>
                  <a:pt x="178" y="826"/>
                  <a:pt x="204" y="862"/>
                  <a:pt x="240" y="879"/>
                </a:cubicBezTo>
                <a:cubicBezTo>
                  <a:pt x="275" y="906"/>
                  <a:pt x="329" y="924"/>
                  <a:pt x="373" y="924"/>
                </a:cubicBezTo>
                <a:cubicBezTo>
                  <a:pt x="426" y="924"/>
                  <a:pt x="471" y="906"/>
                  <a:pt x="515" y="879"/>
                </a:cubicBezTo>
                <a:cubicBezTo>
                  <a:pt x="551" y="862"/>
                  <a:pt x="577" y="826"/>
                  <a:pt x="595" y="791"/>
                </a:cubicBezTo>
                <a:cubicBezTo>
                  <a:pt x="711" y="791"/>
                  <a:pt x="711" y="791"/>
                  <a:pt x="711" y="791"/>
                </a:cubicBezTo>
                <a:lnTo>
                  <a:pt x="711" y="791"/>
                </a:lnTo>
                <a:cubicBezTo>
                  <a:pt x="728" y="791"/>
                  <a:pt x="746" y="782"/>
                  <a:pt x="746" y="764"/>
                </a:cubicBezTo>
                <a:cubicBezTo>
                  <a:pt x="755" y="755"/>
                  <a:pt x="755" y="737"/>
                  <a:pt x="746" y="720"/>
                </a:cubicBezTo>
                <a:close/>
                <a:moveTo>
                  <a:pt x="480" y="835"/>
                </a:moveTo>
                <a:lnTo>
                  <a:pt x="480" y="835"/>
                </a:lnTo>
                <a:cubicBezTo>
                  <a:pt x="453" y="853"/>
                  <a:pt x="418" y="862"/>
                  <a:pt x="373" y="862"/>
                </a:cubicBezTo>
                <a:cubicBezTo>
                  <a:pt x="338" y="862"/>
                  <a:pt x="302" y="853"/>
                  <a:pt x="267" y="835"/>
                </a:cubicBezTo>
                <a:cubicBezTo>
                  <a:pt x="249" y="817"/>
                  <a:pt x="240" y="808"/>
                  <a:pt x="222" y="791"/>
                </a:cubicBezTo>
                <a:cubicBezTo>
                  <a:pt x="373" y="791"/>
                  <a:pt x="373" y="791"/>
                  <a:pt x="373" y="791"/>
                </a:cubicBezTo>
                <a:cubicBezTo>
                  <a:pt x="524" y="791"/>
                  <a:pt x="524" y="791"/>
                  <a:pt x="524" y="791"/>
                </a:cubicBezTo>
                <a:cubicBezTo>
                  <a:pt x="515" y="808"/>
                  <a:pt x="497" y="817"/>
                  <a:pt x="480" y="835"/>
                </a:cubicBezTo>
                <a:close/>
                <a:moveTo>
                  <a:pt x="622" y="729"/>
                </a:moveTo>
                <a:lnTo>
                  <a:pt x="622" y="729"/>
                </a:lnTo>
                <a:lnTo>
                  <a:pt x="622" y="729"/>
                </a:lnTo>
                <a:cubicBezTo>
                  <a:pt x="373" y="729"/>
                  <a:pt x="373" y="729"/>
                  <a:pt x="373" y="729"/>
                </a:cubicBezTo>
                <a:cubicBezTo>
                  <a:pt x="80" y="729"/>
                  <a:pt x="80" y="729"/>
                  <a:pt x="80" y="729"/>
                </a:cubicBezTo>
                <a:cubicBezTo>
                  <a:pt x="107" y="684"/>
                  <a:pt x="125" y="622"/>
                  <a:pt x="133" y="551"/>
                </a:cubicBezTo>
                <a:cubicBezTo>
                  <a:pt x="151" y="471"/>
                  <a:pt x="151" y="391"/>
                  <a:pt x="142" y="338"/>
                </a:cubicBezTo>
                <a:cubicBezTo>
                  <a:pt x="142" y="329"/>
                  <a:pt x="142" y="329"/>
                  <a:pt x="142" y="329"/>
                </a:cubicBezTo>
                <a:lnTo>
                  <a:pt x="142" y="329"/>
                </a:lnTo>
                <a:cubicBezTo>
                  <a:pt x="142" y="302"/>
                  <a:pt x="142" y="284"/>
                  <a:pt x="142" y="276"/>
                </a:cubicBezTo>
                <a:cubicBezTo>
                  <a:pt x="142" y="258"/>
                  <a:pt x="142" y="249"/>
                  <a:pt x="142" y="231"/>
                </a:cubicBezTo>
                <a:cubicBezTo>
                  <a:pt x="160" y="187"/>
                  <a:pt x="187" y="142"/>
                  <a:pt x="222" y="107"/>
                </a:cubicBezTo>
                <a:cubicBezTo>
                  <a:pt x="267" y="71"/>
                  <a:pt x="320" y="54"/>
                  <a:pt x="373" y="54"/>
                </a:cubicBezTo>
                <a:cubicBezTo>
                  <a:pt x="489" y="54"/>
                  <a:pt x="586" y="134"/>
                  <a:pt x="604" y="240"/>
                </a:cubicBezTo>
                <a:cubicBezTo>
                  <a:pt x="604" y="249"/>
                  <a:pt x="604" y="267"/>
                  <a:pt x="604" y="276"/>
                </a:cubicBezTo>
                <a:cubicBezTo>
                  <a:pt x="604" y="294"/>
                  <a:pt x="604" y="311"/>
                  <a:pt x="604" y="329"/>
                </a:cubicBezTo>
                <a:cubicBezTo>
                  <a:pt x="595" y="382"/>
                  <a:pt x="595" y="462"/>
                  <a:pt x="613" y="542"/>
                </a:cubicBezTo>
                <a:cubicBezTo>
                  <a:pt x="622" y="622"/>
                  <a:pt x="648" y="684"/>
                  <a:pt x="675" y="729"/>
                </a:cubicBezTo>
                <a:lnTo>
                  <a:pt x="622" y="729"/>
                </a:lnTo>
                <a:close/>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7" name="Freeform 491">
            <a:extLst>
              <a:ext uri="{FF2B5EF4-FFF2-40B4-BE49-F238E27FC236}">
                <a16:creationId xmlns:a16="http://schemas.microsoft.com/office/drawing/2014/main" id="{F4B21904-406A-4167-B3DD-027F103DF20D}"/>
              </a:ext>
            </a:extLst>
          </p:cNvPr>
          <p:cNvSpPr>
            <a:spLocks noChangeArrowheads="1"/>
          </p:cNvSpPr>
          <p:nvPr userDrawn="1"/>
        </p:nvSpPr>
        <p:spPr bwMode="auto">
          <a:xfrm>
            <a:off x="9190089" y="2613678"/>
            <a:ext cx="395010" cy="453893"/>
          </a:xfrm>
          <a:custGeom>
            <a:avLst/>
            <a:gdLst>
              <a:gd name="T0" fmla="*/ 702 w 712"/>
              <a:gd name="T1" fmla="*/ 808 h 818"/>
              <a:gd name="T2" fmla="*/ 702 w 712"/>
              <a:gd name="T3" fmla="*/ 808 h 818"/>
              <a:gd name="T4" fmla="*/ 711 w 712"/>
              <a:gd name="T5" fmla="*/ 800 h 818"/>
              <a:gd name="T6" fmla="*/ 711 w 712"/>
              <a:gd name="T7" fmla="*/ 791 h 818"/>
              <a:gd name="T8" fmla="*/ 702 w 712"/>
              <a:gd name="T9" fmla="*/ 782 h 818"/>
              <a:gd name="T10" fmla="*/ 702 w 712"/>
              <a:gd name="T11" fmla="*/ 782 h 818"/>
              <a:gd name="T12" fmla="*/ 382 w 712"/>
              <a:gd name="T13" fmla="*/ 18 h 818"/>
              <a:gd name="T14" fmla="*/ 382 w 712"/>
              <a:gd name="T15" fmla="*/ 18 h 818"/>
              <a:gd name="T16" fmla="*/ 373 w 712"/>
              <a:gd name="T17" fmla="*/ 18 h 818"/>
              <a:gd name="T18" fmla="*/ 373 w 712"/>
              <a:gd name="T19" fmla="*/ 9 h 818"/>
              <a:gd name="T20" fmla="*/ 373 w 712"/>
              <a:gd name="T21" fmla="*/ 9 h 818"/>
              <a:gd name="T22" fmla="*/ 364 w 712"/>
              <a:gd name="T23" fmla="*/ 9 h 818"/>
              <a:gd name="T24" fmla="*/ 364 w 712"/>
              <a:gd name="T25" fmla="*/ 9 h 818"/>
              <a:gd name="T26" fmla="*/ 355 w 712"/>
              <a:gd name="T27" fmla="*/ 0 h 818"/>
              <a:gd name="T28" fmla="*/ 355 w 712"/>
              <a:gd name="T29" fmla="*/ 0 h 818"/>
              <a:gd name="T30" fmla="*/ 347 w 712"/>
              <a:gd name="T31" fmla="*/ 0 h 818"/>
              <a:gd name="T32" fmla="*/ 347 w 712"/>
              <a:gd name="T33" fmla="*/ 9 h 818"/>
              <a:gd name="T34" fmla="*/ 338 w 712"/>
              <a:gd name="T35" fmla="*/ 9 h 818"/>
              <a:gd name="T36" fmla="*/ 338 w 712"/>
              <a:gd name="T37" fmla="*/ 9 h 818"/>
              <a:gd name="T38" fmla="*/ 338 w 712"/>
              <a:gd name="T39" fmla="*/ 9 h 818"/>
              <a:gd name="T40" fmla="*/ 329 w 712"/>
              <a:gd name="T41" fmla="*/ 18 h 818"/>
              <a:gd name="T42" fmla="*/ 329 w 712"/>
              <a:gd name="T43" fmla="*/ 18 h 818"/>
              <a:gd name="T44" fmla="*/ 329 w 712"/>
              <a:gd name="T45" fmla="*/ 18 h 818"/>
              <a:gd name="T46" fmla="*/ 0 w 712"/>
              <a:gd name="T47" fmla="*/ 782 h 818"/>
              <a:gd name="T48" fmla="*/ 0 w 712"/>
              <a:gd name="T49" fmla="*/ 782 h 818"/>
              <a:gd name="T50" fmla="*/ 0 w 712"/>
              <a:gd name="T51" fmla="*/ 791 h 818"/>
              <a:gd name="T52" fmla="*/ 0 w 712"/>
              <a:gd name="T53" fmla="*/ 791 h 818"/>
              <a:gd name="T54" fmla="*/ 0 w 712"/>
              <a:gd name="T55" fmla="*/ 800 h 818"/>
              <a:gd name="T56" fmla="*/ 0 w 712"/>
              <a:gd name="T57" fmla="*/ 808 h 818"/>
              <a:gd name="T58" fmla="*/ 0 w 712"/>
              <a:gd name="T59" fmla="*/ 808 h 818"/>
              <a:gd name="T60" fmla="*/ 9 w 712"/>
              <a:gd name="T61" fmla="*/ 808 h 818"/>
              <a:gd name="T62" fmla="*/ 9 w 712"/>
              <a:gd name="T63" fmla="*/ 817 h 818"/>
              <a:gd name="T64" fmla="*/ 18 w 712"/>
              <a:gd name="T65" fmla="*/ 817 h 818"/>
              <a:gd name="T66" fmla="*/ 18 w 712"/>
              <a:gd name="T67" fmla="*/ 817 h 818"/>
              <a:gd name="T68" fmla="*/ 27 w 712"/>
              <a:gd name="T69" fmla="*/ 817 h 818"/>
              <a:gd name="T70" fmla="*/ 27 w 712"/>
              <a:gd name="T71" fmla="*/ 817 h 818"/>
              <a:gd name="T72" fmla="*/ 36 w 712"/>
              <a:gd name="T73" fmla="*/ 817 h 818"/>
              <a:gd name="T74" fmla="*/ 45 w 712"/>
              <a:gd name="T75" fmla="*/ 817 h 818"/>
              <a:gd name="T76" fmla="*/ 355 w 712"/>
              <a:gd name="T77" fmla="*/ 613 h 818"/>
              <a:gd name="T78" fmla="*/ 666 w 712"/>
              <a:gd name="T79" fmla="*/ 817 h 818"/>
              <a:gd name="T80" fmla="*/ 675 w 712"/>
              <a:gd name="T81" fmla="*/ 817 h 818"/>
              <a:gd name="T82" fmla="*/ 675 w 712"/>
              <a:gd name="T83" fmla="*/ 817 h 818"/>
              <a:gd name="T84" fmla="*/ 684 w 712"/>
              <a:gd name="T85" fmla="*/ 817 h 818"/>
              <a:gd name="T86" fmla="*/ 693 w 712"/>
              <a:gd name="T87" fmla="*/ 817 h 818"/>
              <a:gd name="T88" fmla="*/ 693 w 712"/>
              <a:gd name="T89" fmla="*/ 817 h 818"/>
              <a:gd name="T90" fmla="*/ 693 w 712"/>
              <a:gd name="T91" fmla="*/ 817 h 818"/>
              <a:gd name="T92" fmla="*/ 373 w 712"/>
              <a:gd name="T93" fmla="*/ 551 h 818"/>
              <a:gd name="T94" fmla="*/ 373 w 712"/>
              <a:gd name="T95" fmla="*/ 551 h 818"/>
              <a:gd name="T96" fmla="*/ 364 w 712"/>
              <a:gd name="T97" fmla="*/ 551 h 818"/>
              <a:gd name="T98" fmla="*/ 364 w 712"/>
              <a:gd name="T99" fmla="*/ 551 h 818"/>
              <a:gd name="T100" fmla="*/ 355 w 712"/>
              <a:gd name="T101" fmla="*/ 551 h 818"/>
              <a:gd name="T102" fmla="*/ 355 w 712"/>
              <a:gd name="T103" fmla="*/ 551 h 818"/>
              <a:gd name="T104" fmla="*/ 347 w 712"/>
              <a:gd name="T105" fmla="*/ 551 h 818"/>
              <a:gd name="T106" fmla="*/ 347 w 712"/>
              <a:gd name="T107" fmla="*/ 551 h 818"/>
              <a:gd name="T108" fmla="*/ 338 w 712"/>
              <a:gd name="T109" fmla="*/ 551 h 818"/>
              <a:gd name="T110" fmla="*/ 338 w 712"/>
              <a:gd name="T111" fmla="*/ 551 h 818"/>
              <a:gd name="T112" fmla="*/ 355 w 712"/>
              <a:gd name="T113" fmla="*/ 107 h 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12" h="818">
                <a:moveTo>
                  <a:pt x="702" y="808"/>
                </a:moveTo>
                <a:lnTo>
                  <a:pt x="702" y="808"/>
                </a:lnTo>
                <a:lnTo>
                  <a:pt x="702" y="808"/>
                </a:lnTo>
                <a:lnTo>
                  <a:pt x="702" y="808"/>
                </a:lnTo>
                <a:lnTo>
                  <a:pt x="702" y="808"/>
                </a:lnTo>
                <a:lnTo>
                  <a:pt x="702" y="808"/>
                </a:lnTo>
                <a:cubicBezTo>
                  <a:pt x="702" y="808"/>
                  <a:pt x="702" y="808"/>
                  <a:pt x="702" y="800"/>
                </a:cubicBezTo>
                <a:cubicBezTo>
                  <a:pt x="702" y="800"/>
                  <a:pt x="702" y="800"/>
                  <a:pt x="711" y="800"/>
                </a:cubicBezTo>
                <a:lnTo>
                  <a:pt x="711" y="800"/>
                </a:lnTo>
                <a:lnTo>
                  <a:pt x="711" y="800"/>
                </a:lnTo>
                <a:cubicBezTo>
                  <a:pt x="711" y="791"/>
                  <a:pt x="711" y="791"/>
                  <a:pt x="711" y="791"/>
                </a:cubicBezTo>
                <a:lnTo>
                  <a:pt x="711" y="791"/>
                </a:lnTo>
                <a:lnTo>
                  <a:pt x="711" y="791"/>
                </a:lnTo>
                <a:lnTo>
                  <a:pt x="711" y="791"/>
                </a:lnTo>
                <a:cubicBezTo>
                  <a:pt x="711" y="791"/>
                  <a:pt x="711" y="782"/>
                  <a:pt x="702" y="782"/>
                </a:cubicBezTo>
                <a:lnTo>
                  <a:pt x="702" y="782"/>
                </a:lnTo>
                <a:lnTo>
                  <a:pt x="702" y="782"/>
                </a:lnTo>
                <a:lnTo>
                  <a:pt x="702" y="782"/>
                </a:lnTo>
                <a:lnTo>
                  <a:pt x="702" y="782"/>
                </a:lnTo>
                <a:cubicBezTo>
                  <a:pt x="382" y="18"/>
                  <a:pt x="382" y="18"/>
                  <a:pt x="382" y="18"/>
                </a:cubicBezTo>
                <a:lnTo>
                  <a:pt x="382" y="18"/>
                </a:lnTo>
                <a:lnTo>
                  <a:pt x="382" y="18"/>
                </a:lnTo>
                <a:lnTo>
                  <a:pt x="382" y="18"/>
                </a:lnTo>
                <a:lnTo>
                  <a:pt x="382" y="18"/>
                </a:lnTo>
                <a:lnTo>
                  <a:pt x="382" y="18"/>
                </a:lnTo>
                <a:cubicBezTo>
                  <a:pt x="373" y="18"/>
                  <a:pt x="373" y="18"/>
                  <a:pt x="373" y="18"/>
                </a:cubicBezTo>
                <a:lnTo>
                  <a:pt x="373" y="18"/>
                </a:lnTo>
                <a:cubicBezTo>
                  <a:pt x="373" y="9"/>
                  <a:pt x="373" y="9"/>
                  <a:pt x="373" y="9"/>
                </a:cubicBezTo>
                <a:lnTo>
                  <a:pt x="373" y="9"/>
                </a:lnTo>
                <a:lnTo>
                  <a:pt x="373" y="9"/>
                </a:lnTo>
                <a:lnTo>
                  <a:pt x="373" y="9"/>
                </a:lnTo>
                <a:lnTo>
                  <a:pt x="373" y="9"/>
                </a:lnTo>
                <a:lnTo>
                  <a:pt x="373" y="9"/>
                </a:lnTo>
                <a:cubicBezTo>
                  <a:pt x="364" y="9"/>
                  <a:pt x="364" y="9"/>
                  <a:pt x="364" y="9"/>
                </a:cubicBezTo>
                <a:lnTo>
                  <a:pt x="364" y="9"/>
                </a:lnTo>
                <a:lnTo>
                  <a:pt x="364" y="9"/>
                </a:lnTo>
                <a:lnTo>
                  <a:pt x="364" y="9"/>
                </a:lnTo>
                <a:lnTo>
                  <a:pt x="364" y="9"/>
                </a:lnTo>
                <a:lnTo>
                  <a:pt x="364" y="9"/>
                </a:lnTo>
                <a:lnTo>
                  <a:pt x="364" y="9"/>
                </a:lnTo>
                <a:cubicBezTo>
                  <a:pt x="364" y="9"/>
                  <a:pt x="364" y="0"/>
                  <a:pt x="355" y="0"/>
                </a:cubicBezTo>
                <a:lnTo>
                  <a:pt x="355" y="0"/>
                </a:lnTo>
                <a:lnTo>
                  <a:pt x="355" y="0"/>
                </a:lnTo>
                <a:lnTo>
                  <a:pt x="355" y="0"/>
                </a:lnTo>
                <a:lnTo>
                  <a:pt x="355" y="0"/>
                </a:lnTo>
                <a:lnTo>
                  <a:pt x="355" y="0"/>
                </a:lnTo>
                <a:cubicBezTo>
                  <a:pt x="355" y="0"/>
                  <a:pt x="355" y="0"/>
                  <a:pt x="347" y="0"/>
                </a:cubicBezTo>
                <a:lnTo>
                  <a:pt x="347" y="0"/>
                </a:lnTo>
                <a:lnTo>
                  <a:pt x="347" y="0"/>
                </a:lnTo>
                <a:lnTo>
                  <a:pt x="347" y="9"/>
                </a:lnTo>
                <a:lnTo>
                  <a:pt x="347" y="9"/>
                </a:lnTo>
                <a:lnTo>
                  <a:pt x="347" y="9"/>
                </a:lnTo>
                <a:lnTo>
                  <a:pt x="347" y="9"/>
                </a:lnTo>
                <a:cubicBezTo>
                  <a:pt x="338" y="9"/>
                  <a:pt x="338" y="9"/>
                  <a:pt x="338" y="9"/>
                </a:cubicBezTo>
                <a:lnTo>
                  <a:pt x="338" y="9"/>
                </a:lnTo>
                <a:lnTo>
                  <a:pt x="338" y="9"/>
                </a:lnTo>
                <a:lnTo>
                  <a:pt x="338" y="9"/>
                </a:lnTo>
                <a:lnTo>
                  <a:pt x="338" y="9"/>
                </a:lnTo>
                <a:lnTo>
                  <a:pt x="338" y="9"/>
                </a:lnTo>
                <a:lnTo>
                  <a:pt x="338" y="9"/>
                </a:lnTo>
                <a:lnTo>
                  <a:pt x="338" y="9"/>
                </a:lnTo>
                <a:cubicBezTo>
                  <a:pt x="329" y="9"/>
                  <a:pt x="329" y="9"/>
                  <a:pt x="329" y="9"/>
                </a:cubicBezTo>
                <a:cubicBezTo>
                  <a:pt x="329" y="9"/>
                  <a:pt x="329" y="9"/>
                  <a:pt x="329" y="18"/>
                </a:cubicBezTo>
                <a:lnTo>
                  <a:pt x="329" y="18"/>
                </a:lnTo>
                <a:lnTo>
                  <a:pt x="329" y="18"/>
                </a:lnTo>
                <a:lnTo>
                  <a:pt x="329" y="18"/>
                </a:lnTo>
                <a:lnTo>
                  <a:pt x="329" y="18"/>
                </a:lnTo>
                <a:lnTo>
                  <a:pt x="329" y="18"/>
                </a:lnTo>
                <a:lnTo>
                  <a:pt x="329" y="18"/>
                </a:lnTo>
                <a:lnTo>
                  <a:pt x="329" y="18"/>
                </a:lnTo>
                <a:cubicBezTo>
                  <a:pt x="0" y="782"/>
                  <a:pt x="0" y="782"/>
                  <a:pt x="0" y="782"/>
                </a:cubicBezTo>
                <a:lnTo>
                  <a:pt x="0" y="782"/>
                </a:lnTo>
                <a:lnTo>
                  <a:pt x="0" y="782"/>
                </a:lnTo>
                <a:lnTo>
                  <a:pt x="0" y="782"/>
                </a:lnTo>
                <a:lnTo>
                  <a:pt x="0" y="782"/>
                </a:lnTo>
                <a:cubicBezTo>
                  <a:pt x="0" y="782"/>
                  <a:pt x="0" y="782"/>
                  <a:pt x="0" y="791"/>
                </a:cubicBezTo>
                <a:lnTo>
                  <a:pt x="0" y="791"/>
                </a:lnTo>
                <a:lnTo>
                  <a:pt x="0" y="791"/>
                </a:lnTo>
                <a:lnTo>
                  <a:pt x="0" y="791"/>
                </a:lnTo>
                <a:lnTo>
                  <a:pt x="0" y="791"/>
                </a:lnTo>
                <a:lnTo>
                  <a:pt x="0" y="791"/>
                </a:lnTo>
                <a:cubicBezTo>
                  <a:pt x="0" y="791"/>
                  <a:pt x="0" y="791"/>
                  <a:pt x="0" y="800"/>
                </a:cubicBezTo>
                <a:lnTo>
                  <a:pt x="0" y="800"/>
                </a:lnTo>
                <a:lnTo>
                  <a:pt x="0" y="800"/>
                </a:lnTo>
                <a:lnTo>
                  <a:pt x="0" y="800"/>
                </a:lnTo>
                <a:lnTo>
                  <a:pt x="0" y="800"/>
                </a:lnTo>
                <a:cubicBezTo>
                  <a:pt x="0" y="800"/>
                  <a:pt x="0" y="800"/>
                  <a:pt x="0" y="808"/>
                </a:cubicBezTo>
                <a:lnTo>
                  <a:pt x="0" y="808"/>
                </a:lnTo>
                <a:lnTo>
                  <a:pt x="0" y="808"/>
                </a:lnTo>
                <a:lnTo>
                  <a:pt x="0" y="808"/>
                </a:lnTo>
                <a:lnTo>
                  <a:pt x="0" y="808"/>
                </a:lnTo>
                <a:cubicBezTo>
                  <a:pt x="9" y="808"/>
                  <a:pt x="9" y="808"/>
                  <a:pt x="9" y="808"/>
                </a:cubicBezTo>
                <a:lnTo>
                  <a:pt x="9" y="808"/>
                </a:lnTo>
                <a:lnTo>
                  <a:pt x="9" y="808"/>
                </a:lnTo>
                <a:lnTo>
                  <a:pt x="9" y="808"/>
                </a:lnTo>
                <a:lnTo>
                  <a:pt x="9" y="817"/>
                </a:lnTo>
                <a:lnTo>
                  <a:pt x="9" y="817"/>
                </a:lnTo>
                <a:cubicBezTo>
                  <a:pt x="9" y="817"/>
                  <a:pt x="9" y="817"/>
                  <a:pt x="18" y="817"/>
                </a:cubicBezTo>
                <a:lnTo>
                  <a:pt x="18" y="817"/>
                </a:lnTo>
                <a:lnTo>
                  <a:pt x="18" y="817"/>
                </a:lnTo>
                <a:lnTo>
                  <a:pt x="18" y="817"/>
                </a:lnTo>
                <a:lnTo>
                  <a:pt x="18" y="817"/>
                </a:lnTo>
                <a:lnTo>
                  <a:pt x="18" y="817"/>
                </a:lnTo>
                <a:lnTo>
                  <a:pt x="18" y="817"/>
                </a:lnTo>
                <a:cubicBezTo>
                  <a:pt x="18" y="817"/>
                  <a:pt x="18" y="817"/>
                  <a:pt x="27" y="817"/>
                </a:cubicBezTo>
                <a:lnTo>
                  <a:pt x="27" y="817"/>
                </a:lnTo>
                <a:lnTo>
                  <a:pt x="27" y="817"/>
                </a:lnTo>
                <a:lnTo>
                  <a:pt x="27" y="817"/>
                </a:lnTo>
                <a:lnTo>
                  <a:pt x="27" y="817"/>
                </a:lnTo>
                <a:lnTo>
                  <a:pt x="27" y="817"/>
                </a:lnTo>
                <a:lnTo>
                  <a:pt x="36" y="817"/>
                </a:lnTo>
                <a:cubicBezTo>
                  <a:pt x="36" y="817"/>
                  <a:pt x="36" y="817"/>
                  <a:pt x="45" y="817"/>
                </a:cubicBezTo>
                <a:lnTo>
                  <a:pt x="45" y="817"/>
                </a:lnTo>
                <a:lnTo>
                  <a:pt x="45" y="817"/>
                </a:lnTo>
                <a:lnTo>
                  <a:pt x="45" y="817"/>
                </a:lnTo>
                <a:lnTo>
                  <a:pt x="45" y="817"/>
                </a:lnTo>
                <a:cubicBezTo>
                  <a:pt x="355" y="613"/>
                  <a:pt x="355" y="613"/>
                  <a:pt x="355" y="613"/>
                </a:cubicBezTo>
                <a:cubicBezTo>
                  <a:pt x="657" y="817"/>
                  <a:pt x="657" y="817"/>
                  <a:pt x="657" y="817"/>
                </a:cubicBezTo>
                <a:lnTo>
                  <a:pt x="657" y="817"/>
                </a:lnTo>
                <a:cubicBezTo>
                  <a:pt x="657" y="817"/>
                  <a:pt x="657" y="817"/>
                  <a:pt x="666" y="817"/>
                </a:cubicBezTo>
                <a:lnTo>
                  <a:pt x="666" y="817"/>
                </a:lnTo>
                <a:lnTo>
                  <a:pt x="666" y="817"/>
                </a:lnTo>
                <a:cubicBezTo>
                  <a:pt x="666" y="817"/>
                  <a:pt x="666" y="817"/>
                  <a:pt x="675" y="817"/>
                </a:cubicBezTo>
                <a:lnTo>
                  <a:pt x="675" y="817"/>
                </a:lnTo>
                <a:lnTo>
                  <a:pt x="675" y="817"/>
                </a:lnTo>
                <a:lnTo>
                  <a:pt x="675" y="817"/>
                </a:lnTo>
                <a:cubicBezTo>
                  <a:pt x="684" y="817"/>
                  <a:pt x="684" y="817"/>
                  <a:pt x="684" y="817"/>
                </a:cubicBezTo>
                <a:lnTo>
                  <a:pt x="684" y="817"/>
                </a:lnTo>
                <a:lnTo>
                  <a:pt x="684" y="817"/>
                </a:lnTo>
                <a:lnTo>
                  <a:pt x="684" y="817"/>
                </a:lnTo>
                <a:lnTo>
                  <a:pt x="684" y="817"/>
                </a:lnTo>
                <a:cubicBezTo>
                  <a:pt x="684" y="817"/>
                  <a:pt x="684" y="817"/>
                  <a:pt x="693" y="817"/>
                </a:cubicBezTo>
                <a:lnTo>
                  <a:pt x="693" y="817"/>
                </a:lnTo>
                <a:lnTo>
                  <a:pt x="693" y="817"/>
                </a:lnTo>
                <a:lnTo>
                  <a:pt x="693" y="817"/>
                </a:lnTo>
                <a:lnTo>
                  <a:pt x="693" y="817"/>
                </a:lnTo>
                <a:lnTo>
                  <a:pt x="693" y="817"/>
                </a:lnTo>
                <a:lnTo>
                  <a:pt x="693" y="817"/>
                </a:lnTo>
                <a:cubicBezTo>
                  <a:pt x="693" y="817"/>
                  <a:pt x="702" y="817"/>
                  <a:pt x="702" y="808"/>
                </a:cubicBezTo>
                <a:close/>
                <a:moveTo>
                  <a:pt x="373" y="551"/>
                </a:moveTo>
                <a:lnTo>
                  <a:pt x="373" y="551"/>
                </a:lnTo>
                <a:lnTo>
                  <a:pt x="373" y="551"/>
                </a:lnTo>
                <a:lnTo>
                  <a:pt x="373" y="551"/>
                </a:lnTo>
                <a:lnTo>
                  <a:pt x="373" y="551"/>
                </a:lnTo>
                <a:cubicBezTo>
                  <a:pt x="373" y="551"/>
                  <a:pt x="373" y="551"/>
                  <a:pt x="364" y="551"/>
                </a:cubicBezTo>
                <a:lnTo>
                  <a:pt x="364" y="551"/>
                </a:lnTo>
                <a:lnTo>
                  <a:pt x="364" y="551"/>
                </a:lnTo>
                <a:lnTo>
                  <a:pt x="364" y="551"/>
                </a:lnTo>
                <a:lnTo>
                  <a:pt x="364" y="551"/>
                </a:lnTo>
                <a:lnTo>
                  <a:pt x="364" y="551"/>
                </a:lnTo>
                <a:lnTo>
                  <a:pt x="364" y="551"/>
                </a:lnTo>
                <a:cubicBezTo>
                  <a:pt x="355" y="551"/>
                  <a:pt x="355" y="551"/>
                  <a:pt x="355" y="551"/>
                </a:cubicBezTo>
                <a:lnTo>
                  <a:pt x="355" y="551"/>
                </a:lnTo>
                <a:lnTo>
                  <a:pt x="355" y="551"/>
                </a:lnTo>
                <a:lnTo>
                  <a:pt x="355" y="551"/>
                </a:lnTo>
                <a:lnTo>
                  <a:pt x="355" y="551"/>
                </a:lnTo>
                <a:lnTo>
                  <a:pt x="355" y="551"/>
                </a:lnTo>
                <a:cubicBezTo>
                  <a:pt x="347" y="551"/>
                  <a:pt x="347" y="551"/>
                  <a:pt x="347" y="551"/>
                </a:cubicBezTo>
                <a:lnTo>
                  <a:pt x="347" y="551"/>
                </a:lnTo>
                <a:lnTo>
                  <a:pt x="347" y="551"/>
                </a:lnTo>
                <a:lnTo>
                  <a:pt x="347" y="551"/>
                </a:lnTo>
                <a:lnTo>
                  <a:pt x="347" y="551"/>
                </a:lnTo>
                <a:lnTo>
                  <a:pt x="347" y="551"/>
                </a:lnTo>
                <a:lnTo>
                  <a:pt x="338" y="551"/>
                </a:lnTo>
                <a:lnTo>
                  <a:pt x="338" y="551"/>
                </a:lnTo>
                <a:lnTo>
                  <a:pt x="338" y="551"/>
                </a:lnTo>
                <a:lnTo>
                  <a:pt x="338" y="551"/>
                </a:lnTo>
                <a:lnTo>
                  <a:pt x="338" y="551"/>
                </a:lnTo>
                <a:lnTo>
                  <a:pt x="338" y="551"/>
                </a:lnTo>
                <a:cubicBezTo>
                  <a:pt x="98" y="711"/>
                  <a:pt x="98" y="711"/>
                  <a:pt x="98" y="711"/>
                </a:cubicBezTo>
                <a:cubicBezTo>
                  <a:pt x="355" y="107"/>
                  <a:pt x="355" y="107"/>
                  <a:pt x="355" y="107"/>
                </a:cubicBezTo>
                <a:cubicBezTo>
                  <a:pt x="613" y="711"/>
                  <a:pt x="613" y="711"/>
                  <a:pt x="613" y="711"/>
                </a:cubicBezTo>
                <a:lnTo>
                  <a:pt x="373" y="551"/>
                </a:lnTo>
                <a:close/>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8" name="Freeform 492">
            <a:extLst>
              <a:ext uri="{FF2B5EF4-FFF2-40B4-BE49-F238E27FC236}">
                <a16:creationId xmlns:a16="http://schemas.microsoft.com/office/drawing/2014/main" id="{A1131215-A706-4C60-9599-8B16DBD6C96D}"/>
              </a:ext>
            </a:extLst>
          </p:cNvPr>
          <p:cNvSpPr>
            <a:spLocks noChangeArrowheads="1"/>
          </p:cNvSpPr>
          <p:nvPr userDrawn="1"/>
        </p:nvSpPr>
        <p:spPr bwMode="auto">
          <a:xfrm>
            <a:off x="6903455" y="2613678"/>
            <a:ext cx="527497" cy="453893"/>
          </a:xfrm>
          <a:custGeom>
            <a:avLst/>
            <a:gdLst>
              <a:gd name="T0" fmla="*/ 478 w 950"/>
              <a:gd name="T1" fmla="*/ 817 h 818"/>
              <a:gd name="T2" fmla="*/ 478 w 950"/>
              <a:gd name="T3" fmla="*/ 817 h 818"/>
              <a:gd name="T4" fmla="*/ 451 w 950"/>
              <a:gd name="T5" fmla="*/ 808 h 818"/>
              <a:gd name="T6" fmla="*/ 142 w 950"/>
              <a:gd name="T7" fmla="*/ 498 h 818"/>
              <a:gd name="T8" fmla="*/ 142 w 950"/>
              <a:gd name="T9" fmla="*/ 498 h 818"/>
              <a:gd name="T10" fmla="*/ 80 w 950"/>
              <a:gd name="T11" fmla="*/ 436 h 818"/>
              <a:gd name="T12" fmla="*/ 0 w 950"/>
              <a:gd name="T13" fmla="*/ 258 h 818"/>
              <a:gd name="T14" fmla="*/ 80 w 950"/>
              <a:gd name="T15" fmla="*/ 80 h 818"/>
              <a:gd name="T16" fmla="*/ 257 w 950"/>
              <a:gd name="T17" fmla="*/ 0 h 818"/>
              <a:gd name="T18" fmla="*/ 434 w 950"/>
              <a:gd name="T19" fmla="*/ 80 h 818"/>
              <a:gd name="T20" fmla="*/ 478 w 950"/>
              <a:gd name="T21" fmla="*/ 116 h 818"/>
              <a:gd name="T22" fmla="*/ 514 w 950"/>
              <a:gd name="T23" fmla="*/ 80 h 818"/>
              <a:gd name="T24" fmla="*/ 691 w 950"/>
              <a:gd name="T25" fmla="*/ 0 h 818"/>
              <a:gd name="T26" fmla="*/ 869 w 950"/>
              <a:gd name="T27" fmla="*/ 80 h 818"/>
              <a:gd name="T28" fmla="*/ 949 w 950"/>
              <a:gd name="T29" fmla="*/ 258 h 818"/>
              <a:gd name="T30" fmla="*/ 869 w 950"/>
              <a:gd name="T31" fmla="*/ 436 h 818"/>
              <a:gd name="T32" fmla="*/ 869 w 950"/>
              <a:gd name="T33" fmla="*/ 436 h 818"/>
              <a:gd name="T34" fmla="*/ 807 w 950"/>
              <a:gd name="T35" fmla="*/ 498 h 818"/>
              <a:gd name="T36" fmla="*/ 807 w 950"/>
              <a:gd name="T37" fmla="*/ 498 h 818"/>
              <a:gd name="T38" fmla="*/ 496 w 950"/>
              <a:gd name="T39" fmla="*/ 808 h 818"/>
              <a:gd name="T40" fmla="*/ 478 w 950"/>
              <a:gd name="T41" fmla="*/ 817 h 818"/>
              <a:gd name="T42" fmla="*/ 186 w 950"/>
              <a:gd name="T43" fmla="*/ 453 h 818"/>
              <a:gd name="T44" fmla="*/ 186 w 950"/>
              <a:gd name="T45" fmla="*/ 453 h 818"/>
              <a:gd name="T46" fmla="*/ 478 w 950"/>
              <a:gd name="T47" fmla="*/ 746 h 818"/>
              <a:gd name="T48" fmla="*/ 762 w 950"/>
              <a:gd name="T49" fmla="*/ 453 h 818"/>
              <a:gd name="T50" fmla="*/ 771 w 950"/>
              <a:gd name="T51" fmla="*/ 453 h 818"/>
              <a:gd name="T52" fmla="*/ 833 w 950"/>
              <a:gd name="T53" fmla="*/ 391 h 818"/>
              <a:gd name="T54" fmla="*/ 887 w 950"/>
              <a:gd name="T55" fmla="*/ 258 h 818"/>
              <a:gd name="T56" fmla="*/ 833 w 950"/>
              <a:gd name="T57" fmla="*/ 116 h 818"/>
              <a:gd name="T58" fmla="*/ 691 w 950"/>
              <a:gd name="T59" fmla="*/ 63 h 818"/>
              <a:gd name="T60" fmla="*/ 558 w 950"/>
              <a:gd name="T61" fmla="*/ 116 h 818"/>
              <a:gd name="T62" fmla="*/ 496 w 950"/>
              <a:gd name="T63" fmla="*/ 178 h 818"/>
              <a:gd name="T64" fmla="*/ 478 w 950"/>
              <a:gd name="T65" fmla="*/ 187 h 818"/>
              <a:gd name="T66" fmla="*/ 451 w 950"/>
              <a:gd name="T67" fmla="*/ 178 h 818"/>
              <a:gd name="T68" fmla="*/ 390 w 950"/>
              <a:gd name="T69" fmla="*/ 116 h 818"/>
              <a:gd name="T70" fmla="*/ 257 w 950"/>
              <a:gd name="T71" fmla="*/ 63 h 818"/>
              <a:gd name="T72" fmla="*/ 115 w 950"/>
              <a:gd name="T73" fmla="*/ 116 h 818"/>
              <a:gd name="T74" fmla="*/ 62 w 950"/>
              <a:gd name="T75" fmla="*/ 258 h 818"/>
              <a:gd name="T76" fmla="*/ 115 w 950"/>
              <a:gd name="T77" fmla="*/ 391 h 818"/>
              <a:gd name="T78" fmla="*/ 186 w 950"/>
              <a:gd name="T79" fmla="*/ 453 h 818"/>
              <a:gd name="T80" fmla="*/ 851 w 950"/>
              <a:gd name="T81" fmla="*/ 409 h 818"/>
              <a:gd name="T82" fmla="*/ 851 w 950"/>
              <a:gd name="T83" fmla="*/ 409 h 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0" h="818">
                <a:moveTo>
                  <a:pt x="478" y="817"/>
                </a:moveTo>
                <a:lnTo>
                  <a:pt x="478" y="817"/>
                </a:lnTo>
                <a:cubicBezTo>
                  <a:pt x="469" y="817"/>
                  <a:pt x="461" y="817"/>
                  <a:pt x="451" y="808"/>
                </a:cubicBezTo>
                <a:cubicBezTo>
                  <a:pt x="142" y="498"/>
                  <a:pt x="142" y="498"/>
                  <a:pt x="142" y="498"/>
                </a:cubicBezTo>
                <a:lnTo>
                  <a:pt x="142" y="498"/>
                </a:lnTo>
                <a:cubicBezTo>
                  <a:pt x="80" y="436"/>
                  <a:pt x="80" y="436"/>
                  <a:pt x="80" y="436"/>
                </a:cubicBezTo>
                <a:cubicBezTo>
                  <a:pt x="26" y="382"/>
                  <a:pt x="0" y="320"/>
                  <a:pt x="0" y="258"/>
                </a:cubicBezTo>
                <a:cubicBezTo>
                  <a:pt x="0" y="187"/>
                  <a:pt x="26" y="125"/>
                  <a:pt x="80" y="80"/>
                </a:cubicBezTo>
                <a:cubicBezTo>
                  <a:pt x="124" y="27"/>
                  <a:pt x="186" y="0"/>
                  <a:pt x="257" y="0"/>
                </a:cubicBezTo>
                <a:cubicBezTo>
                  <a:pt x="319" y="0"/>
                  <a:pt x="390" y="27"/>
                  <a:pt x="434" y="80"/>
                </a:cubicBezTo>
                <a:cubicBezTo>
                  <a:pt x="478" y="116"/>
                  <a:pt x="478" y="116"/>
                  <a:pt x="478" y="116"/>
                </a:cubicBezTo>
                <a:cubicBezTo>
                  <a:pt x="514" y="80"/>
                  <a:pt x="514" y="80"/>
                  <a:pt x="514" y="80"/>
                </a:cubicBezTo>
                <a:cubicBezTo>
                  <a:pt x="567" y="27"/>
                  <a:pt x="629" y="0"/>
                  <a:pt x="691" y="0"/>
                </a:cubicBezTo>
                <a:cubicBezTo>
                  <a:pt x="762" y="0"/>
                  <a:pt x="825" y="27"/>
                  <a:pt x="869" y="80"/>
                </a:cubicBezTo>
                <a:cubicBezTo>
                  <a:pt x="922" y="125"/>
                  <a:pt x="949" y="187"/>
                  <a:pt x="949" y="258"/>
                </a:cubicBezTo>
                <a:cubicBezTo>
                  <a:pt x="949" y="320"/>
                  <a:pt x="922" y="382"/>
                  <a:pt x="869" y="436"/>
                </a:cubicBezTo>
                <a:lnTo>
                  <a:pt x="869" y="436"/>
                </a:lnTo>
                <a:cubicBezTo>
                  <a:pt x="807" y="498"/>
                  <a:pt x="807" y="498"/>
                  <a:pt x="807" y="498"/>
                </a:cubicBezTo>
                <a:lnTo>
                  <a:pt x="807" y="498"/>
                </a:lnTo>
                <a:cubicBezTo>
                  <a:pt x="496" y="808"/>
                  <a:pt x="496" y="808"/>
                  <a:pt x="496" y="808"/>
                </a:cubicBezTo>
                <a:cubicBezTo>
                  <a:pt x="487" y="817"/>
                  <a:pt x="478" y="817"/>
                  <a:pt x="478" y="817"/>
                </a:cubicBezTo>
                <a:close/>
                <a:moveTo>
                  <a:pt x="186" y="453"/>
                </a:moveTo>
                <a:lnTo>
                  <a:pt x="186" y="453"/>
                </a:lnTo>
                <a:cubicBezTo>
                  <a:pt x="478" y="746"/>
                  <a:pt x="478" y="746"/>
                  <a:pt x="478" y="746"/>
                </a:cubicBezTo>
                <a:cubicBezTo>
                  <a:pt x="762" y="453"/>
                  <a:pt x="762" y="453"/>
                  <a:pt x="762" y="453"/>
                </a:cubicBezTo>
                <a:cubicBezTo>
                  <a:pt x="762" y="453"/>
                  <a:pt x="762" y="453"/>
                  <a:pt x="771" y="453"/>
                </a:cubicBezTo>
                <a:cubicBezTo>
                  <a:pt x="833" y="391"/>
                  <a:pt x="833" y="391"/>
                  <a:pt x="833" y="391"/>
                </a:cubicBezTo>
                <a:cubicBezTo>
                  <a:pt x="869" y="356"/>
                  <a:pt x="887" y="302"/>
                  <a:pt x="887" y="258"/>
                </a:cubicBezTo>
                <a:cubicBezTo>
                  <a:pt x="887" y="205"/>
                  <a:pt x="869" y="151"/>
                  <a:pt x="833" y="116"/>
                </a:cubicBezTo>
                <a:cubicBezTo>
                  <a:pt x="798" y="80"/>
                  <a:pt x="745" y="63"/>
                  <a:pt x="691" y="63"/>
                </a:cubicBezTo>
                <a:cubicBezTo>
                  <a:pt x="647" y="63"/>
                  <a:pt x="594" y="80"/>
                  <a:pt x="558" y="116"/>
                </a:cubicBezTo>
                <a:cubicBezTo>
                  <a:pt x="496" y="178"/>
                  <a:pt x="496" y="178"/>
                  <a:pt x="496" y="178"/>
                </a:cubicBezTo>
                <a:cubicBezTo>
                  <a:pt x="487" y="187"/>
                  <a:pt x="478" y="187"/>
                  <a:pt x="478" y="187"/>
                </a:cubicBezTo>
                <a:cubicBezTo>
                  <a:pt x="469" y="187"/>
                  <a:pt x="461" y="187"/>
                  <a:pt x="451" y="178"/>
                </a:cubicBezTo>
                <a:cubicBezTo>
                  <a:pt x="390" y="116"/>
                  <a:pt x="390" y="116"/>
                  <a:pt x="390" y="116"/>
                </a:cubicBezTo>
                <a:cubicBezTo>
                  <a:pt x="355" y="80"/>
                  <a:pt x="310" y="63"/>
                  <a:pt x="257" y="63"/>
                </a:cubicBezTo>
                <a:cubicBezTo>
                  <a:pt x="204" y="63"/>
                  <a:pt x="159" y="80"/>
                  <a:pt x="115" y="116"/>
                </a:cubicBezTo>
                <a:cubicBezTo>
                  <a:pt x="80" y="151"/>
                  <a:pt x="62" y="205"/>
                  <a:pt x="62" y="258"/>
                </a:cubicBezTo>
                <a:cubicBezTo>
                  <a:pt x="62" y="302"/>
                  <a:pt x="80" y="356"/>
                  <a:pt x="115" y="391"/>
                </a:cubicBezTo>
                <a:cubicBezTo>
                  <a:pt x="186" y="453"/>
                  <a:pt x="186" y="453"/>
                  <a:pt x="186" y="453"/>
                </a:cubicBezTo>
                <a:close/>
                <a:moveTo>
                  <a:pt x="851" y="409"/>
                </a:moveTo>
                <a:lnTo>
                  <a:pt x="851" y="409"/>
                </a:lnTo>
                <a:close/>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99" name="Freeform 493">
            <a:extLst>
              <a:ext uri="{FF2B5EF4-FFF2-40B4-BE49-F238E27FC236}">
                <a16:creationId xmlns:a16="http://schemas.microsoft.com/office/drawing/2014/main" id="{7F549E1F-F9DF-4345-BF65-41E1D30DB0FF}"/>
              </a:ext>
            </a:extLst>
          </p:cNvPr>
          <p:cNvSpPr>
            <a:spLocks noChangeArrowheads="1"/>
          </p:cNvSpPr>
          <p:nvPr userDrawn="1"/>
        </p:nvSpPr>
        <p:spPr bwMode="auto">
          <a:xfrm>
            <a:off x="2565719" y="2574423"/>
            <a:ext cx="326313" cy="515229"/>
          </a:xfrm>
          <a:custGeom>
            <a:avLst/>
            <a:gdLst>
              <a:gd name="T0" fmla="*/ 302 w 587"/>
              <a:gd name="T1" fmla="*/ 924 h 925"/>
              <a:gd name="T2" fmla="*/ 302 w 587"/>
              <a:gd name="T3" fmla="*/ 924 h 925"/>
              <a:gd name="T4" fmla="*/ 275 w 587"/>
              <a:gd name="T5" fmla="*/ 906 h 925"/>
              <a:gd name="T6" fmla="*/ 142 w 587"/>
              <a:gd name="T7" fmla="*/ 666 h 925"/>
              <a:gd name="T8" fmla="*/ 0 w 587"/>
              <a:gd name="T9" fmla="*/ 294 h 925"/>
              <a:gd name="T10" fmla="*/ 293 w 587"/>
              <a:gd name="T11" fmla="*/ 0 h 925"/>
              <a:gd name="T12" fmla="*/ 586 w 587"/>
              <a:gd name="T13" fmla="*/ 294 h 925"/>
              <a:gd name="T14" fmla="*/ 453 w 587"/>
              <a:gd name="T15" fmla="*/ 666 h 925"/>
              <a:gd name="T16" fmla="*/ 328 w 587"/>
              <a:gd name="T17" fmla="*/ 906 h 925"/>
              <a:gd name="T18" fmla="*/ 302 w 587"/>
              <a:gd name="T19" fmla="*/ 924 h 925"/>
              <a:gd name="T20" fmla="*/ 293 w 587"/>
              <a:gd name="T21" fmla="*/ 54 h 925"/>
              <a:gd name="T22" fmla="*/ 293 w 587"/>
              <a:gd name="T23" fmla="*/ 54 h 925"/>
              <a:gd name="T24" fmla="*/ 62 w 587"/>
              <a:gd name="T25" fmla="*/ 294 h 925"/>
              <a:gd name="T26" fmla="*/ 195 w 587"/>
              <a:gd name="T27" fmla="*/ 640 h 925"/>
              <a:gd name="T28" fmla="*/ 302 w 587"/>
              <a:gd name="T29" fmla="*/ 835 h 925"/>
              <a:gd name="T30" fmla="*/ 399 w 587"/>
              <a:gd name="T31" fmla="*/ 640 h 925"/>
              <a:gd name="T32" fmla="*/ 524 w 587"/>
              <a:gd name="T33" fmla="*/ 294 h 925"/>
              <a:gd name="T34" fmla="*/ 293 w 587"/>
              <a:gd name="T35" fmla="*/ 54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925">
                <a:moveTo>
                  <a:pt x="302" y="924"/>
                </a:moveTo>
                <a:lnTo>
                  <a:pt x="302" y="924"/>
                </a:lnTo>
                <a:cubicBezTo>
                  <a:pt x="284" y="924"/>
                  <a:pt x="275" y="915"/>
                  <a:pt x="275" y="906"/>
                </a:cubicBezTo>
                <a:cubicBezTo>
                  <a:pt x="275" y="906"/>
                  <a:pt x="204" y="800"/>
                  <a:pt x="142" y="666"/>
                </a:cubicBezTo>
                <a:cubicBezTo>
                  <a:pt x="44" y="489"/>
                  <a:pt x="0" y="365"/>
                  <a:pt x="0" y="294"/>
                </a:cubicBezTo>
                <a:cubicBezTo>
                  <a:pt x="0" y="125"/>
                  <a:pt x="133" y="0"/>
                  <a:pt x="293" y="0"/>
                </a:cubicBezTo>
                <a:cubicBezTo>
                  <a:pt x="453" y="0"/>
                  <a:pt x="586" y="125"/>
                  <a:pt x="586" y="294"/>
                </a:cubicBezTo>
                <a:cubicBezTo>
                  <a:pt x="586" y="365"/>
                  <a:pt x="541" y="489"/>
                  <a:pt x="453" y="666"/>
                </a:cubicBezTo>
                <a:cubicBezTo>
                  <a:pt x="391" y="800"/>
                  <a:pt x="328" y="906"/>
                  <a:pt x="328" y="906"/>
                </a:cubicBezTo>
                <a:cubicBezTo>
                  <a:pt x="319" y="915"/>
                  <a:pt x="311" y="924"/>
                  <a:pt x="302" y="924"/>
                </a:cubicBezTo>
                <a:close/>
                <a:moveTo>
                  <a:pt x="293" y="54"/>
                </a:moveTo>
                <a:lnTo>
                  <a:pt x="293" y="54"/>
                </a:lnTo>
                <a:cubicBezTo>
                  <a:pt x="169" y="54"/>
                  <a:pt x="62" y="160"/>
                  <a:pt x="62" y="294"/>
                </a:cubicBezTo>
                <a:cubicBezTo>
                  <a:pt x="62" y="338"/>
                  <a:pt x="80" y="436"/>
                  <a:pt x="195" y="640"/>
                </a:cubicBezTo>
                <a:cubicBezTo>
                  <a:pt x="231" y="720"/>
                  <a:pt x="275" y="791"/>
                  <a:pt x="302" y="835"/>
                </a:cubicBezTo>
                <a:cubicBezTo>
                  <a:pt x="319" y="791"/>
                  <a:pt x="364" y="720"/>
                  <a:pt x="399" y="640"/>
                </a:cubicBezTo>
                <a:cubicBezTo>
                  <a:pt x="506" y="436"/>
                  <a:pt x="524" y="338"/>
                  <a:pt x="524" y="294"/>
                </a:cubicBezTo>
                <a:cubicBezTo>
                  <a:pt x="524" y="160"/>
                  <a:pt x="426" y="54"/>
                  <a:pt x="293" y="54"/>
                </a:cubicBezTo>
                <a:close/>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100" name="Freeform 494">
            <a:extLst>
              <a:ext uri="{FF2B5EF4-FFF2-40B4-BE49-F238E27FC236}">
                <a16:creationId xmlns:a16="http://schemas.microsoft.com/office/drawing/2014/main" id="{37981972-E679-4476-B7AF-C51C0DE892B8}"/>
              </a:ext>
            </a:extLst>
          </p:cNvPr>
          <p:cNvSpPr>
            <a:spLocks noChangeArrowheads="1"/>
          </p:cNvSpPr>
          <p:nvPr userDrawn="1"/>
        </p:nvSpPr>
        <p:spPr bwMode="auto">
          <a:xfrm>
            <a:off x="2654044" y="2655388"/>
            <a:ext cx="154570" cy="154568"/>
          </a:xfrm>
          <a:custGeom>
            <a:avLst/>
            <a:gdLst>
              <a:gd name="T0" fmla="*/ 133 w 276"/>
              <a:gd name="T1" fmla="*/ 276 h 277"/>
              <a:gd name="T2" fmla="*/ 133 w 276"/>
              <a:gd name="T3" fmla="*/ 276 h 277"/>
              <a:gd name="T4" fmla="*/ 0 w 276"/>
              <a:gd name="T5" fmla="*/ 142 h 277"/>
              <a:gd name="T6" fmla="*/ 133 w 276"/>
              <a:gd name="T7" fmla="*/ 0 h 277"/>
              <a:gd name="T8" fmla="*/ 275 w 276"/>
              <a:gd name="T9" fmla="*/ 142 h 277"/>
              <a:gd name="T10" fmla="*/ 133 w 276"/>
              <a:gd name="T11" fmla="*/ 276 h 277"/>
              <a:gd name="T12" fmla="*/ 133 w 276"/>
              <a:gd name="T13" fmla="*/ 63 h 277"/>
              <a:gd name="T14" fmla="*/ 133 w 276"/>
              <a:gd name="T15" fmla="*/ 63 h 277"/>
              <a:gd name="T16" fmla="*/ 62 w 276"/>
              <a:gd name="T17" fmla="*/ 142 h 277"/>
              <a:gd name="T18" fmla="*/ 133 w 276"/>
              <a:gd name="T19" fmla="*/ 213 h 277"/>
              <a:gd name="T20" fmla="*/ 213 w 276"/>
              <a:gd name="T21" fmla="*/ 142 h 277"/>
              <a:gd name="T22" fmla="*/ 133 w 276"/>
              <a:gd name="T23" fmla="*/ 63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6" h="277">
                <a:moveTo>
                  <a:pt x="133" y="276"/>
                </a:moveTo>
                <a:lnTo>
                  <a:pt x="133" y="276"/>
                </a:lnTo>
                <a:cubicBezTo>
                  <a:pt x="62" y="276"/>
                  <a:pt x="0" y="213"/>
                  <a:pt x="0" y="142"/>
                </a:cubicBezTo>
                <a:cubicBezTo>
                  <a:pt x="0" y="63"/>
                  <a:pt x="62" y="0"/>
                  <a:pt x="133" y="0"/>
                </a:cubicBezTo>
                <a:cubicBezTo>
                  <a:pt x="213" y="0"/>
                  <a:pt x="275" y="63"/>
                  <a:pt x="275" y="142"/>
                </a:cubicBezTo>
                <a:cubicBezTo>
                  <a:pt x="275" y="213"/>
                  <a:pt x="213" y="276"/>
                  <a:pt x="133" y="276"/>
                </a:cubicBezTo>
                <a:close/>
                <a:moveTo>
                  <a:pt x="133" y="63"/>
                </a:moveTo>
                <a:lnTo>
                  <a:pt x="133" y="63"/>
                </a:lnTo>
                <a:cubicBezTo>
                  <a:pt x="88" y="63"/>
                  <a:pt x="62" y="98"/>
                  <a:pt x="62" y="142"/>
                </a:cubicBezTo>
                <a:cubicBezTo>
                  <a:pt x="62" y="178"/>
                  <a:pt x="88" y="213"/>
                  <a:pt x="133" y="213"/>
                </a:cubicBezTo>
                <a:cubicBezTo>
                  <a:pt x="177" y="213"/>
                  <a:pt x="213" y="178"/>
                  <a:pt x="213" y="142"/>
                </a:cubicBezTo>
                <a:cubicBezTo>
                  <a:pt x="213" y="98"/>
                  <a:pt x="177" y="63"/>
                  <a:pt x="133" y="63"/>
                </a:cubicBezTo>
                <a:close/>
              </a:path>
            </a:pathLst>
          </a:custGeom>
          <a:solidFill>
            <a:srgbClr val="FF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99999"/>
              </a:solidFill>
              <a:effectLst/>
              <a:uLnTx/>
              <a:uFillTx/>
              <a:latin typeface="Segoe UI"/>
              <a:ea typeface="Microsoft YaHei"/>
              <a:cs typeface="+mn-cs"/>
            </a:endParaRPr>
          </a:p>
        </p:txBody>
      </p:sp>
      <p:sp>
        <p:nvSpPr>
          <p:cNvPr id="105" name="Text Placeholder 36">
            <a:extLst>
              <a:ext uri="{FF2B5EF4-FFF2-40B4-BE49-F238E27FC236}">
                <a16:creationId xmlns:a16="http://schemas.microsoft.com/office/drawing/2014/main" id="{D3574E83-5C90-495A-AB88-E70749EAE506}"/>
              </a:ext>
            </a:extLst>
          </p:cNvPr>
          <p:cNvSpPr>
            <a:spLocks noGrp="1"/>
          </p:cNvSpPr>
          <p:nvPr>
            <p:ph type="body" sz="quarter" idx="10"/>
          </p:nvPr>
        </p:nvSpPr>
        <p:spPr>
          <a:xfrm>
            <a:off x="1817871" y="3198841"/>
            <a:ext cx="1832282" cy="972791"/>
          </a:xfrm>
        </p:spPr>
        <p:txBody>
          <a:bodyPr/>
          <a:lstStyle>
            <a:lvl1pPr marL="0" indent="0" algn="ctr">
              <a:buNone/>
              <a:defRPr kumimoji="0" lang="en-US" sz="1800" b="1" i="0" u="none" strike="noStrike" kern="0" cap="all" spc="0" normalizeH="0" baseline="0" dirty="0">
                <a:ln>
                  <a:noFill/>
                </a:ln>
                <a:solidFill>
                  <a:schemeClr val="bg1"/>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106" name="Text Placeholder 36">
            <a:extLst>
              <a:ext uri="{FF2B5EF4-FFF2-40B4-BE49-F238E27FC236}">
                <a16:creationId xmlns:a16="http://schemas.microsoft.com/office/drawing/2014/main" id="{1EC03A98-CECE-4058-925D-D30CFBAB4AB2}"/>
              </a:ext>
            </a:extLst>
          </p:cNvPr>
          <p:cNvSpPr>
            <a:spLocks noGrp="1"/>
          </p:cNvSpPr>
          <p:nvPr>
            <p:ph type="body" sz="quarter" idx="11"/>
          </p:nvPr>
        </p:nvSpPr>
        <p:spPr>
          <a:xfrm>
            <a:off x="4038262" y="3186134"/>
            <a:ext cx="1832282" cy="972791"/>
          </a:xfrm>
        </p:spPr>
        <p:txBody>
          <a:bodyPr/>
          <a:lstStyle>
            <a:lvl1pPr marL="0" indent="0" algn="ctr">
              <a:buNone/>
              <a:defRPr kumimoji="0" lang="en-US" sz="1800" b="1" i="0" u="none" strike="noStrike" kern="0" cap="all" spc="0" normalizeH="0" baseline="0" dirty="0">
                <a:ln>
                  <a:noFill/>
                </a:ln>
                <a:solidFill>
                  <a:schemeClr val="bg1"/>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107" name="Text Placeholder 36">
            <a:extLst>
              <a:ext uri="{FF2B5EF4-FFF2-40B4-BE49-F238E27FC236}">
                <a16:creationId xmlns:a16="http://schemas.microsoft.com/office/drawing/2014/main" id="{74B167ED-3130-4343-BE38-6B0A45F099C4}"/>
              </a:ext>
            </a:extLst>
          </p:cNvPr>
          <p:cNvSpPr>
            <a:spLocks noGrp="1"/>
          </p:cNvSpPr>
          <p:nvPr>
            <p:ph type="body" sz="quarter" idx="12"/>
          </p:nvPr>
        </p:nvSpPr>
        <p:spPr>
          <a:xfrm>
            <a:off x="6248378" y="3186133"/>
            <a:ext cx="1832282" cy="972791"/>
          </a:xfrm>
        </p:spPr>
        <p:txBody>
          <a:bodyPr/>
          <a:lstStyle>
            <a:lvl1pPr marL="0" indent="0" algn="ctr">
              <a:buNone/>
              <a:defRPr kumimoji="0" lang="en-US" sz="1800" b="1" i="0" u="none" strike="noStrike" kern="0" cap="all" spc="0" normalizeH="0" baseline="0" dirty="0">
                <a:ln>
                  <a:noFill/>
                </a:ln>
                <a:solidFill>
                  <a:schemeClr val="bg1"/>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108" name="Text Placeholder 36">
            <a:extLst>
              <a:ext uri="{FF2B5EF4-FFF2-40B4-BE49-F238E27FC236}">
                <a16:creationId xmlns:a16="http://schemas.microsoft.com/office/drawing/2014/main" id="{CB144764-B15A-44A5-8001-7268A8514560}"/>
              </a:ext>
            </a:extLst>
          </p:cNvPr>
          <p:cNvSpPr>
            <a:spLocks noGrp="1"/>
          </p:cNvSpPr>
          <p:nvPr>
            <p:ph type="body" sz="quarter" idx="13"/>
          </p:nvPr>
        </p:nvSpPr>
        <p:spPr>
          <a:xfrm>
            <a:off x="8465000" y="3173210"/>
            <a:ext cx="1832282" cy="972791"/>
          </a:xfrm>
        </p:spPr>
        <p:txBody>
          <a:bodyPr/>
          <a:lstStyle>
            <a:lvl1pPr marL="0" indent="0" algn="ctr">
              <a:buNone/>
              <a:defRPr kumimoji="0" lang="en-US" sz="1800" b="1" i="0" u="none" strike="noStrike" kern="0" cap="all" spc="0" normalizeH="0" baseline="0" dirty="0">
                <a:ln>
                  <a:noFill/>
                </a:ln>
                <a:solidFill>
                  <a:schemeClr val="bg1"/>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Tree>
    <p:extLst>
      <p:ext uri="{BB962C8B-B14F-4D97-AF65-F5344CB8AC3E}">
        <p14:creationId xmlns:p14="http://schemas.microsoft.com/office/powerpoint/2010/main" val="245985567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Menu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91C55-B3CE-44CA-B778-0666F00C3AAC}"/>
              </a:ext>
            </a:extLst>
          </p:cNvPr>
          <p:cNvSpPr>
            <a:spLocks noGrp="1"/>
          </p:cNvSpPr>
          <p:nvPr>
            <p:ph type="title"/>
          </p:nvPr>
        </p:nvSpPr>
        <p:spPr/>
        <p:txBody>
          <a:bodyPr/>
          <a:lstStyle/>
          <a:p>
            <a:r>
              <a:rPr lang="en-US" dirty="0"/>
              <a:t>Click to edit Master title style</a:t>
            </a:r>
          </a:p>
        </p:txBody>
      </p:sp>
      <p:grpSp>
        <p:nvGrpSpPr>
          <p:cNvPr id="29" name="Group 28">
            <a:extLst>
              <a:ext uri="{FF2B5EF4-FFF2-40B4-BE49-F238E27FC236}">
                <a16:creationId xmlns:a16="http://schemas.microsoft.com/office/drawing/2014/main" id="{20A34E6C-44CA-4457-AFAF-B7C160416C1A}"/>
              </a:ext>
            </a:extLst>
          </p:cNvPr>
          <p:cNvGrpSpPr>
            <a:grpSpLocks noChangeAspect="1"/>
          </p:cNvGrpSpPr>
          <p:nvPr userDrawn="1"/>
        </p:nvGrpSpPr>
        <p:grpSpPr>
          <a:xfrm>
            <a:off x="5251847" y="698463"/>
            <a:ext cx="1688306" cy="27195"/>
            <a:chOff x="9673249" y="2043533"/>
            <a:chExt cx="7919727" cy="127577"/>
          </a:xfrm>
        </p:grpSpPr>
        <p:sp>
          <p:nvSpPr>
            <p:cNvPr id="30" name="Rectangle 29">
              <a:extLst>
                <a:ext uri="{FF2B5EF4-FFF2-40B4-BE49-F238E27FC236}">
                  <a16:creationId xmlns:a16="http://schemas.microsoft.com/office/drawing/2014/main" id="{FA5D8760-AECC-4B2B-8628-6AAB668527A2}"/>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1" name="Rectangle 30">
              <a:extLst>
                <a:ext uri="{FF2B5EF4-FFF2-40B4-BE49-F238E27FC236}">
                  <a16:creationId xmlns:a16="http://schemas.microsoft.com/office/drawing/2014/main" id="{96E1297A-E525-4C69-B05D-75E8D9B05B83}"/>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2" name="Rectangle 31">
              <a:extLst>
                <a:ext uri="{FF2B5EF4-FFF2-40B4-BE49-F238E27FC236}">
                  <a16:creationId xmlns:a16="http://schemas.microsoft.com/office/drawing/2014/main" id="{6EB2B902-C32E-4562-9720-6ABFEEE4812C}"/>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3" name="Rectangle 32">
              <a:extLst>
                <a:ext uri="{FF2B5EF4-FFF2-40B4-BE49-F238E27FC236}">
                  <a16:creationId xmlns:a16="http://schemas.microsoft.com/office/drawing/2014/main" id="{D764EB68-963F-470A-A626-0A7FF31D2336}"/>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4" name="Rectangle 33">
              <a:extLst>
                <a:ext uri="{FF2B5EF4-FFF2-40B4-BE49-F238E27FC236}">
                  <a16:creationId xmlns:a16="http://schemas.microsoft.com/office/drawing/2014/main" id="{E93D1942-083A-4CD0-B51B-84E61D2966F0}"/>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5" name="Rectangle 34">
              <a:extLst>
                <a:ext uri="{FF2B5EF4-FFF2-40B4-BE49-F238E27FC236}">
                  <a16:creationId xmlns:a16="http://schemas.microsoft.com/office/drawing/2014/main" id="{4A7D1B98-ABBC-4857-AAB2-5566960EF3B6}"/>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
        <p:nvSpPr>
          <p:cNvPr id="36" name="Line 408">
            <a:extLst>
              <a:ext uri="{FF2B5EF4-FFF2-40B4-BE49-F238E27FC236}">
                <a16:creationId xmlns:a16="http://schemas.microsoft.com/office/drawing/2014/main" id="{F1F5B2E0-039B-44C3-B7E5-24299510C761}"/>
              </a:ext>
            </a:extLst>
          </p:cNvPr>
          <p:cNvSpPr>
            <a:spLocks noChangeShapeType="1"/>
          </p:cNvSpPr>
          <p:nvPr userDrawn="1"/>
        </p:nvSpPr>
        <p:spPr bwMode="auto">
          <a:xfrm>
            <a:off x="-9168" y="3020687"/>
            <a:ext cx="12210336" cy="2748"/>
          </a:xfrm>
          <a:prstGeom prst="line">
            <a:avLst/>
          </a:prstGeom>
          <a:noFill/>
          <a:ln w="63500" cap="flat">
            <a:solidFill>
              <a:srgbClr val="FFFFFF">
                <a:lumMod val="50000"/>
                <a:alpha val="20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37" name="Freeform 409">
            <a:extLst>
              <a:ext uri="{FF2B5EF4-FFF2-40B4-BE49-F238E27FC236}">
                <a16:creationId xmlns:a16="http://schemas.microsoft.com/office/drawing/2014/main" id="{027F1811-0685-4BDF-A5AD-7649297B3203}"/>
              </a:ext>
            </a:extLst>
          </p:cNvPr>
          <p:cNvSpPr>
            <a:spLocks noChangeArrowheads="1"/>
          </p:cNvSpPr>
          <p:nvPr userDrawn="1"/>
        </p:nvSpPr>
        <p:spPr bwMode="auto">
          <a:xfrm>
            <a:off x="796243" y="1995370"/>
            <a:ext cx="2300776" cy="2056131"/>
          </a:xfrm>
          <a:custGeom>
            <a:avLst/>
            <a:gdLst>
              <a:gd name="T0" fmla="*/ 2487 w 3690"/>
              <a:gd name="T1" fmla="*/ 0 h 3299"/>
              <a:gd name="T2" fmla="*/ 2487 w 3690"/>
              <a:gd name="T3" fmla="*/ 0 h 3299"/>
              <a:gd name="T4" fmla="*/ 1194 w 3690"/>
              <a:gd name="T5" fmla="*/ 0 h 3299"/>
              <a:gd name="T6" fmla="*/ 743 w 3690"/>
              <a:gd name="T7" fmla="*/ 260 h 3299"/>
              <a:gd name="T8" fmla="*/ 92 w 3690"/>
              <a:gd name="T9" fmla="*/ 1385 h 3299"/>
              <a:gd name="T10" fmla="*/ 92 w 3690"/>
              <a:gd name="T11" fmla="*/ 1913 h 3299"/>
              <a:gd name="T12" fmla="*/ 743 w 3690"/>
              <a:gd name="T13" fmla="*/ 3031 h 3299"/>
              <a:gd name="T14" fmla="*/ 1194 w 3690"/>
              <a:gd name="T15" fmla="*/ 3298 h 3299"/>
              <a:gd name="T16" fmla="*/ 2487 w 3690"/>
              <a:gd name="T17" fmla="*/ 3298 h 3299"/>
              <a:gd name="T18" fmla="*/ 2946 w 3690"/>
              <a:gd name="T19" fmla="*/ 3031 h 3299"/>
              <a:gd name="T20" fmla="*/ 3589 w 3690"/>
              <a:gd name="T21" fmla="*/ 1913 h 3299"/>
              <a:gd name="T22" fmla="*/ 3589 w 3690"/>
              <a:gd name="T23" fmla="*/ 1385 h 3299"/>
              <a:gd name="T24" fmla="*/ 2946 w 3690"/>
              <a:gd name="T25" fmla="*/ 260 h 3299"/>
              <a:gd name="T26" fmla="*/ 2487 w 3690"/>
              <a:gd name="T27" fmla="*/ 0 h 3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90" h="3299">
                <a:moveTo>
                  <a:pt x="2487" y="0"/>
                </a:moveTo>
                <a:lnTo>
                  <a:pt x="2487" y="0"/>
                </a:lnTo>
                <a:cubicBezTo>
                  <a:pt x="1194" y="0"/>
                  <a:pt x="1194" y="0"/>
                  <a:pt x="1194" y="0"/>
                </a:cubicBezTo>
                <a:cubicBezTo>
                  <a:pt x="1003" y="0"/>
                  <a:pt x="834" y="100"/>
                  <a:pt x="743" y="260"/>
                </a:cubicBezTo>
                <a:cubicBezTo>
                  <a:pt x="92" y="1385"/>
                  <a:pt x="92" y="1385"/>
                  <a:pt x="92" y="1385"/>
                </a:cubicBezTo>
                <a:cubicBezTo>
                  <a:pt x="0" y="1546"/>
                  <a:pt x="0" y="1745"/>
                  <a:pt x="92" y="1913"/>
                </a:cubicBezTo>
                <a:cubicBezTo>
                  <a:pt x="743" y="3031"/>
                  <a:pt x="743" y="3031"/>
                  <a:pt x="743" y="3031"/>
                </a:cubicBezTo>
                <a:cubicBezTo>
                  <a:pt x="834" y="3199"/>
                  <a:pt x="1003" y="3298"/>
                  <a:pt x="1194" y="3298"/>
                </a:cubicBezTo>
                <a:cubicBezTo>
                  <a:pt x="2487" y="3298"/>
                  <a:pt x="2487" y="3298"/>
                  <a:pt x="2487" y="3298"/>
                </a:cubicBezTo>
                <a:cubicBezTo>
                  <a:pt x="2679" y="3298"/>
                  <a:pt x="2855" y="3199"/>
                  <a:pt x="2946" y="3031"/>
                </a:cubicBezTo>
                <a:cubicBezTo>
                  <a:pt x="3589" y="1913"/>
                  <a:pt x="3589" y="1913"/>
                  <a:pt x="3589" y="1913"/>
                </a:cubicBezTo>
                <a:cubicBezTo>
                  <a:pt x="3689" y="1745"/>
                  <a:pt x="3689" y="1546"/>
                  <a:pt x="3589" y="1385"/>
                </a:cubicBezTo>
                <a:cubicBezTo>
                  <a:pt x="2946" y="260"/>
                  <a:pt x="2946" y="260"/>
                  <a:pt x="2946" y="260"/>
                </a:cubicBezTo>
                <a:cubicBezTo>
                  <a:pt x="2855" y="100"/>
                  <a:pt x="2679" y="0"/>
                  <a:pt x="2487" y="0"/>
                </a:cubicBezTo>
              </a:path>
            </a:pathLst>
          </a:custGeom>
          <a:solidFill>
            <a:srgbClr val="FEFFFF"/>
          </a:solidFill>
          <a:ln w="63500" cap="flat">
            <a:solidFill>
              <a:srgbClr val="89F3D3"/>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38" name="Freeform 410">
            <a:extLst>
              <a:ext uri="{FF2B5EF4-FFF2-40B4-BE49-F238E27FC236}">
                <a16:creationId xmlns:a16="http://schemas.microsoft.com/office/drawing/2014/main" id="{B9E7ABFA-9FA9-4BCF-937C-211429F31598}"/>
              </a:ext>
            </a:extLst>
          </p:cNvPr>
          <p:cNvSpPr>
            <a:spLocks noChangeArrowheads="1"/>
          </p:cNvSpPr>
          <p:nvPr userDrawn="1"/>
        </p:nvSpPr>
        <p:spPr bwMode="auto">
          <a:xfrm>
            <a:off x="3525838" y="1995370"/>
            <a:ext cx="2300778" cy="2056131"/>
          </a:xfrm>
          <a:custGeom>
            <a:avLst/>
            <a:gdLst>
              <a:gd name="T0" fmla="*/ 2487 w 3690"/>
              <a:gd name="T1" fmla="*/ 0 h 3299"/>
              <a:gd name="T2" fmla="*/ 2487 w 3690"/>
              <a:gd name="T3" fmla="*/ 0 h 3299"/>
              <a:gd name="T4" fmla="*/ 1194 w 3690"/>
              <a:gd name="T5" fmla="*/ 0 h 3299"/>
              <a:gd name="T6" fmla="*/ 743 w 3690"/>
              <a:gd name="T7" fmla="*/ 260 h 3299"/>
              <a:gd name="T8" fmla="*/ 92 w 3690"/>
              <a:gd name="T9" fmla="*/ 1385 h 3299"/>
              <a:gd name="T10" fmla="*/ 92 w 3690"/>
              <a:gd name="T11" fmla="*/ 1913 h 3299"/>
              <a:gd name="T12" fmla="*/ 743 w 3690"/>
              <a:gd name="T13" fmla="*/ 3031 h 3299"/>
              <a:gd name="T14" fmla="*/ 1194 w 3690"/>
              <a:gd name="T15" fmla="*/ 3298 h 3299"/>
              <a:gd name="T16" fmla="*/ 2487 w 3690"/>
              <a:gd name="T17" fmla="*/ 3298 h 3299"/>
              <a:gd name="T18" fmla="*/ 2947 w 3690"/>
              <a:gd name="T19" fmla="*/ 3031 h 3299"/>
              <a:gd name="T20" fmla="*/ 3589 w 3690"/>
              <a:gd name="T21" fmla="*/ 1913 h 3299"/>
              <a:gd name="T22" fmla="*/ 3589 w 3690"/>
              <a:gd name="T23" fmla="*/ 1385 h 3299"/>
              <a:gd name="T24" fmla="*/ 2947 w 3690"/>
              <a:gd name="T25" fmla="*/ 260 h 3299"/>
              <a:gd name="T26" fmla="*/ 2487 w 3690"/>
              <a:gd name="T27" fmla="*/ 0 h 3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90" h="3299">
                <a:moveTo>
                  <a:pt x="2487" y="0"/>
                </a:moveTo>
                <a:lnTo>
                  <a:pt x="2487" y="0"/>
                </a:lnTo>
                <a:cubicBezTo>
                  <a:pt x="1194" y="0"/>
                  <a:pt x="1194" y="0"/>
                  <a:pt x="1194" y="0"/>
                </a:cubicBezTo>
                <a:cubicBezTo>
                  <a:pt x="1003" y="0"/>
                  <a:pt x="835" y="100"/>
                  <a:pt x="743" y="260"/>
                </a:cubicBezTo>
                <a:cubicBezTo>
                  <a:pt x="92" y="1385"/>
                  <a:pt x="92" y="1385"/>
                  <a:pt x="92" y="1385"/>
                </a:cubicBezTo>
                <a:cubicBezTo>
                  <a:pt x="0" y="1546"/>
                  <a:pt x="0" y="1745"/>
                  <a:pt x="92" y="1913"/>
                </a:cubicBezTo>
                <a:cubicBezTo>
                  <a:pt x="743" y="3031"/>
                  <a:pt x="743" y="3031"/>
                  <a:pt x="743" y="3031"/>
                </a:cubicBezTo>
                <a:cubicBezTo>
                  <a:pt x="835" y="3199"/>
                  <a:pt x="1003" y="3298"/>
                  <a:pt x="1194" y="3298"/>
                </a:cubicBezTo>
                <a:cubicBezTo>
                  <a:pt x="2487" y="3298"/>
                  <a:pt x="2487" y="3298"/>
                  <a:pt x="2487" y="3298"/>
                </a:cubicBezTo>
                <a:cubicBezTo>
                  <a:pt x="2679" y="3298"/>
                  <a:pt x="2847" y="3199"/>
                  <a:pt x="2947" y="3031"/>
                </a:cubicBezTo>
                <a:cubicBezTo>
                  <a:pt x="3589" y="1913"/>
                  <a:pt x="3589" y="1913"/>
                  <a:pt x="3589" y="1913"/>
                </a:cubicBezTo>
                <a:cubicBezTo>
                  <a:pt x="3689" y="1745"/>
                  <a:pt x="3689" y="1546"/>
                  <a:pt x="3589" y="1385"/>
                </a:cubicBezTo>
                <a:cubicBezTo>
                  <a:pt x="2947" y="260"/>
                  <a:pt x="2947" y="260"/>
                  <a:pt x="2947" y="260"/>
                </a:cubicBezTo>
                <a:cubicBezTo>
                  <a:pt x="2847" y="100"/>
                  <a:pt x="2679" y="0"/>
                  <a:pt x="2487" y="0"/>
                </a:cubicBezTo>
              </a:path>
            </a:pathLst>
          </a:custGeom>
          <a:solidFill>
            <a:srgbClr val="FEFFFF"/>
          </a:solidFill>
          <a:ln w="63500" cap="flat">
            <a:solidFill>
              <a:srgbClr val="69B8F8"/>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39" name="Freeform 411">
            <a:extLst>
              <a:ext uri="{FF2B5EF4-FFF2-40B4-BE49-F238E27FC236}">
                <a16:creationId xmlns:a16="http://schemas.microsoft.com/office/drawing/2014/main" id="{46C6BCB6-276A-4AB5-8D69-BA15240FDE8A}"/>
              </a:ext>
            </a:extLst>
          </p:cNvPr>
          <p:cNvSpPr>
            <a:spLocks noChangeArrowheads="1"/>
          </p:cNvSpPr>
          <p:nvPr userDrawn="1"/>
        </p:nvSpPr>
        <p:spPr bwMode="auto">
          <a:xfrm>
            <a:off x="6249936" y="1995370"/>
            <a:ext cx="2303526" cy="2056131"/>
          </a:xfrm>
          <a:custGeom>
            <a:avLst/>
            <a:gdLst>
              <a:gd name="T0" fmla="*/ 2495 w 3697"/>
              <a:gd name="T1" fmla="*/ 0 h 3299"/>
              <a:gd name="T2" fmla="*/ 2495 w 3697"/>
              <a:gd name="T3" fmla="*/ 0 h 3299"/>
              <a:gd name="T4" fmla="*/ 1201 w 3697"/>
              <a:gd name="T5" fmla="*/ 0 h 3299"/>
              <a:gd name="T6" fmla="*/ 742 w 3697"/>
              <a:gd name="T7" fmla="*/ 260 h 3299"/>
              <a:gd name="T8" fmla="*/ 99 w 3697"/>
              <a:gd name="T9" fmla="*/ 1385 h 3299"/>
              <a:gd name="T10" fmla="*/ 99 w 3697"/>
              <a:gd name="T11" fmla="*/ 1913 h 3299"/>
              <a:gd name="T12" fmla="*/ 742 w 3697"/>
              <a:gd name="T13" fmla="*/ 3031 h 3299"/>
              <a:gd name="T14" fmla="*/ 1201 w 3697"/>
              <a:gd name="T15" fmla="*/ 3298 h 3299"/>
              <a:gd name="T16" fmla="*/ 2495 w 3697"/>
              <a:gd name="T17" fmla="*/ 3298 h 3299"/>
              <a:gd name="T18" fmla="*/ 2954 w 3697"/>
              <a:gd name="T19" fmla="*/ 3031 h 3299"/>
              <a:gd name="T20" fmla="*/ 3596 w 3697"/>
              <a:gd name="T21" fmla="*/ 1913 h 3299"/>
              <a:gd name="T22" fmla="*/ 3596 w 3697"/>
              <a:gd name="T23" fmla="*/ 1385 h 3299"/>
              <a:gd name="T24" fmla="*/ 2954 w 3697"/>
              <a:gd name="T25" fmla="*/ 260 h 3299"/>
              <a:gd name="T26" fmla="*/ 2495 w 3697"/>
              <a:gd name="T27" fmla="*/ 0 h 3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97" h="3299">
                <a:moveTo>
                  <a:pt x="2495" y="0"/>
                </a:moveTo>
                <a:lnTo>
                  <a:pt x="2495" y="0"/>
                </a:lnTo>
                <a:cubicBezTo>
                  <a:pt x="1201" y="0"/>
                  <a:pt x="1201" y="0"/>
                  <a:pt x="1201" y="0"/>
                </a:cubicBezTo>
                <a:cubicBezTo>
                  <a:pt x="1010" y="0"/>
                  <a:pt x="842" y="100"/>
                  <a:pt x="742" y="260"/>
                </a:cubicBezTo>
                <a:cubicBezTo>
                  <a:pt x="99" y="1385"/>
                  <a:pt x="99" y="1385"/>
                  <a:pt x="99" y="1385"/>
                </a:cubicBezTo>
                <a:cubicBezTo>
                  <a:pt x="0" y="1546"/>
                  <a:pt x="0" y="1745"/>
                  <a:pt x="99" y="1913"/>
                </a:cubicBezTo>
                <a:cubicBezTo>
                  <a:pt x="742" y="3031"/>
                  <a:pt x="742" y="3031"/>
                  <a:pt x="742" y="3031"/>
                </a:cubicBezTo>
                <a:cubicBezTo>
                  <a:pt x="842" y="3199"/>
                  <a:pt x="1010" y="3298"/>
                  <a:pt x="1201" y="3298"/>
                </a:cubicBezTo>
                <a:cubicBezTo>
                  <a:pt x="2495" y="3298"/>
                  <a:pt x="2495" y="3298"/>
                  <a:pt x="2495" y="3298"/>
                </a:cubicBezTo>
                <a:cubicBezTo>
                  <a:pt x="2686" y="3298"/>
                  <a:pt x="2854" y="3199"/>
                  <a:pt x="2954" y="3031"/>
                </a:cubicBezTo>
                <a:cubicBezTo>
                  <a:pt x="3596" y="1913"/>
                  <a:pt x="3596" y="1913"/>
                  <a:pt x="3596" y="1913"/>
                </a:cubicBezTo>
                <a:cubicBezTo>
                  <a:pt x="3696" y="1745"/>
                  <a:pt x="3696" y="1546"/>
                  <a:pt x="3596" y="1385"/>
                </a:cubicBezTo>
                <a:cubicBezTo>
                  <a:pt x="2954" y="260"/>
                  <a:pt x="2954" y="260"/>
                  <a:pt x="2954" y="260"/>
                </a:cubicBezTo>
                <a:cubicBezTo>
                  <a:pt x="2854" y="100"/>
                  <a:pt x="2686" y="0"/>
                  <a:pt x="2495" y="0"/>
                </a:cubicBezTo>
              </a:path>
            </a:pathLst>
          </a:custGeom>
          <a:solidFill>
            <a:srgbClr val="FEFFFF"/>
          </a:solidFill>
          <a:ln w="63500" cap="flat">
            <a:solidFill>
              <a:srgbClr val="F5E252"/>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0" name="Freeform 412">
            <a:extLst>
              <a:ext uri="{FF2B5EF4-FFF2-40B4-BE49-F238E27FC236}">
                <a16:creationId xmlns:a16="http://schemas.microsoft.com/office/drawing/2014/main" id="{79B36232-F3A5-4E1C-A7BD-D7973D5909B4}"/>
              </a:ext>
            </a:extLst>
          </p:cNvPr>
          <p:cNvSpPr>
            <a:spLocks noChangeArrowheads="1"/>
          </p:cNvSpPr>
          <p:nvPr userDrawn="1"/>
        </p:nvSpPr>
        <p:spPr bwMode="auto">
          <a:xfrm>
            <a:off x="8976783" y="1995370"/>
            <a:ext cx="2300776" cy="2056131"/>
          </a:xfrm>
          <a:custGeom>
            <a:avLst/>
            <a:gdLst>
              <a:gd name="T0" fmla="*/ 2495 w 3689"/>
              <a:gd name="T1" fmla="*/ 0 h 3299"/>
              <a:gd name="T2" fmla="*/ 2495 w 3689"/>
              <a:gd name="T3" fmla="*/ 0 h 3299"/>
              <a:gd name="T4" fmla="*/ 1201 w 3689"/>
              <a:gd name="T5" fmla="*/ 0 h 3299"/>
              <a:gd name="T6" fmla="*/ 742 w 3689"/>
              <a:gd name="T7" fmla="*/ 260 h 3299"/>
              <a:gd name="T8" fmla="*/ 99 w 3689"/>
              <a:gd name="T9" fmla="*/ 1385 h 3299"/>
              <a:gd name="T10" fmla="*/ 99 w 3689"/>
              <a:gd name="T11" fmla="*/ 1913 h 3299"/>
              <a:gd name="T12" fmla="*/ 742 w 3689"/>
              <a:gd name="T13" fmla="*/ 3031 h 3299"/>
              <a:gd name="T14" fmla="*/ 1201 w 3689"/>
              <a:gd name="T15" fmla="*/ 3298 h 3299"/>
              <a:gd name="T16" fmla="*/ 2495 w 3689"/>
              <a:gd name="T17" fmla="*/ 3298 h 3299"/>
              <a:gd name="T18" fmla="*/ 2946 w 3689"/>
              <a:gd name="T19" fmla="*/ 3031 h 3299"/>
              <a:gd name="T20" fmla="*/ 3597 w 3689"/>
              <a:gd name="T21" fmla="*/ 1913 h 3299"/>
              <a:gd name="T22" fmla="*/ 3597 w 3689"/>
              <a:gd name="T23" fmla="*/ 1385 h 3299"/>
              <a:gd name="T24" fmla="*/ 2946 w 3689"/>
              <a:gd name="T25" fmla="*/ 260 h 3299"/>
              <a:gd name="T26" fmla="*/ 2495 w 3689"/>
              <a:gd name="T27" fmla="*/ 0 h 3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89" h="3299">
                <a:moveTo>
                  <a:pt x="2495" y="0"/>
                </a:moveTo>
                <a:lnTo>
                  <a:pt x="2495" y="0"/>
                </a:lnTo>
                <a:cubicBezTo>
                  <a:pt x="1201" y="0"/>
                  <a:pt x="1201" y="0"/>
                  <a:pt x="1201" y="0"/>
                </a:cubicBezTo>
                <a:cubicBezTo>
                  <a:pt x="1010" y="0"/>
                  <a:pt x="842" y="100"/>
                  <a:pt x="742" y="260"/>
                </a:cubicBezTo>
                <a:cubicBezTo>
                  <a:pt x="99" y="1385"/>
                  <a:pt x="99" y="1385"/>
                  <a:pt x="99" y="1385"/>
                </a:cubicBezTo>
                <a:cubicBezTo>
                  <a:pt x="0" y="1546"/>
                  <a:pt x="0" y="1745"/>
                  <a:pt x="99" y="1913"/>
                </a:cubicBezTo>
                <a:cubicBezTo>
                  <a:pt x="742" y="3031"/>
                  <a:pt x="742" y="3031"/>
                  <a:pt x="742" y="3031"/>
                </a:cubicBezTo>
                <a:cubicBezTo>
                  <a:pt x="842" y="3199"/>
                  <a:pt x="1010" y="3298"/>
                  <a:pt x="1201" y="3298"/>
                </a:cubicBezTo>
                <a:cubicBezTo>
                  <a:pt x="2495" y="3298"/>
                  <a:pt x="2495" y="3298"/>
                  <a:pt x="2495" y="3298"/>
                </a:cubicBezTo>
                <a:cubicBezTo>
                  <a:pt x="2686" y="3298"/>
                  <a:pt x="2854" y="3199"/>
                  <a:pt x="2946" y="3031"/>
                </a:cubicBezTo>
                <a:cubicBezTo>
                  <a:pt x="3597" y="1913"/>
                  <a:pt x="3597" y="1913"/>
                  <a:pt x="3597" y="1913"/>
                </a:cubicBezTo>
                <a:cubicBezTo>
                  <a:pt x="3688" y="1745"/>
                  <a:pt x="3688" y="1546"/>
                  <a:pt x="3597" y="1385"/>
                </a:cubicBezTo>
                <a:cubicBezTo>
                  <a:pt x="2946" y="260"/>
                  <a:pt x="2946" y="260"/>
                  <a:pt x="2946" y="260"/>
                </a:cubicBezTo>
                <a:cubicBezTo>
                  <a:pt x="2854" y="100"/>
                  <a:pt x="2686" y="0"/>
                  <a:pt x="2495" y="0"/>
                </a:cubicBezTo>
              </a:path>
            </a:pathLst>
          </a:custGeom>
          <a:solidFill>
            <a:srgbClr val="FEFFFF"/>
          </a:solidFill>
          <a:ln w="63500" cap="flat">
            <a:solidFill>
              <a:srgbClr val="D259B1"/>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1" name="Freeform 413">
            <a:extLst>
              <a:ext uri="{FF2B5EF4-FFF2-40B4-BE49-F238E27FC236}">
                <a16:creationId xmlns:a16="http://schemas.microsoft.com/office/drawing/2014/main" id="{83B2E4A5-C53A-48A2-996B-D7D36D51A51A}"/>
              </a:ext>
            </a:extLst>
          </p:cNvPr>
          <p:cNvSpPr>
            <a:spLocks noChangeArrowheads="1"/>
          </p:cNvSpPr>
          <p:nvPr userDrawn="1"/>
        </p:nvSpPr>
        <p:spPr bwMode="auto">
          <a:xfrm>
            <a:off x="1549424" y="3240594"/>
            <a:ext cx="788916" cy="503037"/>
          </a:xfrm>
          <a:custGeom>
            <a:avLst/>
            <a:gdLst>
              <a:gd name="T0" fmla="*/ 1263 w 1264"/>
              <a:gd name="T1" fmla="*/ 704 h 805"/>
              <a:gd name="T2" fmla="*/ 1263 w 1264"/>
              <a:gd name="T3" fmla="*/ 704 h 805"/>
              <a:gd name="T4" fmla="*/ 628 w 1264"/>
              <a:gd name="T5" fmla="*/ 804 h 805"/>
              <a:gd name="T6" fmla="*/ 0 w 1264"/>
              <a:gd name="T7" fmla="*/ 704 h 805"/>
              <a:gd name="T8" fmla="*/ 0 w 1264"/>
              <a:gd name="T9" fmla="*/ 0 h 805"/>
              <a:gd name="T10" fmla="*/ 1263 w 1264"/>
              <a:gd name="T11" fmla="*/ 0 h 805"/>
              <a:gd name="T12" fmla="*/ 1263 w 1264"/>
              <a:gd name="T13" fmla="*/ 704 h 805"/>
            </a:gdLst>
            <a:ahLst/>
            <a:cxnLst>
              <a:cxn ang="0">
                <a:pos x="T0" y="T1"/>
              </a:cxn>
              <a:cxn ang="0">
                <a:pos x="T2" y="T3"/>
              </a:cxn>
              <a:cxn ang="0">
                <a:pos x="T4" y="T5"/>
              </a:cxn>
              <a:cxn ang="0">
                <a:pos x="T6" y="T7"/>
              </a:cxn>
              <a:cxn ang="0">
                <a:pos x="T8" y="T9"/>
              </a:cxn>
              <a:cxn ang="0">
                <a:pos x="T10" y="T11"/>
              </a:cxn>
              <a:cxn ang="0">
                <a:pos x="T12" y="T13"/>
              </a:cxn>
            </a:cxnLst>
            <a:rect l="0" t="0" r="r" b="b"/>
            <a:pathLst>
              <a:path w="1264" h="805">
                <a:moveTo>
                  <a:pt x="1263" y="704"/>
                </a:moveTo>
                <a:lnTo>
                  <a:pt x="1263" y="704"/>
                </a:lnTo>
                <a:cubicBezTo>
                  <a:pt x="1117" y="750"/>
                  <a:pt x="896" y="804"/>
                  <a:pt x="628" y="804"/>
                </a:cubicBezTo>
                <a:cubicBezTo>
                  <a:pt x="368" y="804"/>
                  <a:pt x="146" y="750"/>
                  <a:pt x="0" y="704"/>
                </a:cubicBezTo>
                <a:cubicBezTo>
                  <a:pt x="0" y="467"/>
                  <a:pt x="0" y="238"/>
                  <a:pt x="0" y="0"/>
                </a:cubicBezTo>
                <a:cubicBezTo>
                  <a:pt x="1263" y="0"/>
                  <a:pt x="1263" y="0"/>
                  <a:pt x="1263" y="0"/>
                </a:cubicBezTo>
                <a:lnTo>
                  <a:pt x="1263" y="704"/>
                </a:lnTo>
              </a:path>
            </a:pathLst>
          </a:custGeom>
          <a:solidFill>
            <a:srgbClr val="FEFFFF"/>
          </a:solidFill>
          <a:ln w="63500" cap="flat">
            <a:solidFill>
              <a:srgbClr val="89F3D3"/>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2" name="Freeform 414">
            <a:extLst>
              <a:ext uri="{FF2B5EF4-FFF2-40B4-BE49-F238E27FC236}">
                <a16:creationId xmlns:a16="http://schemas.microsoft.com/office/drawing/2014/main" id="{A2DD1924-6CF0-4B3F-A34F-3EF85D870D8C}"/>
              </a:ext>
            </a:extLst>
          </p:cNvPr>
          <p:cNvSpPr>
            <a:spLocks noChangeArrowheads="1"/>
          </p:cNvSpPr>
          <p:nvPr userDrawn="1"/>
        </p:nvSpPr>
        <p:spPr bwMode="auto">
          <a:xfrm>
            <a:off x="1392740" y="2896988"/>
            <a:ext cx="1102285" cy="610242"/>
          </a:xfrm>
          <a:custGeom>
            <a:avLst/>
            <a:gdLst>
              <a:gd name="T0" fmla="*/ 1729 w 1768"/>
              <a:gd name="T1" fmla="*/ 536 h 981"/>
              <a:gd name="T2" fmla="*/ 1729 w 1768"/>
              <a:gd name="T3" fmla="*/ 536 h 981"/>
              <a:gd name="T4" fmla="*/ 910 w 1768"/>
              <a:gd name="T5" fmla="*/ 972 h 981"/>
              <a:gd name="T6" fmla="*/ 857 w 1768"/>
              <a:gd name="T7" fmla="*/ 972 h 981"/>
              <a:gd name="T8" fmla="*/ 46 w 1768"/>
              <a:gd name="T9" fmla="*/ 536 h 981"/>
              <a:gd name="T10" fmla="*/ 46 w 1768"/>
              <a:gd name="T11" fmla="*/ 437 h 981"/>
              <a:gd name="T12" fmla="*/ 857 w 1768"/>
              <a:gd name="T13" fmla="*/ 8 h 981"/>
              <a:gd name="T14" fmla="*/ 910 w 1768"/>
              <a:gd name="T15" fmla="*/ 8 h 981"/>
              <a:gd name="T16" fmla="*/ 1729 w 1768"/>
              <a:gd name="T17" fmla="*/ 437 h 981"/>
              <a:gd name="T18" fmla="*/ 1729 w 1768"/>
              <a:gd name="T19" fmla="*/ 536 h 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8" h="981">
                <a:moveTo>
                  <a:pt x="1729" y="536"/>
                </a:moveTo>
                <a:lnTo>
                  <a:pt x="1729" y="536"/>
                </a:lnTo>
                <a:cubicBezTo>
                  <a:pt x="910" y="972"/>
                  <a:pt x="910" y="972"/>
                  <a:pt x="910" y="972"/>
                </a:cubicBezTo>
                <a:cubicBezTo>
                  <a:pt x="895" y="980"/>
                  <a:pt x="872" y="980"/>
                  <a:pt x="857" y="972"/>
                </a:cubicBezTo>
                <a:cubicBezTo>
                  <a:pt x="46" y="536"/>
                  <a:pt x="46" y="536"/>
                  <a:pt x="46" y="536"/>
                </a:cubicBezTo>
                <a:cubicBezTo>
                  <a:pt x="0" y="513"/>
                  <a:pt x="0" y="460"/>
                  <a:pt x="46" y="437"/>
                </a:cubicBezTo>
                <a:cubicBezTo>
                  <a:pt x="857" y="8"/>
                  <a:pt x="857" y="8"/>
                  <a:pt x="857" y="8"/>
                </a:cubicBezTo>
                <a:cubicBezTo>
                  <a:pt x="872" y="0"/>
                  <a:pt x="895" y="0"/>
                  <a:pt x="910" y="8"/>
                </a:cubicBezTo>
                <a:cubicBezTo>
                  <a:pt x="1729" y="437"/>
                  <a:pt x="1729" y="437"/>
                  <a:pt x="1729" y="437"/>
                </a:cubicBezTo>
                <a:cubicBezTo>
                  <a:pt x="1767" y="460"/>
                  <a:pt x="1767" y="513"/>
                  <a:pt x="1729" y="536"/>
                </a:cubicBezTo>
              </a:path>
            </a:pathLst>
          </a:custGeom>
          <a:solidFill>
            <a:srgbClr val="FEFFFF"/>
          </a:solidFill>
          <a:ln w="63500" cap="flat">
            <a:solidFill>
              <a:srgbClr val="89F3D3"/>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3" name="Freeform 416">
            <a:extLst>
              <a:ext uri="{FF2B5EF4-FFF2-40B4-BE49-F238E27FC236}">
                <a16:creationId xmlns:a16="http://schemas.microsoft.com/office/drawing/2014/main" id="{F267465B-96C2-4D2D-943D-B99F95048434}"/>
              </a:ext>
            </a:extLst>
          </p:cNvPr>
          <p:cNvSpPr>
            <a:spLocks noChangeArrowheads="1"/>
          </p:cNvSpPr>
          <p:nvPr userDrawn="1"/>
        </p:nvSpPr>
        <p:spPr bwMode="auto">
          <a:xfrm>
            <a:off x="4279019" y="3240594"/>
            <a:ext cx="788917" cy="503037"/>
          </a:xfrm>
          <a:custGeom>
            <a:avLst/>
            <a:gdLst>
              <a:gd name="T0" fmla="*/ 1263 w 1264"/>
              <a:gd name="T1" fmla="*/ 704 h 805"/>
              <a:gd name="T2" fmla="*/ 1263 w 1264"/>
              <a:gd name="T3" fmla="*/ 704 h 805"/>
              <a:gd name="T4" fmla="*/ 628 w 1264"/>
              <a:gd name="T5" fmla="*/ 804 h 805"/>
              <a:gd name="T6" fmla="*/ 0 w 1264"/>
              <a:gd name="T7" fmla="*/ 704 h 805"/>
              <a:gd name="T8" fmla="*/ 0 w 1264"/>
              <a:gd name="T9" fmla="*/ 0 h 805"/>
              <a:gd name="T10" fmla="*/ 1263 w 1264"/>
              <a:gd name="T11" fmla="*/ 0 h 805"/>
              <a:gd name="T12" fmla="*/ 1263 w 1264"/>
              <a:gd name="T13" fmla="*/ 704 h 805"/>
            </a:gdLst>
            <a:ahLst/>
            <a:cxnLst>
              <a:cxn ang="0">
                <a:pos x="T0" y="T1"/>
              </a:cxn>
              <a:cxn ang="0">
                <a:pos x="T2" y="T3"/>
              </a:cxn>
              <a:cxn ang="0">
                <a:pos x="T4" y="T5"/>
              </a:cxn>
              <a:cxn ang="0">
                <a:pos x="T6" y="T7"/>
              </a:cxn>
              <a:cxn ang="0">
                <a:pos x="T8" y="T9"/>
              </a:cxn>
              <a:cxn ang="0">
                <a:pos x="T10" y="T11"/>
              </a:cxn>
              <a:cxn ang="0">
                <a:pos x="T12" y="T13"/>
              </a:cxn>
            </a:cxnLst>
            <a:rect l="0" t="0" r="r" b="b"/>
            <a:pathLst>
              <a:path w="1264" h="805">
                <a:moveTo>
                  <a:pt x="1263" y="704"/>
                </a:moveTo>
                <a:lnTo>
                  <a:pt x="1263" y="704"/>
                </a:lnTo>
                <a:cubicBezTo>
                  <a:pt x="1118" y="750"/>
                  <a:pt x="896" y="804"/>
                  <a:pt x="628" y="804"/>
                </a:cubicBezTo>
                <a:cubicBezTo>
                  <a:pt x="360" y="804"/>
                  <a:pt x="146" y="750"/>
                  <a:pt x="0" y="704"/>
                </a:cubicBezTo>
                <a:cubicBezTo>
                  <a:pt x="0" y="467"/>
                  <a:pt x="0" y="238"/>
                  <a:pt x="0" y="0"/>
                </a:cubicBezTo>
                <a:cubicBezTo>
                  <a:pt x="1263" y="0"/>
                  <a:pt x="1263" y="0"/>
                  <a:pt x="1263" y="0"/>
                </a:cubicBezTo>
                <a:lnTo>
                  <a:pt x="1263" y="704"/>
                </a:lnTo>
              </a:path>
            </a:pathLst>
          </a:custGeom>
          <a:solidFill>
            <a:srgbClr val="FEFFFF"/>
          </a:solidFill>
          <a:ln w="63500" cap="flat">
            <a:solidFill>
              <a:srgbClr val="69B8F8"/>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4" name="Freeform 417">
            <a:extLst>
              <a:ext uri="{FF2B5EF4-FFF2-40B4-BE49-F238E27FC236}">
                <a16:creationId xmlns:a16="http://schemas.microsoft.com/office/drawing/2014/main" id="{EC07024B-29C9-4928-9A08-6EF73A05A420}"/>
              </a:ext>
            </a:extLst>
          </p:cNvPr>
          <p:cNvSpPr>
            <a:spLocks noChangeArrowheads="1"/>
          </p:cNvSpPr>
          <p:nvPr userDrawn="1"/>
        </p:nvSpPr>
        <p:spPr bwMode="auto">
          <a:xfrm>
            <a:off x="4122336" y="2896988"/>
            <a:ext cx="1102283" cy="610242"/>
          </a:xfrm>
          <a:custGeom>
            <a:avLst/>
            <a:gdLst>
              <a:gd name="T0" fmla="*/ 1729 w 1768"/>
              <a:gd name="T1" fmla="*/ 536 h 981"/>
              <a:gd name="T2" fmla="*/ 1729 w 1768"/>
              <a:gd name="T3" fmla="*/ 536 h 981"/>
              <a:gd name="T4" fmla="*/ 910 w 1768"/>
              <a:gd name="T5" fmla="*/ 972 h 981"/>
              <a:gd name="T6" fmla="*/ 857 w 1768"/>
              <a:gd name="T7" fmla="*/ 972 h 981"/>
              <a:gd name="T8" fmla="*/ 38 w 1768"/>
              <a:gd name="T9" fmla="*/ 536 h 981"/>
              <a:gd name="T10" fmla="*/ 38 w 1768"/>
              <a:gd name="T11" fmla="*/ 437 h 981"/>
              <a:gd name="T12" fmla="*/ 857 w 1768"/>
              <a:gd name="T13" fmla="*/ 8 h 981"/>
              <a:gd name="T14" fmla="*/ 910 w 1768"/>
              <a:gd name="T15" fmla="*/ 8 h 981"/>
              <a:gd name="T16" fmla="*/ 1729 w 1768"/>
              <a:gd name="T17" fmla="*/ 437 h 981"/>
              <a:gd name="T18" fmla="*/ 1729 w 1768"/>
              <a:gd name="T19" fmla="*/ 536 h 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8" h="981">
                <a:moveTo>
                  <a:pt x="1729" y="536"/>
                </a:moveTo>
                <a:lnTo>
                  <a:pt x="1729" y="536"/>
                </a:lnTo>
                <a:cubicBezTo>
                  <a:pt x="910" y="972"/>
                  <a:pt x="910" y="972"/>
                  <a:pt x="910" y="972"/>
                </a:cubicBezTo>
                <a:cubicBezTo>
                  <a:pt x="895" y="980"/>
                  <a:pt x="872" y="980"/>
                  <a:pt x="857" y="972"/>
                </a:cubicBezTo>
                <a:cubicBezTo>
                  <a:pt x="38" y="536"/>
                  <a:pt x="38" y="536"/>
                  <a:pt x="38" y="536"/>
                </a:cubicBezTo>
                <a:cubicBezTo>
                  <a:pt x="0" y="513"/>
                  <a:pt x="0" y="460"/>
                  <a:pt x="38" y="437"/>
                </a:cubicBezTo>
                <a:cubicBezTo>
                  <a:pt x="857" y="8"/>
                  <a:pt x="857" y="8"/>
                  <a:pt x="857" y="8"/>
                </a:cubicBezTo>
                <a:cubicBezTo>
                  <a:pt x="872" y="0"/>
                  <a:pt x="895" y="0"/>
                  <a:pt x="910" y="8"/>
                </a:cubicBezTo>
                <a:cubicBezTo>
                  <a:pt x="1729" y="437"/>
                  <a:pt x="1729" y="437"/>
                  <a:pt x="1729" y="437"/>
                </a:cubicBezTo>
                <a:cubicBezTo>
                  <a:pt x="1767" y="460"/>
                  <a:pt x="1767" y="513"/>
                  <a:pt x="1729" y="536"/>
                </a:cubicBezTo>
              </a:path>
            </a:pathLst>
          </a:custGeom>
          <a:solidFill>
            <a:srgbClr val="FEFFFF"/>
          </a:solidFill>
          <a:ln w="63500" cap="flat">
            <a:solidFill>
              <a:srgbClr val="69B8F8"/>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5" name="Freeform 419">
            <a:extLst>
              <a:ext uri="{FF2B5EF4-FFF2-40B4-BE49-F238E27FC236}">
                <a16:creationId xmlns:a16="http://schemas.microsoft.com/office/drawing/2014/main" id="{3B7D4D7F-2F7E-4342-81A5-7833389F0B9B}"/>
              </a:ext>
            </a:extLst>
          </p:cNvPr>
          <p:cNvSpPr>
            <a:spLocks noChangeArrowheads="1"/>
          </p:cNvSpPr>
          <p:nvPr userDrawn="1"/>
        </p:nvSpPr>
        <p:spPr bwMode="auto">
          <a:xfrm>
            <a:off x="7008615" y="3240594"/>
            <a:ext cx="786168" cy="503037"/>
          </a:xfrm>
          <a:custGeom>
            <a:avLst/>
            <a:gdLst>
              <a:gd name="T0" fmla="*/ 1262 w 1263"/>
              <a:gd name="T1" fmla="*/ 704 h 805"/>
              <a:gd name="T2" fmla="*/ 1262 w 1263"/>
              <a:gd name="T3" fmla="*/ 704 h 805"/>
              <a:gd name="T4" fmla="*/ 627 w 1263"/>
              <a:gd name="T5" fmla="*/ 804 h 805"/>
              <a:gd name="T6" fmla="*/ 0 w 1263"/>
              <a:gd name="T7" fmla="*/ 704 h 805"/>
              <a:gd name="T8" fmla="*/ 0 w 1263"/>
              <a:gd name="T9" fmla="*/ 0 h 805"/>
              <a:gd name="T10" fmla="*/ 1262 w 1263"/>
              <a:gd name="T11" fmla="*/ 0 h 805"/>
              <a:gd name="T12" fmla="*/ 1262 w 1263"/>
              <a:gd name="T13" fmla="*/ 704 h 805"/>
            </a:gdLst>
            <a:ahLst/>
            <a:cxnLst>
              <a:cxn ang="0">
                <a:pos x="T0" y="T1"/>
              </a:cxn>
              <a:cxn ang="0">
                <a:pos x="T2" y="T3"/>
              </a:cxn>
              <a:cxn ang="0">
                <a:pos x="T4" y="T5"/>
              </a:cxn>
              <a:cxn ang="0">
                <a:pos x="T6" y="T7"/>
              </a:cxn>
              <a:cxn ang="0">
                <a:pos x="T8" y="T9"/>
              </a:cxn>
              <a:cxn ang="0">
                <a:pos x="T10" y="T11"/>
              </a:cxn>
              <a:cxn ang="0">
                <a:pos x="T12" y="T13"/>
              </a:cxn>
            </a:cxnLst>
            <a:rect l="0" t="0" r="r" b="b"/>
            <a:pathLst>
              <a:path w="1263" h="805">
                <a:moveTo>
                  <a:pt x="1262" y="704"/>
                </a:moveTo>
                <a:lnTo>
                  <a:pt x="1262" y="704"/>
                </a:lnTo>
                <a:cubicBezTo>
                  <a:pt x="1117" y="750"/>
                  <a:pt x="895" y="804"/>
                  <a:pt x="627" y="804"/>
                </a:cubicBezTo>
                <a:cubicBezTo>
                  <a:pt x="359" y="804"/>
                  <a:pt x="145" y="750"/>
                  <a:pt x="0" y="704"/>
                </a:cubicBezTo>
                <a:cubicBezTo>
                  <a:pt x="0" y="467"/>
                  <a:pt x="0" y="238"/>
                  <a:pt x="0" y="0"/>
                </a:cubicBezTo>
                <a:cubicBezTo>
                  <a:pt x="1262" y="0"/>
                  <a:pt x="1262" y="0"/>
                  <a:pt x="1262" y="0"/>
                </a:cubicBezTo>
                <a:lnTo>
                  <a:pt x="1262" y="704"/>
                </a:lnTo>
              </a:path>
            </a:pathLst>
          </a:custGeom>
          <a:solidFill>
            <a:srgbClr val="FEFFFF"/>
          </a:solidFill>
          <a:ln w="63500" cap="flat">
            <a:solidFill>
              <a:srgbClr val="F5E252"/>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6" name="Freeform 420">
            <a:extLst>
              <a:ext uri="{FF2B5EF4-FFF2-40B4-BE49-F238E27FC236}">
                <a16:creationId xmlns:a16="http://schemas.microsoft.com/office/drawing/2014/main" id="{6CFA273E-2C61-44DF-9B97-4EAFDDFF6EEF}"/>
              </a:ext>
            </a:extLst>
          </p:cNvPr>
          <p:cNvSpPr>
            <a:spLocks noChangeArrowheads="1"/>
          </p:cNvSpPr>
          <p:nvPr userDrawn="1"/>
        </p:nvSpPr>
        <p:spPr bwMode="auto">
          <a:xfrm>
            <a:off x="6849183" y="2896988"/>
            <a:ext cx="1102283" cy="610242"/>
          </a:xfrm>
          <a:custGeom>
            <a:avLst/>
            <a:gdLst>
              <a:gd name="T0" fmla="*/ 1729 w 1769"/>
              <a:gd name="T1" fmla="*/ 536 h 981"/>
              <a:gd name="T2" fmla="*/ 1729 w 1769"/>
              <a:gd name="T3" fmla="*/ 536 h 981"/>
              <a:gd name="T4" fmla="*/ 910 w 1769"/>
              <a:gd name="T5" fmla="*/ 972 h 981"/>
              <a:gd name="T6" fmla="*/ 857 w 1769"/>
              <a:gd name="T7" fmla="*/ 972 h 981"/>
              <a:gd name="T8" fmla="*/ 38 w 1769"/>
              <a:gd name="T9" fmla="*/ 536 h 981"/>
              <a:gd name="T10" fmla="*/ 38 w 1769"/>
              <a:gd name="T11" fmla="*/ 437 h 981"/>
              <a:gd name="T12" fmla="*/ 857 w 1769"/>
              <a:gd name="T13" fmla="*/ 8 h 981"/>
              <a:gd name="T14" fmla="*/ 910 w 1769"/>
              <a:gd name="T15" fmla="*/ 8 h 981"/>
              <a:gd name="T16" fmla="*/ 1729 w 1769"/>
              <a:gd name="T17" fmla="*/ 437 h 981"/>
              <a:gd name="T18" fmla="*/ 1729 w 1769"/>
              <a:gd name="T19" fmla="*/ 536 h 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9" h="981">
                <a:moveTo>
                  <a:pt x="1729" y="536"/>
                </a:moveTo>
                <a:lnTo>
                  <a:pt x="1729" y="536"/>
                </a:lnTo>
                <a:cubicBezTo>
                  <a:pt x="910" y="972"/>
                  <a:pt x="910" y="972"/>
                  <a:pt x="910" y="972"/>
                </a:cubicBezTo>
                <a:cubicBezTo>
                  <a:pt x="895" y="980"/>
                  <a:pt x="872" y="980"/>
                  <a:pt x="857" y="972"/>
                </a:cubicBezTo>
                <a:cubicBezTo>
                  <a:pt x="38" y="536"/>
                  <a:pt x="38" y="536"/>
                  <a:pt x="38" y="536"/>
                </a:cubicBezTo>
                <a:cubicBezTo>
                  <a:pt x="0" y="513"/>
                  <a:pt x="0" y="460"/>
                  <a:pt x="38" y="437"/>
                </a:cubicBezTo>
                <a:cubicBezTo>
                  <a:pt x="857" y="8"/>
                  <a:pt x="857" y="8"/>
                  <a:pt x="857" y="8"/>
                </a:cubicBezTo>
                <a:cubicBezTo>
                  <a:pt x="872" y="0"/>
                  <a:pt x="895" y="0"/>
                  <a:pt x="910" y="8"/>
                </a:cubicBezTo>
                <a:cubicBezTo>
                  <a:pt x="1729" y="437"/>
                  <a:pt x="1729" y="437"/>
                  <a:pt x="1729" y="437"/>
                </a:cubicBezTo>
                <a:cubicBezTo>
                  <a:pt x="1768" y="460"/>
                  <a:pt x="1768" y="513"/>
                  <a:pt x="1729" y="536"/>
                </a:cubicBezTo>
              </a:path>
            </a:pathLst>
          </a:custGeom>
          <a:solidFill>
            <a:srgbClr val="FEFFFF"/>
          </a:solidFill>
          <a:ln w="63500" cap="flat">
            <a:solidFill>
              <a:srgbClr val="F5E252"/>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7" name="Freeform 422">
            <a:extLst>
              <a:ext uri="{FF2B5EF4-FFF2-40B4-BE49-F238E27FC236}">
                <a16:creationId xmlns:a16="http://schemas.microsoft.com/office/drawing/2014/main" id="{06CFA213-6E9A-4595-BD17-F1F13773397F}"/>
              </a:ext>
            </a:extLst>
          </p:cNvPr>
          <p:cNvSpPr>
            <a:spLocks noChangeArrowheads="1"/>
          </p:cNvSpPr>
          <p:nvPr userDrawn="1"/>
        </p:nvSpPr>
        <p:spPr bwMode="auto">
          <a:xfrm>
            <a:off x="9735462" y="3240594"/>
            <a:ext cx="786168" cy="503037"/>
          </a:xfrm>
          <a:custGeom>
            <a:avLst/>
            <a:gdLst>
              <a:gd name="T0" fmla="*/ 1262 w 1263"/>
              <a:gd name="T1" fmla="*/ 704 h 805"/>
              <a:gd name="T2" fmla="*/ 1262 w 1263"/>
              <a:gd name="T3" fmla="*/ 704 h 805"/>
              <a:gd name="T4" fmla="*/ 627 w 1263"/>
              <a:gd name="T5" fmla="*/ 804 h 805"/>
              <a:gd name="T6" fmla="*/ 0 w 1263"/>
              <a:gd name="T7" fmla="*/ 704 h 805"/>
              <a:gd name="T8" fmla="*/ 0 w 1263"/>
              <a:gd name="T9" fmla="*/ 0 h 805"/>
              <a:gd name="T10" fmla="*/ 1262 w 1263"/>
              <a:gd name="T11" fmla="*/ 0 h 805"/>
              <a:gd name="T12" fmla="*/ 1262 w 1263"/>
              <a:gd name="T13" fmla="*/ 704 h 805"/>
            </a:gdLst>
            <a:ahLst/>
            <a:cxnLst>
              <a:cxn ang="0">
                <a:pos x="T0" y="T1"/>
              </a:cxn>
              <a:cxn ang="0">
                <a:pos x="T2" y="T3"/>
              </a:cxn>
              <a:cxn ang="0">
                <a:pos x="T4" y="T5"/>
              </a:cxn>
              <a:cxn ang="0">
                <a:pos x="T6" y="T7"/>
              </a:cxn>
              <a:cxn ang="0">
                <a:pos x="T8" y="T9"/>
              </a:cxn>
              <a:cxn ang="0">
                <a:pos x="T10" y="T11"/>
              </a:cxn>
              <a:cxn ang="0">
                <a:pos x="T12" y="T13"/>
              </a:cxn>
            </a:cxnLst>
            <a:rect l="0" t="0" r="r" b="b"/>
            <a:pathLst>
              <a:path w="1263" h="805">
                <a:moveTo>
                  <a:pt x="1262" y="704"/>
                </a:moveTo>
                <a:lnTo>
                  <a:pt x="1262" y="704"/>
                </a:lnTo>
                <a:cubicBezTo>
                  <a:pt x="1117" y="750"/>
                  <a:pt x="895" y="804"/>
                  <a:pt x="627" y="804"/>
                </a:cubicBezTo>
                <a:cubicBezTo>
                  <a:pt x="359" y="804"/>
                  <a:pt x="145" y="750"/>
                  <a:pt x="0" y="704"/>
                </a:cubicBezTo>
                <a:cubicBezTo>
                  <a:pt x="0" y="467"/>
                  <a:pt x="0" y="238"/>
                  <a:pt x="0" y="0"/>
                </a:cubicBezTo>
                <a:cubicBezTo>
                  <a:pt x="1262" y="0"/>
                  <a:pt x="1262" y="0"/>
                  <a:pt x="1262" y="0"/>
                </a:cubicBezTo>
                <a:lnTo>
                  <a:pt x="1262" y="704"/>
                </a:lnTo>
              </a:path>
            </a:pathLst>
          </a:custGeom>
          <a:solidFill>
            <a:srgbClr val="FEFFFF"/>
          </a:solidFill>
          <a:ln w="63500" cap="flat">
            <a:solidFill>
              <a:srgbClr val="D259B1"/>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8" name="Freeform 423">
            <a:extLst>
              <a:ext uri="{FF2B5EF4-FFF2-40B4-BE49-F238E27FC236}">
                <a16:creationId xmlns:a16="http://schemas.microsoft.com/office/drawing/2014/main" id="{A5867511-C08A-4F30-91F4-1AFDEAF4B494}"/>
              </a:ext>
            </a:extLst>
          </p:cNvPr>
          <p:cNvSpPr>
            <a:spLocks noChangeArrowheads="1"/>
          </p:cNvSpPr>
          <p:nvPr userDrawn="1"/>
        </p:nvSpPr>
        <p:spPr bwMode="auto">
          <a:xfrm>
            <a:off x="9578777" y="2896988"/>
            <a:ext cx="1102285" cy="610242"/>
          </a:xfrm>
          <a:custGeom>
            <a:avLst/>
            <a:gdLst>
              <a:gd name="T0" fmla="*/ 1729 w 1769"/>
              <a:gd name="T1" fmla="*/ 536 h 981"/>
              <a:gd name="T2" fmla="*/ 1729 w 1769"/>
              <a:gd name="T3" fmla="*/ 536 h 981"/>
              <a:gd name="T4" fmla="*/ 911 w 1769"/>
              <a:gd name="T5" fmla="*/ 972 h 981"/>
              <a:gd name="T6" fmla="*/ 857 w 1769"/>
              <a:gd name="T7" fmla="*/ 972 h 981"/>
              <a:gd name="T8" fmla="*/ 38 w 1769"/>
              <a:gd name="T9" fmla="*/ 536 h 981"/>
              <a:gd name="T10" fmla="*/ 38 w 1769"/>
              <a:gd name="T11" fmla="*/ 437 h 981"/>
              <a:gd name="T12" fmla="*/ 857 w 1769"/>
              <a:gd name="T13" fmla="*/ 8 h 981"/>
              <a:gd name="T14" fmla="*/ 911 w 1769"/>
              <a:gd name="T15" fmla="*/ 8 h 981"/>
              <a:gd name="T16" fmla="*/ 1729 w 1769"/>
              <a:gd name="T17" fmla="*/ 437 h 981"/>
              <a:gd name="T18" fmla="*/ 1729 w 1769"/>
              <a:gd name="T19" fmla="*/ 536 h 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9" h="981">
                <a:moveTo>
                  <a:pt x="1729" y="536"/>
                </a:moveTo>
                <a:lnTo>
                  <a:pt x="1729" y="536"/>
                </a:lnTo>
                <a:cubicBezTo>
                  <a:pt x="911" y="972"/>
                  <a:pt x="911" y="972"/>
                  <a:pt x="911" y="972"/>
                </a:cubicBezTo>
                <a:cubicBezTo>
                  <a:pt x="895" y="980"/>
                  <a:pt x="872" y="980"/>
                  <a:pt x="857" y="972"/>
                </a:cubicBezTo>
                <a:cubicBezTo>
                  <a:pt x="38" y="536"/>
                  <a:pt x="38" y="536"/>
                  <a:pt x="38" y="536"/>
                </a:cubicBezTo>
                <a:cubicBezTo>
                  <a:pt x="0" y="513"/>
                  <a:pt x="0" y="460"/>
                  <a:pt x="38" y="437"/>
                </a:cubicBezTo>
                <a:cubicBezTo>
                  <a:pt x="857" y="8"/>
                  <a:pt x="857" y="8"/>
                  <a:pt x="857" y="8"/>
                </a:cubicBezTo>
                <a:cubicBezTo>
                  <a:pt x="872" y="0"/>
                  <a:pt x="895" y="0"/>
                  <a:pt x="911" y="8"/>
                </a:cubicBezTo>
                <a:cubicBezTo>
                  <a:pt x="1729" y="437"/>
                  <a:pt x="1729" y="437"/>
                  <a:pt x="1729" y="437"/>
                </a:cubicBezTo>
                <a:cubicBezTo>
                  <a:pt x="1768" y="460"/>
                  <a:pt x="1768" y="513"/>
                  <a:pt x="1729" y="536"/>
                </a:cubicBezTo>
              </a:path>
            </a:pathLst>
          </a:custGeom>
          <a:solidFill>
            <a:srgbClr val="FEFFFF"/>
          </a:solidFill>
          <a:ln w="63500" cap="flat">
            <a:solidFill>
              <a:srgbClr val="D259B1"/>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49" name="CuadroTexto 475">
            <a:extLst>
              <a:ext uri="{FF2B5EF4-FFF2-40B4-BE49-F238E27FC236}">
                <a16:creationId xmlns:a16="http://schemas.microsoft.com/office/drawing/2014/main" id="{A654E755-DEBF-48B9-9B76-CC490D1930B7}"/>
              </a:ext>
            </a:extLst>
          </p:cNvPr>
          <p:cNvSpPr txBox="1"/>
          <p:nvPr userDrawn="1"/>
        </p:nvSpPr>
        <p:spPr>
          <a:xfrm>
            <a:off x="1708519" y="2125129"/>
            <a:ext cx="479618" cy="707886"/>
          </a:xfrm>
          <a:prstGeom prst="rect">
            <a:avLst/>
          </a:prstGeom>
          <a:noFill/>
        </p:spPr>
        <p:txBody>
          <a:bodyPr wrap="none" rtlCol="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353E49"/>
                </a:solidFill>
                <a:effectLst/>
                <a:uLnTx/>
                <a:uFillTx/>
                <a:latin typeface="Lato Heavy" charset="0"/>
                <a:ea typeface="Lato Heavy" charset="0"/>
                <a:cs typeface="Lato Heavy" charset="0"/>
              </a:rPr>
              <a:t>1</a:t>
            </a:r>
          </a:p>
        </p:txBody>
      </p:sp>
      <p:sp>
        <p:nvSpPr>
          <p:cNvPr id="50" name="CuadroTexto 476">
            <a:extLst>
              <a:ext uri="{FF2B5EF4-FFF2-40B4-BE49-F238E27FC236}">
                <a16:creationId xmlns:a16="http://schemas.microsoft.com/office/drawing/2014/main" id="{24CEC21E-1CA7-4431-A41C-14D46A9A97DA}"/>
              </a:ext>
            </a:extLst>
          </p:cNvPr>
          <p:cNvSpPr txBox="1"/>
          <p:nvPr userDrawn="1"/>
        </p:nvSpPr>
        <p:spPr>
          <a:xfrm>
            <a:off x="4447957" y="2120646"/>
            <a:ext cx="479618" cy="707886"/>
          </a:xfrm>
          <a:prstGeom prst="rect">
            <a:avLst/>
          </a:prstGeom>
          <a:noFill/>
        </p:spPr>
        <p:txBody>
          <a:bodyPr wrap="none" rtlCol="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353E49"/>
                </a:solidFill>
                <a:effectLst/>
                <a:uLnTx/>
                <a:uFillTx/>
                <a:latin typeface="Lato Heavy" charset="0"/>
                <a:ea typeface="Lato Heavy" charset="0"/>
                <a:cs typeface="Lato Heavy" charset="0"/>
              </a:rPr>
              <a:t>2</a:t>
            </a:r>
          </a:p>
        </p:txBody>
      </p:sp>
      <p:sp>
        <p:nvSpPr>
          <p:cNvPr id="51" name="CuadroTexto 477">
            <a:extLst>
              <a:ext uri="{FF2B5EF4-FFF2-40B4-BE49-F238E27FC236}">
                <a16:creationId xmlns:a16="http://schemas.microsoft.com/office/drawing/2014/main" id="{C8850E27-BEFD-4739-B50B-0693CCA723D6}"/>
              </a:ext>
            </a:extLst>
          </p:cNvPr>
          <p:cNvSpPr txBox="1"/>
          <p:nvPr userDrawn="1"/>
        </p:nvSpPr>
        <p:spPr>
          <a:xfrm>
            <a:off x="7170408" y="2125617"/>
            <a:ext cx="479618" cy="707886"/>
          </a:xfrm>
          <a:prstGeom prst="rect">
            <a:avLst/>
          </a:prstGeom>
          <a:noFill/>
        </p:spPr>
        <p:txBody>
          <a:bodyPr wrap="none" rtlCol="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353E49"/>
                </a:solidFill>
                <a:effectLst/>
                <a:uLnTx/>
                <a:uFillTx/>
                <a:latin typeface="Lato Heavy" charset="0"/>
                <a:ea typeface="Lato Heavy" charset="0"/>
                <a:cs typeface="Lato Heavy" charset="0"/>
              </a:rPr>
              <a:t>3</a:t>
            </a:r>
          </a:p>
        </p:txBody>
      </p:sp>
      <p:sp>
        <p:nvSpPr>
          <p:cNvPr id="52" name="CuadroTexto 478">
            <a:extLst>
              <a:ext uri="{FF2B5EF4-FFF2-40B4-BE49-F238E27FC236}">
                <a16:creationId xmlns:a16="http://schemas.microsoft.com/office/drawing/2014/main" id="{7DED2F4F-17A7-467A-9348-ECFADF4628EB}"/>
              </a:ext>
            </a:extLst>
          </p:cNvPr>
          <p:cNvSpPr txBox="1"/>
          <p:nvPr userDrawn="1"/>
        </p:nvSpPr>
        <p:spPr>
          <a:xfrm>
            <a:off x="9895679" y="2125617"/>
            <a:ext cx="479618" cy="707886"/>
          </a:xfrm>
          <a:prstGeom prst="rect">
            <a:avLst/>
          </a:prstGeom>
          <a:noFill/>
        </p:spPr>
        <p:txBody>
          <a:bodyPr wrap="none" rtlCol="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353E49"/>
                </a:solidFill>
                <a:effectLst/>
                <a:uLnTx/>
                <a:uFillTx/>
                <a:latin typeface="Lato Heavy" charset="0"/>
                <a:ea typeface="Lato Heavy" charset="0"/>
                <a:cs typeface="Lato Heavy" charset="0"/>
              </a:rPr>
              <a:t>4</a:t>
            </a:r>
          </a:p>
        </p:txBody>
      </p:sp>
      <p:sp>
        <p:nvSpPr>
          <p:cNvPr id="57" name="Text Placeholder 36">
            <a:extLst>
              <a:ext uri="{FF2B5EF4-FFF2-40B4-BE49-F238E27FC236}">
                <a16:creationId xmlns:a16="http://schemas.microsoft.com/office/drawing/2014/main" id="{CABFA4D7-A9CA-4BE3-9485-7E2B0242DC37}"/>
              </a:ext>
            </a:extLst>
          </p:cNvPr>
          <p:cNvSpPr>
            <a:spLocks noGrp="1"/>
          </p:cNvSpPr>
          <p:nvPr>
            <p:ph type="body" sz="quarter" idx="14"/>
          </p:nvPr>
        </p:nvSpPr>
        <p:spPr>
          <a:xfrm>
            <a:off x="838470" y="4532546"/>
            <a:ext cx="2258549" cy="1130637"/>
          </a:xfrm>
        </p:spPr>
        <p:txBody>
          <a:bodyPr/>
          <a:lstStyle>
            <a:lvl1pPr marL="0" indent="0" algn="ctr">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58" name="Text Placeholder 36">
            <a:extLst>
              <a:ext uri="{FF2B5EF4-FFF2-40B4-BE49-F238E27FC236}">
                <a16:creationId xmlns:a16="http://schemas.microsoft.com/office/drawing/2014/main" id="{343170F0-7948-4F06-AF99-75F78E2DA2A1}"/>
              </a:ext>
            </a:extLst>
          </p:cNvPr>
          <p:cNvSpPr>
            <a:spLocks noGrp="1"/>
          </p:cNvSpPr>
          <p:nvPr>
            <p:ph type="body" sz="quarter" idx="15"/>
          </p:nvPr>
        </p:nvSpPr>
        <p:spPr>
          <a:xfrm>
            <a:off x="3589989" y="4532546"/>
            <a:ext cx="2258549" cy="1130637"/>
          </a:xfrm>
        </p:spPr>
        <p:txBody>
          <a:bodyPr/>
          <a:lstStyle>
            <a:lvl1pPr marL="0" indent="0" algn="ctr">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59" name="Text Placeholder 36">
            <a:extLst>
              <a:ext uri="{FF2B5EF4-FFF2-40B4-BE49-F238E27FC236}">
                <a16:creationId xmlns:a16="http://schemas.microsoft.com/office/drawing/2014/main" id="{9F12F930-7E1C-497C-AC38-700B99CC3E3E}"/>
              </a:ext>
            </a:extLst>
          </p:cNvPr>
          <p:cNvSpPr>
            <a:spLocks noGrp="1"/>
          </p:cNvSpPr>
          <p:nvPr>
            <p:ph type="body" sz="quarter" idx="16"/>
          </p:nvPr>
        </p:nvSpPr>
        <p:spPr>
          <a:xfrm>
            <a:off x="6341508" y="4532546"/>
            <a:ext cx="2258549" cy="1130637"/>
          </a:xfrm>
        </p:spPr>
        <p:txBody>
          <a:bodyPr/>
          <a:lstStyle>
            <a:lvl1pPr marL="0" indent="0" algn="ctr">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60" name="Text Placeholder 36">
            <a:extLst>
              <a:ext uri="{FF2B5EF4-FFF2-40B4-BE49-F238E27FC236}">
                <a16:creationId xmlns:a16="http://schemas.microsoft.com/office/drawing/2014/main" id="{18D4E980-6D06-40BD-9B50-31990E57A097}"/>
              </a:ext>
            </a:extLst>
          </p:cNvPr>
          <p:cNvSpPr>
            <a:spLocks noGrp="1"/>
          </p:cNvSpPr>
          <p:nvPr>
            <p:ph type="body" sz="quarter" idx="17"/>
          </p:nvPr>
        </p:nvSpPr>
        <p:spPr>
          <a:xfrm>
            <a:off x="9093028" y="4532546"/>
            <a:ext cx="2258549" cy="1130637"/>
          </a:xfrm>
        </p:spPr>
        <p:txBody>
          <a:bodyPr/>
          <a:lstStyle>
            <a:lvl1pPr marL="0" indent="0" algn="ctr">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Tree>
    <p:extLst>
      <p:ext uri="{BB962C8B-B14F-4D97-AF65-F5344CB8AC3E}">
        <p14:creationId xmlns:p14="http://schemas.microsoft.com/office/powerpoint/2010/main" val="313438014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Menu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91C55-B3CE-44CA-B778-0666F00C3AAC}"/>
              </a:ext>
            </a:extLst>
          </p:cNvPr>
          <p:cNvSpPr>
            <a:spLocks noGrp="1"/>
          </p:cNvSpPr>
          <p:nvPr>
            <p:ph type="title"/>
          </p:nvPr>
        </p:nvSpPr>
        <p:spPr/>
        <p:txBody>
          <a:bodyPr/>
          <a:lstStyle/>
          <a:p>
            <a:r>
              <a:rPr lang="en-US" dirty="0"/>
              <a:t>Click to edit Master title style</a:t>
            </a:r>
          </a:p>
        </p:txBody>
      </p:sp>
      <p:grpSp>
        <p:nvGrpSpPr>
          <p:cNvPr id="29" name="Group 28">
            <a:extLst>
              <a:ext uri="{FF2B5EF4-FFF2-40B4-BE49-F238E27FC236}">
                <a16:creationId xmlns:a16="http://schemas.microsoft.com/office/drawing/2014/main" id="{20A34E6C-44CA-4457-AFAF-B7C160416C1A}"/>
              </a:ext>
            </a:extLst>
          </p:cNvPr>
          <p:cNvGrpSpPr>
            <a:grpSpLocks noChangeAspect="1"/>
          </p:cNvGrpSpPr>
          <p:nvPr userDrawn="1"/>
        </p:nvGrpSpPr>
        <p:grpSpPr>
          <a:xfrm>
            <a:off x="5251847" y="698463"/>
            <a:ext cx="1688306" cy="27195"/>
            <a:chOff x="9673249" y="2043533"/>
            <a:chExt cx="7919727" cy="127577"/>
          </a:xfrm>
        </p:grpSpPr>
        <p:sp>
          <p:nvSpPr>
            <p:cNvPr id="30" name="Rectangle 29">
              <a:extLst>
                <a:ext uri="{FF2B5EF4-FFF2-40B4-BE49-F238E27FC236}">
                  <a16:creationId xmlns:a16="http://schemas.microsoft.com/office/drawing/2014/main" id="{FA5D8760-AECC-4B2B-8628-6AAB668527A2}"/>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1" name="Rectangle 30">
              <a:extLst>
                <a:ext uri="{FF2B5EF4-FFF2-40B4-BE49-F238E27FC236}">
                  <a16:creationId xmlns:a16="http://schemas.microsoft.com/office/drawing/2014/main" id="{96E1297A-E525-4C69-B05D-75E8D9B05B83}"/>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2" name="Rectangle 31">
              <a:extLst>
                <a:ext uri="{FF2B5EF4-FFF2-40B4-BE49-F238E27FC236}">
                  <a16:creationId xmlns:a16="http://schemas.microsoft.com/office/drawing/2014/main" id="{6EB2B902-C32E-4562-9720-6ABFEEE4812C}"/>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3" name="Rectangle 32">
              <a:extLst>
                <a:ext uri="{FF2B5EF4-FFF2-40B4-BE49-F238E27FC236}">
                  <a16:creationId xmlns:a16="http://schemas.microsoft.com/office/drawing/2014/main" id="{D764EB68-963F-470A-A626-0A7FF31D2336}"/>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4" name="Rectangle 33">
              <a:extLst>
                <a:ext uri="{FF2B5EF4-FFF2-40B4-BE49-F238E27FC236}">
                  <a16:creationId xmlns:a16="http://schemas.microsoft.com/office/drawing/2014/main" id="{E93D1942-083A-4CD0-B51B-84E61D2966F0}"/>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35" name="Rectangle 34">
              <a:extLst>
                <a:ext uri="{FF2B5EF4-FFF2-40B4-BE49-F238E27FC236}">
                  <a16:creationId xmlns:a16="http://schemas.microsoft.com/office/drawing/2014/main" id="{4A7D1B98-ABBC-4857-AAB2-5566960EF3B6}"/>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
        <p:nvSpPr>
          <p:cNvPr id="53" name="Freeform 410">
            <a:extLst>
              <a:ext uri="{FF2B5EF4-FFF2-40B4-BE49-F238E27FC236}">
                <a16:creationId xmlns:a16="http://schemas.microsoft.com/office/drawing/2014/main" id="{6C44925F-58C1-4B7B-8B0C-E64C59F48164}"/>
              </a:ext>
            </a:extLst>
          </p:cNvPr>
          <p:cNvSpPr>
            <a:spLocks noChangeArrowheads="1"/>
          </p:cNvSpPr>
          <p:nvPr userDrawn="1"/>
        </p:nvSpPr>
        <p:spPr bwMode="auto">
          <a:xfrm>
            <a:off x="5174" y="1581015"/>
            <a:ext cx="9771528" cy="2634896"/>
          </a:xfrm>
          <a:custGeom>
            <a:avLst/>
            <a:gdLst>
              <a:gd name="T0" fmla="*/ 15764 w 15765"/>
              <a:gd name="T1" fmla="*/ 3269 h 4250"/>
              <a:gd name="T2" fmla="*/ 15764 w 15765"/>
              <a:gd name="T3" fmla="*/ 3269 h 4250"/>
              <a:gd name="T4" fmla="*/ 13225 w 15765"/>
              <a:gd name="T5" fmla="*/ 3888 h 4250"/>
              <a:gd name="T6" fmla="*/ 10059 w 15765"/>
              <a:gd name="T7" fmla="*/ 1205 h 4250"/>
              <a:gd name="T8" fmla="*/ 8140 w 15765"/>
              <a:gd name="T9" fmla="*/ 1486 h 4250"/>
              <a:gd name="T10" fmla="*/ 7304 w 15765"/>
              <a:gd name="T11" fmla="*/ 3237 h 4250"/>
              <a:gd name="T12" fmla="*/ 7416 w 15765"/>
              <a:gd name="T13" fmla="*/ 3663 h 4250"/>
              <a:gd name="T14" fmla="*/ 7802 w 15765"/>
              <a:gd name="T15" fmla="*/ 3831 h 4250"/>
              <a:gd name="T16" fmla="*/ 8083 w 15765"/>
              <a:gd name="T17" fmla="*/ 3510 h 4250"/>
              <a:gd name="T18" fmla="*/ 7682 w 15765"/>
              <a:gd name="T19" fmla="*/ 2329 h 4250"/>
              <a:gd name="T20" fmla="*/ 6420 w 15765"/>
              <a:gd name="T21" fmla="*/ 2104 h 4250"/>
              <a:gd name="T22" fmla="*/ 4837 w 15765"/>
              <a:gd name="T23" fmla="*/ 3044 h 4250"/>
              <a:gd name="T24" fmla="*/ 3126 w 15765"/>
              <a:gd name="T25" fmla="*/ 3446 h 4250"/>
              <a:gd name="T26" fmla="*/ 2218 w 15765"/>
              <a:gd name="T27" fmla="*/ 3205 h 4250"/>
              <a:gd name="T28" fmla="*/ 1310 w 15765"/>
              <a:gd name="T29" fmla="*/ 1992 h 4250"/>
              <a:gd name="T30" fmla="*/ 1261 w 15765"/>
              <a:gd name="T31" fmla="*/ 450 h 4250"/>
              <a:gd name="T32" fmla="*/ 1599 w 15765"/>
              <a:gd name="T33" fmla="*/ 40 h 4250"/>
              <a:gd name="T34" fmla="*/ 1808 w 15765"/>
              <a:gd name="T35" fmla="*/ 225 h 4250"/>
              <a:gd name="T36" fmla="*/ 1567 w 15765"/>
              <a:gd name="T37" fmla="*/ 1253 h 4250"/>
              <a:gd name="T38" fmla="*/ 0 w 15765"/>
              <a:gd name="T39" fmla="*/ 1535 h 4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65" h="4250">
                <a:moveTo>
                  <a:pt x="15764" y="3269"/>
                </a:moveTo>
                <a:lnTo>
                  <a:pt x="15764" y="3269"/>
                </a:lnTo>
                <a:cubicBezTo>
                  <a:pt x="15169" y="3992"/>
                  <a:pt x="14084" y="4249"/>
                  <a:pt x="13225" y="3888"/>
                </a:cubicBezTo>
                <a:cubicBezTo>
                  <a:pt x="11939" y="3341"/>
                  <a:pt x="11377" y="1678"/>
                  <a:pt x="10059" y="1205"/>
                </a:cubicBezTo>
                <a:cubicBezTo>
                  <a:pt x="9425" y="980"/>
                  <a:pt x="8678" y="1085"/>
                  <a:pt x="8140" y="1486"/>
                </a:cubicBezTo>
                <a:cubicBezTo>
                  <a:pt x="7601" y="1887"/>
                  <a:pt x="7272" y="2562"/>
                  <a:pt x="7304" y="3237"/>
                </a:cubicBezTo>
                <a:cubicBezTo>
                  <a:pt x="7312" y="3389"/>
                  <a:pt x="7336" y="3542"/>
                  <a:pt x="7416" y="3663"/>
                </a:cubicBezTo>
                <a:cubicBezTo>
                  <a:pt x="7505" y="3783"/>
                  <a:pt x="7657" y="3872"/>
                  <a:pt x="7802" y="3831"/>
                </a:cubicBezTo>
                <a:cubicBezTo>
                  <a:pt x="7947" y="3799"/>
                  <a:pt x="8035" y="3655"/>
                  <a:pt x="8083" y="3510"/>
                </a:cubicBezTo>
                <a:cubicBezTo>
                  <a:pt x="8212" y="3084"/>
                  <a:pt x="8035" y="2594"/>
                  <a:pt x="7682" y="2329"/>
                </a:cubicBezTo>
                <a:cubicBezTo>
                  <a:pt x="7336" y="2056"/>
                  <a:pt x="6846" y="1984"/>
                  <a:pt x="6420" y="2104"/>
                </a:cubicBezTo>
                <a:cubicBezTo>
                  <a:pt x="5825" y="2265"/>
                  <a:pt x="5367" y="2739"/>
                  <a:pt x="4837" y="3044"/>
                </a:cubicBezTo>
                <a:cubicBezTo>
                  <a:pt x="4315" y="3341"/>
                  <a:pt x="3712" y="3478"/>
                  <a:pt x="3126" y="3446"/>
                </a:cubicBezTo>
                <a:cubicBezTo>
                  <a:pt x="2812" y="3422"/>
                  <a:pt x="2491" y="3357"/>
                  <a:pt x="2218" y="3205"/>
                </a:cubicBezTo>
                <a:cubicBezTo>
                  <a:pt x="1768" y="2948"/>
                  <a:pt x="1454" y="2490"/>
                  <a:pt x="1310" y="1992"/>
                </a:cubicBezTo>
                <a:cubicBezTo>
                  <a:pt x="1165" y="1494"/>
                  <a:pt x="1173" y="956"/>
                  <a:pt x="1261" y="450"/>
                </a:cubicBezTo>
                <a:cubicBezTo>
                  <a:pt x="1286" y="249"/>
                  <a:pt x="1406" y="0"/>
                  <a:pt x="1599" y="40"/>
                </a:cubicBezTo>
                <a:cubicBezTo>
                  <a:pt x="1695" y="56"/>
                  <a:pt x="1768" y="136"/>
                  <a:pt x="1808" y="225"/>
                </a:cubicBezTo>
                <a:cubicBezTo>
                  <a:pt x="1969" y="570"/>
                  <a:pt x="1840" y="1004"/>
                  <a:pt x="1567" y="1253"/>
                </a:cubicBezTo>
                <a:cubicBezTo>
                  <a:pt x="1286" y="1510"/>
                  <a:pt x="378" y="1575"/>
                  <a:pt x="0" y="1535"/>
                </a:cubicBezTo>
              </a:path>
            </a:pathLst>
          </a:custGeom>
          <a:noFill/>
          <a:ln w="63500" cap="flat">
            <a:solidFill>
              <a:srgbClr val="FFFFFF">
                <a:lumMod val="50000"/>
                <a:alpha val="20000"/>
              </a:srgb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54" name="Freeform 411">
            <a:extLst>
              <a:ext uri="{FF2B5EF4-FFF2-40B4-BE49-F238E27FC236}">
                <a16:creationId xmlns:a16="http://schemas.microsoft.com/office/drawing/2014/main" id="{686646DB-7EB1-46CD-9401-2B71B3F28661}"/>
              </a:ext>
            </a:extLst>
          </p:cNvPr>
          <p:cNvSpPr>
            <a:spLocks noChangeArrowheads="1"/>
          </p:cNvSpPr>
          <p:nvPr userDrawn="1"/>
        </p:nvSpPr>
        <p:spPr bwMode="auto">
          <a:xfrm>
            <a:off x="800563" y="2879328"/>
            <a:ext cx="1120651" cy="1035920"/>
          </a:xfrm>
          <a:custGeom>
            <a:avLst/>
            <a:gdLst>
              <a:gd name="T0" fmla="*/ 1068 w 1808"/>
              <a:gd name="T1" fmla="*/ 0 h 1672"/>
              <a:gd name="T2" fmla="*/ 1068 w 1808"/>
              <a:gd name="T3" fmla="*/ 0 h 1672"/>
              <a:gd name="T4" fmla="*/ 739 w 1808"/>
              <a:gd name="T5" fmla="*/ 0 h 1672"/>
              <a:gd name="T6" fmla="*/ 265 w 1808"/>
              <a:gd name="T7" fmla="*/ 273 h 1672"/>
              <a:gd name="T8" fmla="*/ 104 w 1808"/>
              <a:gd name="T9" fmla="*/ 563 h 1672"/>
              <a:gd name="T10" fmla="*/ 104 w 1808"/>
              <a:gd name="T11" fmla="*/ 1109 h 1672"/>
              <a:gd name="T12" fmla="*/ 265 w 1808"/>
              <a:gd name="T13" fmla="*/ 1398 h 1672"/>
              <a:gd name="T14" fmla="*/ 739 w 1808"/>
              <a:gd name="T15" fmla="*/ 1671 h 1672"/>
              <a:gd name="T16" fmla="*/ 1068 w 1808"/>
              <a:gd name="T17" fmla="*/ 1671 h 1672"/>
              <a:gd name="T18" fmla="*/ 1550 w 1808"/>
              <a:gd name="T19" fmla="*/ 1398 h 1672"/>
              <a:gd name="T20" fmla="*/ 1711 w 1808"/>
              <a:gd name="T21" fmla="*/ 1109 h 1672"/>
              <a:gd name="T22" fmla="*/ 1711 w 1808"/>
              <a:gd name="T23" fmla="*/ 563 h 1672"/>
              <a:gd name="T24" fmla="*/ 1550 w 1808"/>
              <a:gd name="T25" fmla="*/ 273 h 1672"/>
              <a:gd name="T26" fmla="*/ 1068 w 1808"/>
              <a:gd name="T27" fmla="*/ 0 h 1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08" h="1672">
                <a:moveTo>
                  <a:pt x="1068" y="0"/>
                </a:moveTo>
                <a:lnTo>
                  <a:pt x="1068" y="0"/>
                </a:lnTo>
                <a:cubicBezTo>
                  <a:pt x="739" y="0"/>
                  <a:pt x="739" y="0"/>
                  <a:pt x="739" y="0"/>
                </a:cubicBezTo>
                <a:cubicBezTo>
                  <a:pt x="546" y="0"/>
                  <a:pt x="361" y="104"/>
                  <a:pt x="265" y="273"/>
                </a:cubicBezTo>
                <a:cubicBezTo>
                  <a:pt x="104" y="563"/>
                  <a:pt x="104" y="563"/>
                  <a:pt x="104" y="563"/>
                </a:cubicBezTo>
                <a:cubicBezTo>
                  <a:pt x="0" y="731"/>
                  <a:pt x="0" y="940"/>
                  <a:pt x="104" y="1109"/>
                </a:cubicBezTo>
                <a:cubicBezTo>
                  <a:pt x="265" y="1398"/>
                  <a:pt x="265" y="1398"/>
                  <a:pt x="265" y="1398"/>
                </a:cubicBezTo>
                <a:cubicBezTo>
                  <a:pt x="361" y="1567"/>
                  <a:pt x="546" y="1671"/>
                  <a:pt x="739" y="1671"/>
                </a:cubicBezTo>
                <a:cubicBezTo>
                  <a:pt x="1068" y="1671"/>
                  <a:pt x="1068" y="1671"/>
                  <a:pt x="1068" y="1671"/>
                </a:cubicBezTo>
                <a:cubicBezTo>
                  <a:pt x="1269" y="1671"/>
                  <a:pt x="1446" y="1567"/>
                  <a:pt x="1550" y="1398"/>
                </a:cubicBezTo>
                <a:cubicBezTo>
                  <a:pt x="1711" y="1109"/>
                  <a:pt x="1711" y="1109"/>
                  <a:pt x="1711" y="1109"/>
                </a:cubicBezTo>
                <a:cubicBezTo>
                  <a:pt x="1807" y="940"/>
                  <a:pt x="1807" y="731"/>
                  <a:pt x="1711" y="563"/>
                </a:cubicBezTo>
                <a:cubicBezTo>
                  <a:pt x="1550" y="273"/>
                  <a:pt x="1550" y="273"/>
                  <a:pt x="1550" y="273"/>
                </a:cubicBezTo>
                <a:cubicBezTo>
                  <a:pt x="1446" y="104"/>
                  <a:pt x="1269" y="0"/>
                  <a:pt x="1068" y="0"/>
                </a:cubicBezTo>
              </a:path>
            </a:pathLst>
          </a:custGeom>
          <a:solidFill>
            <a:srgbClr val="89F3D3"/>
          </a:solidFill>
          <a:ln w="9525" cap="flat">
            <a:solidFill>
              <a:srgbClr val="FFFFFF"/>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55" name="Freeform 412">
            <a:extLst>
              <a:ext uri="{FF2B5EF4-FFF2-40B4-BE49-F238E27FC236}">
                <a16:creationId xmlns:a16="http://schemas.microsoft.com/office/drawing/2014/main" id="{5265DB83-A315-423F-8C23-D3EEE05F77D3}"/>
              </a:ext>
            </a:extLst>
          </p:cNvPr>
          <p:cNvSpPr>
            <a:spLocks noChangeArrowheads="1"/>
          </p:cNvSpPr>
          <p:nvPr userDrawn="1"/>
        </p:nvSpPr>
        <p:spPr bwMode="auto">
          <a:xfrm>
            <a:off x="3077396" y="2537668"/>
            <a:ext cx="1120651" cy="1035918"/>
          </a:xfrm>
          <a:custGeom>
            <a:avLst/>
            <a:gdLst>
              <a:gd name="T0" fmla="*/ 1068 w 1809"/>
              <a:gd name="T1" fmla="*/ 0 h 1671"/>
              <a:gd name="T2" fmla="*/ 1068 w 1809"/>
              <a:gd name="T3" fmla="*/ 0 h 1671"/>
              <a:gd name="T4" fmla="*/ 739 w 1809"/>
              <a:gd name="T5" fmla="*/ 0 h 1671"/>
              <a:gd name="T6" fmla="*/ 265 w 1809"/>
              <a:gd name="T7" fmla="*/ 272 h 1671"/>
              <a:gd name="T8" fmla="*/ 104 w 1809"/>
              <a:gd name="T9" fmla="*/ 561 h 1671"/>
              <a:gd name="T10" fmla="*/ 104 w 1809"/>
              <a:gd name="T11" fmla="*/ 1107 h 1671"/>
              <a:gd name="T12" fmla="*/ 265 w 1809"/>
              <a:gd name="T13" fmla="*/ 1397 h 1671"/>
              <a:gd name="T14" fmla="*/ 739 w 1809"/>
              <a:gd name="T15" fmla="*/ 1670 h 1671"/>
              <a:gd name="T16" fmla="*/ 1068 w 1809"/>
              <a:gd name="T17" fmla="*/ 1670 h 1671"/>
              <a:gd name="T18" fmla="*/ 1551 w 1809"/>
              <a:gd name="T19" fmla="*/ 1397 h 1671"/>
              <a:gd name="T20" fmla="*/ 1711 w 1809"/>
              <a:gd name="T21" fmla="*/ 1107 h 1671"/>
              <a:gd name="T22" fmla="*/ 1711 w 1809"/>
              <a:gd name="T23" fmla="*/ 561 h 1671"/>
              <a:gd name="T24" fmla="*/ 1551 w 1809"/>
              <a:gd name="T25" fmla="*/ 272 h 1671"/>
              <a:gd name="T26" fmla="*/ 1068 w 1809"/>
              <a:gd name="T27" fmla="*/ 0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09" h="1671">
                <a:moveTo>
                  <a:pt x="1068" y="0"/>
                </a:moveTo>
                <a:lnTo>
                  <a:pt x="1068" y="0"/>
                </a:lnTo>
                <a:cubicBezTo>
                  <a:pt x="739" y="0"/>
                  <a:pt x="739" y="0"/>
                  <a:pt x="739" y="0"/>
                </a:cubicBezTo>
                <a:cubicBezTo>
                  <a:pt x="546" y="0"/>
                  <a:pt x="361" y="103"/>
                  <a:pt x="265" y="272"/>
                </a:cubicBezTo>
                <a:cubicBezTo>
                  <a:pt x="104" y="561"/>
                  <a:pt x="104" y="561"/>
                  <a:pt x="104" y="561"/>
                </a:cubicBezTo>
                <a:cubicBezTo>
                  <a:pt x="0" y="730"/>
                  <a:pt x="0" y="939"/>
                  <a:pt x="104" y="1107"/>
                </a:cubicBezTo>
                <a:cubicBezTo>
                  <a:pt x="265" y="1397"/>
                  <a:pt x="265" y="1397"/>
                  <a:pt x="265" y="1397"/>
                </a:cubicBezTo>
                <a:cubicBezTo>
                  <a:pt x="361" y="1565"/>
                  <a:pt x="546" y="1670"/>
                  <a:pt x="739" y="1670"/>
                </a:cubicBezTo>
                <a:cubicBezTo>
                  <a:pt x="1068" y="1670"/>
                  <a:pt x="1068" y="1670"/>
                  <a:pt x="1068" y="1670"/>
                </a:cubicBezTo>
                <a:cubicBezTo>
                  <a:pt x="1269" y="1670"/>
                  <a:pt x="1446" y="1565"/>
                  <a:pt x="1551" y="1397"/>
                </a:cubicBezTo>
                <a:cubicBezTo>
                  <a:pt x="1711" y="1107"/>
                  <a:pt x="1711" y="1107"/>
                  <a:pt x="1711" y="1107"/>
                </a:cubicBezTo>
                <a:cubicBezTo>
                  <a:pt x="1808" y="939"/>
                  <a:pt x="1808" y="730"/>
                  <a:pt x="1711" y="561"/>
                </a:cubicBezTo>
                <a:cubicBezTo>
                  <a:pt x="1551" y="272"/>
                  <a:pt x="1551" y="272"/>
                  <a:pt x="1551" y="272"/>
                </a:cubicBezTo>
                <a:cubicBezTo>
                  <a:pt x="1446" y="103"/>
                  <a:pt x="1269" y="0"/>
                  <a:pt x="1068" y="0"/>
                </a:cubicBezTo>
              </a:path>
            </a:pathLst>
          </a:custGeom>
          <a:solidFill>
            <a:srgbClr val="69B8F8"/>
          </a:solidFill>
          <a:ln w="9525" cap="flat">
            <a:solidFill>
              <a:srgbClr val="FFFFFF"/>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56" name="Freeform 413">
            <a:extLst>
              <a:ext uri="{FF2B5EF4-FFF2-40B4-BE49-F238E27FC236}">
                <a16:creationId xmlns:a16="http://schemas.microsoft.com/office/drawing/2014/main" id="{B1357C35-EF4A-4D99-9912-E24661720A6E}"/>
              </a:ext>
            </a:extLst>
          </p:cNvPr>
          <p:cNvSpPr>
            <a:spLocks noChangeArrowheads="1"/>
          </p:cNvSpPr>
          <p:nvPr userDrawn="1"/>
        </p:nvSpPr>
        <p:spPr bwMode="auto">
          <a:xfrm>
            <a:off x="5821624" y="1868010"/>
            <a:ext cx="1115184" cy="1035920"/>
          </a:xfrm>
          <a:custGeom>
            <a:avLst/>
            <a:gdLst>
              <a:gd name="T0" fmla="*/ 1060 w 1800"/>
              <a:gd name="T1" fmla="*/ 0 h 1671"/>
              <a:gd name="T2" fmla="*/ 1060 w 1800"/>
              <a:gd name="T3" fmla="*/ 0 h 1671"/>
              <a:gd name="T4" fmla="*/ 738 w 1800"/>
              <a:gd name="T5" fmla="*/ 0 h 1671"/>
              <a:gd name="T6" fmla="*/ 257 w 1800"/>
              <a:gd name="T7" fmla="*/ 273 h 1671"/>
              <a:gd name="T8" fmla="*/ 96 w 1800"/>
              <a:gd name="T9" fmla="*/ 562 h 1671"/>
              <a:gd name="T10" fmla="*/ 96 w 1800"/>
              <a:gd name="T11" fmla="*/ 1109 h 1671"/>
              <a:gd name="T12" fmla="*/ 257 w 1800"/>
              <a:gd name="T13" fmla="*/ 1397 h 1671"/>
              <a:gd name="T14" fmla="*/ 738 w 1800"/>
              <a:gd name="T15" fmla="*/ 1670 h 1671"/>
              <a:gd name="T16" fmla="*/ 1060 w 1800"/>
              <a:gd name="T17" fmla="*/ 1670 h 1671"/>
              <a:gd name="T18" fmla="*/ 1542 w 1800"/>
              <a:gd name="T19" fmla="*/ 1397 h 1671"/>
              <a:gd name="T20" fmla="*/ 1702 w 1800"/>
              <a:gd name="T21" fmla="*/ 1109 h 1671"/>
              <a:gd name="T22" fmla="*/ 1702 w 1800"/>
              <a:gd name="T23" fmla="*/ 562 h 1671"/>
              <a:gd name="T24" fmla="*/ 1542 w 1800"/>
              <a:gd name="T25" fmla="*/ 273 h 1671"/>
              <a:gd name="T26" fmla="*/ 1060 w 1800"/>
              <a:gd name="T27" fmla="*/ 0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00" h="1671">
                <a:moveTo>
                  <a:pt x="1060" y="0"/>
                </a:moveTo>
                <a:lnTo>
                  <a:pt x="1060" y="0"/>
                </a:lnTo>
                <a:cubicBezTo>
                  <a:pt x="738" y="0"/>
                  <a:pt x="738" y="0"/>
                  <a:pt x="738" y="0"/>
                </a:cubicBezTo>
                <a:cubicBezTo>
                  <a:pt x="537" y="0"/>
                  <a:pt x="354" y="104"/>
                  <a:pt x="257" y="273"/>
                </a:cubicBezTo>
                <a:cubicBezTo>
                  <a:pt x="96" y="562"/>
                  <a:pt x="96" y="562"/>
                  <a:pt x="96" y="562"/>
                </a:cubicBezTo>
                <a:cubicBezTo>
                  <a:pt x="0" y="731"/>
                  <a:pt x="0" y="940"/>
                  <a:pt x="96" y="1109"/>
                </a:cubicBezTo>
                <a:cubicBezTo>
                  <a:pt x="257" y="1397"/>
                  <a:pt x="257" y="1397"/>
                  <a:pt x="257" y="1397"/>
                </a:cubicBezTo>
                <a:cubicBezTo>
                  <a:pt x="354" y="1566"/>
                  <a:pt x="537" y="1670"/>
                  <a:pt x="738" y="1670"/>
                </a:cubicBezTo>
                <a:cubicBezTo>
                  <a:pt x="1060" y="1670"/>
                  <a:pt x="1060" y="1670"/>
                  <a:pt x="1060" y="1670"/>
                </a:cubicBezTo>
                <a:cubicBezTo>
                  <a:pt x="1260" y="1670"/>
                  <a:pt x="1445" y="1566"/>
                  <a:pt x="1542" y="1397"/>
                </a:cubicBezTo>
                <a:cubicBezTo>
                  <a:pt x="1702" y="1109"/>
                  <a:pt x="1702" y="1109"/>
                  <a:pt x="1702" y="1109"/>
                </a:cubicBezTo>
                <a:cubicBezTo>
                  <a:pt x="1799" y="940"/>
                  <a:pt x="1799" y="731"/>
                  <a:pt x="1702" y="562"/>
                </a:cubicBezTo>
                <a:cubicBezTo>
                  <a:pt x="1542" y="273"/>
                  <a:pt x="1542" y="273"/>
                  <a:pt x="1542" y="273"/>
                </a:cubicBezTo>
                <a:cubicBezTo>
                  <a:pt x="1445" y="104"/>
                  <a:pt x="1260" y="0"/>
                  <a:pt x="1060" y="0"/>
                </a:cubicBezTo>
              </a:path>
            </a:pathLst>
          </a:custGeom>
          <a:solidFill>
            <a:srgbClr val="F5E252"/>
          </a:solidFill>
          <a:ln w="9525" cap="flat">
            <a:solidFill>
              <a:srgbClr val="FFFFFF"/>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61" name="Freeform 414">
            <a:extLst>
              <a:ext uri="{FF2B5EF4-FFF2-40B4-BE49-F238E27FC236}">
                <a16:creationId xmlns:a16="http://schemas.microsoft.com/office/drawing/2014/main" id="{7F288616-DB63-441E-812E-F474DCB77795}"/>
              </a:ext>
            </a:extLst>
          </p:cNvPr>
          <p:cNvSpPr>
            <a:spLocks noChangeArrowheads="1"/>
          </p:cNvSpPr>
          <p:nvPr userDrawn="1"/>
        </p:nvSpPr>
        <p:spPr bwMode="auto">
          <a:xfrm>
            <a:off x="7986393" y="3570853"/>
            <a:ext cx="1120651" cy="1035918"/>
          </a:xfrm>
          <a:custGeom>
            <a:avLst/>
            <a:gdLst>
              <a:gd name="T0" fmla="*/ 1069 w 1809"/>
              <a:gd name="T1" fmla="*/ 0 h 1672"/>
              <a:gd name="T2" fmla="*/ 1069 w 1809"/>
              <a:gd name="T3" fmla="*/ 0 h 1672"/>
              <a:gd name="T4" fmla="*/ 740 w 1809"/>
              <a:gd name="T5" fmla="*/ 0 h 1672"/>
              <a:gd name="T6" fmla="*/ 257 w 1809"/>
              <a:gd name="T7" fmla="*/ 273 h 1672"/>
              <a:gd name="T8" fmla="*/ 97 w 1809"/>
              <a:gd name="T9" fmla="*/ 554 h 1672"/>
              <a:gd name="T10" fmla="*/ 97 w 1809"/>
              <a:gd name="T11" fmla="*/ 1109 h 1672"/>
              <a:gd name="T12" fmla="*/ 257 w 1809"/>
              <a:gd name="T13" fmla="*/ 1390 h 1672"/>
              <a:gd name="T14" fmla="*/ 740 w 1809"/>
              <a:gd name="T15" fmla="*/ 1671 h 1672"/>
              <a:gd name="T16" fmla="*/ 1069 w 1809"/>
              <a:gd name="T17" fmla="*/ 1671 h 1672"/>
              <a:gd name="T18" fmla="*/ 1543 w 1809"/>
              <a:gd name="T19" fmla="*/ 1390 h 1672"/>
              <a:gd name="T20" fmla="*/ 1704 w 1809"/>
              <a:gd name="T21" fmla="*/ 1109 h 1672"/>
              <a:gd name="T22" fmla="*/ 1704 w 1809"/>
              <a:gd name="T23" fmla="*/ 554 h 1672"/>
              <a:gd name="T24" fmla="*/ 1543 w 1809"/>
              <a:gd name="T25" fmla="*/ 273 h 1672"/>
              <a:gd name="T26" fmla="*/ 1069 w 1809"/>
              <a:gd name="T27" fmla="*/ 0 h 1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09" h="1672">
                <a:moveTo>
                  <a:pt x="1069" y="0"/>
                </a:moveTo>
                <a:lnTo>
                  <a:pt x="1069" y="0"/>
                </a:lnTo>
                <a:cubicBezTo>
                  <a:pt x="740" y="0"/>
                  <a:pt x="740" y="0"/>
                  <a:pt x="740" y="0"/>
                </a:cubicBezTo>
                <a:cubicBezTo>
                  <a:pt x="539" y="0"/>
                  <a:pt x="362" y="104"/>
                  <a:pt x="257" y="273"/>
                </a:cubicBezTo>
                <a:cubicBezTo>
                  <a:pt x="97" y="554"/>
                  <a:pt x="97" y="554"/>
                  <a:pt x="97" y="554"/>
                </a:cubicBezTo>
                <a:cubicBezTo>
                  <a:pt x="0" y="731"/>
                  <a:pt x="0" y="940"/>
                  <a:pt x="97" y="1109"/>
                </a:cubicBezTo>
                <a:cubicBezTo>
                  <a:pt x="257" y="1390"/>
                  <a:pt x="257" y="1390"/>
                  <a:pt x="257" y="1390"/>
                </a:cubicBezTo>
                <a:cubicBezTo>
                  <a:pt x="362" y="1567"/>
                  <a:pt x="539" y="1671"/>
                  <a:pt x="740" y="1671"/>
                </a:cubicBezTo>
                <a:cubicBezTo>
                  <a:pt x="1069" y="1671"/>
                  <a:pt x="1069" y="1671"/>
                  <a:pt x="1069" y="1671"/>
                </a:cubicBezTo>
                <a:cubicBezTo>
                  <a:pt x="1262" y="1671"/>
                  <a:pt x="1447" y="1567"/>
                  <a:pt x="1543" y="1390"/>
                </a:cubicBezTo>
                <a:cubicBezTo>
                  <a:pt x="1704" y="1109"/>
                  <a:pt x="1704" y="1109"/>
                  <a:pt x="1704" y="1109"/>
                </a:cubicBezTo>
                <a:cubicBezTo>
                  <a:pt x="1808" y="940"/>
                  <a:pt x="1808" y="731"/>
                  <a:pt x="1704" y="554"/>
                </a:cubicBezTo>
                <a:cubicBezTo>
                  <a:pt x="1543" y="273"/>
                  <a:pt x="1543" y="273"/>
                  <a:pt x="1543" y="273"/>
                </a:cubicBezTo>
                <a:cubicBezTo>
                  <a:pt x="1447" y="104"/>
                  <a:pt x="1262" y="0"/>
                  <a:pt x="1069" y="0"/>
                </a:cubicBezTo>
              </a:path>
            </a:pathLst>
          </a:custGeom>
          <a:solidFill>
            <a:srgbClr val="D259B1"/>
          </a:solidFill>
          <a:ln w="9525" cap="flat">
            <a:solidFill>
              <a:srgbClr val="FFFFFF"/>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62" name="Freeform 415">
            <a:extLst>
              <a:ext uri="{FF2B5EF4-FFF2-40B4-BE49-F238E27FC236}">
                <a16:creationId xmlns:a16="http://schemas.microsoft.com/office/drawing/2014/main" id="{E7C96200-3E97-4C01-839F-4D271EA6540B}"/>
              </a:ext>
            </a:extLst>
          </p:cNvPr>
          <p:cNvSpPr>
            <a:spLocks noChangeArrowheads="1"/>
          </p:cNvSpPr>
          <p:nvPr userDrawn="1"/>
        </p:nvSpPr>
        <p:spPr bwMode="auto">
          <a:xfrm>
            <a:off x="8675183" y="1201086"/>
            <a:ext cx="2954692" cy="1754775"/>
          </a:xfrm>
          <a:custGeom>
            <a:avLst/>
            <a:gdLst>
              <a:gd name="T0" fmla="*/ 1446 w 4766"/>
              <a:gd name="T1" fmla="*/ 2828 h 2829"/>
              <a:gd name="T2" fmla="*/ 1446 w 4766"/>
              <a:gd name="T3" fmla="*/ 2828 h 2829"/>
              <a:gd name="T4" fmla="*/ 56 w 4766"/>
              <a:gd name="T5" fmla="*/ 2321 h 2829"/>
              <a:gd name="T6" fmla="*/ 48 w 4766"/>
              <a:gd name="T7" fmla="*/ 2210 h 2829"/>
              <a:gd name="T8" fmla="*/ 4765 w 4766"/>
              <a:gd name="T9" fmla="*/ 0 h 2829"/>
              <a:gd name="T10" fmla="*/ 1446 w 4766"/>
              <a:gd name="T11" fmla="*/ 2828 h 2829"/>
            </a:gdLst>
            <a:ahLst/>
            <a:cxnLst>
              <a:cxn ang="0">
                <a:pos x="T0" y="T1"/>
              </a:cxn>
              <a:cxn ang="0">
                <a:pos x="T2" y="T3"/>
              </a:cxn>
              <a:cxn ang="0">
                <a:pos x="T4" y="T5"/>
              </a:cxn>
              <a:cxn ang="0">
                <a:pos x="T6" y="T7"/>
              </a:cxn>
              <a:cxn ang="0">
                <a:pos x="T8" y="T9"/>
              </a:cxn>
              <a:cxn ang="0">
                <a:pos x="T10" y="T11"/>
              </a:cxn>
            </a:cxnLst>
            <a:rect l="0" t="0" r="r" b="b"/>
            <a:pathLst>
              <a:path w="4766" h="2829">
                <a:moveTo>
                  <a:pt x="1446" y="2828"/>
                </a:moveTo>
                <a:lnTo>
                  <a:pt x="1446" y="2828"/>
                </a:lnTo>
                <a:cubicBezTo>
                  <a:pt x="56" y="2321"/>
                  <a:pt x="56" y="2321"/>
                  <a:pt x="56" y="2321"/>
                </a:cubicBezTo>
                <a:cubicBezTo>
                  <a:pt x="8" y="2305"/>
                  <a:pt x="0" y="2233"/>
                  <a:pt x="48" y="2210"/>
                </a:cubicBezTo>
                <a:cubicBezTo>
                  <a:pt x="4765" y="0"/>
                  <a:pt x="4765" y="0"/>
                  <a:pt x="4765" y="0"/>
                </a:cubicBezTo>
                <a:lnTo>
                  <a:pt x="1446" y="2828"/>
                </a:lnTo>
              </a:path>
            </a:pathLst>
          </a:custGeom>
          <a:solidFill>
            <a:srgbClr val="895BDE"/>
          </a:solidFill>
          <a:ln w="9525" cap="flat">
            <a:solidFill>
              <a:srgbClr val="FEFFFF"/>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63" name="Freeform 416">
            <a:extLst>
              <a:ext uri="{FF2B5EF4-FFF2-40B4-BE49-F238E27FC236}">
                <a16:creationId xmlns:a16="http://schemas.microsoft.com/office/drawing/2014/main" id="{CF5EDFE1-B040-45F7-9189-B5A0A05FD651}"/>
              </a:ext>
            </a:extLst>
          </p:cNvPr>
          <p:cNvSpPr>
            <a:spLocks noChangeArrowheads="1"/>
          </p:cNvSpPr>
          <p:nvPr userDrawn="1"/>
        </p:nvSpPr>
        <p:spPr bwMode="auto">
          <a:xfrm>
            <a:off x="9571703" y="1201086"/>
            <a:ext cx="2058172" cy="2654030"/>
          </a:xfrm>
          <a:custGeom>
            <a:avLst/>
            <a:gdLst>
              <a:gd name="T0" fmla="*/ 0 w 3320"/>
              <a:gd name="T1" fmla="*/ 2828 h 4283"/>
              <a:gd name="T2" fmla="*/ 177 w 3320"/>
              <a:gd name="T3" fmla="*/ 4282 h 4283"/>
              <a:gd name="T4" fmla="*/ 450 w 3320"/>
              <a:gd name="T5" fmla="*/ 2996 h 4283"/>
              <a:gd name="T6" fmla="*/ 3319 w 3320"/>
              <a:gd name="T7" fmla="*/ 0 h 4283"/>
              <a:gd name="T8" fmla="*/ 0 w 3320"/>
              <a:gd name="T9" fmla="*/ 2828 h 4283"/>
            </a:gdLst>
            <a:ahLst/>
            <a:cxnLst>
              <a:cxn ang="0">
                <a:pos x="T0" y="T1"/>
              </a:cxn>
              <a:cxn ang="0">
                <a:pos x="T2" y="T3"/>
              </a:cxn>
              <a:cxn ang="0">
                <a:pos x="T4" y="T5"/>
              </a:cxn>
              <a:cxn ang="0">
                <a:pos x="T6" y="T7"/>
              </a:cxn>
              <a:cxn ang="0">
                <a:pos x="T8" y="T9"/>
              </a:cxn>
            </a:cxnLst>
            <a:rect l="0" t="0" r="r" b="b"/>
            <a:pathLst>
              <a:path w="3320" h="4283">
                <a:moveTo>
                  <a:pt x="0" y="2828"/>
                </a:moveTo>
                <a:lnTo>
                  <a:pt x="177" y="4282"/>
                </a:lnTo>
                <a:lnTo>
                  <a:pt x="450" y="2996"/>
                </a:lnTo>
                <a:lnTo>
                  <a:pt x="3319" y="0"/>
                </a:lnTo>
                <a:lnTo>
                  <a:pt x="0" y="2828"/>
                </a:lnTo>
              </a:path>
            </a:pathLst>
          </a:custGeom>
          <a:solidFill>
            <a:srgbClr val="895BDE"/>
          </a:solidFill>
          <a:ln w="9525" cap="flat">
            <a:solidFill>
              <a:srgbClr val="FEFFFF"/>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64" name="Freeform 417">
            <a:extLst>
              <a:ext uri="{FF2B5EF4-FFF2-40B4-BE49-F238E27FC236}">
                <a16:creationId xmlns:a16="http://schemas.microsoft.com/office/drawing/2014/main" id="{6B77D2F3-987E-4277-AACC-4A0E8D24B7DC}"/>
              </a:ext>
            </a:extLst>
          </p:cNvPr>
          <p:cNvSpPr>
            <a:spLocks noChangeArrowheads="1"/>
          </p:cNvSpPr>
          <p:nvPr userDrawn="1"/>
        </p:nvSpPr>
        <p:spPr bwMode="auto">
          <a:xfrm>
            <a:off x="9681035" y="2253405"/>
            <a:ext cx="1574378" cy="1604443"/>
          </a:xfrm>
          <a:custGeom>
            <a:avLst/>
            <a:gdLst>
              <a:gd name="T0" fmla="*/ 0 w 2540"/>
              <a:gd name="T1" fmla="*/ 2586 h 2587"/>
              <a:gd name="T2" fmla="*/ 2539 w 2540"/>
              <a:gd name="T3" fmla="*/ 0 h 2587"/>
              <a:gd name="T4" fmla="*/ 273 w 2540"/>
              <a:gd name="T5" fmla="*/ 1300 h 2587"/>
              <a:gd name="T6" fmla="*/ 0 w 2540"/>
              <a:gd name="T7" fmla="*/ 2586 h 2587"/>
            </a:gdLst>
            <a:ahLst/>
            <a:cxnLst>
              <a:cxn ang="0">
                <a:pos x="T0" y="T1"/>
              </a:cxn>
              <a:cxn ang="0">
                <a:pos x="T2" y="T3"/>
              </a:cxn>
              <a:cxn ang="0">
                <a:pos x="T4" y="T5"/>
              </a:cxn>
              <a:cxn ang="0">
                <a:pos x="T6" y="T7"/>
              </a:cxn>
            </a:cxnLst>
            <a:rect l="0" t="0" r="r" b="b"/>
            <a:pathLst>
              <a:path w="2540" h="2587">
                <a:moveTo>
                  <a:pt x="0" y="2586"/>
                </a:moveTo>
                <a:lnTo>
                  <a:pt x="2539" y="0"/>
                </a:lnTo>
                <a:lnTo>
                  <a:pt x="273" y="1300"/>
                </a:lnTo>
                <a:lnTo>
                  <a:pt x="0" y="2586"/>
                </a:lnTo>
              </a:path>
            </a:pathLst>
          </a:custGeom>
          <a:solidFill>
            <a:srgbClr val="895BDE"/>
          </a:solidFill>
          <a:ln w="9525" cap="flat">
            <a:solidFill>
              <a:srgbClr val="FEFFFF"/>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65" name="Freeform 418">
            <a:extLst>
              <a:ext uri="{FF2B5EF4-FFF2-40B4-BE49-F238E27FC236}">
                <a16:creationId xmlns:a16="http://schemas.microsoft.com/office/drawing/2014/main" id="{59260239-D123-4EAE-B501-D4640BA6D264}"/>
              </a:ext>
            </a:extLst>
          </p:cNvPr>
          <p:cNvSpPr>
            <a:spLocks noChangeArrowheads="1"/>
          </p:cNvSpPr>
          <p:nvPr userDrawn="1"/>
        </p:nvSpPr>
        <p:spPr bwMode="auto">
          <a:xfrm>
            <a:off x="9850499" y="1201086"/>
            <a:ext cx="1779376" cy="2342434"/>
          </a:xfrm>
          <a:custGeom>
            <a:avLst/>
            <a:gdLst>
              <a:gd name="T0" fmla="*/ 0 w 2870"/>
              <a:gd name="T1" fmla="*/ 2996 h 3777"/>
              <a:gd name="T2" fmla="*/ 0 w 2870"/>
              <a:gd name="T3" fmla="*/ 2996 h 3777"/>
              <a:gd name="T4" fmla="*/ 2869 w 2870"/>
              <a:gd name="T5" fmla="*/ 0 h 3777"/>
              <a:gd name="T6" fmla="*/ 1816 w 2870"/>
              <a:gd name="T7" fmla="*/ 3719 h 3777"/>
              <a:gd name="T8" fmla="*/ 1736 w 2870"/>
              <a:gd name="T9" fmla="*/ 3760 h 3777"/>
              <a:gd name="T10" fmla="*/ 0 w 2870"/>
              <a:gd name="T11" fmla="*/ 2996 h 3777"/>
            </a:gdLst>
            <a:ahLst/>
            <a:cxnLst>
              <a:cxn ang="0">
                <a:pos x="T0" y="T1"/>
              </a:cxn>
              <a:cxn ang="0">
                <a:pos x="T2" y="T3"/>
              </a:cxn>
              <a:cxn ang="0">
                <a:pos x="T4" y="T5"/>
              </a:cxn>
              <a:cxn ang="0">
                <a:pos x="T6" y="T7"/>
              </a:cxn>
              <a:cxn ang="0">
                <a:pos x="T8" y="T9"/>
              </a:cxn>
              <a:cxn ang="0">
                <a:pos x="T10" y="T11"/>
              </a:cxn>
            </a:cxnLst>
            <a:rect l="0" t="0" r="r" b="b"/>
            <a:pathLst>
              <a:path w="2870" h="3777">
                <a:moveTo>
                  <a:pt x="0" y="2996"/>
                </a:moveTo>
                <a:lnTo>
                  <a:pt x="0" y="2996"/>
                </a:lnTo>
                <a:cubicBezTo>
                  <a:pt x="2869" y="0"/>
                  <a:pt x="2869" y="0"/>
                  <a:pt x="2869" y="0"/>
                </a:cubicBezTo>
                <a:cubicBezTo>
                  <a:pt x="1816" y="3719"/>
                  <a:pt x="1816" y="3719"/>
                  <a:pt x="1816" y="3719"/>
                </a:cubicBezTo>
                <a:cubicBezTo>
                  <a:pt x="1808" y="3752"/>
                  <a:pt x="1768" y="3776"/>
                  <a:pt x="1736" y="3760"/>
                </a:cubicBezTo>
                <a:lnTo>
                  <a:pt x="0" y="2996"/>
                </a:lnTo>
              </a:path>
            </a:pathLst>
          </a:custGeom>
          <a:solidFill>
            <a:srgbClr val="895BDE"/>
          </a:solidFill>
          <a:ln w="9525" cap="flat">
            <a:solidFill>
              <a:srgbClr val="FEFFFF"/>
            </a:solidFill>
            <a:bevel/>
            <a:headEnd/>
            <a:tailEnd/>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66" name="Freeform 419">
            <a:extLst>
              <a:ext uri="{FF2B5EF4-FFF2-40B4-BE49-F238E27FC236}">
                <a16:creationId xmlns:a16="http://schemas.microsoft.com/office/drawing/2014/main" id="{DAAD1C20-881F-479F-B8B3-0A248D63EEC4}"/>
              </a:ext>
            </a:extLst>
          </p:cNvPr>
          <p:cNvSpPr>
            <a:spLocks noChangeArrowheads="1"/>
          </p:cNvSpPr>
          <p:nvPr userDrawn="1"/>
        </p:nvSpPr>
        <p:spPr bwMode="auto">
          <a:xfrm>
            <a:off x="1079359" y="3114392"/>
            <a:ext cx="568525" cy="568525"/>
          </a:xfrm>
          <a:custGeom>
            <a:avLst/>
            <a:gdLst>
              <a:gd name="T0" fmla="*/ 779 w 917"/>
              <a:gd name="T1" fmla="*/ 136 h 916"/>
              <a:gd name="T2" fmla="*/ 779 w 917"/>
              <a:gd name="T3" fmla="*/ 136 h 916"/>
              <a:gd name="T4" fmla="*/ 458 w 917"/>
              <a:gd name="T5" fmla="*/ 0 h 916"/>
              <a:gd name="T6" fmla="*/ 128 w 917"/>
              <a:gd name="T7" fmla="*/ 136 h 916"/>
              <a:gd name="T8" fmla="*/ 0 w 917"/>
              <a:gd name="T9" fmla="*/ 458 h 916"/>
              <a:gd name="T10" fmla="*/ 128 w 917"/>
              <a:gd name="T11" fmla="*/ 779 h 916"/>
              <a:gd name="T12" fmla="*/ 450 w 917"/>
              <a:gd name="T13" fmla="*/ 915 h 916"/>
              <a:gd name="T14" fmla="*/ 458 w 917"/>
              <a:gd name="T15" fmla="*/ 915 h 916"/>
              <a:gd name="T16" fmla="*/ 458 w 917"/>
              <a:gd name="T17" fmla="*/ 915 h 916"/>
              <a:gd name="T18" fmla="*/ 458 w 917"/>
              <a:gd name="T19" fmla="*/ 915 h 916"/>
              <a:gd name="T20" fmla="*/ 779 w 917"/>
              <a:gd name="T21" fmla="*/ 779 h 916"/>
              <a:gd name="T22" fmla="*/ 916 w 917"/>
              <a:gd name="T23" fmla="*/ 458 h 916"/>
              <a:gd name="T24" fmla="*/ 779 w 917"/>
              <a:gd name="T25" fmla="*/ 136 h 916"/>
              <a:gd name="T26" fmla="*/ 192 w 917"/>
              <a:gd name="T27" fmla="*/ 747 h 916"/>
              <a:gd name="T28" fmla="*/ 192 w 917"/>
              <a:gd name="T29" fmla="*/ 747 h 916"/>
              <a:gd name="T30" fmla="*/ 192 w 917"/>
              <a:gd name="T31" fmla="*/ 739 h 916"/>
              <a:gd name="T32" fmla="*/ 192 w 917"/>
              <a:gd name="T33" fmla="*/ 739 h 916"/>
              <a:gd name="T34" fmla="*/ 450 w 917"/>
              <a:gd name="T35" fmla="*/ 658 h 916"/>
              <a:gd name="T36" fmla="*/ 715 w 917"/>
              <a:gd name="T37" fmla="*/ 747 h 916"/>
              <a:gd name="T38" fmla="*/ 723 w 917"/>
              <a:gd name="T39" fmla="*/ 747 h 916"/>
              <a:gd name="T40" fmla="*/ 715 w 917"/>
              <a:gd name="T41" fmla="*/ 747 h 916"/>
              <a:gd name="T42" fmla="*/ 458 w 917"/>
              <a:gd name="T43" fmla="*/ 859 h 916"/>
              <a:gd name="T44" fmla="*/ 450 w 917"/>
              <a:gd name="T45" fmla="*/ 859 h 916"/>
              <a:gd name="T46" fmla="*/ 192 w 917"/>
              <a:gd name="T47" fmla="*/ 747 h 916"/>
              <a:gd name="T48" fmla="*/ 763 w 917"/>
              <a:gd name="T49" fmla="*/ 707 h 916"/>
              <a:gd name="T50" fmla="*/ 763 w 917"/>
              <a:gd name="T51" fmla="*/ 707 h 916"/>
              <a:gd name="T52" fmla="*/ 755 w 917"/>
              <a:gd name="T53" fmla="*/ 699 h 916"/>
              <a:gd name="T54" fmla="*/ 626 w 917"/>
              <a:gd name="T55" fmla="*/ 626 h 916"/>
              <a:gd name="T56" fmla="*/ 450 w 917"/>
              <a:gd name="T57" fmla="*/ 594 h 916"/>
              <a:gd name="T58" fmla="*/ 152 w 917"/>
              <a:gd name="T59" fmla="*/ 691 h 916"/>
              <a:gd name="T60" fmla="*/ 144 w 917"/>
              <a:gd name="T61" fmla="*/ 707 h 916"/>
              <a:gd name="T62" fmla="*/ 56 w 917"/>
              <a:gd name="T63" fmla="*/ 458 h 916"/>
              <a:gd name="T64" fmla="*/ 176 w 917"/>
              <a:gd name="T65" fmla="*/ 176 h 916"/>
              <a:gd name="T66" fmla="*/ 458 w 917"/>
              <a:gd name="T67" fmla="*/ 64 h 916"/>
              <a:gd name="T68" fmla="*/ 739 w 917"/>
              <a:gd name="T69" fmla="*/ 176 h 916"/>
              <a:gd name="T70" fmla="*/ 851 w 917"/>
              <a:gd name="T71" fmla="*/ 458 h 916"/>
              <a:gd name="T72" fmla="*/ 763 w 917"/>
              <a:gd name="T73" fmla="*/ 707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17" h="916">
                <a:moveTo>
                  <a:pt x="779" y="136"/>
                </a:moveTo>
                <a:lnTo>
                  <a:pt x="779" y="136"/>
                </a:lnTo>
                <a:cubicBezTo>
                  <a:pt x="691" y="48"/>
                  <a:pt x="578" y="0"/>
                  <a:pt x="458" y="0"/>
                </a:cubicBezTo>
                <a:cubicBezTo>
                  <a:pt x="337" y="0"/>
                  <a:pt x="217" y="48"/>
                  <a:pt x="128" y="136"/>
                </a:cubicBezTo>
                <a:cubicBezTo>
                  <a:pt x="48" y="217"/>
                  <a:pt x="0" y="337"/>
                  <a:pt x="0" y="458"/>
                </a:cubicBezTo>
                <a:cubicBezTo>
                  <a:pt x="0" y="578"/>
                  <a:pt x="48" y="699"/>
                  <a:pt x="128" y="779"/>
                </a:cubicBezTo>
                <a:cubicBezTo>
                  <a:pt x="217" y="867"/>
                  <a:pt x="329" y="915"/>
                  <a:pt x="450" y="915"/>
                </a:cubicBezTo>
                <a:lnTo>
                  <a:pt x="458" y="915"/>
                </a:lnTo>
                <a:lnTo>
                  <a:pt x="458" y="915"/>
                </a:lnTo>
                <a:lnTo>
                  <a:pt x="458" y="915"/>
                </a:lnTo>
                <a:cubicBezTo>
                  <a:pt x="578" y="915"/>
                  <a:pt x="691" y="867"/>
                  <a:pt x="779" y="779"/>
                </a:cubicBezTo>
                <a:cubicBezTo>
                  <a:pt x="867" y="699"/>
                  <a:pt x="916" y="578"/>
                  <a:pt x="916" y="458"/>
                </a:cubicBezTo>
                <a:cubicBezTo>
                  <a:pt x="916" y="337"/>
                  <a:pt x="867" y="217"/>
                  <a:pt x="779" y="136"/>
                </a:cubicBezTo>
                <a:close/>
                <a:moveTo>
                  <a:pt x="192" y="747"/>
                </a:moveTo>
                <a:lnTo>
                  <a:pt x="192" y="747"/>
                </a:lnTo>
                <a:cubicBezTo>
                  <a:pt x="192" y="747"/>
                  <a:pt x="192" y="747"/>
                  <a:pt x="192" y="739"/>
                </a:cubicBezTo>
                <a:lnTo>
                  <a:pt x="192" y="739"/>
                </a:lnTo>
                <a:cubicBezTo>
                  <a:pt x="249" y="691"/>
                  <a:pt x="353" y="658"/>
                  <a:pt x="450" y="658"/>
                </a:cubicBezTo>
                <a:cubicBezTo>
                  <a:pt x="554" y="658"/>
                  <a:pt x="659" y="691"/>
                  <a:pt x="715" y="747"/>
                </a:cubicBezTo>
                <a:lnTo>
                  <a:pt x="723" y="747"/>
                </a:lnTo>
                <a:lnTo>
                  <a:pt x="715" y="747"/>
                </a:lnTo>
                <a:cubicBezTo>
                  <a:pt x="650" y="819"/>
                  <a:pt x="554" y="859"/>
                  <a:pt x="458" y="859"/>
                </a:cubicBezTo>
                <a:cubicBezTo>
                  <a:pt x="450" y="859"/>
                  <a:pt x="450" y="859"/>
                  <a:pt x="450" y="859"/>
                </a:cubicBezTo>
                <a:cubicBezTo>
                  <a:pt x="345" y="851"/>
                  <a:pt x="257" y="811"/>
                  <a:pt x="192" y="747"/>
                </a:cubicBezTo>
                <a:close/>
                <a:moveTo>
                  <a:pt x="763" y="707"/>
                </a:moveTo>
                <a:lnTo>
                  <a:pt x="763" y="707"/>
                </a:lnTo>
                <a:cubicBezTo>
                  <a:pt x="763" y="707"/>
                  <a:pt x="763" y="699"/>
                  <a:pt x="755" y="699"/>
                </a:cubicBezTo>
                <a:cubicBezTo>
                  <a:pt x="723" y="667"/>
                  <a:pt x="675" y="642"/>
                  <a:pt x="626" y="626"/>
                </a:cubicBezTo>
                <a:cubicBezTo>
                  <a:pt x="570" y="602"/>
                  <a:pt x="514" y="594"/>
                  <a:pt x="450" y="594"/>
                </a:cubicBezTo>
                <a:cubicBezTo>
                  <a:pt x="337" y="594"/>
                  <a:pt x="225" y="634"/>
                  <a:pt x="152" y="691"/>
                </a:cubicBezTo>
                <a:cubicBezTo>
                  <a:pt x="144" y="699"/>
                  <a:pt x="144" y="699"/>
                  <a:pt x="144" y="707"/>
                </a:cubicBezTo>
                <a:cubicBezTo>
                  <a:pt x="88" y="634"/>
                  <a:pt x="56" y="546"/>
                  <a:pt x="56" y="458"/>
                </a:cubicBezTo>
                <a:cubicBezTo>
                  <a:pt x="56" y="353"/>
                  <a:pt x="96" y="249"/>
                  <a:pt x="176" y="176"/>
                </a:cubicBezTo>
                <a:cubicBezTo>
                  <a:pt x="249" y="104"/>
                  <a:pt x="353" y="64"/>
                  <a:pt x="458" y="64"/>
                </a:cubicBezTo>
                <a:cubicBezTo>
                  <a:pt x="562" y="64"/>
                  <a:pt x="659" y="104"/>
                  <a:pt x="739" y="176"/>
                </a:cubicBezTo>
                <a:cubicBezTo>
                  <a:pt x="811" y="249"/>
                  <a:pt x="851" y="353"/>
                  <a:pt x="851" y="458"/>
                </a:cubicBezTo>
                <a:cubicBezTo>
                  <a:pt x="851" y="554"/>
                  <a:pt x="827" y="634"/>
                  <a:pt x="763" y="707"/>
                </a:cubicBezTo>
                <a:close/>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67" name="Freeform 420">
            <a:extLst>
              <a:ext uri="{FF2B5EF4-FFF2-40B4-BE49-F238E27FC236}">
                <a16:creationId xmlns:a16="http://schemas.microsoft.com/office/drawing/2014/main" id="{49D12424-2D99-4850-807E-0C768A12B1E5}"/>
              </a:ext>
            </a:extLst>
          </p:cNvPr>
          <p:cNvSpPr>
            <a:spLocks noChangeArrowheads="1"/>
          </p:cNvSpPr>
          <p:nvPr userDrawn="1"/>
        </p:nvSpPr>
        <p:spPr bwMode="auto">
          <a:xfrm>
            <a:off x="1213290" y="3171792"/>
            <a:ext cx="295196" cy="295196"/>
          </a:xfrm>
          <a:custGeom>
            <a:avLst/>
            <a:gdLst>
              <a:gd name="T0" fmla="*/ 233 w 475"/>
              <a:gd name="T1" fmla="*/ 0 h 475"/>
              <a:gd name="T2" fmla="*/ 233 w 475"/>
              <a:gd name="T3" fmla="*/ 0 h 475"/>
              <a:gd name="T4" fmla="*/ 0 w 475"/>
              <a:gd name="T5" fmla="*/ 241 h 475"/>
              <a:gd name="T6" fmla="*/ 233 w 475"/>
              <a:gd name="T7" fmla="*/ 474 h 475"/>
              <a:gd name="T8" fmla="*/ 474 w 475"/>
              <a:gd name="T9" fmla="*/ 241 h 475"/>
              <a:gd name="T10" fmla="*/ 233 w 475"/>
              <a:gd name="T11" fmla="*/ 0 h 475"/>
              <a:gd name="T12" fmla="*/ 233 w 475"/>
              <a:gd name="T13" fmla="*/ 418 h 475"/>
              <a:gd name="T14" fmla="*/ 233 w 475"/>
              <a:gd name="T15" fmla="*/ 418 h 475"/>
              <a:gd name="T16" fmla="*/ 56 w 475"/>
              <a:gd name="T17" fmla="*/ 241 h 475"/>
              <a:gd name="T18" fmla="*/ 233 w 475"/>
              <a:gd name="T19" fmla="*/ 64 h 475"/>
              <a:gd name="T20" fmla="*/ 409 w 475"/>
              <a:gd name="T21" fmla="*/ 241 h 475"/>
              <a:gd name="T22" fmla="*/ 233 w 475"/>
              <a:gd name="T23" fmla="*/ 418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5" h="475">
                <a:moveTo>
                  <a:pt x="233" y="0"/>
                </a:moveTo>
                <a:lnTo>
                  <a:pt x="233" y="0"/>
                </a:lnTo>
                <a:cubicBezTo>
                  <a:pt x="104" y="0"/>
                  <a:pt x="0" y="104"/>
                  <a:pt x="0" y="241"/>
                </a:cubicBezTo>
                <a:cubicBezTo>
                  <a:pt x="0" y="370"/>
                  <a:pt x="104" y="474"/>
                  <a:pt x="233" y="474"/>
                </a:cubicBezTo>
                <a:cubicBezTo>
                  <a:pt x="369" y="474"/>
                  <a:pt x="474" y="370"/>
                  <a:pt x="474" y="241"/>
                </a:cubicBezTo>
                <a:cubicBezTo>
                  <a:pt x="474" y="104"/>
                  <a:pt x="369" y="0"/>
                  <a:pt x="233" y="0"/>
                </a:cubicBezTo>
                <a:close/>
                <a:moveTo>
                  <a:pt x="233" y="418"/>
                </a:moveTo>
                <a:lnTo>
                  <a:pt x="233" y="418"/>
                </a:lnTo>
                <a:cubicBezTo>
                  <a:pt x="136" y="418"/>
                  <a:pt x="56" y="337"/>
                  <a:pt x="56" y="241"/>
                </a:cubicBezTo>
                <a:cubicBezTo>
                  <a:pt x="56" y="137"/>
                  <a:pt x="136" y="64"/>
                  <a:pt x="233" y="64"/>
                </a:cubicBezTo>
                <a:cubicBezTo>
                  <a:pt x="329" y="64"/>
                  <a:pt x="409" y="137"/>
                  <a:pt x="409" y="241"/>
                </a:cubicBezTo>
                <a:cubicBezTo>
                  <a:pt x="409" y="337"/>
                  <a:pt x="329" y="418"/>
                  <a:pt x="233" y="418"/>
                </a:cubicBezTo>
                <a:close/>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68" name="Freeform 421">
            <a:extLst>
              <a:ext uri="{FF2B5EF4-FFF2-40B4-BE49-F238E27FC236}">
                <a16:creationId xmlns:a16="http://schemas.microsoft.com/office/drawing/2014/main" id="{82CE96E5-EE02-4B52-8EAD-998EC059D24C}"/>
              </a:ext>
            </a:extLst>
          </p:cNvPr>
          <p:cNvSpPr>
            <a:spLocks noChangeArrowheads="1"/>
          </p:cNvSpPr>
          <p:nvPr userDrawn="1"/>
        </p:nvSpPr>
        <p:spPr bwMode="auto">
          <a:xfrm>
            <a:off x="6089487" y="2097606"/>
            <a:ext cx="579459" cy="576726"/>
          </a:xfrm>
          <a:custGeom>
            <a:avLst/>
            <a:gdLst>
              <a:gd name="T0" fmla="*/ 466 w 933"/>
              <a:gd name="T1" fmla="*/ 931 h 932"/>
              <a:gd name="T2" fmla="*/ 466 w 933"/>
              <a:gd name="T3" fmla="*/ 931 h 932"/>
              <a:gd name="T4" fmla="*/ 137 w 933"/>
              <a:gd name="T5" fmla="*/ 794 h 932"/>
              <a:gd name="T6" fmla="*/ 0 w 933"/>
              <a:gd name="T7" fmla="*/ 465 h 932"/>
              <a:gd name="T8" fmla="*/ 137 w 933"/>
              <a:gd name="T9" fmla="*/ 136 h 932"/>
              <a:gd name="T10" fmla="*/ 466 w 933"/>
              <a:gd name="T11" fmla="*/ 0 h 932"/>
              <a:gd name="T12" fmla="*/ 795 w 933"/>
              <a:gd name="T13" fmla="*/ 136 h 932"/>
              <a:gd name="T14" fmla="*/ 932 w 933"/>
              <a:gd name="T15" fmla="*/ 465 h 932"/>
              <a:gd name="T16" fmla="*/ 795 w 933"/>
              <a:gd name="T17" fmla="*/ 794 h 932"/>
              <a:gd name="T18" fmla="*/ 466 w 933"/>
              <a:gd name="T19" fmla="*/ 931 h 932"/>
              <a:gd name="T20" fmla="*/ 466 w 933"/>
              <a:gd name="T21" fmla="*/ 56 h 932"/>
              <a:gd name="T22" fmla="*/ 466 w 933"/>
              <a:gd name="T23" fmla="*/ 56 h 932"/>
              <a:gd name="T24" fmla="*/ 177 w 933"/>
              <a:gd name="T25" fmla="*/ 176 h 932"/>
              <a:gd name="T26" fmla="*/ 56 w 933"/>
              <a:gd name="T27" fmla="*/ 465 h 932"/>
              <a:gd name="T28" fmla="*/ 177 w 933"/>
              <a:gd name="T29" fmla="*/ 755 h 932"/>
              <a:gd name="T30" fmla="*/ 466 w 933"/>
              <a:gd name="T31" fmla="*/ 874 h 932"/>
              <a:gd name="T32" fmla="*/ 755 w 933"/>
              <a:gd name="T33" fmla="*/ 755 h 932"/>
              <a:gd name="T34" fmla="*/ 876 w 933"/>
              <a:gd name="T35" fmla="*/ 465 h 932"/>
              <a:gd name="T36" fmla="*/ 755 w 933"/>
              <a:gd name="T37" fmla="*/ 176 h 932"/>
              <a:gd name="T38" fmla="*/ 466 w 933"/>
              <a:gd name="T39" fmla="*/ 56 h 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33" h="932">
                <a:moveTo>
                  <a:pt x="466" y="931"/>
                </a:moveTo>
                <a:lnTo>
                  <a:pt x="466" y="931"/>
                </a:lnTo>
                <a:cubicBezTo>
                  <a:pt x="337" y="931"/>
                  <a:pt x="225" y="882"/>
                  <a:pt x="137" y="794"/>
                </a:cubicBezTo>
                <a:cubicBezTo>
                  <a:pt x="48" y="707"/>
                  <a:pt x="0" y="586"/>
                  <a:pt x="0" y="465"/>
                </a:cubicBezTo>
                <a:cubicBezTo>
                  <a:pt x="0" y="337"/>
                  <a:pt x="48" y="225"/>
                  <a:pt x="137" y="136"/>
                </a:cubicBezTo>
                <a:cubicBezTo>
                  <a:pt x="225" y="48"/>
                  <a:pt x="337" y="0"/>
                  <a:pt x="466" y="0"/>
                </a:cubicBezTo>
                <a:cubicBezTo>
                  <a:pt x="595" y="0"/>
                  <a:pt x="707" y="48"/>
                  <a:pt x="795" y="136"/>
                </a:cubicBezTo>
                <a:cubicBezTo>
                  <a:pt x="884" y="225"/>
                  <a:pt x="932" y="337"/>
                  <a:pt x="932" y="465"/>
                </a:cubicBezTo>
                <a:cubicBezTo>
                  <a:pt x="932" y="586"/>
                  <a:pt x="884" y="707"/>
                  <a:pt x="795" y="794"/>
                </a:cubicBezTo>
                <a:cubicBezTo>
                  <a:pt x="707" y="882"/>
                  <a:pt x="595" y="931"/>
                  <a:pt x="466" y="931"/>
                </a:cubicBezTo>
                <a:close/>
                <a:moveTo>
                  <a:pt x="466" y="56"/>
                </a:moveTo>
                <a:lnTo>
                  <a:pt x="466" y="56"/>
                </a:lnTo>
                <a:cubicBezTo>
                  <a:pt x="354" y="56"/>
                  <a:pt x="257" y="104"/>
                  <a:pt x="177" y="176"/>
                </a:cubicBezTo>
                <a:cubicBezTo>
                  <a:pt x="104" y="257"/>
                  <a:pt x="56" y="353"/>
                  <a:pt x="56" y="465"/>
                </a:cubicBezTo>
                <a:cubicBezTo>
                  <a:pt x="56" y="570"/>
                  <a:pt x="104" y="674"/>
                  <a:pt x="177" y="755"/>
                </a:cubicBezTo>
                <a:cubicBezTo>
                  <a:pt x="257" y="826"/>
                  <a:pt x="354" y="874"/>
                  <a:pt x="466" y="874"/>
                </a:cubicBezTo>
                <a:cubicBezTo>
                  <a:pt x="579" y="874"/>
                  <a:pt x="675" y="826"/>
                  <a:pt x="755" y="755"/>
                </a:cubicBezTo>
                <a:cubicBezTo>
                  <a:pt x="827" y="674"/>
                  <a:pt x="876" y="570"/>
                  <a:pt x="876" y="465"/>
                </a:cubicBezTo>
                <a:cubicBezTo>
                  <a:pt x="876" y="353"/>
                  <a:pt x="827" y="257"/>
                  <a:pt x="755" y="176"/>
                </a:cubicBezTo>
                <a:cubicBezTo>
                  <a:pt x="675" y="104"/>
                  <a:pt x="579" y="56"/>
                  <a:pt x="466" y="56"/>
                </a:cubicBezTo>
                <a:close/>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69" name="Freeform 422">
            <a:extLst>
              <a:ext uri="{FF2B5EF4-FFF2-40B4-BE49-F238E27FC236}">
                <a16:creationId xmlns:a16="http://schemas.microsoft.com/office/drawing/2014/main" id="{DD64C681-0491-4F0C-A006-C9AEC92B90BF}"/>
              </a:ext>
            </a:extLst>
          </p:cNvPr>
          <p:cNvSpPr>
            <a:spLocks noChangeArrowheads="1"/>
          </p:cNvSpPr>
          <p:nvPr userDrawn="1"/>
        </p:nvSpPr>
        <p:spPr bwMode="auto">
          <a:xfrm>
            <a:off x="6248018" y="2217871"/>
            <a:ext cx="295196" cy="185864"/>
          </a:xfrm>
          <a:custGeom>
            <a:avLst/>
            <a:gdLst>
              <a:gd name="T0" fmla="*/ 466 w 475"/>
              <a:gd name="T1" fmla="*/ 57 h 299"/>
              <a:gd name="T2" fmla="*/ 466 w 475"/>
              <a:gd name="T3" fmla="*/ 57 h 299"/>
              <a:gd name="T4" fmla="*/ 233 w 475"/>
              <a:gd name="T5" fmla="*/ 290 h 299"/>
              <a:gd name="T6" fmla="*/ 201 w 475"/>
              <a:gd name="T7" fmla="*/ 298 h 299"/>
              <a:gd name="T8" fmla="*/ 32 w 475"/>
              <a:gd name="T9" fmla="*/ 298 h 299"/>
              <a:gd name="T10" fmla="*/ 0 w 475"/>
              <a:gd name="T11" fmla="*/ 273 h 299"/>
              <a:gd name="T12" fmla="*/ 32 w 475"/>
              <a:gd name="T13" fmla="*/ 241 h 299"/>
              <a:gd name="T14" fmla="*/ 193 w 475"/>
              <a:gd name="T15" fmla="*/ 241 h 299"/>
              <a:gd name="T16" fmla="*/ 426 w 475"/>
              <a:gd name="T17" fmla="*/ 8 h 299"/>
              <a:gd name="T18" fmla="*/ 466 w 475"/>
              <a:gd name="T19" fmla="*/ 8 h 299"/>
              <a:gd name="T20" fmla="*/ 466 w 475"/>
              <a:gd name="T21" fmla="*/ 5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5" h="299">
                <a:moveTo>
                  <a:pt x="466" y="57"/>
                </a:moveTo>
                <a:lnTo>
                  <a:pt x="466" y="57"/>
                </a:lnTo>
                <a:cubicBezTo>
                  <a:pt x="233" y="290"/>
                  <a:pt x="233" y="290"/>
                  <a:pt x="233" y="290"/>
                </a:cubicBezTo>
                <a:cubicBezTo>
                  <a:pt x="225" y="298"/>
                  <a:pt x="217" y="298"/>
                  <a:pt x="201" y="298"/>
                </a:cubicBezTo>
                <a:cubicBezTo>
                  <a:pt x="32" y="298"/>
                  <a:pt x="32" y="298"/>
                  <a:pt x="32" y="298"/>
                </a:cubicBezTo>
                <a:cubicBezTo>
                  <a:pt x="16" y="298"/>
                  <a:pt x="0" y="290"/>
                  <a:pt x="0" y="273"/>
                </a:cubicBezTo>
                <a:cubicBezTo>
                  <a:pt x="0" y="257"/>
                  <a:pt x="16" y="241"/>
                  <a:pt x="32" y="241"/>
                </a:cubicBezTo>
                <a:cubicBezTo>
                  <a:pt x="193" y="241"/>
                  <a:pt x="193" y="241"/>
                  <a:pt x="193" y="241"/>
                </a:cubicBezTo>
                <a:cubicBezTo>
                  <a:pt x="426" y="8"/>
                  <a:pt x="426" y="8"/>
                  <a:pt x="426" y="8"/>
                </a:cubicBezTo>
                <a:cubicBezTo>
                  <a:pt x="434" y="0"/>
                  <a:pt x="450" y="0"/>
                  <a:pt x="466" y="8"/>
                </a:cubicBezTo>
                <a:cubicBezTo>
                  <a:pt x="474" y="25"/>
                  <a:pt x="474" y="40"/>
                  <a:pt x="466" y="57"/>
                </a:cubicBezTo>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70" name="Freeform 423">
            <a:extLst>
              <a:ext uri="{FF2B5EF4-FFF2-40B4-BE49-F238E27FC236}">
                <a16:creationId xmlns:a16="http://schemas.microsoft.com/office/drawing/2014/main" id="{BFD4DA46-2FB2-41C3-BA83-EEC278C5EF17}"/>
              </a:ext>
            </a:extLst>
          </p:cNvPr>
          <p:cNvSpPr>
            <a:spLocks noChangeArrowheads="1"/>
          </p:cNvSpPr>
          <p:nvPr userDrawn="1"/>
        </p:nvSpPr>
        <p:spPr bwMode="auto">
          <a:xfrm>
            <a:off x="3350726" y="2764530"/>
            <a:ext cx="579459" cy="579459"/>
          </a:xfrm>
          <a:custGeom>
            <a:avLst/>
            <a:gdLst>
              <a:gd name="T0" fmla="*/ 466 w 933"/>
              <a:gd name="T1" fmla="*/ 932 h 933"/>
              <a:gd name="T2" fmla="*/ 466 w 933"/>
              <a:gd name="T3" fmla="*/ 932 h 933"/>
              <a:gd name="T4" fmla="*/ 136 w 933"/>
              <a:gd name="T5" fmla="*/ 796 h 933"/>
              <a:gd name="T6" fmla="*/ 0 w 933"/>
              <a:gd name="T7" fmla="*/ 466 h 933"/>
              <a:gd name="T8" fmla="*/ 136 w 933"/>
              <a:gd name="T9" fmla="*/ 137 h 933"/>
              <a:gd name="T10" fmla="*/ 466 w 933"/>
              <a:gd name="T11" fmla="*/ 0 h 933"/>
              <a:gd name="T12" fmla="*/ 795 w 933"/>
              <a:gd name="T13" fmla="*/ 137 h 933"/>
              <a:gd name="T14" fmla="*/ 932 w 933"/>
              <a:gd name="T15" fmla="*/ 466 h 933"/>
              <a:gd name="T16" fmla="*/ 795 w 933"/>
              <a:gd name="T17" fmla="*/ 796 h 933"/>
              <a:gd name="T18" fmla="*/ 466 w 933"/>
              <a:gd name="T19" fmla="*/ 932 h 933"/>
              <a:gd name="T20" fmla="*/ 466 w 933"/>
              <a:gd name="T21" fmla="*/ 56 h 933"/>
              <a:gd name="T22" fmla="*/ 466 w 933"/>
              <a:gd name="T23" fmla="*/ 56 h 933"/>
              <a:gd name="T24" fmla="*/ 176 w 933"/>
              <a:gd name="T25" fmla="*/ 177 h 933"/>
              <a:gd name="T26" fmla="*/ 56 w 933"/>
              <a:gd name="T27" fmla="*/ 466 h 933"/>
              <a:gd name="T28" fmla="*/ 176 w 933"/>
              <a:gd name="T29" fmla="*/ 755 h 933"/>
              <a:gd name="T30" fmla="*/ 466 w 933"/>
              <a:gd name="T31" fmla="*/ 876 h 933"/>
              <a:gd name="T32" fmla="*/ 755 w 933"/>
              <a:gd name="T33" fmla="*/ 755 h 933"/>
              <a:gd name="T34" fmla="*/ 867 w 933"/>
              <a:gd name="T35" fmla="*/ 466 h 933"/>
              <a:gd name="T36" fmla="*/ 755 w 933"/>
              <a:gd name="T37" fmla="*/ 177 h 933"/>
              <a:gd name="T38" fmla="*/ 466 w 933"/>
              <a:gd name="T39" fmla="*/ 56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33" h="933">
                <a:moveTo>
                  <a:pt x="466" y="932"/>
                </a:moveTo>
                <a:lnTo>
                  <a:pt x="466" y="932"/>
                </a:lnTo>
                <a:cubicBezTo>
                  <a:pt x="337" y="932"/>
                  <a:pt x="225" y="884"/>
                  <a:pt x="136" y="796"/>
                </a:cubicBezTo>
                <a:cubicBezTo>
                  <a:pt x="48" y="707"/>
                  <a:pt x="0" y="587"/>
                  <a:pt x="0" y="466"/>
                </a:cubicBezTo>
                <a:cubicBezTo>
                  <a:pt x="0" y="338"/>
                  <a:pt x="48" y="225"/>
                  <a:pt x="136" y="137"/>
                </a:cubicBezTo>
                <a:cubicBezTo>
                  <a:pt x="225" y="48"/>
                  <a:pt x="337" y="0"/>
                  <a:pt x="466" y="0"/>
                </a:cubicBezTo>
                <a:cubicBezTo>
                  <a:pt x="586" y="0"/>
                  <a:pt x="707" y="48"/>
                  <a:pt x="795" y="137"/>
                </a:cubicBezTo>
                <a:cubicBezTo>
                  <a:pt x="884" y="225"/>
                  <a:pt x="932" y="338"/>
                  <a:pt x="932" y="466"/>
                </a:cubicBezTo>
                <a:cubicBezTo>
                  <a:pt x="932" y="587"/>
                  <a:pt x="884" y="707"/>
                  <a:pt x="795" y="796"/>
                </a:cubicBezTo>
                <a:cubicBezTo>
                  <a:pt x="707" y="884"/>
                  <a:pt x="586" y="932"/>
                  <a:pt x="466" y="932"/>
                </a:cubicBezTo>
                <a:close/>
                <a:moveTo>
                  <a:pt x="466" y="56"/>
                </a:moveTo>
                <a:lnTo>
                  <a:pt x="466" y="56"/>
                </a:lnTo>
                <a:cubicBezTo>
                  <a:pt x="353" y="56"/>
                  <a:pt x="249" y="105"/>
                  <a:pt x="176" y="177"/>
                </a:cubicBezTo>
                <a:cubicBezTo>
                  <a:pt x="96" y="257"/>
                  <a:pt x="56" y="354"/>
                  <a:pt x="56" y="466"/>
                </a:cubicBezTo>
                <a:cubicBezTo>
                  <a:pt x="56" y="571"/>
                  <a:pt x="96" y="675"/>
                  <a:pt x="176" y="755"/>
                </a:cubicBezTo>
                <a:cubicBezTo>
                  <a:pt x="249" y="828"/>
                  <a:pt x="353" y="876"/>
                  <a:pt x="466" y="876"/>
                </a:cubicBezTo>
                <a:cubicBezTo>
                  <a:pt x="570" y="876"/>
                  <a:pt x="675" y="828"/>
                  <a:pt x="755" y="755"/>
                </a:cubicBezTo>
                <a:cubicBezTo>
                  <a:pt x="827" y="675"/>
                  <a:pt x="867" y="571"/>
                  <a:pt x="867" y="466"/>
                </a:cubicBezTo>
                <a:cubicBezTo>
                  <a:pt x="867" y="354"/>
                  <a:pt x="827" y="257"/>
                  <a:pt x="755" y="177"/>
                </a:cubicBezTo>
                <a:cubicBezTo>
                  <a:pt x="675" y="105"/>
                  <a:pt x="570" y="56"/>
                  <a:pt x="466" y="56"/>
                </a:cubicBezTo>
                <a:close/>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71" name="Freeform 424">
            <a:extLst>
              <a:ext uri="{FF2B5EF4-FFF2-40B4-BE49-F238E27FC236}">
                <a16:creationId xmlns:a16="http://schemas.microsoft.com/office/drawing/2014/main" id="{6E3365E1-AA26-4D5A-9FD5-A096D30FF0F0}"/>
              </a:ext>
            </a:extLst>
          </p:cNvPr>
          <p:cNvSpPr>
            <a:spLocks noChangeArrowheads="1"/>
          </p:cNvSpPr>
          <p:nvPr userDrawn="1"/>
        </p:nvSpPr>
        <p:spPr bwMode="auto">
          <a:xfrm>
            <a:off x="3454591" y="2873862"/>
            <a:ext cx="360795" cy="303397"/>
          </a:xfrm>
          <a:custGeom>
            <a:avLst/>
            <a:gdLst>
              <a:gd name="T0" fmla="*/ 571 w 580"/>
              <a:gd name="T1" fmla="*/ 40 h 491"/>
              <a:gd name="T2" fmla="*/ 571 w 580"/>
              <a:gd name="T3" fmla="*/ 40 h 491"/>
              <a:gd name="T4" fmla="*/ 225 w 580"/>
              <a:gd name="T5" fmla="*/ 474 h 491"/>
              <a:gd name="T6" fmla="*/ 217 w 580"/>
              <a:gd name="T7" fmla="*/ 482 h 491"/>
              <a:gd name="T8" fmla="*/ 217 w 580"/>
              <a:gd name="T9" fmla="*/ 482 h 491"/>
              <a:gd name="T10" fmla="*/ 217 w 580"/>
              <a:gd name="T11" fmla="*/ 482 h 491"/>
              <a:gd name="T12" fmla="*/ 217 w 580"/>
              <a:gd name="T13" fmla="*/ 482 h 491"/>
              <a:gd name="T14" fmla="*/ 217 w 580"/>
              <a:gd name="T15" fmla="*/ 482 h 491"/>
              <a:gd name="T16" fmla="*/ 209 w 580"/>
              <a:gd name="T17" fmla="*/ 482 h 491"/>
              <a:gd name="T18" fmla="*/ 209 w 580"/>
              <a:gd name="T19" fmla="*/ 482 h 491"/>
              <a:gd name="T20" fmla="*/ 209 w 580"/>
              <a:gd name="T21" fmla="*/ 482 h 491"/>
              <a:gd name="T22" fmla="*/ 209 w 580"/>
              <a:gd name="T23" fmla="*/ 482 h 491"/>
              <a:gd name="T24" fmla="*/ 209 w 580"/>
              <a:gd name="T25" fmla="*/ 490 h 491"/>
              <a:gd name="T26" fmla="*/ 201 w 580"/>
              <a:gd name="T27" fmla="*/ 490 h 491"/>
              <a:gd name="T28" fmla="*/ 201 w 580"/>
              <a:gd name="T29" fmla="*/ 490 h 491"/>
              <a:gd name="T30" fmla="*/ 201 w 580"/>
              <a:gd name="T31" fmla="*/ 490 h 491"/>
              <a:gd name="T32" fmla="*/ 201 w 580"/>
              <a:gd name="T33" fmla="*/ 490 h 491"/>
              <a:gd name="T34" fmla="*/ 201 w 580"/>
              <a:gd name="T35" fmla="*/ 490 h 491"/>
              <a:gd name="T36" fmla="*/ 201 w 580"/>
              <a:gd name="T37" fmla="*/ 490 h 491"/>
              <a:gd name="T38" fmla="*/ 201 w 580"/>
              <a:gd name="T39" fmla="*/ 490 h 491"/>
              <a:gd name="T40" fmla="*/ 201 w 580"/>
              <a:gd name="T41" fmla="*/ 490 h 491"/>
              <a:gd name="T42" fmla="*/ 201 w 580"/>
              <a:gd name="T43" fmla="*/ 490 h 491"/>
              <a:gd name="T44" fmla="*/ 193 w 580"/>
              <a:gd name="T45" fmla="*/ 490 h 491"/>
              <a:gd name="T46" fmla="*/ 193 w 580"/>
              <a:gd name="T47" fmla="*/ 482 h 491"/>
              <a:gd name="T48" fmla="*/ 193 w 580"/>
              <a:gd name="T49" fmla="*/ 482 h 491"/>
              <a:gd name="T50" fmla="*/ 193 w 580"/>
              <a:gd name="T51" fmla="*/ 482 h 491"/>
              <a:gd name="T52" fmla="*/ 185 w 580"/>
              <a:gd name="T53" fmla="*/ 482 h 491"/>
              <a:gd name="T54" fmla="*/ 185 w 580"/>
              <a:gd name="T55" fmla="*/ 482 h 491"/>
              <a:gd name="T56" fmla="*/ 185 w 580"/>
              <a:gd name="T57" fmla="*/ 482 h 491"/>
              <a:gd name="T58" fmla="*/ 185 w 580"/>
              <a:gd name="T59" fmla="*/ 482 h 491"/>
              <a:gd name="T60" fmla="*/ 185 w 580"/>
              <a:gd name="T61" fmla="*/ 482 h 491"/>
              <a:gd name="T62" fmla="*/ 16 w 580"/>
              <a:gd name="T63" fmla="*/ 305 h 491"/>
              <a:gd name="T64" fmla="*/ 16 w 580"/>
              <a:gd name="T65" fmla="*/ 265 h 491"/>
              <a:gd name="T66" fmla="*/ 49 w 580"/>
              <a:gd name="T67" fmla="*/ 265 h 491"/>
              <a:gd name="T68" fmla="*/ 201 w 580"/>
              <a:gd name="T69" fmla="*/ 418 h 491"/>
              <a:gd name="T70" fmla="*/ 531 w 580"/>
              <a:gd name="T71" fmla="*/ 8 h 491"/>
              <a:gd name="T72" fmla="*/ 571 w 580"/>
              <a:gd name="T73" fmla="*/ 8 h 491"/>
              <a:gd name="T74" fmla="*/ 571 w 580"/>
              <a:gd name="T75" fmla="*/ 40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0" h="491">
                <a:moveTo>
                  <a:pt x="571" y="40"/>
                </a:moveTo>
                <a:lnTo>
                  <a:pt x="571" y="40"/>
                </a:lnTo>
                <a:cubicBezTo>
                  <a:pt x="225" y="474"/>
                  <a:pt x="225" y="474"/>
                  <a:pt x="225" y="474"/>
                </a:cubicBezTo>
                <a:cubicBezTo>
                  <a:pt x="217" y="474"/>
                  <a:pt x="217" y="482"/>
                  <a:pt x="217" y="482"/>
                </a:cubicBezTo>
                <a:lnTo>
                  <a:pt x="217" y="482"/>
                </a:lnTo>
                <a:lnTo>
                  <a:pt x="217" y="482"/>
                </a:lnTo>
                <a:lnTo>
                  <a:pt x="217" y="482"/>
                </a:lnTo>
                <a:lnTo>
                  <a:pt x="217" y="482"/>
                </a:lnTo>
                <a:cubicBezTo>
                  <a:pt x="217" y="482"/>
                  <a:pt x="217" y="482"/>
                  <a:pt x="209" y="482"/>
                </a:cubicBezTo>
                <a:lnTo>
                  <a:pt x="209" y="482"/>
                </a:lnTo>
                <a:lnTo>
                  <a:pt x="209" y="482"/>
                </a:lnTo>
                <a:lnTo>
                  <a:pt x="209" y="482"/>
                </a:lnTo>
                <a:cubicBezTo>
                  <a:pt x="209" y="490"/>
                  <a:pt x="209" y="490"/>
                  <a:pt x="209" y="490"/>
                </a:cubicBezTo>
                <a:cubicBezTo>
                  <a:pt x="209" y="490"/>
                  <a:pt x="209" y="490"/>
                  <a:pt x="201" y="490"/>
                </a:cubicBezTo>
                <a:lnTo>
                  <a:pt x="201" y="490"/>
                </a:lnTo>
                <a:lnTo>
                  <a:pt x="201" y="490"/>
                </a:lnTo>
                <a:lnTo>
                  <a:pt x="201" y="490"/>
                </a:lnTo>
                <a:lnTo>
                  <a:pt x="201" y="490"/>
                </a:lnTo>
                <a:lnTo>
                  <a:pt x="201" y="490"/>
                </a:lnTo>
                <a:lnTo>
                  <a:pt x="201" y="490"/>
                </a:lnTo>
                <a:lnTo>
                  <a:pt x="201" y="490"/>
                </a:lnTo>
                <a:lnTo>
                  <a:pt x="201" y="490"/>
                </a:lnTo>
                <a:cubicBezTo>
                  <a:pt x="193" y="490"/>
                  <a:pt x="193" y="490"/>
                  <a:pt x="193" y="490"/>
                </a:cubicBezTo>
                <a:cubicBezTo>
                  <a:pt x="193" y="482"/>
                  <a:pt x="193" y="482"/>
                  <a:pt x="193" y="482"/>
                </a:cubicBezTo>
                <a:lnTo>
                  <a:pt x="193" y="482"/>
                </a:lnTo>
                <a:lnTo>
                  <a:pt x="193" y="482"/>
                </a:lnTo>
                <a:cubicBezTo>
                  <a:pt x="193" y="482"/>
                  <a:pt x="193" y="482"/>
                  <a:pt x="185" y="482"/>
                </a:cubicBezTo>
                <a:lnTo>
                  <a:pt x="185" y="482"/>
                </a:lnTo>
                <a:lnTo>
                  <a:pt x="185" y="482"/>
                </a:lnTo>
                <a:lnTo>
                  <a:pt x="185" y="482"/>
                </a:lnTo>
                <a:lnTo>
                  <a:pt x="185" y="482"/>
                </a:lnTo>
                <a:cubicBezTo>
                  <a:pt x="16" y="305"/>
                  <a:pt x="16" y="305"/>
                  <a:pt x="16" y="305"/>
                </a:cubicBezTo>
                <a:cubicBezTo>
                  <a:pt x="0" y="297"/>
                  <a:pt x="0" y="281"/>
                  <a:pt x="16" y="265"/>
                </a:cubicBezTo>
                <a:cubicBezTo>
                  <a:pt x="24" y="257"/>
                  <a:pt x="41" y="257"/>
                  <a:pt x="49" y="265"/>
                </a:cubicBezTo>
                <a:cubicBezTo>
                  <a:pt x="201" y="418"/>
                  <a:pt x="201" y="418"/>
                  <a:pt x="201" y="418"/>
                </a:cubicBezTo>
                <a:cubicBezTo>
                  <a:pt x="531" y="8"/>
                  <a:pt x="531" y="8"/>
                  <a:pt x="531" y="8"/>
                </a:cubicBezTo>
                <a:cubicBezTo>
                  <a:pt x="539" y="0"/>
                  <a:pt x="555" y="0"/>
                  <a:pt x="571" y="8"/>
                </a:cubicBezTo>
                <a:cubicBezTo>
                  <a:pt x="579" y="16"/>
                  <a:pt x="579" y="32"/>
                  <a:pt x="571" y="40"/>
                </a:cubicBezTo>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72" name="Freeform 425">
            <a:extLst>
              <a:ext uri="{FF2B5EF4-FFF2-40B4-BE49-F238E27FC236}">
                <a16:creationId xmlns:a16="http://schemas.microsoft.com/office/drawing/2014/main" id="{1F5B52EA-BC31-4A9B-A81F-DD69481097DA}"/>
              </a:ext>
            </a:extLst>
          </p:cNvPr>
          <p:cNvSpPr>
            <a:spLocks noChangeArrowheads="1"/>
          </p:cNvSpPr>
          <p:nvPr userDrawn="1"/>
        </p:nvSpPr>
        <p:spPr bwMode="auto">
          <a:xfrm>
            <a:off x="8265189" y="3841448"/>
            <a:ext cx="563059" cy="139399"/>
          </a:xfrm>
          <a:custGeom>
            <a:avLst/>
            <a:gdLst>
              <a:gd name="T0" fmla="*/ 32 w 909"/>
              <a:gd name="T1" fmla="*/ 225 h 226"/>
              <a:gd name="T2" fmla="*/ 32 w 909"/>
              <a:gd name="T3" fmla="*/ 225 h 226"/>
              <a:gd name="T4" fmla="*/ 8 w 909"/>
              <a:gd name="T5" fmla="*/ 217 h 226"/>
              <a:gd name="T6" fmla="*/ 8 w 909"/>
              <a:gd name="T7" fmla="*/ 169 h 226"/>
              <a:gd name="T8" fmla="*/ 458 w 909"/>
              <a:gd name="T9" fmla="*/ 0 h 226"/>
              <a:gd name="T10" fmla="*/ 892 w 909"/>
              <a:gd name="T11" fmla="*/ 169 h 226"/>
              <a:gd name="T12" fmla="*/ 900 w 909"/>
              <a:gd name="T13" fmla="*/ 209 h 226"/>
              <a:gd name="T14" fmla="*/ 852 w 909"/>
              <a:gd name="T15" fmla="*/ 209 h 226"/>
              <a:gd name="T16" fmla="*/ 458 w 909"/>
              <a:gd name="T17" fmla="*/ 64 h 226"/>
              <a:gd name="T18" fmla="*/ 48 w 909"/>
              <a:gd name="T19" fmla="*/ 217 h 226"/>
              <a:gd name="T20" fmla="*/ 32 w 909"/>
              <a:gd name="T21" fmla="*/ 225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9" h="226">
                <a:moveTo>
                  <a:pt x="32" y="225"/>
                </a:moveTo>
                <a:lnTo>
                  <a:pt x="32" y="225"/>
                </a:lnTo>
                <a:cubicBezTo>
                  <a:pt x="24" y="225"/>
                  <a:pt x="16" y="217"/>
                  <a:pt x="8" y="217"/>
                </a:cubicBezTo>
                <a:cubicBezTo>
                  <a:pt x="0" y="201"/>
                  <a:pt x="0" y="184"/>
                  <a:pt x="8" y="169"/>
                </a:cubicBezTo>
                <a:cubicBezTo>
                  <a:pt x="121" y="64"/>
                  <a:pt x="281" y="0"/>
                  <a:pt x="458" y="0"/>
                </a:cubicBezTo>
                <a:cubicBezTo>
                  <a:pt x="627" y="0"/>
                  <a:pt x="788" y="64"/>
                  <a:pt x="892" y="169"/>
                </a:cubicBezTo>
                <a:cubicBezTo>
                  <a:pt x="908" y="176"/>
                  <a:pt x="908" y="201"/>
                  <a:pt x="900" y="209"/>
                </a:cubicBezTo>
                <a:cubicBezTo>
                  <a:pt x="884" y="225"/>
                  <a:pt x="868" y="225"/>
                  <a:pt x="852" y="209"/>
                </a:cubicBezTo>
                <a:cubicBezTo>
                  <a:pt x="755" y="120"/>
                  <a:pt x="611" y="64"/>
                  <a:pt x="458" y="64"/>
                </a:cubicBezTo>
                <a:cubicBezTo>
                  <a:pt x="298" y="64"/>
                  <a:pt x="153" y="120"/>
                  <a:pt x="48" y="217"/>
                </a:cubicBezTo>
                <a:cubicBezTo>
                  <a:pt x="48" y="217"/>
                  <a:pt x="40" y="225"/>
                  <a:pt x="32" y="225"/>
                </a:cubicBezTo>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73" name="Freeform 426">
            <a:extLst>
              <a:ext uri="{FF2B5EF4-FFF2-40B4-BE49-F238E27FC236}">
                <a16:creationId xmlns:a16="http://schemas.microsoft.com/office/drawing/2014/main" id="{4BC311A5-991B-460D-92F7-0B681BB4A867}"/>
              </a:ext>
            </a:extLst>
          </p:cNvPr>
          <p:cNvSpPr>
            <a:spLocks noChangeArrowheads="1"/>
          </p:cNvSpPr>
          <p:nvPr userDrawn="1"/>
        </p:nvSpPr>
        <p:spPr bwMode="auto">
          <a:xfrm>
            <a:off x="8481120" y="4199510"/>
            <a:ext cx="133931" cy="133931"/>
          </a:xfrm>
          <a:custGeom>
            <a:avLst/>
            <a:gdLst>
              <a:gd name="T0" fmla="*/ 112 w 218"/>
              <a:gd name="T1" fmla="*/ 64 h 218"/>
              <a:gd name="T2" fmla="*/ 112 w 218"/>
              <a:gd name="T3" fmla="*/ 64 h 218"/>
              <a:gd name="T4" fmla="*/ 161 w 218"/>
              <a:gd name="T5" fmla="*/ 113 h 218"/>
              <a:gd name="T6" fmla="*/ 112 w 218"/>
              <a:gd name="T7" fmla="*/ 153 h 218"/>
              <a:gd name="T8" fmla="*/ 64 w 218"/>
              <a:gd name="T9" fmla="*/ 113 h 218"/>
              <a:gd name="T10" fmla="*/ 112 w 218"/>
              <a:gd name="T11" fmla="*/ 64 h 218"/>
              <a:gd name="T12" fmla="*/ 112 w 218"/>
              <a:gd name="T13" fmla="*/ 0 h 218"/>
              <a:gd name="T14" fmla="*/ 112 w 218"/>
              <a:gd name="T15" fmla="*/ 0 h 218"/>
              <a:gd name="T16" fmla="*/ 0 w 218"/>
              <a:gd name="T17" fmla="*/ 113 h 218"/>
              <a:gd name="T18" fmla="*/ 112 w 218"/>
              <a:gd name="T19" fmla="*/ 217 h 218"/>
              <a:gd name="T20" fmla="*/ 217 w 218"/>
              <a:gd name="T21" fmla="*/ 113 h 218"/>
              <a:gd name="T22" fmla="*/ 112 w 218"/>
              <a:gd name="T23" fmla="*/ 0 h 218"/>
              <a:gd name="T24" fmla="*/ 112 w 218"/>
              <a:gd name="T25" fmla="*/ 64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218">
                <a:moveTo>
                  <a:pt x="112" y="64"/>
                </a:moveTo>
                <a:lnTo>
                  <a:pt x="112" y="64"/>
                </a:lnTo>
                <a:cubicBezTo>
                  <a:pt x="136" y="64"/>
                  <a:pt x="161" y="81"/>
                  <a:pt x="161" y="113"/>
                </a:cubicBezTo>
                <a:cubicBezTo>
                  <a:pt x="161" y="137"/>
                  <a:pt x="136" y="153"/>
                  <a:pt x="112" y="153"/>
                </a:cubicBezTo>
                <a:cubicBezTo>
                  <a:pt x="88" y="153"/>
                  <a:pt x="64" y="137"/>
                  <a:pt x="64" y="113"/>
                </a:cubicBezTo>
                <a:cubicBezTo>
                  <a:pt x="64" y="81"/>
                  <a:pt x="88" y="64"/>
                  <a:pt x="112" y="64"/>
                </a:cubicBezTo>
                <a:lnTo>
                  <a:pt x="112" y="0"/>
                </a:lnTo>
                <a:lnTo>
                  <a:pt x="112" y="0"/>
                </a:lnTo>
                <a:cubicBezTo>
                  <a:pt x="48" y="0"/>
                  <a:pt x="0" y="48"/>
                  <a:pt x="0" y="113"/>
                </a:cubicBezTo>
                <a:cubicBezTo>
                  <a:pt x="0" y="169"/>
                  <a:pt x="48" y="217"/>
                  <a:pt x="112" y="217"/>
                </a:cubicBezTo>
                <a:cubicBezTo>
                  <a:pt x="169" y="217"/>
                  <a:pt x="217" y="169"/>
                  <a:pt x="217" y="113"/>
                </a:cubicBezTo>
                <a:cubicBezTo>
                  <a:pt x="217" y="48"/>
                  <a:pt x="169" y="0"/>
                  <a:pt x="112" y="0"/>
                </a:cubicBezTo>
                <a:lnTo>
                  <a:pt x="112" y="64"/>
                </a:lnTo>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74" name="Freeform 427">
            <a:extLst>
              <a:ext uri="{FF2B5EF4-FFF2-40B4-BE49-F238E27FC236}">
                <a16:creationId xmlns:a16="http://schemas.microsoft.com/office/drawing/2014/main" id="{332EDCA1-9E62-40FF-AC7F-DE5F7CE563ED}"/>
              </a:ext>
            </a:extLst>
          </p:cNvPr>
          <p:cNvSpPr>
            <a:spLocks noChangeArrowheads="1"/>
          </p:cNvSpPr>
          <p:nvPr userDrawn="1"/>
        </p:nvSpPr>
        <p:spPr bwMode="auto">
          <a:xfrm>
            <a:off x="8319855" y="3950780"/>
            <a:ext cx="448261" cy="114799"/>
          </a:xfrm>
          <a:custGeom>
            <a:avLst/>
            <a:gdLst>
              <a:gd name="T0" fmla="*/ 32 w 724"/>
              <a:gd name="T1" fmla="*/ 185 h 186"/>
              <a:gd name="T2" fmla="*/ 32 w 724"/>
              <a:gd name="T3" fmla="*/ 185 h 186"/>
              <a:gd name="T4" fmla="*/ 16 w 724"/>
              <a:gd name="T5" fmla="*/ 177 h 186"/>
              <a:gd name="T6" fmla="*/ 16 w 724"/>
              <a:gd name="T7" fmla="*/ 137 h 186"/>
              <a:gd name="T8" fmla="*/ 361 w 724"/>
              <a:gd name="T9" fmla="*/ 0 h 186"/>
              <a:gd name="T10" fmla="*/ 707 w 724"/>
              <a:gd name="T11" fmla="*/ 129 h 186"/>
              <a:gd name="T12" fmla="*/ 715 w 724"/>
              <a:gd name="T13" fmla="*/ 169 h 186"/>
              <a:gd name="T14" fmla="*/ 666 w 724"/>
              <a:gd name="T15" fmla="*/ 177 h 186"/>
              <a:gd name="T16" fmla="*/ 361 w 724"/>
              <a:gd name="T17" fmla="*/ 65 h 186"/>
              <a:gd name="T18" fmla="*/ 56 w 724"/>
              <a:gd name="T19" fmla="*/ 177 h 186"/>
              <a:gd name="T20" fmla="*/ 32 w 724"/>
              <a:gd name="T21" fmla="*/ 18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4" h="186">
                <a:moveTo>
                  <a:pt x="32" y="185"/>
                </a:moveTo>
                <a:lnTo>
                  <a:pt x="32" y="185"/>
                </a:lnTo>
                <a:cubicBezTo>
                  <a:pt x="24" y="185"/>
                  <a:pt x="16" y="185"/>
                  <a:pt x="16" y="177"/>
                </a:cubicBezTo>
                <a:cubicBezTo>
                  <a:pt x="0" y="161"/>
                  <a:pt x="0" y="145"/>
                  <a:pt x="16" y="137"/>
                </a:cubicBezTo>
                <a:cubicBezTo>
                  <a:pt x="104" y="49"/>
                  <a:pt x="225" y="0"/>
                  <a:pt x="361" y="0"/>
                </a:cubicBezTo>
                <a:cubicBezTo>
                  <a:pt x="498" y="0"/>
                  <a:pt x="626" y="49"/>
                  <a:pt x="707" y="129"/>
                </a:cubicBezTo>
                <a:cubicBezTo>
                  <a:pt x="723" y="145"/>
                  <a:pt x="723" y="161"/>
                  <a:pt x="715" y="169"/>
                </a:cubicBezTo>
                <a:cubicBezTo>
                  <a:pt x="699" y="185"/>
                  <a:pt x="683" y="185"/>
                  <a:pt x="666" y="177"/>
                </a:cubicBezTo>
                <a:cubicBezTo>
                  <a:pt x="594" y="105"/>
                  <a:pt x="482" y="65"/>
                  <a:pt x="361" y="65"/>
                </a:cubicBezTo>
                <a:cubicBezTo>
                  <a:pt x="241" y="65"/>
                  <a:pt x="128" y="105"/>
                  <a:pt x="56" y="177"/>
                </a:cubicBezTo>
                <a:cubicBezTo>
                  <a:pt x="48" y="185"/>
                  <a:pt x="40" y="185"/>
                  <a:pt x="32" y="185"/>
                </a:cubicBezTo>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75" name="Freeform 428">
            <a:extLst>
              <a:ext uri="{FF2B5EF4-FFF2-40B4-BE49-F238E27FC236}">
                <a16:creationId xmlns:a16="http://schemas.microsoft.com/office/drawing/2014/main" id="{874290B6-FA41-4991-8765-AD0A08935E49}"/>
              </a:ext>
            </a:extLst>
          </p:cNvPr>
          <p:cNvSpPr>
            <a:spLocks noChangeArrowheads="1"/>
          </p:cNvSpPr>
          <p:nvPr userDrawn="1"/>
        </p:nvSpPr>
        <p:spPr bwMode="auto">
          <a:xfrm>
            <a:off x="8390920" y="4060112"/>
            <a:ext cx="314330" cy="90200"/>
          </a:xfrm>
          <a:custGeom>
            <a:avLst/>
            <a:gdLst>
              <a:gd name="T0" fmla="*/ 32 w 507"/>
              <a:gd name="T1" fmla="*/ 145 h 146"/>
              <a:gd name="T2" fmla="*/ 32 w 507"/>
              <a:gd name="T3" fmla="*/ 145 h 146"/>
              <a:gd name="T4" fmla="*/ 8 w 507"/>
              <a:gd name="T5" fmla="*/ 137 h 146"/>
              <a:gd name="T6" fmla="*/ 8 w 507"/>
              <a:gd name="T7" fmla="*/ 97 h 146"/>
              <a:gd name="T8" fmla="*/ 249 w 507"/>
              <a:gd name="T9" fmla="*/ 0 h 146"/>
              <a:gd name="T10" fmla="*/ 490 w 507"/>
              <a:gd name="T11" fmla="*/ 89 h 146"/>
              <a:gd name="T12" fmla="*/ 490 w 507"/>
              <a:gd name="T13" fmla="*/ 137 h 146"/>
              <a:gd name="T14" fmla="*/ 450 w 507"/>
              <a:gd name="T15" fmla="*/ 137 h 146"/>
              <a:gd name="T16" fmla="*/ 249 w 507"/>
              <a:gd name="T17" fmla="*/ 64 h 146"/>
              <a:gd name="T18" fmla="*/ 56 w 507"/>
              <a:gd name="T19" fmla="*/ 137 h 146"/>
              <a:gd name="T20" fmla="*/ 32 w 507"/>
              <a:gd name="T21"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7" h="146">
                <a:moveTo>
                  <a:pt x="32" y="145"/>
                </a:moveTo>
                <a:lnTo>
                  <a:pt x="32" y="145"/>
                </a:lnTo>
                <a:cubicBezTo>
                  <a:pt x="24" y="145"/>
                  <a:pt x="16" y="145"/>
                  <a:pt x="8" y="137"/>
                </a:cubicBezTo>
                <a:cubicBezTo>
                  <a:pt x="0" y="121"/>
                  <a:pt x="0" y="105"/>
                  <a:pt x="8" y="97"/>
                </a:cubicBezTo>
                <a:cubicBezTo>
                  <a:pt x="72" y="32"/>
                  <a:pt x="161" y="0"/>
                  <a:pt x="249" y="0"/>
                </a:cubicBezTo>
                <a:cubicBezTo>
                  <a:pt x="346" y="0"/>
                  <a:pt x="434" y="32"/>
                  <a:pt x="490" y="89"/>
                </a:cubicBezTo>
                <a:cubicBezTo>
                  <a:pt x="498" y="105"/>
                  <a:pt x="506" y="121"/>
                  <a:pt x="490" y="137"/>
                </a:cubicBezTo>
                <a:cubicBezTo>
                  <a:pt x="482" y="145"/>
                  <a:pt x="458" y="145"/>
                  <a:pt x="450" y="137"/>
                </a:cubicBezTo>
                <a:cubicBezTo>
                  <a:pt x="402" y="89"/>
                  <a:pt x="330" y="64"/>
                  <a:pt x="249" y="64"/>
                </a:cubicBezTo>
                <a:cubicBezTo>
                  <a:pt x="177" y="64"/>
                  <a:pt x="105" y="89"/>
                  <a:pt x="56" y="137"/>
                </a:cubicBezTo>
                <a:cubicBezTo>
                  <a:pt x="48" y="145"/>
                  <a:pt x="40" y="145"/>
                  <a:pt x="32" y="145"/>
                </a:cubicBezTo>
              </a:path>
            </a:pathLst>
          </a:custGeom>
          <a:solidFill>
            <a:srgbClr val="FEFFFF"/>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s-MX" sz="1800" b="0" i="0" u="none" strike="noStrike" kern="0" cap="none" spc="0" normalizeH="0" baseline="0" noProof="0">
              <a:ln>
                <a:noFill/>
              </a:ln>
              <a:solidFill>
                <a:srgbClr val="9A9998"/>
              </a:solidFill>
              <a:effectLst/>
              <a:uLnTx/>
              <a:uFillTx/>
              <a:latin typeface="Segoe UI"/>
              <a:ea typeface="Microsoft YaHei"/>
              <a:cs typeface="+mn-cs"/>
            </a:endParaRPr>
          </a:p>
        </p:txBody>
      </p:sp>
      <p:sp>
        <p:nvSpPr>
          <p:cNvPr id="80" name="Text Placeholder 36">
            <a:extLst>
              <a:ext uri="{FF2B5EF4-FFF2-40B4-BE49-F238E27FC236}">
                <a16:creationId xmlns:a16="http://schemas.microsoft.com/office/drawing/2014/main" id="{EE3AD330-742F-4868-AA67-9B5538054904}"/>
              </a:ext>
            </a:extLst>
          </p:cNvPr>
          <p:cNvSpPr>
            <a:spLocks noGrp="1"/>
          </p:cNvSpPr>
          <p:nvPr>
            <p:ph type="body" sz="quarter" idx="14"/>
          </p:nvPr>
        </p:nvSpPr>
        <p:spPr>
          <a:xfrm>
            <a:off x="2953230" y="4938954"/>
            <a:ext cx="1657827" cy="1130637"/>
          </a:xfrm>
        </p:spPr>
        <p:txBody>
          <a:bodyPr/>
          <a:lstStyle>
            <a:lvl1pPr marL="0" indent="0" algn="ctr">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84" name="Text Placeholder 36">
            <a:extLst>
              <a:ext uri="{FF2B5EF4-FFF2-40B4-BE49-F238E27FC236}">
                <a16:creationId xmlns:a16="http://schemas.microsoft.com/office/drawing/2014/main" id="{E8F2E95A-891C-4FCE-BF37-B4DB046737F3}"/>
              </a:ext>
            </a:extLst>
          </p:cNvPr>
          <p:cNvSpPr>
            <a:spLocks noGrp="1"/>
          </p:cNvSpPr>
          <p:nvPr>
            <p:ph type="body" sz="quarter" idx="15"/>
          </p:nvPr>
        </p:nvSpPr>
        <p:spPr>
          <a:xfrm>
            <a:off x="536776" y="4938954"/>
            <a:ext cx="1657827" cy="1130637"/>
          </a:xfrm>
        </p:spPr>
        <p:txBody>
          <a:bodyPr/>
          <a:lstStyle>
            <a:lvl1pPr marL="0" indent="0" algn="ctr">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85" name="Text Placeholder 36">
            <a:extLst>
              <a:ext uri="{FF2B5EF4-FFF2-40B4-BE49-F238E27FC236}">
                <a16:creationId xmlns:a16="http://schemas.microsoft.com/office/drawing/2014/main" id="{A5B40C88-ED74-4454-9F9E-EC05D690AB6A}"/>
              </a:ext>
            </a:extLst>
          </p:cNvPr>
          <p:cNvSpPr>
            <a:spLocks noGrp="1"/>
          </p:cNvSpPr>
          <p:nvPr>
            <p:ph type="body" sz="quarter" idx="16"/>
          </p:nvPr>
        </p:nvSpPr>
        <p:spPr>
          <a:xfrm>
            <a:off x="5369684" y="4938954"/>
            <a:ext cx="1657827" cy="1130637"/>
          </a:xfrm>
        </p:spPr>
        <p:txBody>
          <a:bodyPr/>
          <a:lstStyle>
            <a:lvl1pPr marL="0" indent="0" algn="ctr">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
        <p:nvSpPr>
          <p:cNvPr id="86" name="Text Placeholder 36">
            <a:extLst>
              <a:ext uri="{FF2B5EF4-FFF2-40B4-BE49-F238E27FC236}">
                <a16:creationId xmlns:a16="http://schemas.microsoft.com/office/drawing/2014/main" id="{89B6B247-13B5-419C-B84F-1581A95F4397}"/>
              </a:ext>
            </a:extLst>
          </p:cNvPr>
          <p:cNvSpPr>
            <a:spLocks noGrp="1"/>
          </p:cNvSpPr>
          <p:nvPr>
            <p:ph type="body" sz="quarter" idx="17"/>
          </p:nvPr>
        </p:nvSpPr>
        <p:spPr>
          <a:xfrm>
            <a:off x="7786137" y="4938954"/>
            <a:ext cx="1657827" cy="1130637"/>
          </a:xfrm>
        </p:spPr>
        <p:txBody>
          <a:bodyPr/>
          <a:lstStyle>
            <a:lvl1pPr marL="0" indent="0" algn="ctr">
              <a:buNone/>
              <a:defRPr kumimoji="0" lang="en-US" sz="1800" b="1" i="0" u="none" strike="noStrike" kern="0" cap="all" spc="0" normalizeH="0" baseline="0" dirty="0">
                <a:ln>
                  <a:noFill/>
                </a:ln>
                <a:solidFill>
                  <a:srgbClr val="005BAA"/>
                </a:solidFill>
                <a:effectLst/>
                <a:uLnTx/>
                <a:uFillTx/>
                <a:latin typeface="Segoe UI" panose="020B0502040204020203" pitchFamily="34" charset="0"/>
                <a:ea typeface="Tahoma" panose="020B0604030504040204" pitchFamily="34" charset="0"/>
                <a:cs typeface="Segoe UI" panose="020B0502040204020203" pitchFamily="34" charset="0"/>
              </a:defRPr>
            </a:lvl1pPr>
          </a:lstStyle>
          <a:p>
            <a:pPr lvl="0"/>
            <a:r>
              <a:rPr lang="en-US" dirty="0"/>
              <a:t>Click to edit</a:t>
            </a:r>
          </a:p>
        </p:txBody>
      </p:sp>
    </p:spTree>
    <p:extLst>
      <p:ext uri="{BB962C8B-B14F-4D97-AF65-F5344CB8AC3E}">
        <p14:creationId xmlns:p14="http://schemas.microsoft.com/office/powerpoint/2010/main" val="385447230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489" y="1122363"/>
            <a:ext cx="9143023" cy="2387600"/>
          </a:xfrm>
        </p:spPr>
        <p:txBody>
          <a:bodyPr anchor="b"/>
          <a:lstStyle>
            <a:lvl1pPr algn="ctr">
              <a:defRPr sz="3600"/>
            </a:lvl1pPr>
          </a:lstStyle>
          <a:p>
            <a:r>
              <a:rPr lang="en-US" dirty="0"/>
              <a:t>Click to edit Master title style</a:t>
            </a:r>
          </a:p>
        </p:txBody>
      </p:sp>
      <p:sp>
        <p:nvSpPr>
          <p:cNvPr id="3" name="Subtitle 2"/>
          <p:cNvSpPr>
            <a:spLocks noGrp="1"/>
          </p:cNvSpPr>
          <p:nvPr>
            <p:ph type="subTitle" idx="1"/>
          </p:nvPr>
        </p:nvSpPr>
        <p:spPr>
          <a:xfrm>
            <a:off x="1524489" y="3602038"/>
            <a:ext cx="914302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93030394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560933" y="1066801"/>
            <a:ext cx="11163947" cy="5108575"/>
          </a:xfrm>
        </p:spPr>
        <p:txBody>
          <a:bodyPr/>
          <a:lstStyle>
            <a:lvl1pPr>
              <a:buFont typeface="Arial" panose="020B0604020202020204" pitchFamily="34" charset="0"/>
              <a:buChar cha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A22067EE-7B0C-443F-95ED-32EC98329FAD}"/>
              </a:ext>
            </a:extLst>
          </p:cNvPr>
          <p:cNvGrpSpPr>
            <a:grpSpLocks noChangeAspect="1"/>
          </p:cNvGrpSpPr>
          <p:nvPr userDrawn="1"/>
        </p:nvGrpSpPr>
        <p:grpSpPr>
          <a:xfrm>
            <a:off x="5251847" y="698463"/>
            <a:ext cx="1688306" cy="27195"/>
            <a:chOff x="9673249" y="2043533"/>
            <a:chExt cx="7919727" cy="127577"/>
          </a:xfrm>
        </p:grpSpPr>
        <p:sp>
          <p:nvSpPr>
            <p:cNvPr id="5" name="Rectangle 4">
              <a:extLst>
                <a:ext uri="{FF2B5EF4-FFF2-40B4-BE49-F238E27FC236}">
                  <a16:creationId xmlns:a16="http://schemas.microsoft.com/office/drawing/2014/main" id="{517327A8-9EF1-4DFF-A77E-51D668A4B332}"/>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6" name="Rectangle 5">
              <a:extLst>
                <a:ext uri="{FF2B5EF4-FFF2-40B4-BE49-F238E27FC236}">
                  <a16:creationId xmlns:a16="http://schemas.microsoft.com/office/drawing/2014/main" id="{6E929BEB-8631-40A5-84C0-9BD804E46879}"/>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7" name="Rectangle 6">
              <a:extLst>
                <a:ext uri="{FF2B5EF4-FFF2-40B4-BE49-F238E27FC236}">
                  <a16:creationId xmlns:a16="http://schemas.microsoft.com/office/drawing/2014/main" id="{1CEA59B6-B6C9-41B8-A29C-9B802F29D5DB}"/>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8" name="Rectangle 7">
              <a:extLst>
                <a:ext uri="{FF2B5EF4-FFF2-40B4-BE49-F238E27FC236}">
                  <a16:creationId xmlns:a16="http://schemas.microsoft.com/office/drawing/2014/main" id="{C2F96260-F6C9-4E4F-A34A-3660C6FDB2F0}"/>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9" name="Rectangle 8">
              <a:extLst>
                <a:ext uri="{FF2B5EF4-FFF2-40B4-BE49-F238E27FC236}">
                  <a16:creationId xmlns:a16="http://schemas.microsoft.com/office/drawing/2014/main" id="{C81C5E4E-EBDD-4289-AED7-2EAEFC3CD623}"/>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10" name="Rectangle 9">
              <a:extLst>
                <a:ext uri="{FF2B5EF4-FFF2-40B4-BE49-F238E27FC236}">
                  <a16:creationId xmlns:a16="http://schemas.microsoft.com/office/drawing/2014/main" id="{69B678F4-A279-4B06-8ED8-DB054C61C91E}"/>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Tree>
    <p:extLst>
      <p:ext uri="{BB962C8B-B14F-4D97-AF65-F5344CB8AC3E}">
        <p14:creationId xmlns:p14="http://schemas.microsoft.com/office/powerpoint/2010/main" val="262113087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2605" y="1709739"/>
            <a:ext cx="10515063" cy="2852737"/>
          </a:xfrm>
        </p:spPr>
        <p:txBody>
          <a:bodyPr anchor="b"/>
          <a:lstStyle>
            <a:lvl1pPr>
              <a:defRPr sz="3600"/>
            </a:lvl1pPr>
          </a:lstStyle>
          <a:p>
            <a:r>
              <a:rPr lang="en-US"/>
              <a:t>Click to edit Master title style</a:t>
            </a:r>
          </a:p>
        </p:txBody>
      </p:sp>
      <p:sp>
        <p:nvSpPr>
          <p:cNvPr id="3" name="Text Placeholder 2"/>
          <p:cNvSpPr>
            <a:spLocks noGrp="1"/>
          </p:cNvSpPr>
          <p:nvPr>
            <p:ph type="body" idx="1"/>
          </p:nvPr>
        </p:nvSpPr>
        <p:spPr>
          <a:xfrm>
            <a:off x="832605" y="4589464"/>
            <a:ext cx="105150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6588820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67119" y="1066801"/>
            <a:ext cx="5533113" cy="5108575"/>
          </a:xfrm>
        </p:spPr>
        <p:txBody>
          <a:bodyPr/>
          <a:lstStyle>
            <a:lvl1pPr>
              <a:defRPr>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7861" y="1066801"/>
            <a:ext cx="5537020" cy="5108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67B56E0F-3ED7-4113-8057-B600AF990A8C}"/>
              </a:ext>
            </a:extLst>
          </p:cNvPr>
          <p:cNvGrpSpPr>
            <a:grpSpLocks noChangeAspect="1"/>
          </p:cNvGrpSpPr>
          <p:nvPr userDrawn="1"/>
        </p:nvGrpSpPr>
        <p:grpSpPr>
          <a:xfrm>
            <a:off x="5251847" y="698463"/>
            <a:ext cx="1688306" cy="27195"/>
            <a:chOff x="9673249" y="2043533"/>
            <a:chExt cx="7919727" cy="127577"/>
          </a:xfrm>
        </p:grpSpPr>
        <p:sp>
          <p:nvSpPr>
            <p:cNvPr id="6" name="Rectangle 5">
              <a:extLst>
                <a:ext uri="{FF2B5EF4-FFF2-40B4-BE49-F238E27FC236}">
                  <a16:creationId xmlns:a16="http://schemas.microsoft.com/office/drawing/2014/main" id="{BED78BEA-BAAE-44F7-B48F-FEEE2D92F787}"/>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7" name="Rectangle 6">
              <a:extLst>
                <a:ext uri="{FF2B5EF4-FFF2-40B4-BE49-F238E27FC236}">
                  <a16:creationId xmlns:a16="http://schemas.microsoft.com/office/drawing/2014/main" id="{936B331D-8846-4F08-854F-D75211A73E33}"/>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8" name="Rectangle 7">
              <a:extLst>
                <a:ext uri="{FF2B5EF4-FFF2-40B4-BE49-F238E27FC236}">
                  <a16:creationId xmlns:a16="http://schemas.microsoft.com/office/drawing/2014/main" id="{4E5D6CE8-E393-4565-9222-D595EBD7964F}"/>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9" name="Rectangle 8">
              <a:extLst>
                <a:ext uri="{FF2B5EF4-FFF2-40B4-BE49-F238E27FC236}">
                  <a16:creationId xmlns:a16="http://schemas.microsoft.com/office/drawing/2014/main" id="{E791F000-43C2-4ECC-AA8A-0B316A434036}"/>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10" name="Rectangle 9">
              <a:extLst>
                <a:ext uri="{FF2B5EF4-FFF2-40B4-BE49-F238E27FC236}">
                  <a16:creationId xmlns:a16="http://schemas.microsoft.com/office/drawing/2014/main" id="{0D4AA68A-3FAF-4801-BCA9-CE15E847C21C}"/>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11" name="Rectangle 10">
              <a:extLst>
                <a:ext uri="{FF2B5EF4-FFF2-40B4-BE49-F238E27FC236}">
                  <a16:creationId xmlns:a16="http://schemas.microsoft.com/office/drawing/2014/main" id="{D7073BB6-D0FC-4CD5-9A9D-DC3AE3E094C8}"/>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Tree>
    <p:extLst>
      <p:ext uri="{BB962C8B-B14F-4D97-AF65-F5344CB8AC3E}">
        <p14:creationId xmlns:p14="http://schemas.microsoft.com/office/powerpoint/2010/main" val="131449612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7120" y="1066800"/>
            <a:ext cx="5531157" cy="762001"/>
          </a:xfr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67119" y="1828802"/>
            <a:ext cx="5531159" cy="4360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24" y="1066799"/>
            <a:ext cx="5552655" cy="762002"/>
          </a:xfr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24" y="1828801"/>
            <a:ext cx="5552656" cy="4360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8"/>
          <p:cNvSpPr>
            <a:spLocks noGrp="1"/>
          </p:cNvSpPr>
          <p:nvPr>
            <p:ph type="title"/>
          </p:nvPr>
        </p:nvSpPr>
        <p:spPr/>
        <p:txBody>
          <a:bodyPr/>
          <a:lstStyle/>
          <a:p>
            <a:r>
              <a:rPr lang="en-US"/>
              <a:t>Click to edit Master title style</a:t>
            </a:r>
          </a:p>
        </p:txBody>
      </p:sp>
      <p:grpSp>
        <p:nvGrpSpPr>
          <p:cNvPr id="7" name="Group 6">
            <a:extLst>
              <a:ext uri="{FF2B5EF4-FFF2-40B4-BE49-F238E27FC236}">
                <a16:creationId xmlns:a16="http://schemas.microsoft.com/office/drawing/2014/main" id="{76E641F8-C029-47DC-985D-2DBCE7079EA3}"/>
              </a:ext>
            </a:extLst>
          </p:cNvPr>
          <p:cNvGrpSpPr>
            <a:grpSpLocks noChangeAspect="1"/>
          </p:cNvGrpSpPr>
          <p:nvPr userDrawn="1"/>
        </p:nvGrpSpPr>
        <p:grpSpPr>
          <a:xfrm>
            <a:off x="5251847" y="698463"/>
            <a:ext cx="1688306" cy="27195"/>
            <a:chOff x="9673249" y="2043533"/>
            <a:chExt cx="7919727" cy="127577"/>
          </a:xfrm>
        </p:grpSpPr>
        <p:sp>
          <p:nvSpPr>
            <p:cNvPr id="8" name="Rectangle 7">
              <a:extLst>
                <a:ext uri="{FF2B5EF4-FFF2-40B4-BE49-F238E27FC236}">
                  <a16:creationId xmlns:a16="http://schemas.microsoft.com/office/drawing/2014/main" id="{94DF0D3B-CDC8-40CD-99F0-A93DB63CE405}"/>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10" name="Rectangle 9">
              <a:extLst>
                <a:ext uri="{FF2B5EF4-FFF2-40B4-BE49-F238E27FC236}">
                  <a16:creationId xmlns:a16="http://schemas.microsoft.com/office/drawing/2014/main" id="{B7EEF2E6-F68D-4875-B7F2-96F3239539FB}"/>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11" name="Rectangle 10">
              <a:extLst>
                <a:ext uri="{FF2B5EF4-FFF2-40B4-BE49-F238E27FC236}">
                  <a16:creationId xmlns:a16="http://schemas.microsoft.com/office/drawing/2014/main" id="{90D8D060-FE4F-4783-BABD-60B32573D20F}"/>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12" name="Rectangle 11">
              <a:extLst>
                <a:ext uri="{FF2B5EF4-FFF2-40B4-BE49-F238E27FC236}">
                  <a16:creationId xmlns:a16="http://schemas.microsoft.com/office/drawing/2014/main" id="{81407A6A-1DE6-426C-88C6-1AAE646A199C}"/>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13" name="Rectangle 12">
              <a:extLst>
                <a:ext uri="{FF2B5EF4-FFF2-40B4-BE49-F238E27FC236}">
                  <a16:creationId xmlns:a16="http://schemas.microsoft.com/office/drawing/2014/main" id="{82157715-8930-4ECC-A84C-7B6A60F582A1}"/>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14" name="Rectangle 13">
              <a:extLst>
                <a:ext uri="{FF2B5EF4-FFF2-40B4-BE49-F238E27FC236}">
                  <a16:creationId xmlns:a16="http://schemas.microsoft.com/office/drawing/2014/main" id="{93F79572-E846-485B-BE2D-E43AED430E85}"/>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Tree>
    <p:extLst>
      <p:ext uri="{BB962C8B-B14F-4D97-AF65-F5344CB8AC3E}">
        <p14:creationId xmlns:p14="http://schemas.microsoft.com/office/powerpoint/2010/main" val="181710131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70C0"/>
                </a:solidFill>
                <a:effectLst/>
              </a:defRPr>
            </a:lvl1pPr>
          </a:lstStyle>
          <a:p>
            <a:r>
              <a:rPr lang="en-US"/>
              <a:t>Click to edit Master title style</a:t>
            </a:r>
          </a:p>
        </p:txBody>
      </p:sp>
      <p:grpSp>
        <p:nvGrpSpPr>
          <p:cNvPr id="3" name="Group 2">
            <a:extLst>
              <a:ext uri="{FF2B5EF4-FFF2-40B4-BE49-F238E27FC236}">
                <a16:creationId xmlns:a16="http://schemas.microsoft.com/office/drawing/2014/main" id="{0D4E9B62-4612-408E-801B-B718201269A4}"/>
              </a:ext>
            </a:extLst>
          </p:cNvPr>
          <p:cNvGrpSpPr>
            <a:grpSpLocks noChangeAspect="1"/>
          </p:cNvGrpSpPr>
          <p:nvPr userDrawn="1"/>
        </p:nvGrpSpPr>
        <p:grpSpPr>
          <a:xfrm>
            <a:off x="5251847" y="698463"/>
            <a:ext cx="1688306" cy="27195"/>
            <a:chOff x="9673249" y="2043533"/>
            <a:chExt cx="7919727" cy="127577"/>
          </a:xfrm>
        </p:grpSpPr>
        <p:sp>
          <p:nvSpPr>
            <p:cNvPr id="4" name="Rectangle 3">
              <a:extLst>
                <a:ext uri="{FF2B5EF4-FFF2-40B4-BE49-F238E27FC236}">
                  <a16:creationId xmlns:a16="http://schemas.microsoft.com/office/drawing/2014/main" id="{4A6E310A-48B2-4176-A60B-7B0E7DBD7DAD}"/>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5" name="Rectangle 4">
              <a:extLst>
                <a:ext uri="{FF2B5EF4-FFF2-40B4-BE49-F238E27FC236}">
                  <a16:creationId xmlns:a16="http://schemas.microsoft.com/office/drawing/2014/main" id="{A277560F-5192-4774-A00C-5F4F9C88C007}"/>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6" name="Rectangle 5">
              <a:extLst>
                <a:ext uri="{FF2B5EF4-FFF2-40B4-BE49-F238E27FC236}">
                  <a16:creationId xmlns:a16="http://schemas.microsoft.com/office/drawing/2014/main" id="{095F7431-9F94-436E-81E4-61AEC7EA80AF}"/>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7" name="Rectangle 6">
              <a:extLst>
                <a:ext uri="{FF2B5EF4-FFF2-40B4-BE49-F238E27FC236}">
                  <a16:creationId xmlns:a16="http://schemas.microsoft.com/office/drawing/2014/main" id="{8A29BBF4-37BF-411F-B7DA-DA44F6DF66F9}"/>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8" name="Rectangle 7">
              <a:extLst>
                <a:ext uri="{FF2B5EF4-FFF2-40B4-BE49-F238E27FC236}">
                  <a16:creationId xmlns:a16="http://schemas.microsoft.com/office/drawing/2014/main" id="{08492CD5-44BB-4A8E-A7F2-AD47320163FF}"/>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9" name="Rectangle 8">
              <a:extLst>
                <a:ext uri="{FF2B5EF4-FFF2-40B4-BE49-F238E27FC236}">
                  <a16:creationId xmlns:a16="http://schemas.microsoft.com/office/drawing/2014/main" id="{67212EB1-A3B6-4AE5-8A18-1D7CC3ECA78F}"/>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Tree>
    <p:extLst>
      <p:ext uri="{BB962C8B-B14F-4D97-AF65-F5344CB8AC3E}">
        <p14:creationId xmlns:p14="http://schemas.microsoft.com/office/powerpoint/2010/main" val="360838937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Desktop">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70C0"/>
                </a:solidFill>
                <a:effectLst/>
                <a:latin typeface="+mj-lt"/>
              </a:defRPr>
            </a:lvl1pPr>
          </a:lstStyle>
          <a:p>
            <a:r>
              <a:rPr lang="en-US"/>
              <a:t>Click to edit Master title style</a:t>
            </a:r>
          </a:p>
        </p:txBody>
      </p:sp>
      <p:grpSp>
        <p:nvGrpSpPr>
          <p:cNvPr id="3" name="Group 2">
            <a:extLst>
              <a:ext uri="{FF2B5EF4-FFF2-40B4-BE49-F238E27FC236}">
                <a16:creationId xmlns:a16="http://schemas.microsoft.com/office/drawing/2014/main" id="{0D4E9B62-4612-408E-801B-B718201269A4}"/>
              </a:ext>
            </a:extLst>
          </p:cNvPr>
          <p:cNvGrpSpPr>
            <a:grpSpLocks noChangeAspect="1"/>
          </p:cNvGrpSpPr>
          <p:nvPr userDrawn="1"/>
        </p:nvGrpSpPr>
        <p:grpSpPr>
          <a:xfrm>
            <a:off x="5251847" y="698463"/>
            <a:ext cx="1688306" cy="27195"/>
            <a:chOff x="9673249" y="2043533"/>
            <a:chExt cx="7919727" cy="127577"/>
          </a:xfrm>
        </p:grpSpPr>
        <p:sp>
          <p:nvSpPr>
            <p:cNvPr id="4" name="Rectangle 3">
              <a:extLst>
                <a:ext uri="{FF2B5EF4-FFF2-40B4-BE49-F238E27FC236}">
                  <a16:creationId xmlns:a16="http://schemas.microsoft.com/office/drawing/2014/main" id="{4A6E310A-48B2-4176-A60B-7B0E7DBD7DAD}"/>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Segoe UI"/>
                <a:ea typeface="Microsoft YaHei"/>
                <a:cs typeface="+mn-cs"/>
              </a:endParaRPr>
            </a:p>
          </p:txBody>
        </p:sp>
        <p:sp>
          <p:nvSpPr>
            <p:cNvPr id="5" name="Rectangle 4">
              <a:extLst>
                <a:ext uri="{FF2B5EF4-FFF2-40B4-BE49-F238E27FC236}">
                  <a16:creationId xmlns:a16="http://schemas.microsoft.com/office/drawing/2014/main" id="{A277560F-5192-4774-A00C-5F4F9C88C007}"/>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Segoe UI"/>
                <a:ea typeface="Microsoft YaHei"/>
                <a:cs typeface="+mn-cs"/>
              </a:endParaRPr>
            </a:p>
          </p:txBody>
        </p:sp>
        <p:sp>
          <p:nvSpPr>
            <p:cNvPr id="6" name="Rectangle 5">
              <a:extLst>
                <a:ext uri="{FF2B5EF4-FFF2-40B4-BE49-F238E27FC236}">
                  <a16:creationId xmlns:a16="http://schemas.microsoft.com/office/drawing/2014/main" id="{095F7431-9F94-436E-81E4-61AEC7EA80AF}"/>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Segoe UI"/>
                <a:ea typeface="Microsoft YaHei"/>
                <a:cs typeface="+mn-cs"/>
              </a:endParaRPr>
            </a:p>
          </p:txBody>
        </p:sp>
        <p:sp>
          <p:nvSpPr>
            <p:cNvPr id="7" name="Rectangle 6">
              <a:extLst>
                <a:ext uri="{FF2B5EF4-FFF2-40B4-BE49-F238E27FC236}">
                  <a16:creationId xmlns:a16="http://schemas.microsoft.com/office/drawing/2014/main" id="{8A29BBF4-37BF-411F-B7DA-DA44F6DF66F9}"/>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Segoe UI"/>
                <a:ea typeface="Microsoft YaHei"/>
                <a:cs typeface="+mn-cs"/>
              </a:endParaRPr>
            </a:p>
          </p:txBody>
        </p:sp>
        <p:sp>
          <p:nvSpPr>
            <p:cNvPr id="8" name="Rectangle 7">
              <a:extLst>
                <a:ext uri="{FF2B5EF4-FFF2-40B4-BE49-F238E27FC236}">
                  <a16:creationId xmlns:a16="http://schemas.microsoft.com/office/drawing/2014/main" id="{08492CD5-44BB-4A8E-A7F2-AD47320163FF}"/>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Segoe UI"/>
                <a:ea typeface="Microsoft YaHei"/>
                <a:cs typeface="+mn-cs"/>
              </a:endParaRPr>
            </a:p>
          </p:txBody>
        </p:sp>
        <p:sp>
          <p:nvSpPr>
            <p:cNvPr id="9" name="Rectangle 8">
              <a:extLst>
                <a:ext uri="{FF2B5EF4-FFF2-40B4-BE49-F238E27FC236}">
                  <a16:creationId xmlns:a16="http://schemas.microsoft.com/office/drawing/2014/main" id="{67212EB1-A3B6-4AE5-8A18-1D7CC3ECA78F}"/>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Segoe UI"/>
                <a:ea typeface="Microsoft YaHei"/>
                <a:cs typeface="+mn-cs"/>
              </a:endParaRPr>
            </a:p>
          </p:txBody>
        </p:sp>
      </p:grpSp>
      <p:pic>
        <p:nvPicPr>
          <p:cNvPr id="13" name="図 5">
            <a:extLst>
              <a:ext uri="{FF2B5EF4-FFF2-40B4-BE49-F238E27FC236}">
                <a16:creationId xmlns:a16="http://schemas.microsoft.com/office/drawing/2014/main" id="{8C12EA3A-0192-461C-80C4-2A31009B9D0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2822" y="1556792"/>
            <a:ext cx="7023887" cy="4800533"/>
          </a:xfrm>
          <a:prstGeom prst="rect">
            <a:avLst/>
          </a:prstGeom>
        </p:spPr>
      </p:pic>
      <p:sp>
        <p:nvSpPr>
          <p:cNvPr id="14" name="図プレースホルダー 7">
            <a:extLst>
              <a:ext uri="{FF2B5EF4-FFF2-40B4-BE49-F238E27FC236}">
                <a16:creationId xmlns:a16="http://schemas.microsoft.com/office/drawing/2014/main" id="{8376BC24-10DE-4E70-82A3-229301B98E2D}"/>
              </a:ext>
            </a:extLst>
          </p:cNvPr>
          <p:cNvSpPr>
            <a:spLocks noGrp="1"/>
          </p:cNvSpPr>
          <p:nvPr>
            <p:ph type="pic" sz="quarter" idx="19" hasCustomPrompt="1"/>
          </p:nvPr>
        </p:nvSpPr>
        <p:spPr>
          <a:xfrm>
            <a:off x="925474" y="1796819"/>
            <a:ext cx="5425073" cy="3456384"/>
          </a:xfrm>
          <a:solidFill>
            <a:schemeClr val="bg1">
              <a:alpha val="22000"/>
            </a:schemeClr>
          </a:solidFill>
          <a:effectLst>
            <a:innerShdw blurRad="114300">
              <a:prstClr val="black"/>
            </a:innerShdw>
          </a:effectLst>
        </p:spPr>
        <p:txBody>
          <a:bodyPr/>
          <a:lstStyle>
            <a:lvl1pPr>
              <a:defRPr>
                <a:latin typeface="+mj-lt"/>
              </a:defRPr>
            </a:lvl1pPr>
          </a:lstStyle>
          <a:p>
            <a:r>
              <a:rPr lang="en-US"/>
              <a:t>Add Image</a:t>
            </a:r>
          </a:p>
        </p:txBody>
      </p:sp>
      <p:sp>
        <p:nvSpPr>
          <p:cNvPr id="15" name="テキスト プレースホルダー 11">
            <a:extLst>
              <a:ext uri="{FF2B5EF4-FFF2-40B4-BE49-F238E27FC236}">
                <a16:creationId xmlns:a16="http://schemas.microsoft.com/office/drawing/2014/main" id="{0BCD33BB-2413-4B6E-AAEA-3067FE4D0422}"/>
              </a:ext>
            </a:extLst>
          </p:cNvPr>
          <p:cNvSpPr>
            <a:spLocks noGrp="1"/>
          </p:cNvSpPr>
          <p:nvPr>
            <p:ph type="body" sz="quarter" idx="14" hasCustomPrompt="1"/>
          </p:nvPr>
        </p:nvSpPr>
        <p:spPr>
          <a:xfrm>
            <a:off x="6768133" y="1700809"/>
            <a:ext cx="4751751" cy="2472134"/>
          </a:xfrm>
        </p:spPr>
        <p:txBody>
          <a:bodyPr anchor="b">
            <a:noAutofit/>
          </a:bodyPr>
          <a:lstStyle>
            <a:lvl1pPr>
              <a:lnSpc>
                <a:spcPts val="4668"/>
              </a:lnSpc>
              <a:defRPr sz="5334" baseline="0">
                <a:solidFill>
                  <a:schemeClr val="bg1"/>
                </a:solidFill>
                <a:latin typeface="+mj-lt"/>
              </a:defRPr>
            </a:lvl1pPr>
          </a:lstStyle>
          <a:p>
            <a:pPr lvl="0"/>
            <a:r>
              <a:rPr lang="en-US" altLang="ja-JP" dirty="0"/>
              <a:t>Text Here</a:t>
            </a:r>
            <a:br>
              <a:rPr lang="en-US" altLang="ja-JP" dirty="0"/>
            </a:br>
            <a:r>
              <a:rPr lang="en-US" dirty="0"/>
              <a:t>TEXT HERE</a:t>
            </a:r>
          </a:p>
        </p:txBody>
      </p:sp>
      <p:sp>
        <p:nvSpPr>
          <p:cNvPr id="16" name="テキスト プレースホルダー 11">
            <a:extLst>
              <a:ext uri="{FF2B5EF4-FFF2-40B4-BE49-F238E27FC236}">
                <a16:creationId xmlns:a16="http://schemas.microsoft.com/office/drawing/2014/main" id="{CE04DB75-1A00-4EE6-A5D5-97C242CBA0E0}"/>
              </a:ext>
            </a:extLst>
          </p:cNvPr>
          <p:cNvSpPr>
            <a:spLocks noGrp="1"/>
          </p:cNvSpPr>
          <p:nvPr>
            <p:ph type="body" sz="quarter" idx="15" hasCustomPrompt="1"/>
          </p:nvPr>
        </p:nvSpPr>
        <p:spPr>
          <a:xfrm>
            <a:off x="6768133" y="4173223"/>
            <a:ext cx="4751751" cy="1968219"/>
          </a:xfrm>
        </p:spPr>
        <p:txBody>
          <a:bodyPr anchor="t">
            <a:noAutofit/>
          </a:bodyPr>
          <a:lstStyle>
            <a:lvl1pPr>
              <a:defRPr sz="1600">
                <a:solidFill>
                  <a:schemeClr val="bg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131998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2" presetClass="entr" presetSubtype="3" decel="100000" fill="hold" grpId="0" nodeType="afterEffect">
                                  <p:stCondLst>
                                    <p:cond delay="250"/>
                                  </p:stCondLst>
                                  <p:iterate type="wd">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additive="base">
                                        <p:cTn id="14" dur="500" fill="hold"/>
                                        <p:tgtEl>
                                          <p:spTgt spid="15">
                                            <p:txEl>
                                              <p:pRg st="0" end="0"/>
                                            </p:txEl>
                                          </p:spTgt>
                                        </p:tgtEl>
                                        <p:attrNameLst>
                                          <p:attrName>ppt_x</p:attrName>
                                        </p:attrNameLst>
                                      </p:cBhvr>
                                      <p:tavLst>
                                        <p:tav tm="0">
                                          <p:val>
                                            <p:strVal val="1+#ppt_w/2"/>
                                          </p:val>
                                        </p:tav>
                                        <p:tav tm="100000">
                                          <p:val>
                                            <p:strVal val="#ppt_x"/>
                                          </p:val>
                                        </p:tav>
                                      </p:tavLst>
                                    </p:anim>
                                    <p:anim calcmode="lin" valueType="num">
                                      <p:cBhvr additive="base">
                                        <p:cTn id="15" dur="500" fill="hold"/>
                                        <p:tgtEl>
                                          <p:spTgt spid="15">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4" decel="100000" fill="hold" grpId="0" nodeType="withEffect">
                                  <p:stCondLst>
                                    <p:cond delay="500"/>
                                  </p:stCondLst>
                                  <p:childTnLst>
                                    <p:set>
                                      <p:cBhvr>
                                        <p:cTn id="17" dur="1" fill="hold">
                                          <p:stCondLst>
                                            <p:cond delay="0"/>
                                          </p:stCondLst>
                                        </p:cTn>
                                        <p:tgtEl>
                                          <p:spTgt spid="16">
                                            <p:txEl>
                                              <p:pRg st="0" end="0"/>
                                            </p:txEl>
                                          </p:spTgt>
                                        </p:tgtEl>
                                        <p:attrNameLst>
                                          <p:attrName>style.visibility</p:attrName>
                                        </p:attrNameLst>
                                      </p:cBhvr>
                                      <p:to>
                                        <p:strVal val="visible"/>
                                      </p:to>
                                    </p:set>
                                    <p:anim calcmode="lin" valueType="num">
                                      <p:cBhvr additive="base">
                                        <p:cTn id="18"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build="p">
        <p:tmplLst>
          <p:tmpl lvl="1">
            <p:tnLst>
              <p:par>
                <p:cTn presetID="2" presetClass="entr" presetSubtype="3" decel="100000" fill="hold" nodeType="afterEffect">
                  <p:stCondLst>
                    <p:cond delay="250"/>
                  </p:stCondLst>
                  <p:iterate type="wd">
                    <p:tmPct val="10000"/>
                  </p:iterate>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0-#ppt_h/2"/>
                          </p:val>
                        </p:tav>
                        <p:tav tm="100000">
                          <p:val>
                            <p:strVal val="#ppt_y"/>
                          </p:val>
                        </p:tav>
                      </p:tavLst>
                    </p:anim>
                  </p:childTnLst>
                </p:cTn>
              </p:par>
            </p:tnLst>
          </p:tmpl>
        </p:tmplLst>
      </p:bldP>
      <p:bldP spid="16" grpId="0" build="p">
        <p:tmplLst>
          <p:tmpl lvl="1">
            <p:tnLst>
              <p:par>
                <p:cTn presetID="2" presetClass="entr" presetSubtype="4" decel="10000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ppt_x"/>
                          </p:val>
                        </p:tav>
                        <p:tav tm="100000">
                          <p:val>
                            <p:strVal val="#ppt_x"/>
                          </p:val>
                        </p:tav>
                      </p:tavLst>
                    </p:anim>
                    <p:anim calcmode="lin" valueType="num">
                      <p:cBhvr additive="base">
                        <p:cTn dur="500" fill="hold"/>
                        <p:tgtEl>
                          <p:spTgt spid="16"/>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Mobi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70C0"/>
                </a:solidFill>
                <a:effectLst/>
              </a:defRPr>
            </a:lvl1pPr>
          </a:lstStyle>
          <a:p>
            <a:r>
              <a:rPr lang="en-US"/>
              <a:t>Click to edit Master title style</a:t>
            </a:r>
          </a:p>
        </p:txBody>
      </p:sp>
      <p:grpSp>
        <p:nvGrpSpPr>
          <p:cNvPr id="3" name="Group 2">
            <a:extLst>
              <a:ext uri="{FF2B5EF4-FFF2-40B4-BE49-F238E27FC236}">
                <a16:creationId xmlns:a16="http://schemas.microsoft.com/office/drawing/2014/main" id="{0D4E9B62-4612-408E-801B-B718201269A4}"/>
              </a:ext>
            </a:extLst>
          </p:cNvPr>
          <p:cNvGrpSpPr>
            <a:grpSpLocks noChangeAspect="1"/>
          </p:cNvGrpSpPr>
          <p:nvPr userDrawn="1"/>
        </p:nvGrpSpPr>
        <p:grpSpPr>
          <a:xfrm>
            <a:off x="5251847" y="698463"/>
            <a:ext cx="1688306" cy="27195"/>
            <a:chOff x="9673249" y="2043533"/>
            <a:chExt cx="7919727" cy="127577"/>
          </a:xfrm>
        </p:grpSpPr>
        <p:sp>
          <p:nvSpPr>
            <p:cNvPr id="4" name="Rectangle 3">
              <a:extLst>
                <a:ext uri="{FF2B5EF4-FFF2-40B4-BE49-F238E27FC236}">
                  <a16:creationId xmlns:a16="http://schemas.microsoft.com/office/drawing/2014/main" id="{4A6E310A-48B2-4176-A60B-7B0E7DBD7DAD}"/>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5" name="Rectangle 4">
              <a:extLst>
                <a:ext uri="{FF2B5EF4-FFF2-40B4-BE49-F238E27FC236}">
                  <a16:creationId xmlns:a16="http://schemas.microsoft.com/office/drawing/2014/main" id="{A277560F-5192-4774-A00C-5F4F9C88C007}"/>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6" name="Rectangle 5">
              <a:extLst>
                <a:ext uri="{FF2B5EF4-FFF2-40B4-BE49-F238E27FC236}">
                  <a16:creationId xmlns:a16="http://schemas.microsoft.com/office/drawing/2014/main" id="{095F7431-9F94-436E-81E4-61AEC7EA80AF}"/>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7" name="Rectangle 6">
              <a:extLst>
                <a:ext uri="{FF2B5EF4-FFF2-40B4-BE49-F238E27FC236}">
                  <a16:creationId xmlns:a16="http://schemas.microsoft.com/office/drawing/2014/main" id="{8A29BBF4-37BF-411F-B7DA-DA44F6DF66F9}"/>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8" name="Rectangle 7">
              <a:extLst>
                <a:ext uri="{FF2B5EF4-FFF2-40B4-BE49-F238E27FC236}">
                  <a16:creationId xmlns:a16="http://schemas.microsoft.com/office/drawing/2014/main" id="{08492CD5-44BB-4A8E-A7F2-AD47320163FF}"/>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9" name="Rectangle 8">
              <a:extLst>
                <a:ext uri="{FF2B5EF4-FFF2-40B4-BE49-F238E27FC236}">
                  <a16:creationId xmlns:a16="http://schemas.microsoft.com/office/drawing/2014/main" id="{67212EB1-A3B6-4AE5-8A18-1D7CC3ECA78F}"/>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pic>
        <p:nvPicPr>
          <p:cNvPr id="17" name="図 5">
            <a:extLst>
              <a:ext uri="{FF2B5EF4-FFF2-40B4-BE49-F238E27FC236}">
                <a16:creationId xmlns:a16="http://schemas.microsoft.com/office/drawing/2014/main" id="{6918FE6C-9F34-44F0-93CD-114A967E13C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30500" y="1423926"/>
            <a:ext cx="6153935" cy="4205957"/>
          </a:xfrm>
          <a:prstGeom prst="rect">
            <a:avLst/>
          </a:prstGeom>
        </p:spPr>
      </p:pic>
      <p:sp>
        <p:nvSpPr>
          <p:cNvPr id="18" name="図プレースホルダー 7">
            <a:extLst>
              <a:ext uri="{FF2B5EF4-FFF2-40B4-BE49-F238E27FC236}">
                <a16:creationId xmlns:a16="http://schemas.microsoft.com/office/drawing/2014/main" id="{2175400D-E4AA-40FF-AB29-C2CFBB0A3AE8}"/>
              </a:ext>
            </a:extLst>
          </p:cNvPr>
          <p:cNvSpPr>
            <a:spLocks noGrp="1"/>
          </p:cNvSpPr>
          <p:nvPr>
            <p:ph type="pic" sz="quarter" idx="19" hasCustomPrompt="1"/>
          </p:nvPr>
        </p:nvSpPr>
        <p:spPr>
          <a:xfrm>
            <a:off x="3155531" y="1597436"/>
            <a:ext cx="4704931" cy="3072341"/>
          </a:xfrm>
          <a:solidFill>
            <a:schemeClr val="bg1">
              <a:alpha val="22000"/>
            </a:schemeClr>
          </a:solidFill>
          <a:effectLst>
            <a:innerShdw blurRad="114300">
              <a:prstClr val="black"/>
            </a:innerShdw>
          </a:effectLst>
        </p:spPr>
        <p:txBody>
          <a:bodyPr/>
          <a:lstStyle>
            <a:lvl1pPr marL="0" indent="0">
              <a:buNone/>
              <a:defRPr>
                <a:latin typeface="+mj-lt"/>
              </a:defRPr>
            </a:lvl1pPr>
          </a:lstStyle>
          <a:p>
            <a:r>
              <a:rPr lang="en-US"/>
              <a:t>Add Image</a:t>
            </a:r>
          </a:p>
        </p:txBody>
      </p:sp>
      <p:sp>
        <p:nvSpPr>
          <p:cNvPr id="19" name="テキスト プレースホルダー 12">
            <a:extLst>
              <a:ext uri="{FF2B5EF4-FFF2-40B4-BE49-F238E27FC236}">
                <a16:creationId xmlns:a16="http://schemas.microsoft.com/office/drawing/2014/main" id="{096870AC-DFEF-42AF-887B-944453E1E4B5}"/>
              </a:ext>
            </a:extLst>
          </p:cNvPr>
          <p:cNvSpPr>
            <a:spLocks noGrp="1"/>
          </p:cNvSpPr>
          <p:nvPr>
            <p:ph type="body" sz="quarter" idx="20" hasCustomPrompt="1"/>
          </p:nvPr>
        </p:nvSpPr>
        <p:spPr>
          <a:xfrm>
            <a:off x="543170" y="2413526"/>
            <a:ext cx="2776783" cy="3746011"/>
          </a:xfrm>
          <a:blipFill>
            <a:blip r:embed="rId3" cstate="print"/>
            <a:stretch>
              <a:fillRect/>
            </a:stretch>
          </a:blipFill>
        </p:spPr>
        <p:txBody>
          <a:bodyPr/>
          <a:lstStyle>
            <a:lvl1pPr marL="0" indent="0">
              <a:buNone/>
              <a:defRPr>
                <a:latin typeface="+mj-lt"/>
              </a:defRPr>
            </a:lvl1pPr>
          </a:lstStyle>
          <a:p>
            <a:pPr lvl="0"/>
            <a:r>
              <a:rPr lang="en-US" dirty="0"/>
              <a:t> </a:t>
            </a:r>
          </a:p>
        </p:txBody>
      </p:sp>
      <p:sp>
        <p:nvSpPr>
          <p:cNvPr id="20" name="図プレースホルダー 7">
            <a:extLst>
              <a:ext uri="{FF2B5EF4-FFF2-40B4-BE49-F238E27FC236}">
                <a16:creationId xmlns:a16="http://schemas.microsoft.com/office/drawing/2014/main" id="{E64C0C0C-C6C9-4156-AA9A-750F808F82B9}"/>
              </a:ext>
            </a:extLst>
          </p:cNvPr>
          <p:cNvSpPr>
            <a:spLocks noGrp="1"/>
          </p:cNvSpPr>
          <p:nvPr>
            <p:ph type="pic" sz="quarter" idx="22" hasCustomPrompt="1"/>
          </p:nvPr>
        </p:nvSpPr>
        <p:spPr>
          <a:xfrm>
            <a:off x="933138" y="2709390"/>
            <a:ext cx="1980172" cy="2628000"/>
          </a:xfrm>
          <a:solidFill>
            <a:schemeClr val="bg1">
              <a:alpha val="22000"/>
            </a:schemeClr>
          </a:solidFill>
          <a:effectLst>
            <a:innerShdw blurRad="114300">
              <a:prstClr val="black"/>
            </a:innerShdw>
          </a:effectLst>
        </p:spPr>
        <p:txBody>
          <a:bodyPr/>
          <a:lstStyle>
            <a:lvl1pPr>
              <a:defRPr>
                <a:latin typeface="+mj-lt"/>
              </a:defRPr>
            </a:lvl1pPr>
          </a:lstStyle>
          <a:p>
            <a:r>
              <a:rPr lang="en-US"/>
              <a:t>Add Image</a:t>
            </a:r>
          </a:p>
        </p:txBody>
      </p:sp>
      <p:sp>
        <p:nvSpPr>
          <p:cNvPr id="21" name="テキスト プレースホルダー 18">
            <a:extLst>
              <a:ext uri="{FF2B5EF4-FFF2-40B4-BE49-F238E27FC236}">
                <a16:creationId xmlns:a16="http://schemas.microsoft.com/office/drawing/2014/main" id="{4037C552-2951-4EC6-8BC0-F429BFD75CEA}"/>
              </a:ext>
            </a:extLst>
          </p:cNvPr>
          <p:cNvSpPr>
            <a:spLocks noGrp="1"/>
          </p:cNvSpPr>
          <p:nvPr>
            <p:ph type="body" sz="quarter" idx="21"/>
          </p:nvPr>
        </p:nvSpPr>
        <p:spPr>
          <a:xfrm>
            <a:off x="2560574" y="3181613"/>
            <a:ext cx="1617238" cy="2715183"/>
          </a:xfrm>
          <a:blipFill>
            <a:blip r:embed="rId4" cstate="print"/>
            <a:stretch>
              <a:fillRect/>
            </a:stretch>
          </a:blipFill>
        </p:spPr>
        <p:txBody>
          <a:bodyPr/>
          <a:lstStyle>
            <a:lvl1pPr marL="0" indent="0">
              <a:buNone/>
              <a:defRPr>
                <a:latin typeface="+mj-lt"/>
              </a:defRPr>
            </a:lvl1pPr>
          </a:lstStyle>
          <a:p>
            <a:pPr lvl="0"/>
            <a:endParaRPr lang="en-US" dirty="0"/>
          </a:p>
        </p:txBody>
      </p:sp>
      <p:sp>
        <p:nvSpPr>
          <p:cNvPr id="22" name="図プレースホルダー 7">
            <a:extLst>
              <a:ext uri="{FF2B5EF4-FFF2-40B4-BE49-F238E27FC236}">
                <a16:creationId xmlns:a16="http://schemas.microsoft.com/office/drawing/2014/main" id="{5398E37E-0D59-4E3D-97B5-5488CF63F3BC}"/>
              </a:ext>
            </a:extLst>
          </p:cNvPr>
          <p:cNvSpPr>
            <a:spLocks noGrp="1"/>
          </p:cNvSpPr>
          <p:nvPr>
            <p:ph type="pic" sz="quarter" idx="23" hasCustomPrompt="1"/>
          </p:nvPr>
        </p:nvSpPr>
        <p:spPr>
          <a:xfrm>
            <a:off x="2818355" y="3508590"/>
            <a:ext cx="1099295" cy="1968000"/>
          </a:xfrm>
          <a:solidFill>
            <a:schemeClr val="bg1">
              <a:alpha val="22000"/>
            </a:schemeClr>
          </a:solidFill>
          <a:effectLst>
            <a:innerShdw blurRad="114300">
              <a:prstClr val="black"/>
            </a:innerShdw>
          </a:effectLst>
        </p:spPr>
        <p:txBody>
          <a:bodyPr/>
          <a:lstStyle>
            <a:lvl1pPr marL="0" indent="0">
              <a:buNone/>
              <a:defRPr>
                <a:latin typeface="+mj-lt"/>
              </a:defRPr>
            </a:lvl1pPr>
          </a:lstStyle>
          <a:p>
            <a:r>
              <a:rPr lang="en-US"/>
              <a:t>Add Image</a:t>
            </a:r>
          </a:p>
        </p:txBody>
      </p:sp>
      <p:sp>
        <p:nvSpPr>
          <p:cNvPr id="23" name="テキスト プレースホルダー 11">
            <a:extLst>
              <a:ext uri="{FF2B5EF4-FFF2-40B4-BE49-F238E27FC236}">
                <a16:creationId xmlns:a16="http://schemas.microsoft.com/office/drawing/2014/main" id="{AE4DF063-B3BF-4B32-A7EE-82919E303A90}"/>
              </a:ext>
            </a:extLst>
          </p:cNvPr>
          <p:cNvSpPr>
            <a:spLocks noGrp="1"/>
          </p:cNvSpPr>
          <p:nvPr>
            <p:ph type="body" sz="quarter" idx="14" hasCustomPrompt="1"/>
          </p:nvPr>
        </p:nvSpPr>
        <p:spPr>
          <a:xfrm>
            <a:off x="8209426" y="1501707"/>
            <a:ext cx="3744741" cy="540454"/>
          </a:xfrm>
        </p:spPr>
        <p:txBody>
          <a:bodyPr anchor="b">
            <a:noAutofit/>
          </a:bodyPr>
          <a:lstStyle>
            <a:lvl1pPr>
              <a:lnSpc>
                <a:spcPts val="2667"/>
              </a:lnSpc>
              <a:defRPr sz="2933">
                <a:solidFill>
                  <a:schemeClr val="accent1"/>
                </a:solidFill>
                <a:latin typeface="+mj-lt"/>
              </a:defRPr>
            </a:lvl1pPr>
          </a:lstStyle>
          <a:p>
            <a:pPr lvl="0"/>
            <a:r>
              <a:rPr lang="en-US" altLang="ja-JP" dirty="0"/>
              <a:t>Text Here</a:t>
            </a:r>
            <a:endParaRPr lang="en-US" dirty="0"/>
          </a:p>
        </p:txBody>
      </p:sp>
      <p:sp>
        <p:nvSpPr>
          <p:cNvPr id="24" name="テキスト プレースホルダー 11">
            <a:extLst>
              <a:ext uri="{FF2B5EF4-FFF2-40B4-BE49-F238E27FC236}">
                <a16:creationId xmlns:a16="http://schemas.microsoft.com/office/drawing/2014/main" id="{4A0EDF8E-FBB9-43C2-B358-4F74EC88456D}"/>
              </a:ext>
            </a:extLst>
          </p:cNvPr>
          <p:cNvSpPr>
            <a:spLocks noGrp="1"/>
          </p:cNvSpPr>
          <p:nvPr>
            <p:ph type="body" sz="quarter" idx="15" hasCustomPrompt="1"/>
          </p:nvPr>
        </p:nvSpPr>
        <p:spPr>
          <a:xfrm>
            <a:off x="8209426" y="2119942"/>
            <a:ext cx="3744741" cy="2309808"/>
          </a:xfrm>
        </p:spPr>
        <p:txBody>
          <a:bodyPr anchor="t">
            <a:noAutofit/>
          </a:bodyPr>
          <a:lstStyle>
            <a:lvl1pPr>
              <a:defRPr sz="1600">
                <a:solidFill>
                  <a:schemeClr val="bg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1269501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9">
                                            <p:bg/>
                                          </p:spTgt>
                                        </p:tgtEl>
                                        <p:attrNameLst>
                                          <p:attrName>style.visibility</p:attrName>
                                        </p:attrNameLst>
                                      </p:cBhvr>
                                      <p:to>
                                        <p:strVal val="visible"/>
                                      </p:to>
                                    </p:set>
                                    <p:animEffect transition="in" filter="fade">
                                      <p:cBhvr>
                                        <p:cTn id="14" dur="500"/>
                                        <p:tgtEl>
                                          <p:spTgt spid="19">
                                            <p:bg/>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9">
                                            <p:txEl>
                                              <p:pRg st="0" end="0"/>
                                            </p:txEl>
                                          </p:spTgt>
                                        </p:tgtEl>
                                        <p:attrNameLst>
                                          <p:attrName>style.visibility</p:attrName>
                                        </p:attrNameLst>
                                      </p:cBhvr>
                                      <p:to>
                                        <p:strVal val="visible"/>
                                      </p:to>
                                    </p:set>
                                    <p:animEffect transition="in" filter="fade">
                                      <p:cBhvr>
                                        <p:cTn id="17" dur="500"/>
                                        <p:tgtEl>
                                          <p:spTgt spid="19">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1">
                                            <p:bg/>
                                          </p:spTgt>
                                        </p:tgtEl>
                                        <p:attrNameLst>
                                          <p:attrName>style.visibility</p:attrName>
                                        </p:attrNameLst>
                                      </p:cBhvr>
                                      <p:to>
                                        <p:strVal val="visible"/>
                                      </p:to>
                                    </p:set>
                                    <p:animEffect transition="in" filter="fade">
                                      <p:cBhvr>
                                        <p:cTn id="24" dur="500"/>
                                        <p:tgtEl>
                                          <p:spTgt spid="21">
                                            <p:bg/>
                                          </p:spTgt>
                                        </p:tgtEl>
                                      </p:cBhvr>
                                    </p:animEffect>
                                  </p:childTnLst>
                                </p:cTn>
                              </p:par>
                              <p:par>
                                <p:cTn id="25" presetID="10" presetClass="entr" presetSubtype="0" fill="hold" grpId="0" nodeType="withEffect" nodePh="1">
                                  <p:stCondLst>
                                    <p:cond delay="0"/>
                                  </p:stCondLst>
                                  <p:endCondLst>
                                    <p:cond evt="begin" delay="0">
                                      <p:tn val="25"/>
                                    </p:cond>
                                  </p:endCondLst>
                                  <p:childTnLst>
                                    <p:set>
                                      <p:cBhvr>
                                        <p:cTn id="26" dur="1" fill="hold">
                                          <p:stCondLst>
                                            <p:cond delay="0"/>
                                          </p:stCondLst>
                                        </p:cTn>
                                        <p:tgtEl>
                                          <p:spTgt spid="21">
                                            <p:txEl>
                                              <p:pRg st="0" end="0"/>
                                            </p:txEl>
                                          </p:spTgt>
                                        </p:tgtEl>
                                        <p:attrNameLst>
                                          <p:attrName>style.visibility</p:attrName>
                                        </p:attrNameLst>
                                      </p:cBhvr>
                                      <p:to>
                                        <p:strVal val="visible"/>
                                      </p:to>
                                    </p:set>
                                    <p:animEffect transition="in" filter="fade">
                                      <p:cBhvr>
                                        <p:cTn id="27" dur="500"/>
                                        <p:tgtEl>
                                          <p:spTgt spid="21">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par>
                          <p:cTn id="31" fill="hold">
                            <p:stCondLst>
                              <p:cond delay="1500"/>
                            </p:stCondLst>
                            <p:childTnLst>
                              <p:par>
                                <p:cTn id="32" presetID="2" presetClass="entr" presetSubtype="2" decel="100000" fill="hold" grpId="0" nodeType="afterEffect">
                                  <p:stCondLst>
                                    <p:cond delay="250"/>
                                  </p:stCondLst>
                                  <p:childTnLst>
                                    <p:set>
                                      <p:cBhvr>
                                        <p:cTn id="33" dur="1" fill="hold">
                                          <p:stCondLst>
                                            <p:cond delay="0"/>
                                          </p:stCondLst>
                                        </p:cTn>
                                        <p:tgtEl>
                                          <p:spTgt spid="23">
                                            <p:txEl>
                                              <p:pRg st="0" end="0"/>
                                            </p:txEl>
                                          </p:spTgt>
                                        </p:tgtEl>
                                        <p:attrNameLst>
                                          <p:attrName>style.visibility</p:attrName>
                                        </p:attrNameLst>
                                      </p:cBhvr>
                                      <p:to>
                                        <p:strVal val="visible"/>
                                      </p:to>
                                    </p:set>
                                    <p:anim calcmode="lin" valueType="num">
                                      <p:cBhvr additive="base">
                                        <p:cTn id="34" dur="500" fill="hold"/>
                                        <p:tgtEl>
                                          <p:spTgt spid="23">
                                            <p:txEl>
                                              <p:pRg st="0" end="0"/>
                                            </p:txEl>
                                          </p:spTgt>
                                        </p:tgtEl>
                                        <p:attrNameLst>
                                          <p:attrName>ppt_x</p:attrName>
                                        </p:attrNameLst>
                                      </p:cBhvr>
                                      <p:tavLst>
                                        <p:tav tm="0">
                                          <p:val>
                                            <p:strVal val="1+#ppt_w/2"/>
                                          </p:val>
                                        </p:tav>
                                        <p:tav tm="100000">
                                          <p:val>
                                            <p:strVal val="#ppt_x"/>
                                          </p:val>
                                        </p:tav>
                                      </p:tavLst>
                                    </p:anim>
                                    <p:anim calcmode="lin" valueType="num">
                                      <p:cBhvr additive="base">
                                        <p:cTn id="35" dur="500" fill="hold"/>
                                        <p:tgtEl>
                                          <p:spTgt spid="23">
                                            <p:txEl>
                                              <p:pRg st="0" end="0"/>
                                            </p:txEl>
                                          </p:spTgt>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500"/>
                                  </p:stCondLst>
                                  <p:childTnLst>
                                    <p:set>
                                      <p:cBhvr>
                                        <p:cTn id="37" dur="1" fill="hold">
                                          <p:stCondLst>
                                            <p:cond delay="0"/>
                                          </p:stCondLst>
                                        </p:cTn>
                                        <p:tgtEl>
                                          <p:spTgt spid="24">
                                            <p:txEl>
                                              <p:pRg st="0" end="0"/>
                                            </p:txEl>
                                          </p:spTgt>
                                        </p:tgtEl>
                                        <p:attrNameLst>
                                          <p:attrName>style.visibility</p:attrName>
                                        </p:attrNameLst>
                                      </p:cBhvr>
                                      <p:to>
                                        <p:strVal val="visible"/>
                                      </p:to>
                                    </p:set>
                                    <p:anim calcmode="lin" valueType="num">
                                      <p:cBhvr additive="base">
                                        <p:cTn id="38" dur="500" fill="hold"/>
                                        <p:tgtEl>
                                          <p:spTgt spid="24">
                                            <p:txEl>
                                              <p:pRg st="0" end="0"/>
                                            </p:txEl>
                                          </p:spTgt>
                                        </p:tgtEl>
                                        <p:attrNameLst>
                                          <p:attrName>ppt_x</p:attrName>
                                        </p:attrNameLst>
                                      </p:cBhvr>
                                      <p:tavLst>
                                        <p:tav tm="0">
                                          <p:val>
                                            <p:strVal val="1+#ppt_w/2"/>
                                          </p:val>
                                        </p:tav>
                                        <p:tav tm="100000">
                                          <p:val>
                                            <p:strVal val="#ppt_x"/>
                                          </p:val>
                                        </p:tav>
                                      </p:tavLst>
                                    </p:anim>
                                    <p:anim calcmode="lin" valueType="num">
                                      <p:cBhvr additive="base">
                                        <p:cTn id="39" dur="500" fill="hold"/>
                                        <p:tgtEl>
                                          <p:spTgt spid="2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build="allAtOnce" animBg="1">
        <p:tmplLst>
          <p:tmpl>
            <p:tnLst>
              <p:par>
                <p:cTn presetID="10" presetClass="entr" presetSubtype="0" fill="hold" nodeType="after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 lvl="1">
            <p:tnLst>
              <p:par>
                <p:cTn presetID="10"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0" grpId="0" animBg="1"/>
      <p:bldP spid="21" grpId="0" build="allAtOnce" animBg="1">
        <p:tmplLst>
          <p:tmpl>
            <p:tnLst>
              <p:par>
                <p:cTn presetID="10" presetClass="entr" presetSubtype="0" fill="hold" nodeType="after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 lvl="1">
            <p:tnLst>
              <p:par>
                <p:cTn presetID="10" presetClass="entr" presetSubtype="0" fill="hold" nodeType="withEffect" nodePh="1">
                  <p:stCondLst>
                    <p:cond delay="0"/>
                  </p:stCondLst>
                  <p:endCondLst>
                    <p:cond delay="0"/>
                  </p:end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22" grpId="0" animBg="1"/>
      <p:bldP spid="23" grpId="0" build="p">
        <p:tmplLst>
          <p:tmpl lvl="1">
            <p:tnLst>
              <p:par>
                <p:cTn presetID="2" presetClass="entr" presetSubtype="2" decel="100000" fill="hold" nodeType="afterEffect">
                  <p:stCondLst>
                    <p:cond delay="250"/>
                  </p:stCondLst>
                  <p:childTnLst>
                    <p:set>
                      <p:cBhvr>
                        <p:cTn dur="1" fill="hold">
                          <p:stCondLst>
                            <p:cond delay="0"/>
                          </p:stCondLst>
                        </p:cTn>
                        <p:tgtEl>
                          <p:spTgt spid="23"/>
                        </p:tgtEl>
                        <p:attrNameLst>
                          <p:attrName>style.visibility</p:attrName>
                        </p:attrNameLst>
                      </p:cBhvr>
                      <p:to>
                        <p:strVal val="visible"/>
                      </p:to>
                    </p:set>
                    <p:anim calcmode="lin" valueType="num">
                      <p:cBhvr additive="base">
                        <p:cTn dur="500" fill="hold"/>
                        <p:tgtEl>
                          <p:spTgt spid="23"/>
                        </p:tgtEl>
                        <p:attrNameLst>
                          <p:attrName>ppt_x</p:attrName>
                        </p:attrNameLst>
                      </p:cBhvr>
                      <p:tavLst>
                        <p:tav tm="0">
                          <p:val>
                            <p:strVal val="1+#ppt_w/2"/>
                          </p:val>
                        </p:tav>
                        <p:tav tm="100000">
                          <p:val>
                            <p:strVal val="#ppt_x"/>
                          </p:val>
                        </p:tav>
                      </p:tavLst>
                    </p:anim>
                    <p:anim calcmode="lin" valueType="num">
                      <p:cBhvr additive="base">
                        <p:cTn dur="500" fill="hold"/>
                        <p:tgtEl>
                          <p:spTgt spid="23"/>
                        </p:tgtEl>
                        <p:attrNameLst>
                          <p:attrName>ppt_y</p:attrName>
                        </p:attrNameLst>
                      </p:cBhvr>
                      <p:tavLst>
                        <p:tav tm="0">
                          <p:val>
                            <p:strVal val="#ppt_y"/>
                          </p:val>
                        </p:tav>
                        <p:tav tm="100000">
                          <p:val>
                            <p:strVal val="#ppt_y"/>
                          </p:val>
                        </p:tav>
                      </p:tavLst>
                    </p:anim>
                  </p:childTnLst>
                </p:cTn>
              </p:par>
            </p:tnLst>
          </p:tmpl>
        </p:tmplLst>
      </p:bldP>
      <p:bldP spid="24" grpId="0" build="p">
        <p:tmplLst>
          <p:tmpl lvl="1">
            <p:tnLst>
              <p:par>
                <p:cTn presetID="2" presetClass="entr" presetSubtype="2" decel="100000" fill="hold" nodeType="withEffect">
                  <p:stCondLst>
                    <p:cond delay="50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1+#ppt_w/2"/>
                          </p:val>
                        </p:tav>
                        <p:tav tm="100000">
                          <p:val>
                            <p:strVal val="#ppt_x"/>
                          </p:val>
                        </p:tav>
                      </p:tavLst>
                    </p:anim>
                    <p:anim calcmode="lin" valueType="num">
                      <p:cBhvr additive="base">
                        <p:cTn dur="500" fill="hold"/>
                        <p:tgtEl>
                          <p:spTgt spid="24"/>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ackgroun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741269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7119" y="1066801"/>
            <a:ext cx="4305704" cy="990599"/>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261" y="1066800"/>
            <a:ext cx="6541619" cy="5105400"/>
          </a:xfrm>
        </p:spPr>
        <p:txBody>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67119" y="2057400"/>
            <a:ext cx="4305704" cy="41148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70774095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7119" y="987425"/>
            <a:ext cx="4305704" cy="1069975"/>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261" y="987425"/>
            <a:ext cx="6541619" cy="5184775"/>
          </a:xfrm>
        </p:spPr>
        <p:txBody>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467119" y="2057400"/>
            <a:ext cx="4305704" cy="41148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34552257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67118" y="990601"/>
            <a:ext cx="11257762" cy="51847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D0B51CA7-4F94-4208-97F7-F1A9B52FF2E9}"/>
              </a:ext>
            </a:extLst>
          </p:cNvPr>
          <p:cNvGrpSpPr>
            <a:grpSpLocks noChangeAspect="1"/>
          </p:cNvGrpSpPr>
          <p:nvPr userDrawn="1"/>
        </p:nvGrpSpPr>
        <p:grpSpPr>
          <a:xfrm>
            <a:off x="5251847" y="698463"/>
            <a:ext cx="1688306" cy="27195"/>
            <a:chOff x="9673249" y="2043533"/>
            <a:chExt cx="7919727" cy="127577"/>
          </a:xfrm>
        </p:grpSpPr>
        <p:sp>
          <p:nvSpPr>
            <p:cNvPr id="5" name="Rectangle 4">
              <a:extLst>
                <a:ext uri="{FF2B5EF4-FFF2-40B4-BE49-F238E27FC236}">
                  <a16:creationId xmlns:a16="http://schemas.microsoft.com/office/drawing/2014/main" id="{8297D07C-3D91-4252-B387-8994042C3726}"/>
                </a:ext>
              </a:extLst>
            </p:cNvPr>
            <p:cNvSpPr/>
            <p:nvPr/>
          </p:nvSpPr>
          <p:spPr>
            <a:xfrm>
              <a:off x="9673249" y="2043533"/>
              <a:ext cx="1201582" cy="127577"/>
            </a:xfrm>
            <a:prstGeom prst="rect">
              <a:avLst/>
            </a:prstGeom>
            <a:solidFill>
              <a:srgbClr val="0E80C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6" name="Rectangle 5">
              <a:extLst>
                <a:ext uri="{FF2B5EF4-FFF2-40B4-BE49-F238E27FC236}">
                  <a16:creationId xmlns:a16="http://schemas.microsoft.com/office/drawing/2014/main" id="{B58929A5-88D8-4DF3-9B4C-AAE9AED65A97}"/>
                </a:ext>
              </a:extLst>
            </p:cNvPr>
            <p:cNvSpPr/>
            <p:nvPr/>
          </p:nvSpPr>
          <p:spPr>
            <a:xfrm>
              <a:off x="10988830" y="2043533"/>
              <a:ext cx="1201582" cy="127577"/>
            </a:xfrm>
            <a:prstGeom prst="rect">
              <a:avLst/>
            </a:prstGeom>
            <a:solidFill>
              <a:srgbClr val="119CF4"/>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7" name="Rectangle 6">
              <a:extLst>
                <a:ext uri="{FF2B5EF4-FFF2-40B4-BE49-F238E27FC236}">
                  <a16:creationId xmlns:a16="http://schemas.microsoft.com/office/drawing/2014/main" id="{C9304F5D-C5B2-4C17-AF67-03DABE9E7E23}"/>
                </a:ext>
              </a:extLst>
            </p:cNvPr>
            <p:cNvSpPr/>
            <p:nvPr/>
          </p:nvSpPr>
          <p:spPr>
            <a:xfrm>
              <a:off x="12351686" y="2043533"/>
              <a:ext cx="1201582" cy="127577"/>
            </a:xfrm>
            <a:prstGeom prst="rect">
              <a:avLst/>
            </a:prstGeom>
            <a:solidFill>
              <a:srgbClr val="4454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8" name="Rectangle 7">
              <a:extLst>
                <a:ext uri="{FF2B5EF4-FFF2-40B4-BE49-F238E27FC236}">
                  <a16:creationId xmlns:a16="http://schemas.microsoft.com/office/drawing/2014/main" id="{8A80D491-F9BF-4CA6-81E1-8AE5D39D8B9F}"/>
                </a:ext>
              </a:extLst>
            </p:cNvPr>
            <p:cNvSpPr/>
            <p:nvPr/>
          </p:nvSpPr>
          <p:spPr>
            <a:xfrm>
              <a:off x="13695169" y="2043533"/>
              <a:ext cx="1201582" cy="127577"/>
            </a:xfrm>
            <a:prstGeom prst="rect">
              <a:avLst/>
            </a:prstGeom>
            <a:solidFill>
              <a:srgbClr val="8AC153"/>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9" name="Rectangle 8">
              <a:extLst>
                <a:ext uri="{FF2B5EF4-FFF2-40B4-BE49-F238E27FC236}">
                  <a16:creationId xmlns:a16="http://schemas.microsoft.com/office/drawing/2014/main" id="{0BC2A953-09B6-48F7-8D63-25770BCAB3F3}"/>
                </a:ext>
              </a:extLst>
            </p:cNvPr>
            <p:cNvSpPr/>
            <p:nvPr/>
          </p:nvSpPr>
          <p:spPr>
            <a:xfrm>
              <a:off x="15026793" y="2043533"/>
              <a:ext cx="1201582" cy="127577"/>
            </a:xfrm>
            <a:prstGeom prst="rect">
              <a:avLst/>
            </a:prstGeom>
            <a:solidFill>
              <a:srgbClr val="BAEF69"/>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sp>
          <p:nvSpPr>
            <p:cNvPr id="10" name="Rectangle 9">
              <a:extLst>
                <a:ext uri="{FF2B5EF4-FFF2-40B4-BE49-F238E27FC236}">
                  <a16:creationId xmlns:a16="http://schemas.microsoft.com/office/drawing/2014/main" id="{0A5C797D-4D24-4F87-9499-F88618F47E33}"/>
                </a:ext>
              </a:extLst>
            </p:cNvPr>
            <p:cNvSpPr/>
            <p:nvPr/>
          </p:nvSpPr>
          <p:spPr>
            <a:xfrm>
              <a:off x="16391394" y="2043533"/>
              <a:ext cx="1201582" cy="127577"/>
            </a:xfrm>
            <a:prstGeom prst="rect">
              <a:avLst/>
            </a:prstGeom>
            <a:solidFill>
              <a:srgbClr val="A9A8AB"/>
            </a:solidFill>
            <a:ln w="6350" cap="flat" cmpd="sng" algn="ctr">
              <a:noFill/>
              <a:prstDash val="solid"/>
              <a:miter lim="800000"/>
            </a:ln>
            <a:effectLst/>
          </p:spPr>
          <p:txBody>
            <a:bodyPr rtlCol="0" anchor="ctr"/>
            <a:lstStyle/>
            <a:p>
              <a:pPr marL="0" marR="0" lvl="0" indent="0" algn="ctr" defTabSz="1828434" rtl="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a:ln>
                  <a:noFill/>
                </a:ln>
                <a:solidFill>
                  <a:prstClr val="white"/>
                </a:solidFill>
                <a:effectLst/>
                <a:uLnTx/>
                <a:uFillTx/>
                <a:latin typeface="Lato Light"/>
                <a:ea typeface="Microsoft YaHei"/>
                <a:cs typeface="+mn-cs"/>
              </a:endParaRPr>
            </a:p>
          </p:txBody>
        </p:sp>
      </p:grpSp>
    </p:spTree>
    <p:extLst>
      <p:ext uri="{BB962C8B-B14F-4D97-AF65-F5344CB8AC3E}">
        <p14:creationId xmlns:p14="http://schemas.microsoft.com/office/powerpoint/2010/main" val="155461636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98069" y="838199"/>
            <a:ext cx="2626811"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67118" y="838199"/>
            <a:ext cx="8443322"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708436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368808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4EA1BE8-ADDA-4E38-8AE4-540A32C0F8B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8D3D610B-2FDF-48C3-93EB-3442F2305A69}"/>
              </a:ext>
            </a:extLst>
          </p:cNvPr>
          <p:cNvSpPr>
            <a:spLocks noGrp="1"/>
          </p:cNvSpPr>
          <p:nvPr>
            <p:ph type="title"/>
          </p:nvPr>
        </p:nvSpPr>
        <p:spPr>
          <a:xfrm>
            <a:off x="838470" y="250276"/>
            <a:ext cx="10513107" cy="431800"/>
          </a:xfrm>
        </p:spPr>
        <p:txBody>
          <a:bodyPr/>
          <a:lstStyle>
            <a:lvl1pPr>
              <a:defRPr>
                <a:solidFill>
                  <a:schemeClr val="bg1"/>
                </a:solidFill>
                <a:effectLst/>
              </a:defRPr>
            </a:lvl1pPr>
          </a:lstStyle>
          <a:p>
            <a:r>
              <a:rPr lang="en-US"/>
              <a:t>Click to edit Master title style</a:t>
            </a:r>
          </a:p>
        </p:txBody>
      </p:sp>
    </p:spTree>
    <p:extLst>
      <p:ext uri="{BB962C8B-B14F-4D97-AF65-F5344CB8AC3E}">
        <p14:creationId xmlns:p14="http://schemas.microsoft.com/office/powerpoint/2010/main" val="293172434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314443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image" Target="../media/image1.png"/><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21" Type="http://schemas.openxmlformats.org/officeDocument/2006/relationships/slideLayout" Target="../slideLayouts/slideLayout78.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slideLayout" Target="../slideLayouts/slideLayout77.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24" Type="http://schemas.openxmlformats.org/officeDocument/2006/relationships/image" Target="../media/image4.png"/><Relationship Id="rId5" Type="http://schemas.openxmlformats.org/officeDocument/2006/relationships/slideLayout" Target="../slideLayouts/slideLayout62.xml"/><Relationship Id="rId15" Type="http://schemas.openxmlformats.org/officeDocument/2006/relationships/slideLayout" Target="../slideLayouts/slideLayout72.xml"/><Relationship Id="rId23" Type="http://schemas.openxmlformats.org/officeDocument/2006/relationships/theme" Target="../theme/theme2.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 Id="rId22"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7" name="Rectangle 1"/>
          <p:cNvSpPr>
            <a:spLocks noGrp="1" noChangeArrowheads="1"/>
          </p:cNvSpPr>
          <p:nvPr>
            <p:ph type="title"/>
          </p:nvPr>
        </p:nvSpPr>
        <p:spPr bwMode="auto">
          <a:xfrm>
            <a:off x="838470" y="250276"/>
            <a:ext cx="10513107"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0000" tIns="46800" rIns="90000" bIns="46800" numCol="1" anchor="ctr" anchorCtr="0" compatLnSpc="1">
            <a:prstTxWarp prst="textNoShape">
              <a:avLst/>
            </a:prstTxWarp>
          </a:bodyPr>
          <a:lstStyle/>
          <a:p>
            <a:pPr lvl="0"/>
            <a:r>
              <a:rPr lang="en-GB" altLang="en-US" dirty="0"/>
              <a:t>Click to edit the title text format</a:t>
            </a:r>
          </a:p>
        </p:txBody>
      </p:sp>
      <p:sp>
        <p:nvSpPr>
          <p:cNvPr id="1028" name="Rectangle 2"/>
          <p:cNvSpPr>
            <a:spLocks noGrp="1" noChangeArrowheads="1"/>
          </p:cNvSpPr>
          <p:nvPr>
            <p:ph type="body" idx="1"/>
          </p:nvPr>
        </p:nvSpPr>
        <p:spPr bwMode="auto">
          <a:xfrm>
            <a:off x="838470" y="1066801"/>
            <a:ext cx="10513107" cy="5108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0000" tIns="46800" rIns="90000" bIns="46800" numCol="1" anchor="t" anchorCtr="0" compatLnSpc="1">
            <a:prstTxWarp prst="textNoShape">
              <a:avLst/>
            </a:prstTxWarp>
          </a:bodyPr>
          <a:lstStyle/>
          <a:p>
            <a:pPr lvl="0"/>
            <a:r>
              <a:rPr lang="en-GB" altLang="en-US" dirty="0"/>
              <a:t>Click to edit the outline text format</a:t>
            </a:r>
          </a:p>
          <a:p>
            <a:pPr lvl="1"/>
            <a:r>
              <a:rPr lang="en-GB" altLang="en-US" dirty="0"/>
              <a:t>Second Outline Level</a:t>
            </a:r>
          </a:p>
          <a:p>
            <a:pPr lvl="2"/>
            <a:r>
              <a:rPr lang="en-GB" altLang="en-US" dirty="0"/>
              <a:t>Third Outline Level</a:t>
            </a:r>
          </a:p>
          <a:p>
            <a:pPr lvl="3"/>
            <a:r>
              <a:rPr lang="en-GB" altLang="en-US" dirty="0"/>
              <a:t>Fourth Outline Level</a:t>
            </a:r>
          </a:p>
          <a:p>
            <a:pPr lvl="4"/>
            <a:r>
              <a:rPr lang="en-GB" altLang="en-US" dirty="0"/>
              <a:t>Fifth Outline Level</a:t>
            </a:r>
          </a:p>
          <a:p>
            <a:pPr lvl="4"/>
            <a:r>
              <a:rPr lang="en-GB" altLang="en-US" dirty="0"/>
              <a:t>Sixth Outline Level</a:t>
            </a:r>
          </a:p>
          <a:p>
            <a:pPr lvl="4"/>
            <a:r>
              <a:rPr lang="en-GB" altLang="en-US" dirty="0"/>
              <a:t>Seventh Outline Level</a:t>
            </a:r>
          </a:p>
        </p:txBody>
      </p:sp>
      <p:sp>
        <p:nvSpPr>
          <p:cNvPr id="13" name="Freeform: Shape 12">
            <a:extLst>
              <a:ext uri="{FF2B5EF4-FFF2-40B4-BE49-F238E27FC236}">
                <a16:creationId xmlns:a16="http://schemas.microsoft.com/office/drawing/2014/main" id="{5BD7037B-DC92-4EFA-9113-4DD7A179F86B}"/>
              </a:ext>
            </a:extLst>
          </p:cNvPr>
          <p:cNvSpPr/>
          <p:nvPr userDrawn="1"/>
        </p:nvSpPr>
        <p:spPr>
          <a:xfrm>
            <a:off x="2" y="0"/>
            <a:ext cx="733424" cy="775060"/>
          </a:xfrm>
          <a:custGeom>
            <a:avLst/>
            <a:gdLst>
              <a:gd name="connsiteX0" fmla="*/ 0 w 4154887"/>
              <a:gd name="connsiteY0" fmla="*/ 0 h 4390758"/>
              <a:gd name="connsiteX1" fmla="*/ 3547311 w 4154887"/>
              <a:gd name="connsiteY1" fmla="*/ 0 h 4390758"/>
              <a:gd name="connsiteX2" fmla="*/ 3695655 w 4154887"/>
              <a:gd name="connsiteY2" fmla="*/ 198378 h 4390758"/>
              <a:gd name="connsiteX3" fmla="*/ 4154887 w 4154887"/>
              <a:gd name="connsiteY3" fmla="*/ 1701800 h 4390758"/>
              <a:gd name="connsiteX4" fmla="*/ 1465929 w 4154887"/>
              <a:gd name="connsiteY4" fmla="*/ 4390758 h 4390758"/>
              <a:gd name="connsiteX5" fmla="*/ 184212 w 4154887"/>
              <a:gd name="connsiteY5" fmla="*/ 4066215 h 4390758"/>
              <a:gd name="connsiteX6" fmla="*/ 0 w 4154887"/>
              <a:gd name="connsiteY6" fmla="*/ 3954304 h 4390758"/>
              <a:gd name="connsiteX7" fmla="*/ 0 w 4154887"/>
              <a:gd name="connsiteY7" fmla="*/ 0 h 4390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54887" h="4390758">
                <a:moveTo>
                  <a:pt x="0" y="0"/>
                </a:moveTo>
                <a:lnTo>
                  <a:pt x="3547311" y="0"/>
                </a:lnTo>
                <a:lnTo>
                  <a:pt x="3695655" y="198378"/>
                </a:lnTo>
                <a:cubicBezTo>
                  <a:pt x="3985590" y="627539"/>
                  <a:pt x="4154887" y="1144899"/>
                  <a:pt x="4154887" y="1701800"/>
                </a:cubicBezTo>
                <a:cubicBezTo>
                  <a:pt x="4154887" y="3186870"/>
                  <a:pt x="2950999" y="4390758"/>
                  <a:pt x="1465929" y="4390758"/>
                </a:cubicBezTo>
                <a:cubicBezTo>
                  <a:pt x="1001845" y="4390758"/>
                  <a:pt x="565219" y="4273191"/>
                  <a:pt x="184212" y="4066215"/>
                </a:cubicBezTo>
                <a:lnTo>
                  <a:pt x="0" y="3954304"/>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339FDBB1-370C-4BFF-8960-72C5292164EB}"/>
              </a:ext>
            </a:extLst>
          </p:cNvPr>
          <p:cNvGrpSpPr/>
          <p:nvPr userDrawn="1"/>
        </p:nvGrpSpPr>
        <p:grpSpPr>
          <a:xfrm>
            <a:off x="10941765" y="124979"/>
            <a:ext cx="697704" cy="247649"/>
            <a:chOff x="2097881" y="6281738"/>
            <a:chExt cx="697704" cy="247649"/>
          </a:xfrm>
        </p:grpSpPr>
        <p:sp>
          <p:nvSpPr>
            <p:cNvPr id="16" name="Oval 15">
              <a:extLst>
                <a:ext uri="{FF2B5EF4-FFF2-40B4-BE49-F238E27FC236}">
                  <a16:creationId xmlns:a16="http://schemas.microsoft.com/office/drawing/2014/main" id="{E847DC48-2D82-437C-9BEE-D097480E2669}"/>
                </a:ext>
              </a:extLst>
            </p:cNvPr>
            <p:cNvSpPr/>
            <p:nvPr/>
          </p:nvSpPr>
          <p:spPr>
            <a:xfrm>
              <a:off x="2097881" y="6281738"/>
              <a:ext cx="119062" cy="1190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DB59A651-00C9-4C20-A6E2-A2960605D8F6}"/>
                </a:ext>
              </a:extLst>
            </p:cNvPr>
            <p:cNvSpPr/>
            <p:nvPr/>
          </p:nvSpPr>
          <p:spPr>
            <a:xfrm>
              <a:off x="2295524" y="6410325"/>
              <a:ext cx="119062" cy="1190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6643AB27-B0DC-4AAC-9881-D092619FD024}"/>
                </a:ext>
              </a:extLst>
            </p:cNvPr>
            <p:cNvSpPr/>
            <p:nvPr/>
          </p:nvSpPr>
          <p:spPr>
            <a:xfrm>
              <a:off x="2478880" y="6281738"/>
              <a:ext cx="119062" cy="1190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762FF486-63FD-4B6E-90DA-D930E6115841}"/>
                </a:ext>
              </a:extLst>
            </p:cNvPr>
            <p:cNvSpPr/>
            <p:nvPr/>
          </p:nvSpPr>
          <p:spPr>
            <a:xfrm>
              <a:off x="2676523" y="6410325"/>
              <a:ext cx="119062" cy="11906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TextBox 19">
            <a:extLst>
              <a:ext uri="{FF2B5EF4-FFF2-40B4-BE49-F238E27FC236}">
                <a16:creationId xmlns:a16="http://schemas.microsoft.com/office/drawing/2014/main" id="{34F3C4AA-A3A7-4E19-9DFD-333DB57009C2}"/>
              </a:ext>
            </a:extLst>
          </p:cNvPr>
          <p:cNvSpPr txBox="1"/>
          <p:nvPr userDrawn="1"/>
        </p:nvSpPr>
        <p:spPr>
          <a:xfrm>
            <a:off x="11599304" y="72482"/>
            <a:ext cx="488731" cy="307777"/>
          </a:xfrm>
          <a:prstGeom prst="rect">
            <a:avLst/>
          </a:prstGeom>
          <a:noFill/>
        </p:spPr>
        <p:txBody>
          <a:bodyPr wrap="square" rtlCol="0">
            <a:spAutoFit/>
          </a:bodyPr>
          <a:lstStyle/>
          <a:p>
            <a:pPr algn="ctr"/>
            <a:fld id="{691AF18D-0852-4468-85C6-A271F63CD70E}" type="slidenum">
              <a:rPr lang="en-US" sz="1400" b="1" smtClean="0">
                <a:solidFill>
                  <a:schemeClr val="accent1"/>
                </a:solidFill>
                <a:latin typeface="+mj-lt"/>
              </a:rPr>
              <a:pPr algn="ctr"/>
              <a:t>‹#›</a:t>
            </a:fld>
            <a:endParaRPr lang="en-US" sz="1400" b="1">
              <a:solidFill>
                <a:schemeClr val="accent1"/>
              </a:solidFill>
              <a:latin typeface="+mj-lt"/>
              <a:ea typeface="Open Sans Light" panose="020B0306030504020204" pitchFamily="34" charset="0"/>
              <a:cs typeface="Open Sans Light" panose="020B0306030504020204" pitchFamily="34" charset="0"/>
            </a:endParaRPr>
          </a:p>
        </p:txBody>
      </p:sp>
      <p:pic>
        <p:nvPicPr>
          <p:cNvPr id="12" name="Picture 11"/>
          <p:cNvPicPr>
            <a:picLocks noChangeAspect="1"/>
          </p:cNvPicPr>
          <p:nvPr userDrawn="1"/>
        </p:nvPicPr>
        <p:blipFill>
          <a:blip r:embed="rId59" cstate="print">
            <a:extLst>
              <a:ext uri="{28A0092B-C50C-407E-A947-70E740481C1C}">
                <a14:useLocalDpi xmlns:a14="http://schemas.microsoft.com/office/drawing/2010/main" val="0"/>
              </a:ext>
            </a:extLst>
          </a:blip>
          <a:stretch>
            <a:fillRect/>
          </a:stretch>
        </p:blipFill>
        <p:spPr>
          <a:xfrm>
            <a:off x="-133885" y="18466"/>
            <a:ext cx="972355" cy="5469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4900581"/>
      </p:ext>
    </p:extLst>
  </p:cSld>
  <p:clrMap bg1="lt1" tx1="dk1" bg2="lt2" tx2="dk2" accent1="accent1" accent2="accent2" accent3="accent3" accent4="accent4" accent5="accent5" accent6="accent6" hlink="hlink" folHlink="folHlink"/>
  <p:sldLayoutIdLst>
    <p:sldLayoutId id="2147483723" r:id="rId1"/>
    <p:sldLayoutId id="2147483710" r:id="rId2"/>
    <p:sldLayoutId id="2147483711" r:id="rId3"/>
    <p:sldLayoutId id="2147483712" r:id="rId4"/>
    <p:sldLayoutId id="2147483713" r:id="rId5"/>
    <p:sldLayoutId id="2147483714" r:id="rId6"/>
    <p:sldLayoutId id="2147483715" r:id="rId7"/>
    <p:sldLayoutId id="2147483716" r:id="rId8"/>
    <p:sldLayoutId id="2147483722" r:id="rId9"/>
    <p:sldLayoutId id="2147483733" r:id="rId10"/>
    <p:sldLayoutId id="2147483734" r:id="rId11"/>
    <p:sldLayoutId id="2147483735" r:id="rId12"/>
    <p:sldLayoutId id="2147483736" r:id="rId13"/>
    <p:sldLayoutId id="2147483737" r:id="rId14"/>
    <p:sldLayoutId id="2147483738" r:id="rId15"/>
    <p:sldLayoutId id="2147483739" r:id="rId16"/>
    <p:sldLayoutId id="2147483740" r:id="rId17"/>
    <p:sldLayoutId id="2147483741" r:id="rId18"/>
    <p:sldLayoutId id="2147483742" r:id="rId19"/>
    <p:sldLayoutId id="2147483743" r:id="rId20"/>
    <p:sldLayoutId id="2147483744" r:id="rId21"/>
    <p:sldLayoutId id="2147483745" r:id="rId22"/>
    <p:sldLayoutId id="2147483746" r:id="rId23"/>
    <p:sldLayoutId id="2147483747" r:id="rId24"/>
    <p:sldLayoutId id="2147483748" r:id="rId25"/>
    <p:sldLayoutId id="2147483749" r:id="rId26"/>
    <p:sldLayoutId id="2147483750" r:id="rId27"/>
    <p:sldLayoutId id="2147483751" r:id="rId28"/>
    <p:sldLayoutId id="2147483752" r:id="rId29"/>
    <p:sldLayoutId id="2147483753" r:id="rId30"/>
    <p:sldLayoutId id="2147483754" r:id="rId31"/>
    <p:sldLayoutId id="2147483755" r:id="rId32"/>
    <p:sldLayoutId id="2147483757" r:id="rId33"/>
    <p:sldLayoutId id="2147483758" r:id="rId34"/>
    <p:sldLayoutId id="2147483759" r:id="rId35"/>
    <p:sldLayoutId id="2147483760" r:id="rId36"/>
    <p:sldLayoutId id="2147483761" r:id="rId37"/>
    <p:sldLayoutId id="2147483762" r:id="rId38"/>
    <p:sldLayoutId id="2147483763" r:id="rId39"/>
    <p:sldLayoutId id="2147483764" r:id="rId40"/>
    <p:sldLayoutId id="2147483765" r:id="rId41"/>
    <p:sldLayoutId id="2147483766" r:id="rId42"/>
    <p:sldLayoutId id="2147483767" r:id="rId43"/>
    <p:sldLayoutId id="2147483768" r:id="rId44"/>
    <p:sldLayoutId id="2147483769" r:id="rId45"/>
    <p:sldLayoutId id="2147483770" r:id="rId46"/>
    <p:sldLayoutId id="2147483771" r:id="rId47"/>
    <p:sldLayoutId id="2147483772" r:id="rId48"/>
    <p:sldLayoutId id="2147483773" r:id="rId49"/>
    <p:sldLayoutId id="2147483774" r:id="rId50"/>
    <p:sldLayoutId id="2147483775" r:id="rId51"/>
    <p:sldLayoutId id="2147483776" r:id="rId52"/>
    <p:sldLayoutId id="2147483777" r:id="rId53"/>
    <p:sldLayoutId id="2147483778" r:id="rId54"/>
    <p:sldLayoutId id="2147483779" r:id="rId55"/>
    <p:sldLayoutId id="2147483780" r:id="rId56"/>
    <p:sldLayoutId id="2147483782" r:id="rId57"/>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20000" decel="6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2" accel="20000" decel="6000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000" fill="hold"/>
                                        <p:tgtEl>
                                          <p:spTgt spid="15"/>
                                        </p:tgtEl>
                                        <p:attrNameLst>
                                          <p:attrName>ppt_x</p:attrName>
                                        </p:attrNameLst>
                                      </p:cBhvr>
                                      <p:tavLst>
                                        <p:tav tm="0">
                                          <p:val>
                                            <p:strVal val="1+#ppt_w/2"/>
                                          </p:val>
                                        </p:tav>
                                        <p:tav tm="100000">
                                          <p:val>
                                            <p:strVal val="#ppt_x"/>
                                          </p:val>
                                        </p:tav>
                                      </p:tavLst>
                                    </p:anim>
                                    <p:anim calcmode="lin" valueType="num">
                                      <p:cBhvr additive="base">
                                        <p:cTn id="12" dur="10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2" accel="20000" decel="6000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000" fill="hold"/>
                                        <p:tgtEl>
                                          <p:spTgt spid="20"/>
                                        </p:tgtEl>
                                        <p:attrNameLst>
                                          <p:attrName>ppt_x</p:attrName>
                                        </p:attrNameLst>
                                      </p:cBhvr>
                                      <p:tavLst>
                                        <p:tav tm="0">
                                          <p:val>
                                            <p:strVal val="1+#ppt_w/2"/>
                                          </p:val>
                                        </p:tav>
                                        <p:tav tm="100000">
                                          <p:val>
                                            <p:strVal val="#ppt_x"/>
                                          </p:val>
                                        </p:tav>
                                      </p:tavLst>
                                    </p:anim>
                                    <p:anim calcmode="lin" valueType="num">
                                      <p:cBhvr additive="base">
                                        <p:cTn id="16" dur="1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9" accel="20000" decel="6000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0-#ppt_w/2"/>
                                          </p:val>
                                        </p:tav>
                                        <p:tav tm="100000">
                                          <p:val>
                                            <p:strVal val="#ppt_x"/>
                                          </p:val>
                                        </p:tav>
                                      </p:tavLst>
                                    </p:anim>
                                    <p:anim calcmode="lin" valueType="num">
                                      <p:cBhvr additive="base">
                                        <p:cTn id="20"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0" grpId="0"/>
    </p:bldLst>
  </p:timing>
  <p:hf hdr="0" ftr="0" dt="0"/>
  <p:txStyles>
    <p:titleStyle>
      <a:lvl1pPr algn="ctr" defTabSz="457200" rtl="0" eaLnBrk="0" fontAlgn="base" hangingPunct="0">
        <a:lnSpc>
          <a:spcPct val="90000"/>
        </a:lnSpc>
        <a:spcBef>
          <a:spcPct val="0"/>
        </a:spcBef>
        <a:spcAft>
          <a:spcPct val="0"/>
        </a:spcAft>
        <a:buClr>
          <a:srgbClr val="000000"/>
        </a:buClr>
        <a:buSzPct val="100000"/>
        <a:buFont typeface="Times New Roman" charset="0"/>
        <a:defRPr sz="2400" b="1" kern="1200" cap="all"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1pPr>
      <a:lvl2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2pPr>
      <a:lvl3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3pPr>
      <a:lvl4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4pPr>
      <a:lvl5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5pPr>
      <a:lvl6pPr marL="25146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6pPr>
      <a:lvl7pPr marL="29718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7pPr>
      <a:lvl8pPr marL="34290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8pPr>
      <a:lvl9pPr marL="38862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57200" rtl="0" eaLnBrk="0" fontAlgn="base" hangingPunct="0">
        <a:lnSpc>
          <a:spcPct val="90000"/>
        </a:lnSpc>
        <a:spcBef>
          <a:spcPts val="813"/>
        </a:spcBef>
        <a:spcAft>
          <a:spcPct val="0"/>
        </a:spcAft>
        <a:buClr>
          <a:srgbClr val="0070C0"/>
        </a:buClr>
        <a:buSzPct val="100000"/>
        <a:buFont typeface="Arial" panose="020B0604020202020204" pitchFamily="34" charset="0"/>
        <a:buChar char="•"/>
        <a:defRPr sz="1800" kern="1200"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1pPr>
      <a:lvl2pPr marL="7429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1600" kern="1200"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2pPr>
      <a:lvl3pPr marL="12001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1400" kern="1200"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3pPr>
      <a:lvl4pPr marL="16573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1200" kern="1200"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4pPr>
      <a:lvl5pPr marL="21145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800" kern="1200"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7" name="Rectangle 1"/>
          <p:cNvSpPr>
            <a:spLocks noGrp="1" noChangeArrowheads="1"/>
          </p:cNvSpPr>
          <p:nvPr>
            <p:ph type="title"/>
          </p:nvPr>
        </p:nvSpPr>
        <p:spPr bwMode="auto">
          <a:xfrm>
            <a:off x="838470" y="250276"/>
            <a:ext cx="10513107"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0000" tIns="46800" rIns="90000" bIns="46800" numCol="1" anchor="ctr" anchorCtr="0" compatLnSpc="1">
            <a:prstTxWarp prst="textNoShape">
              <a:avLst/>
            </a:prstTxWarp>
          </a:bodyPr>
          <a:lstStyle/>
          <a:p>
            <a:pPr lvl="0"/>
            <a:r>
              <a:rPr lang="en-GB" altLang="en-US" dirty="0"/>
              <a:t>Click to edit the title text format</a:t>
            </a:r>
          </a:p>
        </p:txBody>
      </p:sp>
      <p:sp>
        <p:nvSpPr>
          <p:cNvPr id="1028" name="Rectangle 2"/>
          <p:cNvSpPr>
            <a:spLocks noGrp="1" noChangeArrowheads="1"/>
          </p:cNvSpPr>
          <p:nvPr>
            <p:ph type="body" idx="1"/>
          </p:nvPr>
        </p:nvSpPr>
        <p:spPr bwMode="auto">
          <a:xfrm>
            <a:off x="838470" y="1066801"/>
            <a:ext cx="10513107" cy="5108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0000" tIns="46800" rIns="90000" bIns="46800" numCol="1" anchor="t" anchorCtr="0" compatLnSpc="1">
            <a:prstTxWarp prst="textNoShape">
              <a:avLst/>
            </a:prstTxWarp>
          </a:bodyPr>
          <a:lstStyle/>
          <a:p>
            <a:pPr lvl="0"/>
            <a:r>
              <a:rPr lang="en-GB" altLang="en-US" dirty="0"/>
              <a:t>Click to edit the outline text format</a:t>
            </a:r>
          </a:p>
          <a:p>
            <a:pPr lvl="1"/>
            <a:r>
              <a:rPr lang="en-GB" altLang="en-US" dirty="0"/>
              <a:t>Second Outline Level</a:t>
            </a:r>
          </a:p>
          <a:p>
            <a:pPr lvl="2"/>
            <a:r>
              <a:rPr lang="en-GB" altLang="en-US" dirty="0"/>
              <a:t>Third Outline Level</a:t>
            </a:r>
          </a:p>
          <a:p>
            <a:pPr lvl="3"/>
            <a:r>
              <a:rPr lang="en-GB" altLang="en-US" dirty="0"/>
              <a:t>Fourth Outline Level</a:t>
            </a:r>
          </a:p>
          <a:p>
            <a:pPr lvl="4"/>
            <a:r>
              <a:rPr lang="en-GB" altLang="en-US" dirty="0"/>
              <a:t>Fifth Outline Level</a:t>
            </a:r>
          </a:p>
          <a:p>
            <a:pPr lvl="4"/>
            <a:r>
              <a:rPr lang="en-GB" altLang="en-US" dirty="0"/>
              <a:t>Sixth Outline Level</a:t>
            </a:r>
          </a:p>
          <a:p>
            <a:pPr lvl="4"/>
            <a:r>
              <a:rPr lang="en-GB" altLang="en-US" dirty="0"/>
              <a:t>Seventh Outline Level</a:t>
            </a:r>
          </a:p>
        </p:txBody>
      </p:sp>
      <p:pic>
        <p:nvPicPr>
          <p:cNvPr id="1031" name="Picture 2"/>
          <p:cNvPicPr>
            <a:picLocks noChangeAspect="1"/>
          </p:cNvPicPr>
          <p:nvPr userDrawn="1"/>
        </p:nvPicPr>
        <p:blipFill>
          <a:blip r:embed="rId24" cstate="print">
            <a:extLst>
              <a:ext uri="{28A0092B-C50C-407E-A947-70E740481C1C}">
                <a14:useLocalDpi xmlns:a14="http://schemas.microsoft.com/office/drawing/2010/main" val="0"/>
              </a:ext>
            </a:extLst>
          </a:blip>
          <a:srcRect/>
          <a:stretch>
            <a:fillRect/>
          </a:stretch>
        </p:blipFill>
        <p:spPr bwMode="auto">
          <a:xfrm>
            <a:off x="225552" y="250276"/>
            <a:ext cx="36494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Oval 9">
            <a:extLst>
              <a:ext uri="{FF2B5EF4-FFF2-40B4-BE49-F238E27FC236}">
                <a16:creationId xmlns:a16="http://schemas.microsoft.com/office/drawing/2014/main" id="{EF59DA53-1A2B-47AD-B0C0-056133D0CAEC}"/>
              </a:ext>
            </a:extLst>
          </p:cNvPr>
          <p:cNvSpPr>
            <a:spLocks/>
          </p:cNvSpPr>
          <p:nvPr userDrawn="1"/>
        </p:nvSpPr>
        <p:spPr>
          <a:xfrm>
            <a:off x="11600669" y="250276"/>
            <a:ext cx="422077" cy="422189"/>
          </a:xfrm>
          <a:prstGeom prst="ellipse">
            <a:avLst/>
          </a:prstGeom>
          <a:solidFill>
            <a:srgbClr val="0070C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Roboto Light"/>
              <a:ea typeface="Microsoft YaHei"/>
              <a:cs typeface="Roboto Light"/>
            </a:endParaRPr>
          </a:p>
        </p:txBody>
      </p:sp>
      <p:sp>
        <p:nvSpPr>
          <p:cNvPr id="11" name="TextBox 10">
            <a:extLst>
              <a:ext uri="{FF2B5EF4-FFF2-40B4-BE49-F238E27FC236}">
                <a16:creationId xmlns:a16="http://schemas.microsoft.com/office/drawing/2014/main" id="{92C3EE4C-9BC7-48EA-BBEF-24357FF98F53}"/>
              </a:ext>
            </a:extLst>
          </p:cNvPr>
          <p:cNvSpPr txBox="1">
            <a:spLocks/>
          </p:cNvSpPr>
          <p:nvPr userDrawn="1"/>
        </p:nvSpPr>
        <p:spPr>
          <a:xfrm>
            <a:off x="11423904" y="278728"/>
            <a:ext cx="780288" cy="369296"/>
          </a:xfrm>
          <a:prstGeom prst="rect">
            <a:avLst/>
          </a:prstGeom>
          <a:noFill/>
        </p:spPr>
        <p:txBody>
          <a:bodyPr wrap="square" lIns="182843" tIns="91422" rIns="182843" bIns="91422"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C8643B8-3AF7-4439-9600-88F6D67B04F6}" type="slidenum">
              <a:rPr kumimoji="0" lang="id-ID" sz="1200" b="1" i="0" u="none" strike="noStrike" kern="1200" cap="none" spc="0" normalizeH="0" baseline="0" noProof="0" smtClean="0">
                <a:ln>
                  <a:noFill/>
                </a:ln>
                <a:solidFill>
                  <a:prstClr val="white"/>
                </a:solidFill>
                <a:effectLst/>
                <a:uLnTx/>
                <a:uFillTx/>
                <a:latin typeface="Roboto Light"/>
                <a:ea typeface="Microsoft YaHei"/>
                <a:cs typeface="Roboto Light"/>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id-ID" sz="2400" b="0" i="0" u="none" strike="noStrike" kern="1200" cap="none" spc="0" normalizeH="0" baseline="0" noProof="0">
              <a:ln>
                <a:noFill/>
              </a:ln>
              <a:solidFill>
                <a:prstClr val="white"/>
              </a:solidFill>
              <a:effectLst/>
              <a:uLnTx/>
              <a:uFillTx/>
              <a:latin typeface="Roboto Light"/>
              <a:ea typeface="Microsoft YaHei"/>
              <a:cs typeface="Roboto Light"/>
            </a:endParaRPr>
          </a:p>
        </p:txBody>
      </p:sp>
    </p:spTree>
    <p:extLst>
      <p:ext uri="{BB962C8B-B14F-4D97-AF65-F5344CB8AC3E}">
        <p14:creationId xmlns:p14="http://schemas.microsoft.com/office/powerpoint/2010/main" val="440913262"/>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 id="2147483800" r:id="rId17"/>
    <p:sldLayoutId id="2147483801" r:id="rId18"/>
    <p:sldLayoutId id="2147483802" r:id="rId19"/>
    <p:sldLayoutId id="2147483803" r:id="rId20"/>
    <p:sldLayoutId id="2147483804" r:id="rId21"/>
    <p:sldLayoutId id="2147483805" r:id="rId22"/>
  </p:sldLayoutIdLst>
  <p:hf hdr="0" ftr="0" dt="0"/>
  <p:txStyles>
    <p:titleStyle>
      <a:lvl1pPr algn="ctr" defTabSz="457200" rtl="0" eaLnBrk="0" fontAlgn="base" hangingPunct="0">
        <a:lnSpc>
          <a:spcPct val="90000"/>
        </a:lnSpc>
        <a:spcBef>
          <a:spcPct val="0"/>
        </a:spcBef>
        <a:spcAft>
          <a:spcPct val="0"/>
        </a:spcAft>
        <a:buClr>
          <a:srgbClr val="000000"/>
        </a:buClr>
        <a:buSzPct val="100000"/>
        <a:buFont typeface="Times New Roman" charset="0"/>
        <a:defRPr sz="2400" b="1" kern="1200" cap="all" baseline="0">
          <a:solidFill>
            <a:srgbClr val="0070C0"/>
          </a:solidFill>
          <a:latin typeface="Segoe UI" panose="020B0502040204020203" pitchFamily="34" charset="0"/>
          <a:ea typeface="Tahoma" panose="020B0604030504040204" pitchFamily="34" charset="0"/>
          <a:cs typeface="Segoe UI" panose="020B0502040204020203" pitchFamily="34" charset="0"/>
        </a:defRPr>
      </a:lvl1pPr>
      <a:lvl2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2pPr>
      <a:lvl3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3pPr>
      <a:lvl4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4pPr>
      <a:lvl5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5pPr>
      <a:lvl6pPr marL="25146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6pPr>
      <a:lvl7pPr marL="29718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7pPr>
      <a:lvl8pPr marL="34290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8pPr>
      <a:lvl9pPr marL="38862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9pPr>
    </p:titleStyle>
    <p:bodyStyle>
      <a:lvl1pPr marL="342900" indent="-342900" algn="l" defTabSz="457200" rtl="0" eaLnBrk="0" fontAlgn="base" hangingPunct="0">
        <a:lnSpc>
          <a:spcPct val="90000"/>
        </a:lnSpc>
        <a:spcBef>
          <a:spcPts val="813"/>
        </a:spcBef>
        <a:spcAft>
          <a:spcPct val="0"/>
        </a:spcAft>
        <a:buClr>
          <a:srgbClr val="0070C0"/>
        </a:buClr>
        <a:buSzPct val="100000"/>
        <a:buFont typeface="Arial" panose="020B0604020202020204" pitchFamily="34" charset="0"/>
        <a:buChar char="•"/>
        <a:defRPr sz="2000" kern="1200" baseline="0">
          <a:solidFill>
            <a:srgbClr val="0070C0"/>
          </a:solidFill>
          <a:latin typeface="Segoe UI" panose="020B0502040204020203" pitchFamily="34" charset="0"/>
          <a:ea typeface="Tahoma" panose="020B0604030504040204" pitchFamily="34" charset="0"/>
          <a:cs typeface="Segoe UI" panose="020B0502040204020203" pitchFamily="34" charset="0"/>
        </a:defRPr>
      </a:lvl1pPr>
      <a:lvl2pPr marL="7429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kern="1200" baseline="0">
          <a:solidFill>
            <a:srgbClr val="0070C0"/>
          </a:solidFill>
          <a:latin typeface="Segoe UI" panose="020B0502040204020203" pitchFamily="34" charset="0"/>
          <a:ea typeface="Tahoma" panose="020B0604030504040204" pitchFamily="34" charset="0"/>
          <a:cs typeface="Segoe UI" panose="020B0502040204020203" pitchFamily="34" charset="0"/>
        </a:defRPr>
      </a:lvl2pPr>
      <a:lvl3pPr marL="12001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1600" kern="1200" baseline="0">
          <a:solidFill>
            <a:srgbClr val="0070C0"/>
          </a:solidFill>
          <a:latin typeface="Segoe UI" panose="020B0502040204020203" pitchFamily="34" charset="0"/>
          <a:ea typeface="Tahoma" panose="020B0604030504040204" pitchFamily="34" charset="0"/>
          <a:cs typeface="Segoe UI" panose="020B0502040204020203" pitchFamily="34" charset="0"/>
        </a:defRPr>
      </a:lvl3pPr>
      <a:lvl4pPr marL="16573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1400" kern="1200" baseline="0">
          <a:solidFill>
            <a:srgbClr val="0070C0"/>
          </a:solidFill>
          <a:latin typeface="Segoe UI" panose="020B0502040204020203" pitchFamily="34" charset="0"/>
          <a:ea typeface="Tahoma" panose="020B0604030504040204" pitchFamily="34" charset="0"/>
          <a:cs typeface="Segoe UI" panose="020B0502040204020203" pitchFamily="34" charset="0"/>
        </a:defRPr>
      </a:lvl4pPr>
      <a:lvl5pPr marL="21145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1400" kern="1200" baseline="0">
          <a:solidFill>
            <a:srgbClr val="0070C0"/>
          </a:solidFill>
          <a:latin typeface="Segoe UI" panose="020B0502040204020203" pitchFamily="34" charset="0"/>
          <a:ea typeface="Tahoma" panose="020B0604030504040204" pitchFamily="34" charset="0"/>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g"/></Relationships>
</file>

<file path=ppt/slides/_rels/slide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5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2.xml"/></Relationships>
</file>

<file path=ppt/slides/_rels/slide4.xml.rels><?xml version="1.0" encoding="UTF-8" standalone="yes"?>
<Relationships xmlns="http://schemas.openxmlformats.org/package/2006/relationships"><Relationship Id="rId3" Type="http://schemas.openxmlformats.org/officeDocument/2006/relationships/hyperlink" Target="remote%20desktop.bat" TargetMode="External"/><Relationship Id="rId7" Type="http://schemas.openxmlformats.org/officeDocument/2006/relationships/image" Target="../media/image22.jpeg"/><Relationship Id="rId2" Type="http://schemas.openxmlformats.org/officeDocument/2006/relationships/image" Target="../media/image19.jpeg"/><Relationship Id="rId1" Type="http://schemas.openxmlformats.org/officeDocument/2006/relationships/slideLayout" Target="../slideLayouts/slideLayout43.xml"/><Relationship Id="rId6" Type="http://schemas.openxmlformats.org/officeDocument/2006/relationships/image" Target="../media/image21.png"/><Relationship Id="rId5" Type="http://schemas.openxmlformats.org/officeDocument/2006/relationships/hyperlink" Target="https://unifi.ui.com/consoles" TargetMode="External"/><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6.xml.rels><?xml version="1.0" encoding="UTF-8" standalone="yes"?>
<Relationships xmlns="http://schemas.openxmlformats.org/package/2006/relationships"><Relationship Id="rId3" Type="http://schemas.openxmlformats.org/officeDocument/2006/relationships/hyperlink" Target="https://www.tiktok.com/@lttc.edu.vn" TargetMode="External"/><Relationship Id="rId2" Type="http://schemas.openxmlformats.org/officeDocument/2006/relationships/hyperlink" Target="https://www.facebook.com/CDLTT" TargetMode="External"/><Relationship Id="rId1" Type="http://schemas.openxmlformats.org/officeDocument/2006/relationships/slideLayout" Target="../slideLayouts/slideLayout43.xml"/><Relationship Id="rId4" Type="http://schemas.openxmlformats.org/officeDocument/2006/relationships/hyperlink" Target="https://www.youtube.com/@LyTuTrongHCMC"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remote%20desktop.bat" TargetMode="External"/><Relationship Id="rId1" Type="http://schemas.openxmlformats.org/officeDocument/2006/relationships/slideLayout" Target="../slideLayouts/slideLayout43.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4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3.xml"/></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43.xml"/></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43.xml"/><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43.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43.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43.xml"/><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43.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43.xml"/><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43.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a:fillRect/>
          </a:stretch>
        </p:blipFill>
        <p:spPr/>
      </p:pic>
      <p:sp>
        <p:nvSpPr>
          <p:cNvPr id="3" name="Date Placeholder 1">
            <a:extLst>
              <a:ext uri="{FF2B5EF4-FFF2-40B4-BE49-F238E27FC236}">
                <a16:creationId xmlns:a16="http://schemas.microsoft.com/office/drawing/2014/main" id="{63312BE1-14A9-B486-FB10-AFF6EFFC763B}"/>
              </a:ext>
            </a:extLst>
          </p:cNvPr>
          <p:cNvSpPr txBox="1">
            <a:spLocks/>
          </p:cNvSpPr>
          <p:nvPr/>
        </p:nvSpPr>
        <p:spPr bwMode="auto">
          <a:xfrm>
            <a:off x="838200" y="6356350"/>
            <a:ext cx="2743200" cy="365125"/>
          </a:xfrm>
          <a:prstGeom prst="rect">
            <a:avLst/>
          </a:prstGeom>
          <a:solidFill>
            <a:schemeClr val="bg1">
              <a:lumMod val="95000"/>
            </a:schemeClr>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bodyPr>
          <a:lstStyle>
            <a:defPPr marR="0" lvl="0" algn="l" rtl="0">
              <a:lnSpc>
                <a:spcPct val="100000"/>
              </a:lnSpc>
              <a:spcBef>
                <a:spcPts val="0"/>
              </a:spcBef>
              <a:spcAft>
                <a:spcPts val="0"/>
              </a:spcAft>
              <a:defRPr/>
            </a:defPPr>
            <a:lvl1pPr marL="0" marR="0" lvl="0" indent="0" algn="l" defTabSz="457200" rtl="0" eaLnBrk="0" fontAlgn="base" hangingPunct="0">
              <a:lnSpc>
                <a:spcPct val="100000"/>
              </a:lnSpc>
              <a:spcBef>
                <a:spcPts val="0"/>
              </a:spcBef>
              <a:spcAft>
                <a:spcPts val="0"/>
              </a:spcAft>
              <a:buClr>
                <a:srgbClr val="000000"/>
              </a:buClr>
              <a:buSzPct val="100000"/>
              <a:buFont typeface="Arial"/>
              <a:buNone/>
              <a:defRPr sz="1200" b="0" i="0" u="none" strike="noStrike" kern="1200" cap="none" baseline="0">
                <a:solidFill>
                  <a:schemeClr val="tx1">
                    <a:tint val="75000"/>
                  </a:schemeClr>
                </a:solidFill>
                <a:latin typeface="Arial"/>
                <a:ea typeface="Arial"/>
                <a:cs typeface="Arial"/>
                <a:sym typeface="Arial"/>
              </a:defRPr>
            </a:lvl1pPr>
            <a:lvl2pPr marL="742950" marR="0" lvl="1" indent="-285750" algn="l" defTabSz="457200" rtl="0" eaLnBrk="0" fontAlgn="base" hangingPunct="0">
              <a:lnSpc>
                <a:spcPct val="100000"/>
              </a:lnSpc>
              <a:spcBef>
                <a:spcPts val="0"/>
              </a:spcBef>
              <a:spcAft>
                <a:spcPts val="0"/>
              </a:spcAft>
              <a:buClr>
                <a:srgbClr val="000000"/>
              </a:buClr>
              <a:buSzPct val="100000"/>
              <a:buFont typeface="Arial"/>
              <a:buChar char="•"/>
              <a:defRPr sz="1400" b="0" i="0" u="none" strike="noStrike" kern="1200" cap="none" baseline="0">
                <a:solidFill>
                  <a:srgbClr val="000000"/>
                </a:solidFill>
                <a:latin typeface="Arial"/>
                <a:ea typeface="Arial"/>
                <a:cs typeface="Arial"/>
                <a:sym typeface="Arial"/>
              </a:defRPr>
            </a:lvl2pPr>
            <a:lvl3pPr marL="1200150" marR="0" lvl="2" indent="-285750" algn="l" defTabSz="457200" rtl="0" eaLnBrk="0" fontAlgn="base" hangingPunct="0">
              <a:lnSpc>
                <a:spcPct val="100000"/>
              </a:lnSpc>
              <a:spcBef>
                <a:spcPts val="0"/>
              </a:spcBef>
              <a:spcAft>
                <a:spcPts val="0"/>
              </a:spcAft>
              <a:buClr>
                <a:srgbClr val="000000"/>
              </a:buClr>
              <a:buSzPct val="100000"/>
              <a:buFont typeface="Arial"/>
              <a:buChar char="•"/>
              <a:defRPr sz="1400" b="0" i="0" u="none" strike="noStrike" kern="1200" cap="none" baseline="0">
                <a:solidFill>
                  <a:srgbClr val="000000"/>
                </a:solidFill>
                <a:latin typeface="Arial"/>
                <a:ea typeface="Arial"/>
                <a:cs typeface="Arial"/>
                <a:sym typeface="Arial"/>
              </a:defRPr>
            </a:lvl3pPr>
            <a:lvl4pPr marL="1657350" marR="0" lvl="3" indent="-285750" algn="l" defTabSz="457200" rtl="0" eaLnBrk="0" fontAlgn="base" hangingPunct="0">
              <a:lnSpc>
                <a:spcPct val="100000"/>
              </a:lnSpc>
              <a:spcBef>
                <a:spcPts val="0"/>
              </a:spcBef>
              <a:spcAft>
                <a:spcPts val="0"/>
              </a:spcAft>
              <a:buClr>
                <a:srgbClr val="000000"/>
              </a:buClr>
              <a:buSzPct val="100000"/>
              <a:buFont typeface="Arial"/>
              <a:buChar char="•"/>
              <a:defRPr sz="1400" b="0" i="0" u="none" strike="noStrike" kern="1200" cap="none" baseline="0">
                <a:solidFill>
                  <a:srgbClr val="000000"/>
                </a:solidFill>
                <a:latin typeface="Arial"/>
                <a:ea typeface="Arial"/>
                <a:cs typeface="Arial"/>
                <a:sym typeface="Arial"/>
              </a:defRPr>
            </a:lvl4pPr>
            <a:lvl5pPr marL="2114550" marR="0" lvl="4" indent="-285750" algn="l" defTabSz="457200" rtl="0" eaLnBrk="0" fontAlgn="base" hangingPunct="0">
              <a:lnSpc>
                <a:spcPct val="100000"/>
              </a:lnSpc>
              <a:spcBef>
                <a:spcPts val="0"/>
              </a:spcBef>
              <a:spcAft>
                <a:spcPts val="0"/>
              </a:spcAft>
              <a:buClr>
                <a:srgbClr val="000000"/>
              </a:buClr>
              <a:buSzPct val="100000"/>
              <a:buFont typeface="Arial"/>
              <a:buChar char="•"/>
              <a:defRPr sz="1400" b="0" i="0" u="none" strike="noStrike" kern="1200" cap="none" baseline="0">
                <a:solidFill>
                  <a:srgbClr val="000000"/>
                </a:solidFill>
                <a:latin typeface="Arial"/>
                <a:ea typeface="Arial"/>
                <a:cs typeface="Arial"/>
                <a:sym typeface="Arial"/>
              </a:defRPr>
            </a:lvl5pPr>
            <a:lvl6pPr marL="2514600" marR="0" lvl="5" indent="-228600" algn="l" defTabSz="914400" rtl="0" eaLnBrk="1" latinLnBrk="0" hangingPunct="1">
              <a:lnSpc>
                <a:spcPct val="100000"/>
              </a:lnSpc>
              <a:spcBef>
                <a:spcPts val="0"/>
              </a:spcBef>
              <a:spcAft>
                <a:spcPts val="0"/>
              </a:spcAft>
              <a:buClr>
                <a:srgbClr val="000000"/>
              </a:buClr>
              <a:buFont typeface="Arial"/>
              <a:buChar char="•"/>
              <a:defRPr sz="1400" b="0" i="0" u="none" strike="noStrike" kern="1200" cap="none">
                <a:solidFill>
                  <a:srgbClr val="000000"/>
                </a:solidFill>
                <a:latin typeface="Arial"/>
                <a:ea typeface="Arial"/>
                <a:cs typeface="Arial"/>
                <a:sym typeface="Arial"/>
              </a:defRPr>
            </a:lvl6pPr>
            <a:lvl7pPr marL="2971800" marR="0" lvl="6" indent="-228600" algn="l" defTabSz="914400" rtl="0" eaLnBrk="1" latinLnBrk="0" hangingPunct="1">
              <a:lnSpc>
                <a:spcPct val="100000"/>
              </a:lnSpc>
              <a:spcBef>
                <a:spcPts val="0"/>
              </a:spcBef>
              <a:spcAft>
                <a:spcPts val="0"/>
              </a:spcAft>
              <a:buClr>
                <a:srgbClr val="000000"/>
              </a:buClr>
              <a:buFont typeface="Arial"/>
              <a:buChar char="•"/>
              <a:defRPr sz="1400" b="0" i="0" u="none" strike="noStrike" kern="1200" cap="none">
                <a:solidFill>
                  <a:srgbClr val="000000"/>
                </a:solidFill>
                <a:latin typeface="Arial"/>
                <a:ea typeface="Arial"/>
                <a:cs typeface="Arial"/>
                <a:sym typeface="Arial"/>
              </a:defRPr>
            </a:lvl7pPr>
            <a:lvl8pPr marL="3429000" marR="0" lvl="7" indent="-228600" algn="l" defTabSz="914400" rtl="0" eaLnBrk="1" latinLnBrk="0" hangingPunct="1">
              <a:lnSpc>
                <a:spcPct val="100000"/>
              </a:lnSpc>
              <a:spcBef>
                <a:spcPts val="0"/>
              </a:spcBef>
              <a:spcAft>
                <a:spcPts val="0"/>
              </a:spcAft>
              <a:buClr>
                <a:srgbClr val="000000"/>
              </a:buClr>
              <a:buFont typeface="Arial"/>
              <a:buChar char="•"/>
              <a:defRPr sz="1400" b="0" i="0" u="none" strike="noStrike" kern="1200" cap="none">
                <a:solidFill>
                  <a:srgbClr val="000000"/>
                </a:solidFill>
                <a:latin typeface="Arial"/>
                <a:ea typeface="Arial"/>
                <a:cs typeface="Arial"/>
                <a:sym typeface="Arial"/>
              </a:defRPr>
            </a:lvl8pPr>
            <a:lvl9pPr marL="3886200" marR="0" lvl="8" indent="-228600" algn="l" defTabSz="914400" rtl="0" eaLnBrk="1" latinLnBrk="0" hangingPunct="1">
              <a:lnSpc>
                <a:spcPct val="100000"/>
              </a:lnSpc>
              <a:spcBef>
                <a:spcPts val="0"/>
              </a:spcBef>
              <a:spcAft>
                <a:spcPts val="0"/>
              </a:spcAft>
              <a:buClr>
                <a:srgbClr val="000000"/>
              </a:buClr>
              <a:buFont typeface="Arial"/>
              <a:buChar char="•"/>
              <a:defRPr sz="1400" b="0" i="0" u="none" strike="noStrike" kern="1200" cap="none">
                <a:solidFill>
                  <a:srgbClr val="000000"/>
                </a:solidFill>
                <a:latin typeface="Arial"/>
                <a:ea typeface="Arial"/>
                <a:cs typeface="Arial"/>
                <a:sym typeface="Arial"/>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tint val="75000"/>
                  </a:prstClr>
                </a:solidFill>
                <a:effectLst/>
                <a:uLnTx/>
                <a:uFillTx/>
                <a:latin typeface="Segoe UI" panose="020B0502040204020203" pitchFamily="34" charset="0"/>
                <a:ea typeface="Microsoft YaHei"/>
                <a:cs typeface="Segoe UI" panose="020B0502040204020203" pitchFamily="34" charset="0"/>
                <a:sym typeface="Arial"/>
              </a:rPr>
              <a:t>www.themegallery.com</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86" y="0"/>
            <a:ext cx="12158227" cy="6858000"/>
          </a:xfrm>
          <a:prstGeom prst="rect">
            <a:avLst/>
          </a:prstGeom>
        </p:spPr>
      </p:pic>
      <p:sp>
        <p:nvSpPr>
          <p:cNvPr id="6" name="Text Box 8">
            <a:extLst>
              <a:ext uri="{FF2B5EF4-FFF2-40B4-BE49-F238E27FC236}">
                <a16:creationId xmlns:a16="http://schemas.microsoft.com/office/drawing/2014/main" id="{98ADF9C9-351A-0164-902E-0184BDDDD1E8}"/>
              </a:ext>
            </a:extLst>
          </p:cNvPr>
          <p:cNvSpPr txBox="1"/>
          <p:nvPr/>
        </p:nvSpPr>
        <p:spPr>
          <a:xfrm>
            <a:off x="158771" y="1260959"/>
            <a:ext cx="11874455" cy="1354217"/>
          </a:xfrm>
          <a:prstGeom prst="rect">
            <a:avLst/>
          </a:prstGeom>
          <a:noFill/>
        </p:spPr>
        <p:txBody>
          <a:bodyPr wrap="square" rtlCol="0">
            <a:spAutoFit/>
          </a:bodyPr>
          <a:lstStyle/>
          <a:p>
            <a:pPr algn="ctr">
              <a:spcBef>
                <a:spcPts val="300"/>
              </a:spcBef>
              <a:spcAft>
                <a:spcPts val="300"/>
              </a:spcAft>
            </a:pPr>
            <a:r>
              <a:rPr lang="en-US" sz="2400" b="1" smtClean="0">
                <a:solidFill>
                  <a:schemeClr val="bg1"/>
                </a:solidFill>
                <a:ea typeface="Roboto" panose="02000000000000000000" pitchFamily="2" charset="0"/>
                <a:cs typeface="Hepta Slab" pitchFamily="2" charset="0"/>
              </a:rPr>
              <a:t>THỰC TRẠNG VÀ GIẢI PHÁP PHÁT </a:t>
            </a:r>
            <a:r>
              <a:rPr lang="en-US" sz="2400" b="1">
                <a:solidFill>
                  <a:schemeClr val="bg1"/>
                </a:solidFill>
                <a:ea typeface="Roboto" panose="02000000000000000000" pitchFamily="2" charset="0"/>
                <a:cs typeface="Hepta Slab" pitchFamily="2" charset="0"/>
              </a:rPr>
              <a:t>TRIỂN HẠ TẦNG CÔNG NGHỆ </a:t>
            </a:r>
            <a:endParaRPr lang="en-US" sz="2400" b="1" smtClean="0">
              <a:solidFill>
                <a:schemeClr val="bg1"/>
              </a:solidFill>
              <a:ea typeface="Roboto" panose="02000000000000000000" pitchFamily="2" charset="0"/>
              <a:cs typeface="Hepta Slab" pitchFamily="2" charset="0"/>
            </a:endParaRPr>
          </a:p>
          <a:p>
            <a:pPr algn="ctr">
              <a:spcBef>
                <a:spcPts val="300"/>
              </a:spcBef>
              <a:spcAft>
                <a:spcPts val="300"/>
              </a:spcAft>
            </a:pPr>
            <a:r>
              <a:rPr lang="en-US" sz="2400" b="1" smtClean="0">
                <a:solidFill>
                  <a:schemeClr val="bg1"/>
                </a:solidFill>
                <a:ea typeface="Roboto" panose="02000000000000000000" pitchFamily="2" charset="0"/>
                <a:cs typeface="Hepta Slab" pitchFamily="2" charset="0"/>
              </a:rPr>
              <a:t>ĐÁP ỨNG </a:t>
            </a:r>
            <a:r>
              <a:rPr lang="en-US" sz="2400" b="1">
                <a:solidFill>
                  <a:schemeClr val="bg1"/>
                </a:solidFill>
                <a:ea typeface="Roboto" panose="02000000000000000000" pitchFamily="2" charset="0"/>
                <a:cs typeface="Hepta Slab" pitchFamily="2" charset="0"/>
              </a:rPr>
              <a:t>QUÁ TRÌNH CHUYỂN ĐỔI SỐ TẠI  </a:t>
            </a:r>
            <a:endParaRPr lang="en-US" sz="2400" b="1" smtClean="0">
              <a:solidFill>
                <a:schemeClr val="bg1"/>
              </a:solidFill>
              <a:ea typeface="Roboto" panose="02000000000000000000" pitchFamily="2" charset="0"/>
              <a:cs typeface="Hepta Slab" pitchFamily="2" charset="0"/>
            </a:endParaRPr>
          </a:p>
          <a:p>
            <a:pPr algn="ctr">
              <a:spcBef>
                <a:spcPts val="300"/>
              </a:spcBef>
              <a:spcAft>
                <a:spcPts val="300"/>
              </a:spcAft>
            </a:pPr>
            <a:r>
              <a:rPr lang="en-US" sz="2400" b="1" smtClean="0">
                <a:solidFill>
                  <a:schemeClr val="bg1"/>
                </a:solidFill>
                <a:ea typeface="Roboto" panose="02000000000000000000" pitchFamily="2" charset="0"/>
                <a:cs typeface="Hepta Slab" pitchFamily="2" charset="0"/>
              </a:rPr>
              <a:t>TRƯỜNG </a:t>
            </a:r>
            <a:r>
              <a:rPr lang="en-US" sz="2400" b="1">
                <a:solidFill>
                  <a:schemeClr val="bg1"/>
                </a:solidFill>
                <a:ea typeface="Roboto" panose="02000000000000000000" pitchFamily="2" charset="0"/>
                <a:cs typeface="Hepta Slab" pitchFamily="2" charset="0"/>
              </a:rPr>
              <a:t>CAO ĐẲNG LÝ TỰ TRỌNG THÀNH PHỐ HỒ CHÍ MINH</a:t>
            </a:r>
          </a:p>
        </p:txBody>
      </p:sp>
      <p:pic>
        <p:nvPicPr>
          <p:cNvPr id="7" name="Picture 16" descr="Line">
            <a:extLst>
              <a:ext uri="{FF2B5EF4-FFF2-40B4-BE49-F238E27FC236}">
                <a16:creationId xmlns:a16="http://schemas.microsoft.com/office/drawing/2014/main" id="{474E1551-8C07-7CF6-F408-0C6B72C987AA}"/>
              </a:ext>
            </a:extLst>
          </p:cNvPr>
          <p:cNvPicPr>
            <a:picLocks noChangeAspect="1"/>
          </p:cNvPicPr>
          <p:nvPr/>
        </p:nvPicPr>
        <p:blipFill>
          <a:blip r:embed="rId5"/>
          <a:stretch>
            <a:fillRect/>
          </a:stretch>
        </p:blipFill>
        <p:spPr>
          <a:xfrm>
            <a:off x="4717761" y="3873127"/>
            <a:ext cx="2531745" cy="129540"/>
          </a:xfrm>
          <a:prstGeom prst="rect">
            <a:avLst/>
          </a:prstGeom>
        </p:spPr>
      </p:pic>
      <p:sp>
        <p:nvSpPr>
          <p:cNvPr id="8" name="TextBox 7"/>
          <p:cNvSpPr txBox="1"/>
          <p:nvPr/>
        </p:nvSpPr>
        <p:spPr>
          <a:xfrm>
            <a:off x="2302219" y="3141622"/>
            <a:ext cx="7362825" cy="400110"/>
          </a:xfrm>
          <a:prstGeom prst="rect">
            <a:avLst/>
          </a:prstGeom>
          <a:noFill/>
        </p:spPr>
        <p:txBody>
          <a:bodyPr wrap="square" rtlCol="0">
            <a:spAutoFit/>
          </a:bodyPr>
          <a:lstStyle/>
          <a:p>
            <a:pPr algn="ctr"/>
            <a:r>
              <a:rPr lang="en-US" sz="2000" b="1" i="1" smtClean="0">
                <a:solidFill>
                  <a:schemeClr val="bg1"/>
                </a:solidFill>
              </a:rPr>
              <a:t>TP. HỒ CHÍ MINH, THÁNG 12 NĂM 2023</a:t>
            </a:r>
            <a:endParaRPr lang="en-US" sz="2000" b="1" i="1">
              <a:solidFill>
                <a:schemeClr val="bg1"/>
              </a:solidFill>
            </a:endParaRPr>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5818" y="115293"/>
            <a:ext cx="3095625" cy="1145666"/>
          </a:xfrm>
          <a:prstGeom prst="rect">
            <a:avLst/>
          </a:prstGeom>
        </p:spPr>
      </p:pic>
    </p:spTree>
    <p:extLst>
      <p:ext uri="{BB962C8B-B14F-4D97-AF65-F5344CB8AC3E}">
        <p14:creationId xmlns:p14="http://schemas.microsoft.com/office/powerpoint/2010/main" val="9327326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4B320973-CC99-4482-A21D-767F073E9D70}"/>
              </a:ext>
            </a:extLst>
          </p:cNvPr>
          <p:cNvSpPr>
            <a:spLocks noGrp="1"/>
          </p:cNvSpPr>
          <p:nvPr>
            <p:ph type="body" sz="quarter" idx="10"/>
          </p:nvPr>
        </p:nvSpPr>
        <p:spPr/>
        <p:txBody>
          <a:bodyPr/>
          <a:lstStyle/>
          <a:p>
            <a:r>
              <a:rPr lang="en-US" err="1"/>
              <a:t>Nội</a:t>
            </a:r>
            <a:r>
              <a:rPr lang="en-US"/>
              <a:t> dung</a:t>
            </a:r>
          </a:p>
        </p:txBody>
      </p:sp>
      <p:grpSp>
        <p:nvGrpSpPr>
          <p:cNvPr id="43" name="Group 42">
            <a:extLst>
              <a:ext uri="{FF2B5EF4-FFF2-40B4-BE49-F238E27FC236}">
                <a16:creationId xmlns:a16="http://schemas.microsoft.com/office/drawing/2014/main" id="{EF81737A-09CC-45F2-B142-B8F9F4DD3993}"/>
              </a:ext>
            </a:extLst>
          </p:cNvPr>
          <p:cNvGrpSpPr/>
          <p:nvPr/>
        </p:nvGrpSpPr>
        <p:grpSpPr>
          <a:xfrm>
            <a:off x="0" y="4834352"/>
            <a:ext cx="2304834" cy="2023649"/>
            <a:chOff x="0" y="4834352"/>
            <a:chExt cx="2304834" cy="2023649"/>
          </a:xfrm>
        </p:grpSpPr>
        <p:sp>
          <p:nvSpPr>
            <p:cNvPr id="28" name="Freeform: Shape 27">
              <a:extLst>
                <a:ext uri="{FF2B5EF4-FFF2-40B4-BE49-F238E27FC236}">
                  <a16:creationId xmlns:a16="http://schemas.microsoft.com/office/drawing/2014/main" id="{92EFB7AE-7CF1-43AB-B64D-AC088E9E687F}"/>
                </a:ext>
              </a:extLst>
            </p:cNvPr>
            <p:cNvSpPr/>
            <p:nvPr/>
          </p:nvSpPr>
          <p:spPr>
            <a:xfrm>
              <a:off x="0" y="5138710"/>
              <a:ext cx="2019114" cy="1719291"/>
            </a:xfrm>
            <a:custGeom>
              <a:avLst/>
              <a:gdLst>
                <a:gd name="connsiteX0" fmla="*/ 486586 w 2019114"/>
                <a:gd name="connsiteY0" fmla="*/ 0 h 1719291"/>
                <a:gd name="connsiteX1" fmla="*/ 1992273 w 2019114"/>
                <a:gd name="connsiteY1" fmla="*/ 1107744 h 1719291"/>
                <a:gd name="connsiteX2" fmla="*/ 2015339 w 2019114"/>
                <a:gd name="connsiteY2" fmla="*/ 1197451 h 1719291"/>
                <a:gd name="connsiteX3" fmla="*/ 2019114 w 2019114"/>
                <a:gd name="connsiteY3" fmla="*/ 1272208 h 1719291"/>
                <a:gd name="connsiteX4" fmla="*/ 1959306 w 2019114"/>
                <a:gd name="connsiteY4" fmla="*/ 1703812 h 1719291"/>
                <a:gd name="connsiteX5" fmla="*/ 1953751 w 2019114"/>
                <a:gd name="connsiteY5" fmla="*/ 1719291 h 1719291"/>
                <a:gd name="connsiteX6" fmla="*/ 0 w 2019114"/>
                <a:gd name="connsiteY6" fmla="*/ 1719291 h 1719291"/>
                <a:gd name="connsiteX7" fmla="*/ 0 w 2019114"/>
                <a:gd name="connsiteY7" fmla="*/ 84269 h 1719291"/>
                <a:gd name="connsiteX8" fmla="*/ 39282 w 2019114"/>
                <a:gd name="connsiteY8" fmla="*/ 65346 h 1719291"/>
                <a:gd name="connsiteX9" fmla="*/ 168853 w 2019114"/>
                <a:gd name="connsiteY9" fmla="*/ 32030 h 1719291"/>
                <a:gd name="connsiteX10" fmla="*/ 486586 w 2019114"/>
                <a:gd name="connsiteY10" fmla="*/ 0 h 1719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19114" h="1719291">
                  <a:moveTo>
                    <a:pt x="486586" y="0"/>
                  </a:moveTo>
                  <a:cubicBezTo>
                    <a:pt x="1194040" y="0"/>
                    <a:pt x="1792661" y="465974"/>
                    <a:pt x="1992273" y="1107744"/>
                  </a:cubicBezTo>
                  <a:lnTo>
                    <a:pt x="2015339" y="1197451"/>
                  </a:lnTo>
                  <a:lnTo>
                    <a:pt x="2019114" y="1272208"/>
                  </a:lnTo>
                  <a:cubicBezTo>
                    <a:pt x="2019114" y="1421862"/>
                    <a:pt x="1998262" y="1566646"/>
                    <a:pt x="1959306" y="1703812"/>
                  </a:cubicBezTo>
                  <a:lnTo>
                    <a:pt x="1953751" y="1719291"/>
                  </a:lnTo>
                  <a:lnTo>
                    <a:pt x="0" y="1719291"/>
                  </a:lnTo>
                  <a:lnTo>
                    <a:pt x="0" y="84269"/>
                  </a:lnTo>
                  <a:lnTo>
                    <a:pt x="39282" y="65346"/>
                  </a:lnTo>
                  <a:lnTo>
                    <a:pt x="168853" y="32030"/>
                  </a:lnTo>
                  <a:cubicBezTo>
                    <a:pt x="271484" y="11029"/>
                    <a:pt x="377747" y="0"/>
                    <a:pt x="486586"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C9F7D4BC-1B1B-4D09-A9C3-D7A5F7E543AA}"/>
                </a:ext>
              </a:extLst>
            </p:cNvPr>
            <p:cNvSpPr/>
            <p:nvPr/>
          </p:nvSpPr>
          <p:spPr>
            <a:xfrm>
              <a:off x="0" y="4834352"/>
              <a:ext cx="2015339" cy="1501809"/>
            </a:xfrm>
            <a:custGeom>
              <a:avLst/>
              <a:gdLst>
                <a:gd name="connsiteX0" fmla="*/ 442548 w 2015339"/>
                <a:gd name="connsiteY0" fmla="*/ 0 h 1501809"/>
                <a:gd name="connsiteX1" fmla="*/ 2010974 w 2015339"/>
                <a:gd name="connsiteY1" fmla="*/ 1415371 h 1501809"/>
                <a:gd name="connsiteX2" fmla="*/ 2015339 w 2015339"/>
                <a:gd name="connsiteY2" fmla="*/ 1501809 h 1501809"/>
                <a:gd name="connsiteX3" fmla="*/ 1992273 w 2015339"/>
                <a:gd name="connsiteY3" fmla="*/ 1412102 h 1501809"/>
                <a:gd name="connsiteX4" fmla="*/ 486586 w 2015339"/>
                <a:gd name="connsiteY4" fmla="*/ 304358 h 1501809"/>
                <a:gd name="connsiteX5" fmla="*/ 168853 w 2015339"/>
                <a:gd name="connsiteY5" fmla="*/ 336388 h 1501809"/>
                <a:gd name="connsiteX6" fmla="*/ 39282 w 2015339"/>
                <a:gd name="connsiteY6" fmla="*/ 369704 h 1501809"/>
                <a:gd name="connsiteX7" fmla="*/ 0 w 2015339"/>
                <a:gd name="connsiteY7" fmla="*/ 388627 h 1501809"/>
                <a:gd name="connsiteX8" fmla="*/ 0 w 2015339"/>
                <a:gd name="connsiteY8" fmla="*/ 64123 h 1501809"/>
                <a:gd name="connsiteX9" fmla="*/ 124815 w 2015339"/>
                <a:gd name="connsiteY9" fmla="*/ 32030 h 1501809"/>
                <a:gd name="connsiteX10" fmla="*/ 442548 w 2015339"/>
                <a:gd name="connsiteY10" fmla="*/ 0 h 15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15339" h="1501809">
                  <a:moveTo>
                    <a:pt x="442548" y="0"/>
                  </a:moveTo>
                  <a:cubicBezTo>
                    <a:pt x="1258842" y="0"/>
                    <a:pt x="1930238" y="620379"/>
                    <a:pt x="2010974" y="1415371"/>
                  </a:cubicBezTo>
                  <a:lnTo>
                    <a:pt x="2015339" y="1501809"/>
                  </a:lnTo>
                  <a:lnTo>
                    <a:pt x="1992273" y="1412102"/>
                  </a:lnTo>
                  <a:cubicBezTo>
                    <a:pt x="1792661" y="770332"/>
                    <a:pt x="1194040" y="304358"/>
                    <a:pt x="486586" y="304358"/>
                  </a:cubicBezTo>
                  <a:cubicBezTo>
                    <a:pt x="377747" y="304358"/>
                    <a:pt x="271484" y="315387"/>
                    <a:pt x="168853" y="336388"/>
                  </a:cubicBezTo>
                  <a:lnTo>
                    <a:pt x="39282" y="369704"/>
                  </a:lnTo>
                  <a:lnTo>
                    <a:pt x="0" y="388627"/>
                  </a:lnTo>
                  <a:lnTo>
                    <a:pt x="0" y="64123"/>
                  </a:lnTo>
                  <a:lnTo>
                    <a:pt x="124815" y="32030"/>
                  </a:lnTo>
                  <a:cubicBezTo>
                    <a:pt x="227446" y="11029"/>
                    <a:pt x="333709" y="0"/>
                    <a:pt x="44254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BFF0D966-F246-4019-85F9-1961BDFEEF40}"/>
                </a:ext>
              </a:extLst>
            </p:cNvPr>
            <p:cNvSpPr/>
            <p:nvPr/>
          </p:nvSpPr>
          <p:spPr>
            <a:xfrm>
              <a:off x="39283" y="5043880"/>
              <a:ext cx="2265551" cy="1814121"/>
            </a:xfrm>
            <a:custGeom>
              <a:avLst/>
              <a:gdLst>
                <a:gd name="connsiteX0" fmla="*/ 688985 w 2265551"/>
                <a:gd name="connsiteY0" fmla="*/ 0 h 1814121"/>
                <a:gd name="connsiteX1" fmla="*/ 2265551 w 2265551"/>
                <a:gd name="connsiteY1" fmla="*/ 1576566 h 1814121"/>
                <a:gd name="connsiteX2" fmla="*/ 2260161 w 2265551"/>
                <a:gd name="connsiteY2" fmla="*/ 1707868 h 1814121"/>
                <a:gd name="connsiteX3" fmla="*/ 2247008 w 2265551"/>
                <a:gd name="connsiteY3" fmla="*/ 1814121 h 1814121"/>
                <a:gd name="connsiteX4" fmla="*/ 2016713 w 2265551"/>
                <a:gd name="connsiteY4" fmla="*/ 1814121 h 1814121"/>
                <a:gd name="connsiteX5" fmla="*/ 2020003 w 2265551"/>
                <a:gd name="connsiteY5" fmla="*/ 1782679 h 1814121"/>
                <a:gd name="connsiteX6" fmla="*/ 2023870 w 2265551"/>
                <a:gd name="connsiteY6" fmla="*/ 1671395 h 1814121"/>
                <a:gd name="connsiteX7" fmla="*/ 447304 w 2265551"/>
                <a:gd name="connsiteY7" fmla="*/ 94829 h 1814121"/>
                <a:gd name="connsiteX8" fmla="*/ 129571 w 2265551"/>
                <a:gd name="connsiteY8" fmla="*/ 126859 h 1814121"/>
                <a:gd name="connsiteX9" fmla="*/ 0 w 2265551"/>
                <a:gd name="connsiteY9" fmla="*/ 160175 h 1814121"/>
                <a:gd name="connsiteX10" fmla="*/ 75315 w 2265551"/>
                <a:gd name="connsiteY10" fmla="*/ 123894 h 1814121"/>
                <a:gd name="connsiteX11" fmla="*/ 688985 w 2265551"/>
                <a:gd name="connsiteY11" fmla="*/ 0 h 1814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5551" h="1814121">
                  <a:moveTo>
                    <a:pt x="688985" y="0"/>
                  </a:moveTo>
                  <a:cubicBezTo>
                    <a:pt x="1559698" y="0"/>
                    <a:pt x="2265551" y="705853"/>
                    <a:pt x="2265551" y="1576566"/>
                  </a:cubicBezTo>
                  <a:cubicBezTo>
                    <a:pt x="2265551" y="1620782"/>
                    <a:pt x="2263731" y="1664572"/>
                    <a:pt x="2260161" y="1707868"/>
                  </a:cubicBezTo>
                  <a:lnTo>
                    <a:pt x="2247008" y="1814121"/>
                  </a:lnTo>
                  <a:lnTo>
                    <a:pt x="2016713" y="1814121"/>
                  </a:lnTo>
                  <a:lnTo>
                    <a:pt x="2020003" y="1782679"/>
                  </a:lnTo>
                  <a:cubicBezTo>
                    <a:pt x="2022567" y="1745917"/>
                    <a:pt x="2023870" y="1708808"/>
                    <a:pt x="2023870" y="1671395"/>
                  </a:cubicBezTo>
                  <a:cubicBezTo>
                    <a:pt x="2023870" y="800682"/>
                    <a:pt x="1318017" y="94829"/>
                    <a:pt x="447304" y="94829"/>
                  </a:cubicBezTo>
                  <a:cubicBezTo>
                    <a:pt x="338465" y="94829"/>
                    <a:pt x="232202" y="105858"/>
                    <a:pt x="129571" y="126859"/>
                  </a:cubicBezTo>
                  <a:lnTo>
                    <a:pt x="0" y="160175"/>
                  </a:lnTo>
                  <a:lnTo>
                    <a:pt x="75315" y="123894"/>
                  </a:lnTo>
                  <a:cubicBezTo>
                    <a:pt x="263932" y="44116"/>
                    <a:pt x="471307" y="0"/>
                    <a:pt x="68898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1960AB4-516B-4D05-919D-178D519868C6}"/>
                </a:ext>
              </a:extLst>
            </p:cNvPr>
            <p:cNvSpPr/>
            <p:nvPr/>
          </p:nvSpPr>
          <p:spPr>
            <a:xfrm>
              <a:off x="1953751" y="6336160"/>
              <a:ext cx="109401" cy="521840"/>
            </a:xfrm>
            <a:custGeom>
              <a:avLst/>
              <a:gdLst>
                <a:gd name="connsiteX0" fmla="*/ 61588 w 109401"/>
                <a:gd name="connsiteY0" fmla="*/ 0 h 521840"/>
                <a:gd name="connsiteX1" fmla="*/ 77371 w 109401"/>
                <a:gd name="connsiteY1" fmla="*/ 61382 h 521840"/>
                <a:gd name="connsiteX2" fmla="*/ 109401 w 109401"/>
                <a:gd name="connsiteY2" fmla="*/ 379115 h 521840"/>
                <a:gd name="connsiteX3" fmla="*/ 105534 w 109401"/>
                <a:gd name="connsiteY3" fmla="*/ 490399 h 521840"/>
                <a:gd name="connsiteX4" fmla="*/ 102244 w 109401"/>
                <a:gd name="connsiteY4" fmla="*/ 521840 h 521840"/>
                <a:gd name="connsiteX5" fmla="*/ 0 w 109401"/>
                <a:gd name="connsiteY5" fmla="*/ 521840 h 521840"/>
                <a:gd name="connsiteX6" fmla="*/ 5555 w 109401"/>
                <a:gd name="connsiteY6" fmla="*/ 506361 h 521840"/>
                <a:gd name="connsiteX7" fmla="*/ 65363 w 109401"/>
                <a:gd name="connsiteY7" fmla="*/ 74757 h 521840"/>
                <a:gd name="connsiteX8" fmla="*/ 61588 w 109401"/>
                <a:gd name="connsiteY8" fmla="*/ 0 h 52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401" h="521840">
                  <a:moveTo>
                    <a:pt x="61588" y="0"/>
                  </a:moveTo>
                  <a:lnTo>
                    <a:pt x="77371" y="61382"/>
                  </a:lnTo>
                  <a:cubicBezTo>
                    <a:pt x="98372" y="164013"/>
                    <a:pt x="109401" y="270276"/>
                    <a:pt x="109401" y="379115"/>
                  </a:cubicBezTo>
                  <a:cubicBezTo>
                    <a:pt x="109401" y="416528"/>
                    <a:pt x="108098" y="453637"/>
                    <a:pt x="105534" y="490399"/>
                  </a:cubicBezTo>
                  <a:lnTo>
                    <a:pt x="102244" y="521840"/>
                  </a:lnTo>
                  <a:lnTo>
                    <a:pt x="0" y="521840"/>
                  </a:lnTo>
                  <a:lnTo>
                    <a:pt x="5555" y="506361"/>
                  </a:lnTo>
                  <a:cubicBezTo>
                    <a:pt x="44511" y="369194"/>
                    <a:pt x="65363" y="224411"/>
                    <a:pt x="65363" y="74757"/>
                  </a:cubicBezTo>
                  <a:lnTo>
                    <a:pt x="61588"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 name="Group 50">
            <a:extLst>
              <a:ext uri="{FF2B5EF4-FFF2-40B4-BE49-F238E27FC236}">
                <a16:creationId xmlns:a16="http://schemas.microsoft.com/office/drawing/2014/main" id="{3458011B-9CBD-4460-B688-766A1A8D3C95}"/>
              </a:ext>
            </a:extLst>
          </p:cNvPr>
          <p:cNvGrpSpPr/>
          <p:nvPr/>
        </p:nvGrpSpPr>
        <p:grpSpPr>
          <a:xfrm>
            <a:off x="6422507" y="1948951"/>
            <a:ext cx="251019" cy="251337"/>
            <a:chOff x="4361640" y="1742922"/>
            <a:chExt cx="251019" cy="251337"/>
          </a:xfrm>
          <a:solidFill>
            <a:schemeClr val="accent1"/>
          </a:solidFill>
        </p:grpSpPr>
        <p:sp>
          <p:nvSpPr>
            <p:cNvPr id="52" name="Freeform: Shape 51">
              <a:extLst>
                <a:ext uri="{FF2B5EF4-FFF2-40B4-BE49-F238E27FC236}">
                  <a16:creationId xmlns:a16="http://schemas.microsoft.com/office/drawing/2014/main" id="{FA83FEA3-99F7-4733-A0A5-2E0866758AB6}"/>
                </a:ext>
              </a:extLst>
            </p:cNvPr>
            <p:cNvSpPr/>
            <p:nvPr/>
          </p:nvSpPr>
          <p:spPr>
            <a:xfrm>
              <a:off x="4450403" y="1742922"/>
              <a:ext cx="162256" cy="162256"/>
            </a:xfrm>
            <a:custGeom>
              <a:avLst/>
              <a:gdLst>
                <a:gd name="connsiteX0" fmla="*/ 133941 w 162255"/>
                <a:gd name="connsiteY0" fmla="*/ 28633 h 162255"/>
                <a:gd name="connsiteX1" fmla="*/ 130759 w 162255"/>
                <a:gd name="connsiteY1" fmla="*/ 0 h 162255"/>
                <a:gd name="connsiteX2" fmla="*/ 95763 w 162255"/>
                <a:gd name="connsiteY2" fmla="*/ 34996 h 162255"/>
                <a:gd name="connsiteX3" fmla="*/ 97672 w 162255"/>
                <a:gd name="connsiteY3" fmla="*/ 51540 h 162255"/>
                <a:gd name="connsiteX4" fmla="*/ 46768 w 162255"/>
                <a:gd name="connsiteY4" fmla="*/ 102444 h 162255"/>
                <a:gd name="connsiteX5" fmla="*/ 31815 w 162255"/>
                <a:gd name="connsiteY5" fmla="*/ 98626 h 162255"/>
                <a:gd name="connsiteX6" fmla="*/ 0 w 162255"/>
                <a:gd name="connsiteY6" fmla="*/ 130441 h 162255"/>
                <a:gd name="connsiteX7" fmla="*/ 31815 w 162255"/>
                <a:gd name="connsiteY7" fmla="*/ 162256 h 162255"/>
                <a:gd name="connsiteX8" fmla="*/ 63630 w 162255"/>
                <a:gd name="connsiteY8" fmla="*/ 130441 h 162255"/>
                <a:gd name="connsiteX9" fmla="*/ 60130 w 162255"/>
                <a:gd name="connsiteY9" fmla="*/ 115806 h 162255"/>
                <a:gd name="connsiteX10" fmla="*/ 111034 w 162255"/>
                <a:gd name="connsiteY10" fmla="*/ 64902 h 162255"/>
                <a:gd name="connsiteX11" fmla="*/ 127578 w 162255"/>
                <a:gd name="connsiteY11" fmla="*/ 66811 h 162255"/>
                <a:gd name="connsiteX12" fmla="*/ 162574 w 162255"/>
                <a:gd name="connsiteY12" fmla="*/ 31815 h 162255"/>
                <a:gd name="connsiteX13" fmla="*/ 133941 w 162255"/>
                <a:gd name="connsiteY13" fmla="*/ 28633 h 162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62255" h="162255">
                  <a:moveTo>
                    <a:pt x="133941" y="28633"/>
                  </a:moveTo>
                  <a:lnTo>
                    <a:pt x="130759" y="0"/>
                  </a:lnTo>
                  <a:lnTo>
                    <a:pt x="95763" y="34996"/>
                  </a:lnTo>
                  <a:lnTo>
                    <a:pt x="97672" y="51540"/>
                  </a:lnTo>
                  <a:lnTo>
                    <a:pt x="46768" y="102444"/>
                  </a:lnTo>
                  <a:cubicBezTo>
                    <a:pt x="42314" y="100217"/>
                    <a:pt x="37223" y="98626"/>
                    <a:pt x="31815" y="98626"/>
                  </a:cubicBezTo>
                  <a:cubicBezTo>
                    <a:pt x="14317" y="98626"/>
                    <a:pt x="0" y="112943"/>
                    <a:pt x="0" y="130441"/>
                  </a:cubicBezTo>
                  <a:cubicBezTo>
                    <a:pt x="0" y="147939"/>
                    <a:pt x="14317" y="162256"/>
                    <a:pt x="31815" y="162256"/>
                  </a:cubicBezTo>
                  <a:cubicBezTo>
                    <a:pt x="49313" y="162256"/>
                    <a:pt x="63630" y="147939"/>
                    <a:pt x="63630" y="130441"/>
                  </a:cubicBezTo>
                  <a:cubicBezTo>
                    <a:pt x="63630" y="125033"/>
                    <a:pt x="62357" y="120260"/>
                    <a:pt x="60130" y="115806"/>
                  </a:cubicBezTo>
                  <a:lnTo>
                    <a:pt x="111034" y="64902"/>
                  </a:lnTo>
                  <a:lnTo>
                    <a:pt x="127578" y="66811"/>
                  </a:lnTo>
                  <a:lnTo>
                    <a:pt x="162574" y="31815"/>
                  </a:lnTo>
                  <a:lnTo>
                    <a:pt x="133941" y="28633"/>
                  </a:lnTo>
                  <a:close/>
                </a:path>
              </a:pathLst>
            </a:custGeom>
            <a:grpFill/>
            <a:ln w="3175" cap="flat">
              <a:noFill/>
              <a:prstDash val="solid"/>
              <a:miter/>
            </a:ln>
          </p:spPr>
          <p:txBody>
            <a:bodyPr rtlCol="0" anchor="ctr"/>
            <a:lstStyle/>
            <a:p>
              <a:endParaRPr lang="en-ID"/>
            </a:p>
          </p:txBody>
        </p:sp>
        <p:sp>
          <p:nvSpPr>
            <p:cNvPr id="53" name="Freeform: Shape 52">
              <a:extLst>
                <a:ext uri="{FF2B5EF4-FFF2-40B4-BE49-F238E27FC236}">
                  <a16:creationId xmlns:a16="http://schemas.microsoft.com/office/drawing/2014/main" id="{F1959841-DC91-46A6-9746-AEA0393CCA27}"/>
                </a:ext>
              </a:extLst>
            </p:cNvPr>
            <p:cNvSpPr/>
            <p:nvPr/>
          </p:nvSpPr>
          <p:spPr>
            <a:xfrm>
              <a:off x="4361640" y="1752466"/>
              <a:ext cx="241793" cy="241793"/>
            </a:xfrm>
            <a:custGeom>
              <a:avLst/>
              <a:gdLst>
                <a:gd name="connsiteX0" fmla="*/ 225249 w 241793"/>
                <a:gd name="connsiteY0" fmla="*/ 66175 h 241793"/>
                <a:gd name="connsiteX1" fmla="*/ 221114 w 241793"/>
                <a:gd name="connsiteY1" fmla="*/ 70629 h 241793"/>
                <a:gd name="connsiteX2" fmla="*/ 215069 w 241793"/>
                <a:gd name="connsiteY2" fmla="*/ 69993 h 241793"/>
                <a:gd name="connsiteX3" fmla="*/ 208388 w 241793"/>
                <a:gd name="connsiteY3" fmla="*/ 69038 h 241793"/>
                <a:gd name="connsiteX4" fmla="*/ 222704 w 241793"/>
                <a:gd name="connsiteY4" fmla="*/ 120897 h 241793"/>
                <a:gd name="connsiteX5" fmla="*/ 120897 w 241793"/>
                <a:gd name="connsiteY5" fmla="*/ 222704 h 241793"/>
                <a:gd name="connsiteX6" fmla="*/ 19089 w 241793"/>
                <a:gd name="connsiteY6" fmla="*/ 120897 h 241793"/>
                <a:gd name="connsiteX7" fmla="*/ 120897 w 241793"/>
                <a:gd name="connsiteY7" fmla="*/ 19089 h 241793"/>
                <a:gd name="connsiteX8" fmla="*/ 172755 w 241793"/>
                <a:gd name="connsiteY8" fmla="*/ 33406 h 241793"/>
                <a:gd name="connsiteX9" fmla="*/ 172119 w 241793"/>
                <a:gd name="connsiteY9" fmla="*/ 27043 h 241793"/>
                <a:gd name="connsiteX10" fmla="*/ 171164 w 241793"/>
                <a:gd name="connsiteY10" fmla="*/ 20680 h 241793"/>
                <a:gd name="connsiteX11" fmla="*/ 175618 w 241793"/>
                <a:gd name="connsiteY11" fmla="*/ 16226 h 241793"/>
                <a:gd name="connsiteX12" fmla="*/ 177845 w 241793"/>
                <a:gd name="connsiteY12" fmla="*/ 13999 h 241793"/>
                <a:gd name="connsiteX13" fmla="*/ 120897 w 241793"/>
                <a:gd name="connsiteY13" fmla="*/ 0 h 241793"/>
                <a:gd name="connsiteX14" fmla="*/ 0 w 241793"/>
                <a:gd name="connsiteY14" fmla="*/ 120897 h 241793"/>
                <a:gd name="connsiteX15" fmla="*/ 120897 w 241793"/>
                <a:gd name="connsiteY15" fmla="*/ 241793 h 241793"/>
                <a:gd name="connsiteX16" fmla="*/ 241793 w 241793"/>
                <a:gd name="connsiteY16" fmla="*/ 120897 h 241793"/>
                <a:gd name="connsiteX17" fmla="*/ 227477 w 241793"/>
                <a:gd name="connsiteY17" fmla="*/ 64266 h 241793"/>
                <a:gd name="connsiteX18" fmla="*/ 225249 w 241793"/>
                <a:gd name="connsiteY18" fmla="*/ 66175 h 24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1793" h="241793">
                  <a:moveTo>
                    <a:pt x="225249" y="66175"/>
                  </a:moveTo>
                  <a:lnTo>
                    <a:pt x="221114" y="70629"/>
                  </a:lnTo>
                  <a:lnTo>
                    <a:pt x="215069" y="69993"/>
                  </a:lnTo>
                  <a:lnTo>
                    <a:pt x="208388" y="69038"/>
                  </a:lnTo>
                  <a:cubicBezTo>
                    <a:pt x="217296" y="84309"/>
                    <a:pt x="222704" y="101808"/>
                    <a:pt x="222704" y="120897"/>
                  </a:cubicBezTo>
                  <a:cubicBezTo>
                    <a:pt x="222704" y="176891"/>
                    <a:pt x="176891" y="222704"/>
                    <a:pt x="120897" y="222704"/>
                  </a:cubicBezTo>
                  <a:cubicBezTo>
                    <a:pt x="64902" y="222704"/>
                    <a:pt x="19089" y="176891"/>
                    <a:pt x="19089" y="120897"/>
                  </a:cubicBezTo>
                  <a:cubicBezTo>
                    <a:pt x="19089" y="64902"/>
                    <a:pt x="64902" y="19089"/>
                    <a:pt x="120897" y="19089"/>
                  </a:cubicBezTo>
                  <a:cubicBezTo>
                    <a:pt x="139667" y="19089"/>
                    <a:pt x="157484" y="24179"/>
                    <a:pt x="172755" y="33406"/>
                  </a:cubicBezTo>
                  <a:lnTo>
                    <a:pt x="172119" y="27043"/>
                  </a:lnTo>
                  <a:lnTo>
                    <a:pt x="171164" y="20680"/>
                  </a:lnTo>
                  <a:lnTo>
                    <a:pt x="175618" y="16226"/>
                  </a:lnTo>
                  <a:lnTo>
                    <a:pt x="177845" y="13999"/>
                  </a:lnTo>
                  <a:cubicBezTo>
                    <a:pt x="160665" y="5090"/>
                    <a:pt x="141576" y="0"/>
                    <a:pt x="120897" y="0"/>
                  </a:cubicBezTo>
                  <a:cubicBezTo>
                    <a:pt x="54085" y="0"/>
                    <a:pt x="0" y="54085"/>
                    <a:pt x="0" y="120897"/>
                  </a:cubicBezTo>
                  <a:cubicBezTo>
                    <a:pt x="0" y="187708"/>
                    <a:pt x="54085" y="241793"/>
                    <a:pt x="120897" y="241793"/>
                  </a:cubicBezTo>
                  <a:cubicBezTo>
                    <a:pt x="187708" y="241793"/>
                    <a:pt x="241793" y="187708"/>
                    <a:pt x="241793" y="120897"/>
                  </a:cubicBezTo>
                  <a:cubicBezTo>
                    <a:pt x="241793" y="100217"/>
                    <a:pt x="236703" y="81128"/>
                    <a:pt x="227477" y="64266"/>
                  </a:cubicBezTo>
                  <a:lnTo>
                    <a:pt x="225249" y="66175"/>
                  </a:lnTo>
                  <a:close/>
                </a:path>
              </a:pathLst>
            </a:custGeom>
            <a:grpFill/>
            <a:ln w="3175" cap="flat">
              <a:noFill/>
              <a:prstDash val="solid"/>
              <a:miter/>
            </a:ln>
          </p:spPr>
          <p:txBody>
            <a:bodyPr rtlCol="0" anchor="ctr"/>
            <a:lstStyle/>
            <a:p>
              <a:endParaRPr lang="en-ID"/>
            </a:p>
          </p:txBody>
        </p:sp>
        <p:sp>
          <p:nvSpPr>
            <p:cNvPr id="54" name="Freeform: Shape 53">
              <a:extLst>
                <a:ext uri="{FF2B5EF4-FFF2-40B4-BE49-F238E27FC236}">
                  <a16:creationId xmlns:a16="http://schemas.microsoft.com/office/drawing/2014/main" id="{7AB588E1-F8B5-4726-9DF9-974D35FF5EFA}"/>
                </a:ext>
              </a:extLst>
            </p:cNvPr>
            <p:cNvSpPr/>
            <p:nvPr/>
          </p:nvSpPr>
          <p:spPr>
            <a:xfrm>
              <a:off x="4406181" y="1797007"/>
              <a:ext cx="152712" cy="152712"/>
            </a:xfrm>
            <a:custGeom>
              <a:avLst/>
              <a:gdLst>
                <a:gd name="connsiteX0" fmla="*/ 129487 w 152711"/>
                <a:gd name="connsiteY0" fmla="*/ 54722 h 152711"/>
                <a:gd name="connsiteX1" fmla="*/ 133623 w 152711"/>
                <a:gd name="connsiteY1" fmla="*/ 76356 h 152711"/>
                <a:gd name="connsiteX2" fmla="*/ 76356 w 152711"/>
                <a:gd name="connsiteY2" fmla="*/ 133623 h 152711"/>
                <a:gd name="connsiteX3" fmla="*/ 19089 w 152711"/>
                <a:gd name="connsiteY3" fmla="*/ 76356 h 152711"/>
                <a:gd name="connsiteX4" fmla="*/ 76356 w 152711"/>
                <a:gd name="connsiteY4" fmla="*/ 19089 h 152711"/>
                <a:gd name="connsiteX5" fmla="*/ 97990 w 152711"/>
                <a:gd name="connsiteY5" fmla="*/ 23225 h 152711"/>
                <a:gd name="connsiteX6" fmla="*/ 112307 w 152711"/>
                <a:gd name="connsiteY6" fmla="*/ 8908 h 152711"/>
                <a:gd name="connsiteX7" fmla="*/ 76356 w 152711"/>
                <a:gd name="connsiteY7" fmla="*/ 0 h 152711"/>
                <a:gd name="connsiteX8" fmla="*/ 0 w 152711"/>
                <a:gd name="connsiteY8" fmla="*/ 76356 h 152711"/>
                <a:gd name="connsiteX9" fmla="*/ 76356 w 152711"/>
                <a:gd name="connsiteY9" fmla="*/ 152712 h 152711"/>
                <a:gd name="connsiteX10" fmla="*/ 152712 w 152711"/>
                <a:gd name="connsiteY10" fmla="*/ 76356 h 152711"/>
                <a:gd name="connsiteX11" fmla="*/ 143803 w 152711"/>
                <a:gd name="connsiteY11" fmla="*/ 40405 h 152711"/>
                <a:gd name="connsiteX12" fmla="*/ 129487 w 152711"/>
                <a:gd name="connsiteY12" fmla="*/ 54722 h 15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2711" h="152711">
                  <a:moveTo>
                    <a:pt x="129487" y="54722"/>
                  </a:moveTo>
                  <a:cubicBezTo>
                    <a:pt x="132350" y="61403"/>
                    <a:pt x="133623" y="68720"/>
                    <a:pt x="133623" y="76356"/>
                  </a:cubicBezTo>
                  <a:cubicBezTo>
                    <a:pt x="133623" y="107853"/>
                    <a:pt x="107853" y="133623"/>
                    <a:pt x="76356" y="133623"/>
                  </a:cubicBezTo>
                  <a:cubicBezTo>
                    <a:pt x="44859" y="133623"/>
                    <a:pt x="19089" y="107853"/>
                    <a:pt x="19089" y="76356"/>
                  </a:cubicBezTo>
                  <a:cubicBezTo>
                    <a:pt x="19089" y="44859"/>
                    <a:pt x="44859" y="19089"/>
                    <a:pt x="76356" y="19089"/>
                  </a:cubicBezTo>
                  <a:cubicBezTo>
                    <a:pt x="83991" y="19089"/>
                    <a:pt x="91309" y="20680"/>
                    <a:pt x="97990" y="23225"/>
                  </a:cubicBezTo>
                  <a:lnTo>
                    <a:pt x="112307" y="8908"/>
                  </a:lnTo>
                  <a:cubicBezTo>
                    <a:pt x="101490" y="3181"/>
                    <a:pt x="89400" y="0"/>
                    <a:pt x="76356" y="0"/>
                  </a:cubicBezTo>
                  <a:cubicBezTo>
                    <a:pt x="34360" y="0"/>
                    <a:pt x="0" y="34360"/>
                    <a:pt x="0" y="76356"/>
                  </a:cubicBezTo>
                  <a:cubicBezTo>
                    <a:pt x="0" y="118351"/>
                    <a:pt x="34360" y="152712"/>
                    <a:pt x="76356" y="152712"/>
                  </a:cubicBezTo>
                  <a:cubicBezTo>
                    <a:pt x="118351" y="152712"/>
                    <a:pt x="152712" y="118351"/>
                    <a:pt x="152712" y="76356"/>
                  </a:cubicBezTo>
                  <a:cubicBezTo>
                    <a:pt x="152712" y="63312"/>
                    <a:pt x="149530" y="51222"/>
                    <a:pt x="143803" y="40405"/>
                  </a:cubicBezTo>
                  <a:lnTo>
                    <a:pt x="129487" y="54722"/>
                  </a:lnTo>
                  <a:close/>
                </a:path>
              </a:pathLst>
            </a:custGeom>
            <a:grpFill/>
            <a:ln w="3175" cap="flat">
              <a:noFill/>
              <a:prstDash val="solid"/>
              <a:miter/>
            </a:ln>
          </p:spPr>
          <p:txBody>
            <a:bodyPr rtlCol="0" anchor="ctr"/>
            <a:lstStyle/>
            <a:p>
              <a:endParaRPr lang="en-ID"/>
            </a:p>
          </p:txBody>
        </p:sp>
      </p:grpSp>
      <p:sp>
        <p:nvSpPr>
          <p:cNvPr id="55" name="TextBox 54">
            <a:extLst>
              <a:ext uri="{FF2B5EF4-FFF2-40B4-BE49-F238E27FC236}">
                <a16:creationId xmlns:a16="http://schemas.microsoft.com/office/drawing/2014/main" id="{B21D5850-8B13-4489-9EE4-3DD0A8DF2902}"/>
              </a:ext>
            </a:extLst>
          </p:cNvPr>
          <p:cNvSpPr txBox="1"/>
          <p:nvPr/>
        </p:nvSpPr>
        <p:spPr>
          <a:xfrm>
            <a:off x="6924575" y="1895488"/>
            <a:ext cx="4215703" cy="646331"/>
          </a:xfrm>
          <a:prstGeom prst="rect">
            <a:avLst/>
          </a:prstGeom>
          <a:noFill/>
        </p:spPr>
        <p:txBody>
          <a:bodyPr wrap="square" rtlCol="0" anchor="t">
            <a:spAutoFit/>
          </a:bodyPr>
          <a:lstStyle/>
          <a:p>
            <a:pPr>
              <a:lnSpc>
                <a:spcPct val="150000"/>
              </a:lnSpc>
            </a:pPr>
            <a:r>
              <a:rPr lang="en-US" sz="1200" err="1"/>
              <a:t>Phân</a:t>
            </a:r>
            <a:r>
              <a:rPr lang="en-US" sz="1200"/>
              <a:t> </a:t>
            </a:r>
            <a:r>
              <a:rPr lang="en-US" sz="1200" err="1"/>
              <a:t>tích</a:t>
            </a:r>
            <a:r>
              <a:rPr lang="en-US" sz="1200"/>
              <a:t> </a:t>
            </a:r>
            <a:r>
              <a:rPr lang="en-US" sz="1200" smtClean="0"/>
              <a:t>: </a:t>
            </a:r>
            <a:r>
              <a:rPr lang="en-US" sz="1200" err="1" smtClean="0"/>
              <a:t>Điểm</a:t>
            </a:r>
            <a:r>
              <a:rPr lang="en-US" sz="1200" smtClean="0"/>
              <a:t> </a:t>
            </a:r>
            <a:r>
              <a:rPr lang="en-US" sz="1200" err="1" smtClean="0"/>
              <a:t>mạnh</a:t>
            </a:r>
            <a:r>
              <a:rPr lang="en-US" sz="1200" smtClean="0"/>
              <a:t> (</a:t>
            </a:r>
            <a:r>
              <a:rPr lang="en-US" sz="1200" b="1" smtClean="0"/>
              <a:t>S</a:t>
            </a:r>
            <a:r>
              <a:rPr lang="en-US" sz="1200" smtClean="0"/>
              <a:t>), </a:t>
            </a:r>
            <a:r>
              <a:rPr lang="en-US" sz="1200" err="1" smtClean="0"/>
              <a:t>Điểm</a:t>
            </a:r>
            <a:r>
              <a:rPr lang="en-US" sz="1200" smtClean="0"/>
              <a:t> </a:t>
            </a:r>
            <a:r>
              <a:rPr lang="en-US" sz="1200" err="1" smtClean="0"/>
              <a:t>yếu</a:t>
            </a:r>
            <a:r>
              <a:rPr lang="en-US" sz="1200" smtClean="0"/>
              <a:t> (</a:t>
            </a:r>
            <a:r>
              <a:rPr lang="en-US" sz="1200" b="1" smtClean="0"/>
              <a:t>W</a:t>
            </a:r>
            <a:r>
              <a:rPr lang="en-US" sz="1200" smtClean="0"/>
              <a:t>), </a:t>
            </a:r>
            <a:r>
              <a:rPr lang="en-US" sz="1200" err="1" smtClean="0"/>
              <a:t>Cơ</a:t>
            </a:r>
            <a:r>
              <a:rPr lang="en-US" sz="1200" smtClean="0"/>
              <a:t> </a:t>
            </a:r>
            <a:r>
              <a:rPr lang="en-US" sz="1200" err="1" smtClean="0"/>
              <a:t>hội</a:t>
            </a:r>
            <a:r>
              <a:rPr lang="en-US" sz="1200" smtClean="0"/>
              <a:t> (</a:t>
            </a:r>
            <a:r>
              <a:rPr lang="en-US" sz="1200" b="1" smtClean="0"/>
              <a:t>O</a:t>
            </a:r>
            <a:r>
              <a:rPr lang="en-US" sz="1200" smtClean="0"/>
              <a:t>) </a:t>
            </a:r>
            <a:r>
              <a:rPr lang="en-US" sz="1200" err="1" smtClean="0"/>
              <a:t>và</a:t>
            </a:r>
            <a:r>
              <a:rPr lang="en-US" sz="1200" smtClean="0"/>
              <a:t> </a:t>
            </a:r>
            <a:r>
              <a:rPr lang="en-US" sz="1200" err="1" smtClean="0"/>
              <a:t>thách</a:t>
            </a:r>
            <a:r>
              <a:rPr lang="en-US" sz="1200" smtClean="0"/>
              <a:t> </a:t>
            </a:r>
            <a:r>
              <a:rPr lang="en-US" sz="1200" err="1" smtClean="0"/>
              <a:t>thức</a:t>
            </a:r>
            <a:r>
              <a:rPr lang="en-US" sz="1200" smtClean="0"/>
              <a:t> (</a:t>
            </a:r>
            <a:r>
              <a:rPr lang="en-US" sz="1200" b="1" smtClean="0"/>
              <a:t>T</a:t>
            </a:r>
            <a:r>
              <a:rPr lang="en-US" sz="1200" smtClean="0"/>
              <a:t>) dựa </a:t>
            </a:r>
            <a:r>
              <a:rPr lang="en-US" sz="1200" err="1" smtClean="0"/>
              <a:t>trên</a:t>
            </a:r>
            <a:r>
              <a:rPr lang="en-US" sz="1200" smtClean="0"/>
              <a:t> </a:t>
            </a:r>
            <a:r>
              <a:rPr lang="en-US" sz="1200" err="1" smtClean="0"/>
              <a:t>thực</a:t>
            </a:r>
            <a:r>
              <a:rPr lang="en-US" sz="1200" smtClean="0"/>
              <a:t> </a:t>
            </a:r>
            <a:r>
              <a:rPr lang="en-US" sz="1200" err="1" smtClean="0"/>
              <a:t>trạng</a:t>
            </a:r>
            <a:endParaRPr lang="en-US" sz="1200"/>
          </a:p>
        </p:txBody>
      </p:sp>
      <p:sp>
        <p:nvSpPr>
          <p:cNvPr id="56" name="TextBox 55">
            <a:extLst>
              <a:ext uri="{FF2B5EF4-FFF2-40B4-BE49-F238E27FC236}">
                <a16:creationId xmlns:a16="http://schemas.microsoft.com/office/drawing/2014/main" id="{07FCF390-5F6A-430D-BE7A-6722F758D0DC}"/>
              </a:ext>
            </a:extLst>
          </p:cNvPr>
          <p:cNvSpPr txBox="1"/>
          <p:nvPr/>
        </p:nvSpPr>
        <p:spPr>
          <a:xfrm>
            <a:off x="6924576" y="1554302"/>
            <a:ext cx="4109184" cy="400110"/>
          </a:xfrm>
          <a:prstGeom prst="rect">
            <a:avLst/>
          </a:prstGeom>
          <a:noFill/>
        </p:spPr>
        <p:txBody>
          <a:bodyPr wrap="square" rtlCol="0">
            <a:spAutoFit/>
          </a:bodyPr>
          <a:lstStyle/>
          <a:p>
            <a:r>
              <a:rPr lang="en-US" sz="2000" b="1" err="1">
                <a:solidFill>
                  <a:schemeClr val="accent1"/>
                </a:solidFill>
                <a:latin typeface="+mj-lt"/>
              </a:rPr>
              <a:t>Phân</a:t>
            </a:r>
            <a:r>
              <a:rPr lang="en-US" sz="2000" b="1">
                <a:solidFill>
                  <a:schemeClr val="accent1"/>
                </a:solidFill>
                <a:latin typeface="+mj-lt"/>
              </a:rPr>
              <a:t> </a:t>
            </a:r>
            <a:r>
              <a:rPr lang="en-US" sz="2000" b="1" err="1">
                <a:solidFill>
                  <a:schemeClr val="accent1"/>
                </a:solidFill>
                <a:latin typeface="+mj-lt"/>
              </a:rPr>
              <a:t>tích</a:t>
            </a:r>
            <a:r>
              <a:rPr lang="en-US" sz="2000" b="1">
                <a:solidFill>
                  <a:schemeClr val="accent1"/>
                </a:solidFill>
                <a:latin typeface="+mj-lt"/>
              </a:rPr>
              <a:t> SWOT </a:t>
            </a:r>
            <a:r>
              <a:rPr lang="en-US" sz="2000" b="1" err="1">
                <a:solidFill>
                  <a:schemeClr val="accent1"/>
                </a:solidFill>
                <a:latin typeface="+mj-lt"/>
              </a:rPr>
              <a:t>từ</a:t>
            </a:r>
            <a:r>
              <a:rPr lang="en-US" sz="2000" b="1">
                <a:solidFill>
                  <a:schemeClr val="accent1"/>
                </a:solidFill>
                <a:latin typeface="+mj-lt"/>
              </a:rPr>
              <a:t> </a:t>
            </a:r>
            <a:r>
              <a:rPr lang="en-US" sz="2000" b="1" err="1">
                <a:solidFill>
                  <a:schemeClr val="accent1"/>
                </a:solidFill>
                <a:latin typeface="+mj-lt"/>
              </a:rPr>
              <a:t>thực</a:t>
            </a:r>
            <a:r>
              <a:rPr lang="en-US" sz="2000" b="1">
                <a:solidFill>
                  <a:schemeClr val="accent1"/>
                </a:solidFill>
                <a:latin typeface="+mj-lt"/>
              </a:rPr>
              <a:t> </a:t>
            </a:r>
            <a:r>
              <a:rPr lang="en-US" sz="2000" b="1" err="1">
                <a:solidFill>
                  <a:schemeClr val="accent1"/>
                </a:solidFill>
                <a:latin typeface="+mj-lt"/>
              </a:rPr>
              <a:t>trạng</a:t>
            </a:r>
            <a:endParaRPr lang="en-ID" sz="2000" b="1">
              <a:solidFill>
                <a:schemeClr val="accent1"/>
              </a:solidFill>
              <a:latin typeface="+mj-lt"/>
            </a:endParaRPr>
          </a:p>
        </p:txBody>
      </p:sp>
      <p:grpSp>
        <p:nvGrpSpPr>
          <p:cNvPr id="59" name="Group 58">
            <a:extLst>
              <a:ext uri="{FF2B5EF4-FFF2-40B4-BE49-F238E27FC236}">
                <a16:creationId xmlns:a16="http://schemas.microsoft.com/office/drawing/2014/main" id="{89C0D04C-ED2F-4AF0-AF1D-7285846E687C}"/>
              </a:ext>
            </a:extLst>
          </p:cNvPr>
          <p:cNvGrpSpPr/>
          <p:nvPr/>
        </p:nvGrpSpPr>
        <p:grpSpPr>
          <a:xfrm>
            <a:off x="6422507" y="2972776"/>
            <a:ext cx="251019" cy="251337"/>
            <a:chOff x="4361640" y="1742922"/>
            <a:chExt cx="251019" cy="251337"/>
          </a:xfrm>
          <a:solidFill>
            <a:schemeClr val="accent2"/>
          </a:solidFill>
        </p:grpSpPr>
        <p:sp>
          <p:nvSpPr>
            <p:cNvPr id="62" name="Freeform: Shape 61">
              <a:extLst>
                <a:ext uri="{FF2B5EF4-FFF2-40B4-BE49-F238E27FC236}">
                  <a16:creationId xmlns:a16="http://schemas.microsoft.com/office/drawing/2014/main" id="{88AB16AE-C03C-46E5-8308-8AF5DA5E314C}"/>
                </a:ext>
              </a:extLst>
            </p:cNvPr>
            <p:cNvSpPr/>
            <p:nvPr/>
          </p:nvSpPr>
          <p:spPr>
            <a:xfrm>
              <a:off x="4450403" y="1742922"/>
              <a:ext cx="162256" cy="162256"/>
            </a:xfrm>
            <a:custGeom>
              <a:avLst/>
              <a:gdLst>
                <a:gd name="connsiteX0" fmla="*/ 133941 w 162255"/>
                <a:gd name="connsiteY0" fmla="*/ 28633 h 162255"/>
                <a:gd name="connsiteX1" fmla="*/ 130759 w 162255"/>
                <a:gd name="connsiteY1" fmla="*/ 0 h 162255"/>
                <a:gd name="connsiteX2" fmla="*/ 95763 w 162255"/>
                <a:gd name="connsiteY2" fmla="*/ 34996 h 162255"/>
                <a:gd name="connsiteX3" fmla="*/ 97672 w 162255"/>
                <a:gd name="connsiteY3" fmla="*/ 51540 h 162255"/>
                <a:gd name="connsiteX4" fmla="*/ 46768 w 162255"/>
                <a:gd name="connsiteY4" fmla="*/ 102444 h 162255"/>
                <a:gd name="connsiteX5" fmla="*/ 31815 w 162255"/>
                <a:gd name="connsiteY5" fmla="*/ 98626 h 162255"/>
                <a:gd name="connsiteX6" fmla="*/ 0 w 162255"/>
                <a:gd name="connsiteY6" fmla="*/ 130441 h 162255"/>
                <a:gd name="connsiteX7" fmla="*/ 31815 w 162255"/>
                <a:gd name="connsiteY7" fmla="*/ 162256 h 162255"/>
                <a:gd name="connsiteX8" fmla="*/ 63630 w 162255"/>
                <a:gd name="connsiteY8" fmla="*/ 130441 h 162255"/>
                <a:gd name="connsiteX9" fmla="*/ 60130 w 162255"/>
                <a:gd name="connsiteY9" fmla="*/ 115806 h 162255"/>
                <a:gd name="connsiteX10" fmla="*/ 111034 w 162255"/>
                <a:gd name="connsiteY10" fmla="*/ 64902 h 162255"/>
                <a:gd name="connsiteX11" fmla="*/ 127578 w 162255"/>
                <a:gd name="connsiteY11" fmla="*/ 66811 h 162255"/>
                <a:gd name="connsiteX12" fmla="*/ 162574 w 162255"/>
                <a:gd name="connsiteY12" fmla="*/ 31815 h 162255"/>
                <a:gd name="connsiteX13" fmla="*/ 133941 w 162255"/>
                <a:gd name="connsiteY13" fmla="*/ 28633 h 162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62255" h="162255">
                  <a:moveTo>
                    <a:pt x="133941" y="28633"/>
                  </a:moveTo>
                  <a:lnTo>
                    <a:pt x="130759" y="0"/>
                  </a:lnTo>
                  <a:lnTo>
                    <a:pt x="95763" y="34996"/>
                  </a:lnTo>
                  <a:lnTo>
                    <a:pt x="97672" y="51540"/>
                  </a:lnTo>
                  <a:lnTo>
                    <a:pt x="46768" y="102444"/>
                  </a:lnTo>
                  <a:cubicBezTo>
                    <a:pt x="42314" y="100217"/>
                    <a:pt x="37223" y="98626"/>
                    <a:pt x="31815" y="98626"/>
                  </a:cubicBezTo>
                  <a:cubicBezTo>
                    <a:pt x="14317" y="98626"/>
                    <a:pt x="0" y="112943"/>
                    <a:pt x="0" y="130441"/>
                  </a:cubicBezTo>
                  <a:cubicBezTo>
                    <a:pt x="0" y="147939"/>
                    <a:pt x="14317" y="162256"/>
                    <a:pt x="31815" y="162256"/>
                  </a:cubicBezTo>
                  <a:cubicBezTo>
                    <a:pt x="49313" y="162256"/>
                    <a:pt x="63630" y="147939"/>
                    <a:pt x="63630" y="130441"/>
                  </a:cubicBezTo>
                  <a:cubicBezTo>
                    <a:pt x="63630" y="125033"/>
                    <a:pt x="62357" y="120260"/>
                    <a:pt x="60130" y="115806"/>
                  </a:cubicBezTo>
                  <a:lnTo>
                    <a:pt x="111034" y="64902"/>
                  </a:lnTo>
                  <a:lnTo>
                    <a:pt x="127578" y="66811"/>
                  </a:lnTo>
                  <a:lnTo>
                    <a:pt x="162574" y="31815"/>
                  </a:lnTo>
                  <a:lnTo>
                    <a:pt x="133941" y="28633"/>
                  </a:lnTo>
                  <a:close/>
                </a:path>
              </a:pathLst>
            </a:custGeom>
            <a:grpFill/>
            <a:ln w="3175" cap="flat">
              <a:noFill/>
              <a:prstDash val="solid"/>
              <a:miter/>
            </a:ln>
          </p:spPr>
          <p:txBody>
            <a:bodyPr rtlCol="0" anchor="ctr"/>
            <a:lstStyle/>
            <a:p>
              <a:endParaRPr lang="en-ID"/>
            </a:p>
          </p:txBody>
        </p:sp>
        <p:sp>
          <p:nvSpPr>
            <p:cNvPr id="63" name="Freeform: Shape 62">
              <a:extLst>
                <a:ext uri="{FF2B5EF4-FFF2-40B4-BE49-F238E27FC236}">
                  <a16:creationId xmlns:a16="http://schemas.microsoft.com/office/drawing/2014/main" id="{2B31F4D1-C09B-4ADF-9732-287C9D76FCCC}"/>
                </a:ext>
              </a:extLst>
            </p:cNvPr>
            <p:cNvSpPr/>
            <p:nvPr/>
          </p:nvSpPr>
          <p:spPr>
            <a:xfrm>
              <a:off x="4361640" y="1752466"/>
              <a:ext cx="241793" cy="241793"/>
            </a:xfrm>
            <a:custGeom>
              <a:avLst/>
              <a:gdLst>
                <a:gd name="connsiteX0" fmla="*/ 225249 w 241793"/>
                <a:gd name="connsiteY0" fmla="*/ 66175 h 241793"/>
                <a:gd name="connsiteX1" fmla="*/ 221114 w 241793"/>
                <a:gd name="connsiteY1" fmla="*/ 70629 h 241793"/>
                <a:gd name="connsiteX2" fmla="*/ 215069 w 241793"/>
                <a:gd name="connsiteY2" fmla="*/ 69993 h 241793"/>
                <a:gd name="connsiteX3" fmla="*/ 208388 w 241793"/>
                <a:gd name="connsiteY3" fmla="*/ 69038 h 241793"/>
                <a:gd name="connsiteX4" fmla="*/ 222704 w 241793"/>
                <a:gd name="connsiteY4" fmla="*/ 120897 h 241793"/>
                <a:gd name="connsiteX5" fmla="*/ 120897 w 241793"/>
                <a:gd name="connsiteY5" fmla="*/ 222704 h 241793"/>
                <a:gd name="connsiteX6" fmla="*/ 19089 w 241793"/>
                <a:gd name="connsiteY6" fmla="*/ 120897 h 241793"/>
                <a:gd name="connsiteX7" fmla="*/ 120897 w 241793"/>
                <a:gd name="connsiteY7" fmla="*/ 19089 h 241793"/>
                <a:gd name="connsiteX8" fmla="*/ 172755 w 241793"/>
                <a:gd name="connsiteY8" fmla="*/ 33406 h 241793"/>
                <a:gd name="connsiteX9" fmla="*/ 172119 w 241793"/>
                <a:gd name="connsiteY9" fmla="*/ 27043 h 241793"/>
                <a:gd name="connsiteX10" fmla="*/ 171164 w 241793"/>
                <a:gd name="connsiteY10" fmla="*/ 20680 h 241793"/>
                <a:gd name="connsiteX11" fmla="*/ 175618 w 241793"/>
                <a:gd name="connsiteY11" fmla="*/ 16226 h 241793"/>
                <a:gd name="connsiteX12" fmla="*/ 177845 w 241793"/>
                <a:gd name="connsiteY12" fmla="*/ 13999 h 241793"/>
                <a:gd name="connsiteX13" fmla="*/ 120897 w 241793"/>
                <a:gd name="connsiteY13" fmla="*/ 0 h 241793"/>
                <a:gd name="connsiteX14" fmla="*/ 0 w 241793"/>
                <a:gd name="connsiteY14" fmla="*/ 120897 h 241793"/>
                <a:gd name="connsiteX15" fmla="*/ 120897 w 241793"/>
                <a:gd name="connsiteY15" fmla="*/ 241793 h 241793"/>
                <a:gd name="connsiteX16" fmla="*/ 241793 w 241793"/>
                <a:gd name="connsiteY16" fmla="*/ 120897 h 241793"/>
                <a:gd name="connsiteX17" fmla="*/ 227477 w 241793"/>
                <a:gd name="connsiteY17" fmla="*/ 64266 h 241793"/>
                <a:gd name="connsiteX18" fmla="*/ 225249 w 241793"/>
                <a:gd name="connsiteY18" fmla="*/ 66175 h 24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1793" h="241793">
                  <a:moveTo>
                    <a:pt x="225249" y="66175"/>
                  </a:moveTo>
                  <a:lnTo>
                    <a:pt x="221114" y="70629"/>
                  </a:lnTo>
                  <a:lnTo>
                    <a:pt x="215069" y="69993"/>
                  </a:lnTo>
                  <a:lnTo>
                    <a:pt x="208388" y="69038"/>
                  </a:lnTo>
                  <a:cubicBezTo>
                    <a:pt x="217296" y="84309"/>
                    <a:pt x="222704" y="101808"/>
                    <a:pt x="222704" y="120897"/>
                  </a:cubicBezTo>
                  <a:cubicBezTo>
                    <a:pt x="222704" y="176891"/>
                    <a:pt x="176891" y="222704"/>
                    <a:pt x="120897" y="222704"/>
                  </a:cubicBezTo>
                  <a:cubicBezTo>
                    <a:pt x="64902" y="222704"/>
                    <a:pt x="19089" y="176891"/>
                    <a:pt x="19089" y="120897"/>
                  </a:cubicBezTo>
                  <a:cubicBezTo>
                    <a:pt x="19089" y="64902"/>
                    <a:pt x="64902" y="19089"/>
                    <a:pt x="120897" y="19089"/>
                  </a:cubicBezTo>
                  <a:cubicBezTo>
                    <a:pt x="139667" y="19089"/>
                    <a:pt x="157484" y="24179"/>
                    <a:pt x="172755" y="33406"/>
                  </a:cubicBezTo>
                  <a:lnTo>
                    <a:pt x="172119" y="27043"/>
                  </a:lnTo>
                  <a:lnTo>
                    <a:pt x="171164" y="20680"/>
                  </a:lnTo>
                  <a:lnTo>
                    <a:pt x="175618" y="16226"/>
                  </a:lnTo>
                  <a:lnTo>
                    <a:pt x="177845" y="13999"/>
                  </a:lnTo>
                  <a:cubicBezTo>
                    <a:pt x="160665" y="5090"/>
                    <a:pt x="141576" y="0"/>
                    <a:pt x="120897" y="0"/>
                  </a:cubicBezTo>
                  <a:cubicBezTo>
                    <a:pt x="54085" y="0"/>
                    <a:pt x="0" y="54085"/>
                    <a:pt x="0" y="120897"/>
                  </a:cubicBezTo>
                  <a:cubicBezTo>
                    <a:pt x="0" y="187708"/>
                    <a:pt x="54085" y="241793"/>
                    <a:pt x="120897" y="241793"/>
                  </a:cubicBezTo>
                  <a:cubicBezTo>
                    <a:pt x="187708" y="241793"/>
                    <a:pt x="241793" y="187708"/>
                    <a:pt x="241793" y="120897"/>
                  </a:cubicBezTo>
                  <a:cubicBezTo>
                    <a:pt x="241793" y="100217"/>
                    <a:pt x="236703" y="81128"/>
                    <a:pt x="227477" y="64266"/>
                  </a:cubicBezTo>
                  <a:lnTo>
                    <a:pt x="225249" y="66175"/>
                  </a:lnTo>
                  <a:close/>
                </a:path>
              </a:pathLst>
            </a:custGeom>
            <a:grpFill/>
            <a:ln w="3175" cap="flat">
              <a:noFill/>
              <a:prstDash val="solid"/>
              <a:miter/>
            </a:ln>
          </p:spPr>
          <p:txBody>
            <a:bodyPr rtlCol="0" anchor="ctr"/>
            <a:lstStyle/>
            <a:p>
              <a:endParaRPr lang="en-ID"/>
            </a:p>
          </p:txBody>
        </p:sp>
        <p:sp>
          <p:nvSpPr>
            <p:cNvPr id="64" name="Freeform: Shape 63">
              <a:extLst>
                <a:ext uri="{FF2B5EF4-FFF2-40B4-BE49-F238E27FC236}">
                  <a16:creationId xmlns:a16="http://schemas.microsoft.com/office/drawing/2014/main" id="{CA439062-9378-46CE-A5A3-90CD2B36A00D}"/>
                </a:ext>
              </a:extLst>
            </p:cNvPr>
            <p:cNvSpPr/>
            <p:nvPr/>
          </p:nvSpPr>
          <p:spPr>
            <a:xfrm>
              <a:off x="4406181" y="1797007"/>
              <a:ext cx="152712" cy="152712"/>
            </a:xfrm>
            <a:custGeom>
              <a:avLst/>
              <a:gdLst>
                <a:gd name="connsiteX0" fmla="*/ 129487 w 152711"/>
                <a:gd name="connsiteY0" fmla="*/ 54722 h 152711"/>
                <a:gd name="connsiteX1" fmla="*/ 133623 w 152711"/>
                <a:gd name="connsiteY1" fmla="*/ 76356 h 152711"/>
                <a:gd name="connsiteX2" fmla="*/ 76356 w 152711"/>
                <a:gd name="connsiteY2" fmla="*/ 133623 h 152711"/>
                <a:gd name="connsiteX3" fmla="*/ 19089 w 152711"/>
                <a:gd name="connsiteY3" fmla="*/ 76356 h 152711"/>
                <a:gd name="connsiteX4" fmla="*/ 76356 w 152711"/>
                <a:gd name="connsiteY4" fmla="*/ 19089 h 152711"/>
                <a:gd name="connsiteX5" fmla="*/ 97990 w 152711"/>
                <a:gd name="connsiteY5" fmla="*/ 23225 h 152711"/>
                <a:gd name="connsiteX6" fmla="*/ 112307 w 152711"/>
                <a:gd name="connsiteY6" fmla="*/ 8908 h 152711"/>
                <a:gd name="connsiteX7" fmla="*/ 76356 w 152711"/>
                <a:gd name="connsiteY7" fmla="*/ 0 h 152711"/>
                <a:gd name="connsiteX8" fmla="*/ 0 w 152711"/>
                <a:gd name="connsiteY8" fmla="*/ 76356 h 152711"/>
                <a:gd name="connsiteX9" fmla="*/ 76356 w 152711"/>
                <a:gd name="connsiteY9" fmla="*/ 152712 h 152711"/>
                <a:gd name="connsiteX10" fmla="*/ 152712 w 152711"/>
                <a:gd name="connsiteY10" fmla="*/ 76356 h 152711"/>
                <a:gd name="connsiteX11" fmla="*/ 143803 w 152711"/>
                <a:gd name="connsiteY11" fmla="*/ 40405 h 152711"/>
                <a:gd name="connsiteX12" fmla="*/ 129487 w 152711"/>
                <a:gd name="connsiteY12" fmla="*/ 54722 h 15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2711" h="152711">
                  <a:moveTo>
                    <a:pt x="129487" y="54722"/>
                  </a:moveTo>
                  <a:cubicBezTo>
                    <a:pt x="132350" y="61403"/>
                    <a:pt x="133623" y="68720"/>
                    <a:pt x="133623" y="76356"/>
                  </a:cubicBezTo>
                  <a:cubicBezTo>
                    <a:pt x="133623" y="107853"/>
                    <a:pt x="107853" y="133623"/>
                    <a:pt x="76356" y="133623"/>
                  </a:cubicBezTo>
                  <a:cubicBezTo>
                    <a:pt x="44859" y="133623"/>
                    <a:pt x="19089" y="107853"/>
                    <a:pt x="19089" y="76356"/>
                  </a:cubicBezTo>
                  <a:cubicBezTo>
                    <a:pt x="19089" y="44859"/>
                    <a:pt x="44859" y="19089"/>
                    <a:pt x="76356" y="19089"/>
                  </a:cubicBezTo>
                  <a:cubicBezTo>
                    <a:pt x="83991" y="19089"/>
                    <a:pt x="91309" y="20680"/>
                    <a:pt x="97990" y="23225"/>
                  </a:cubicBezTo>
                  <a:lnTo>
                    <a:pt x="112307" y="8908"/>
                  </a:lnTo>
                  <a:cubicBezTo>
                    <a:pt x="101490" y="3181"/>
                    <a:pt x="89400" y="0"/>
                    <a:pt x="76356" y="0"/>
                  </a:cubicBezTo>
                  <a:cubicBezTo>
                    <a:pt x="34360" y="0"/>
                    <a:pt x="0" y="34360"/>
                    <a:pt x="0" y="76356"/>
                  </a:cubicBezTo>
                  <a:cubicBezTo>
                    <a:pt x="0" y="118351"/>
                    <a:pt x="34360" y="152712"/>
                    <a:pt x="76356" y="152712"/>
                  </a:cubicBezTo>
                  <a:cubicBezTo>
                    <a:pt x="118351" y="152712"/>
                    <a:pt x="152712" y="118351"/>
                    <a:pt x="152712" y="76356"/>
                  </a:cubicBezTo>
                  <a:cubicBezTo>
                    <a:pt x="152712" y="63312"/>
                    <a:pt x="149530" y="51222"/>
                    <a:pt x="143803" y="40405"/>
                  </a:cubicBezTo>
                  <a:lnTo>
                    <a:pt x="129487" y="54722"/>
                  </a:lnTo>
                  <a:close/>
                </a:path>
              </a:pathLst>
            </a:custGeom>
            <a:grpFill/>
            <a:ln w="3175" cap="flat">
              <a:noFill/>
              <a:prstDash val="solid"/>
              <a:miter/>
            </a:ln>
          </p:spPr>
          <p:txBody>
            <a:bodyPr rtlCol="0" anchor="ctr"/>
            <a:lstStyle/>
            <a:p>
              <a:endParaRPr lang="en-ID"/>
            </a:p>
          </p:txBody>
        </p:sp>
      </p:grpSp>
      <p:sp>
        <p:nvSpPr>
          <p:cNvPr id="60" name="TextBox 59">
            <a:extLst>
              <a:ext uri="{FF2B5EF4-FFF2-40B4-BE49-F238E27FC236}">
                <a16:creationId xmlns:a16="http://schemas.microsoft.com/office/drawing/2014/main" id="{94B5BFC2-56E4-455F-BB70-73CFF95384E0}"/>
              </a:ext>
            </a:extLst>
          </p:cNvPr>
          <p:cNvSpPr txBox="1"/>
          <p:nvPr/>
        </p:nvSpPr>
        <p:spPr>
          <a:xfrm>
            <a:off x="6924575" y="2959951"/>
            <a:ext cx="4666277" cy="646331"/>
          </a:xfrm>
          <a:prstGeom prst="rect">
            <a:avLst/>
          </a:prstGeom>
          <a:noFill/>
        </p:spPr>
        <p:txBody>
          <a:bodyPr wrap="square" rtlCol="0" anchor="t">
            <a:spAutoFit/>
          </a:bodyPr>
          <a:lstStyle/>
          <a:p>
            <a:pPr>
              <a:lnSpc>
                <a:spcPct val="150000"/>
              </a:lnSpc>
            </a:pPr>
            <a:r>
              <a:rPr lang="en-US" sz="1200"/>
              <a:t>Xây dựng hệ thống CNTT, hoạt động quản lý và điều hành, hoạt động thông tin quảng bá, các phương thức đào tạo trực </a:t>
            </a:r>
            <a:r>
              <a:rPr lang="en-US" sz="1200" smtClean="0"/>
              <a:t>tuyến</a:t>
            </a:r>
            <a:endParaRPr lang="en-US" sz="1200"/>
          </a:p>
        </p:txBody>
      </p:sp>
      <p:sp>
        <p:nvSpPr>
          <p:cNvPr id="61" name="TextBox 60">
            <a:extLst>
              <a:ext uri="{FF2B5EF4-FFF2-40B4-BE49-F238E27FC236}">
                <a16:creationId xmlns:a16="http://schemas.microsoft.com/office/drawing/2014/main" id="{B6978F30-F028-49F6-AF9C-58A26B7BF98E}"/>
              </a:ext>
            </a:extLst>
          </p:cNvPr>
          <p:cNvSpPr txBox="1"/>
          <p:nvPr/>
        </p:nvSpPr>
        <p:spPr>
          <a:xfrm>
            <a:off x="6924575" y="2618765"/>
            <a:ext cx="4315275" cy="400110"/>
          </a:xfrm>
          <a:prstGeom prst="rect">
            <a:avLst/>
          </a:prstGeom>
          <a:noFill/>
        </p:spPr>
        <p:txBody>
          <a:bodyPr wrap="square" rtlCol="0">
            <a:spAutoFit/>
          </a:bodyPr>
          <a:lstStyle/>
          <a:p>
            <a:r>
              <a:rPr lang="en-US" sz="2000" b="1">
                <a:solidFill>
                  <a:schemeClr val="accent2"/>
                </a:solidFill>
              </a:rPr>
              <a:t>Một số nội dung đã thực hiện </a:t>
            </a:r>
            <a:endParaRPr lang="en-ID" sz="2000" b="1">
              <a:solidFill>
                <a:schemeClr val="accent2"/>
              </a:solidFill>
            </a:endParaRPr>
          </a:p>
        </p:txBody>
      </p:sp>
      <p:grpSp>
        <p:nvGrpSpPr>
          <p:cNvPr id="66" name="Group 65">
            <a:extLst>
              <a:ext uri="{FF2B5EF4-FFF2-40B4-BE49-F238E27FC236}">
                <a16:creationId xmlns:a16="http://schemas.microsoft.com/office/drawing/2014/main" id="{DFDCC966-5B6F-46D9-8D00-A7840CD64C45}"/>
              </a:ext>
            </a:extLst>
          </p:cNvPr>
          <p:cNvGrpSpPr/>
          <p:nvPr/>
        </p:nvGrpSpPr>
        <p:grpSpPr>
          <a:xfrm>
            <a:off x="6422507" y="4044012"/>
            <a:ext cx="251019" cy="251337"/>
            <a:chOff x="4361640" y="1742922"/>
            <a:chExt cx="251019" cy="251337"/>
          </a:xfrm>
          <a:solidFill>
            <a:schemeClr val="accent3"/>
          </a:solidFill>
        </p:grpSpPr>
        <p:sp>
          <p:nvSpPr>
            <p:cNvPr id="69" name="Freeform: Shape 68">
              <a:extLst>
                <a:ext uri="{FF2B5EF4-FFF2-40B4-BE49-F238E27FC236}">
                  <a16:creationId xmlns:a16="http://schemas.microsoft.com/office/drawing/2014/main" id="{AC1D627D-35E0-4BAD-829B-E562AC02FAC1}"/>
                </a:ext>
              </a:extLst>
            </p:cNvPr>
            <p:cNvSpPr/>
            <p:nvPr/>
          </p:nvSpPr>
          <p:spPr>
            <a:xfrm>
              <a:off x="4450403" y="1742922"/>
              <a:ext cx="162256" cy="162256"/>
            </a:xfrm>
            <a:custGeom>
              <a:avLst/>
              <a:gdLst>
                <a:gd name="connsiteX0" fmla="*/ 133941 w 162255"/>
                <a:gd name="connsiteY0" fmla="*/ 28633 h 162255"/>
                <a:gd name="connsiteX1" fmla="*/ 130759 w 162255"/>
                <a:gd name="connsiteY1" fmla="*/ 0 h 162255"/>
                <a:gd name="connsiteX2" fmla="*/ 95763 w 162255"/>
                <a:gd name="connsiteY2" fmla="*/ 34996 h 162255"/>
                <a:gd name="connsiteX3" fmla="*/ 97672 w 162255"/>
                <a:gd name="connsiteY3" fmla="*/ 51540 h 162255"/>
                <a:gd name="connsiteX4" fmla="*/ 46768 w 162255"/>
                <a:gd name="connsiteY4" fmla="*/ 102444 h 162255"/>
                <a:gd name="connsiteX5" fmla="*/ 31815 w 162255"/>
                <a:gd name="connsiteY5" fmla="*/ 98626 h 162255"/>
                <a:gd name="connsiteX6" fmla="*/ 0 w 162255"/>
                <a:gd name="connsiteY6" fmla="*/ 130441 h 162255"/>
                <a:gd name="connsiteX7" fmla="*/ 31815 w 162255"/>
                <a:gd name="connsiteY7" fmla="*/ 162256 h 162255"/>
                <a:gd name="connsiteX8" fmla="*/ 63630 w 162255"/>
                <a:gd name="connsiteY8" fmla="*/ 130441 h 162255"/>
                <a:gd name="connsiteX9" fmla="*/ 60130 w 162255"/>
                <a:gd name="connsiteY9" fmla="*/ 115806 h 162255"/>
                <a:gd name="connsiteX10" fmla="*/ 111034 w 162255"/>
                <a:gd name="connsiteY10" fmla="*/ 64902 h 162255"/>
                <a:gd name="connsiteX11" fmla="*/ 127578 w 162255"/>
                <a:gd name="connsiteY11" fmla="*/ 66811 h 162255"/>
                <a:gd name="connsiteX12" fmla="*/ 162574 w 162255"/>
                <a:gd name="connsiteY12" fmla="*/ 31815 h 162255"/>
                <a:gd name="connsiteX13" fmla="*/ 133941 w 162255"/>
                <a:gd name="connsiteY13" fmla="*/ 28633 h 162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62255" h="162255">
                  <a:moveTo>
                    <a:pt x="133941" y="28633"/>
                  </a:moveTo>
                  <a:lnTo>
                    <a:pt x="130759" y="0"/>
                  </a:lnTo>
                  <a:lnTo>
                    <a:pt x="95763" y="34996"/>
                  </a:lnTo>
                  <a:lnTo>
                    <a:pt x="97672" y="51540"/>
                  </a:lnTo>
                  <a:lnTo>
                    <a:pt x="46768" y="102444"/>
                  </a:lnTo>
                  <a:cubicBezTo>
                    <a:pt x="42314" y="100217"/>
                    <a:pt x="37223" y="98626"/>
                    <a:pt x="31815" y="98626"/>
                  </a:cubicBezTo>
                  <a:cubicBezTo>
                    <a:pt x="14317" y="98626"/>
                    <a:pt x="0" y="112943"/>
                    <a:pt x="0" y="130441"/>
                  </a:cubicBezTo>
                  <a:cubicBezTo>
                    <a:pt x="0" y="147939"/>
                    <a:pt x="14317" y="162256"/>
                    <a:pt x="31815" y="162256"/>
                  </a:cubicBezTo>
                  <a:cubicBezTo>
                    <a:pt x="49313" y="162256"/>
                    <a:pt x="63630" y="147939"/>
                    <a:pt x="63630" y="130441"/>
                  </a:cubicBezTo>
                  <a:cubicBezTo>
                    <a:pt x="63630" y="125033"/>
                    <a:pt x="62357" y="120260"/>
                    <a:pt x="60130" y="115806"/>
                  </a:cubicBezTo>
                  <a:lnTo>
                    <a:pt x="111034" y="64902"/>
                  </a:lnTo>
                  <a:lnTo>
                    <a:pt x="127578" y="66811"/>
                  </a:lnTo>
                  <a:lnTo>
                    <a:pt x="162574" y="31815"/>
                  </a:lnTo>
                  <a:lnTo>
                    <a:pt x="133941" y="28633"/>
                  </a:lnTo>
                  <a:close/>
                </a:path>
              </a:pathLst>
            </a:custGeom>
            <a:grpFill/>
            <a:ln w="3175" cap="flat">
              <a:noFill/>
              <a:prstDash val="solid"/>
              <a:miter/>
            </a:ln>
          </p:spPr>
          <p:txBody>
            <a:bodyPr rtlCol="0" anchor="ctr"/>
            <a:lstStyle/>
            <a:p>
              <a:endParaRPr lang="en-ID"/>
            </a:p>
          </p:txBody>
        </p:sp>
        <p:sp>
          <p:nvSpPr>
            <p:cNvPr id="70" name="Freeform: Shape 69">
              <a:extLst>
                <a:ext uri="{FF2B5EF4-FFF2-40B4-BE49-F238E27FC236}">
                  <a16:creationId xmlns:a16="http://schemas.microsoft.com/office/drawing/2014/main" id="{9D0213D9-EB82-41CC-AC45-62DA9CB4C42A}"/>
                </a:ext>
              </a:extLst>
            </p:cNvPr>
            <p:cNvSpPr/>
            <p:nvPr/>
          </p:nvSpPr>
          <p:spPr>
            <a:xfrm>
              <a:off x="4361640" y="1752466"/>
              <a:ext cx="241793" cy="241793"/>
            </a:xfrm>
            <a:custGeom>
              <a:avLst/>
              <a:gdLst>
                <a:gd name="connsiteX0" fmla="*/ 225249 w 241793"/>
                <a:gd name="connsiteY0" fmla="*/ 66175 h 241793"/>
                <a:gd name="connsiteX1" fmla="*/ 221114 w 241793"/>
                <a:gd name="connsiteY1" fmla="*/ 70629 h 241793"/>
                <a:gd name="connsiteX2" fmla="*/ 215069 w 241793"/>
                <a:gd name="connsiteY2" fmla="*/ 69993 h 241793"/>
                <a:gd name="connsiteX3" fmla="*/ 208388 w 241793"/>
                <a:gd name="connsiteY3" fmla="*/ 69038 h 241793"/>
                <a:gd name="connsiteX4" fmla="*/ 222704 w 241793"/>
                <a:gd name="connsiteY4" fmla="*/ 120897 h 241793"/>
                <a:gd name="connsiteX5" fmla="*/ 120897 w 241793"/>
                <a:gd name="connsiteY5" fmla="*/ 222704 h 241793"/>
                <a:gd name="connsiteX6" fmla="*/ 19089 w 241793"/>
                <a:gd name="connsiteY6" fmla="*/ 120897 h 241793"/>
                <a:gd name="connsiteX7" fmla="*/ 120897 w 241793"/>
                <a:gd name="connsiteY7" fmla="*/ 19089 h 241793"/>
                <a:gd name="connsiteX8" fmla="*/ 172755 w 241793"/>
                <a:gd name="connsiteY8" fmla="*/ 33406 h 241793"/>
                <a:gd name="connsiteX9" fmla="*/ 172119 w 241793"/>
                <a:gd name="connsiteY9" fmla="*/ 27043 h 241793"/>
                <a:gd name="connsiteX10" fmla="*/ 171164 w 241793"/>
                <a:gd name="connsiteY10" fmla="*/ 20680 h 241793"/>
                <a:gd name="connsiteX11" fmla="*/ 175618 w 241793"/>
                <a:gd name="connsiteY11" fmla="*/ 16226 h 241793"/>
                <a:gd name="connsiteX12" fmla="*/ 177845 w 241793"/>
                <a:gd name="connsiteY12" fmla="*/ 13999 h 241793"/>
                <a:gd name="connsiteX13" fmla="*/ 120897 w 241793"/>
                <a:gd name="connsiteY13" fmla="*/ 0 h 241793"/>
                <a:gd name="connsiteX14" fmla="*/ 0 w 241793"/>
                <a:gd name="connsiteY14" fmla="*/ 120897 h 241793"/>
                <a:gd name="connsiteX15" fmla="*/ 120897 w 241793"/>
                <a:gd name="connsiteY15" fmla="*/ 241793 h 241793"/>
                <a:gd name="connsiteX16" fmla="*/ 241793 w 241793"/>
                <a:gd name="connsiteY16" fmla="*/ 120897 h 241793"/>
                <a:gd name="connsiteX17" fmla="*/ 227477 w 241793"/>
                <a:gd name="connsiteY17" fmla="*/ 64266 h 241793"/>
                <a:gd name="connsiteX18" fmla="*/ 225249 w 241793"/>
                <a:gd name="connsiteY18" fmla="*/ 66175 h 24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1793" h="241793">
                  <a:moveTo>
                    <a:pt x="225249" y="66175"/>
                  </a:moveTo>
                  <a:lnTo>
                    <a:pt x="221114" y="70629"/>
                  </a:lnTo>
                  <a:lnTo>
                    <a:pt x="215069" y="69993"/>
                  </a:lnTo>
                  <a:lnTo>
                    <a:pt x="208388" y="69038"/>
                  </a:lnTo>
                  <a:cubicBezTo>
                    <a:pt x="217296" y="84309"/>
                    <a:pt x="222704" y="101808"/>
                    <a:pt x="222704" y="120897"/>
                  </a:cubicBezTo>
                  <a:cubicBezTo>
                    <a:pt x="222704" y="176891"/>
                    <a:pt x="176891" y="222704"/>
                    <a:pt x="120897" y="222704"/>
                  </a:cubicBezTo>
                  <a:cubicBezTo>
                    <a:pt x="64902" y="222704"/>
                    <a:pt x="19089" y="176891"/>
                    <a:pt x="19089" y="120897"/>
                  </a:cubicBezTo>
                  <a:cubicBezTo>
                    <a:pt x="19089" y="64902"/>
                    <a:pt x="64902" y="19089"/>
                    <a:pt x="120897" y="19089"/>
                  </a:cubicBezTo>
                  <a:cubicBezTo>
                    <a:pt x="139667" y="19089"/>
                    <a:pt x="157484" y="24179"/>
                    <a:pt x="172755" y="33406"/>
                  </a:cubicBezTo>
                  <a:lnTo>
                    <a:pt x="172119" y="27043"/>
                  </a:lnTo>
                  <a:lnTo>
                    <a:pt x="171164" y="20680"/>
                  </a:lnTo>
                  <a:lnTo>
                    <a:pt x="175618" y="16226"/>
                  </a:lnTo>
                  <a:lnTo>
                    <a:pt x="177845" y="13999"/>
                  </a:lnTo>
                  <a:cubicBezTo>
                    <a:pt x="160665" y="5090"/>
                    <a:pt x="141576" y="0"/>
                    <a:pt x="120897" y="0"/>
                  </a:cubicBezTo>
                  <a:cubicBezTo>
                    <a:pt x="54085" y="0"/>
                    <a:pt x="0" y="54085"/>
                    <a:pt x="0" y="120897"/>
                  </a:cubicBezTo>
                  <a:cubicBezTo>
                    <a:pt x="0" y="187708"/>
                    <a:pt x="54085" y="241793"/>
                    <a:pt x="120897" y="241793"/>
                  </a:cubicBezTo>
                  <a:cubicBezTo>
                    <a:pt x="187708" y="241793"/>
                    <a:pt x="241793" y="187708"/>
                    <a:pt x="241793" y="120897"/>
                  </a:cubicBezTo>
                  <a:cubicBezTo>
                    <a:pt x="241793" y="100217"/>
                    <a:pt x="236703" y="81128"/>
                    <a:pt x="227477" y="64266"/>
                  </a:cubicBezTo>
                  <a:lnTo>
                    <a:pt x="225249" y="66175"/>
                  </a:lnTo>
                  <a:close/>
                </a:path>
              </a:pathLst>
            </a:custGeom>
            <a:grpFill/>
            <a:ln w="3175" cap="flat">
              <a:noFill/>
              <a:prstDash val="solid"/>
              <a:miter/>
            </a:ln>
          </p:spPr>
          <p:txBody>
            <a:bodyPr rtlCol="0" anchor="ctr"/>
            <a:lstStyle/>
            <a:p>
              <a:endParaRPr lang="en-ID"/>
            </a:p>
          </p:txBody>
        </p:sp>
        <p:sp>
          <p:nvSpPr>
            <p:cNvPr id="71" name="Freeform: Shape 70">
              <a:extLst>
                <a:ext uri="{FF2B5EF4-FFF2-40B4-BE49-F238E27FC236}">
                  <a16:creationId xmlns:a16="http://schemas.microsoft.com/office/drawing/2014/main" id="{054A80FF-0B16-4C24-975F-73304692F88B}"/>
                </a:ext>
              </a:extLst>
            </p:cNvPr>
            <p:cNvSpPr/>
            <p:nvPr/>
          </p:nvSpPr>
          <p:spPr>
            <a:xfrm>
              <a:off x="4406181" y="1797007"/>
              <a:ext cx="152712" cy="152712"/>
            </a:xfrm>
            <a:custGeom>
              <a:avLst/>
              <a:gdLst>
                <a:gd name="connsiteX0" fmla="*/ 129487 w 152711"/>
                <a:gd name="connsiteY0" fmla="*/ 54722 h 152711"/>
                <a:gd name="connsiteX1" fmla="*/ 133623 w 152711"/>
                <a:gd name="connsiteY1" fmla="*/ 76356 h 152711"/>
                <a:gd name="connsiteX2" fmla="*/ 76356 w 152711"/>
                <a:gd name="connsiteY2" fmla="*/ 133623 h 152711"/>
                <a:gd name="connsiteX3" fmla="*/ 19089 w 152711"/>
                <a:gd name="connsiteY3" fmla="*/ 76356 h 152711"/>
                <a:gd name="connsiteX4" fmla="*/ 76356 w 152711"/>
                <a:gd name="connsiteY4" fmla="*/ 19089 h 152711"/>
                <a:gd name="connsiteX5" fmla="*/ 97990 w 152711"/>
                <a:gd name="connsiteY5" fmla="*/ 23225 h 152711"/>
                <a:gd name="connsiteX6" fmla="*/ 112307 w 152711"/>
                <a:gd name="connsiteY6" fmla="*/ 8908 h 152711"/>
                <a:gd name="connsiteX7" fmla="*/ 76356 w 152711"/>
                <a:gd name="connsiteY7" fmla="*/ 0 h 152711"/>
                <a:gd name="connsiteX8" fmla="*/ 0 w 152711"/>
                <a:gd name="connsiteY8" fmla="*/ 76356 h 152711"/>
                <a:gd name="connsiteX9" fmla="*/ 76356 w 152711"/>
                <a:gd name="connsiteY9" fmla="*/ 152712 h 152711"/>
                <a:gd name="connsiteX10" fmla="*/ 152712 w 152711"/>
                <a:gd name="connsiteY10" fmla="*/ 76356 h 152711"/>
                <a:gd name="connsiteX11" fmla="*/ 143803 w 152711"/>
                <a:gd name="connsiteY11" fmla="*/ 40405 h 152711"/>
                <a:gd name="connsiteX12" fmla="*/ 129487 w 152711"/>
                <a:gd name="connsiteY12" fmla="*/ 54722 h 15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2711" h="152711">
                  <a:moveTo>
                    <a:pt x="129487" y="54722"/>
                  </a:moveTo>
                  <a:cubicBezTo>
                    <a:pt x="132350" y="61403"/>
                    <a:pt x="133623" y="68720"/>
                    <a:pt x="133623" y="76356"/>
                  </a:cubicBezTo>
                  <a:cubicBezTo>
                    <a:pt x="133623" y="107853"/>
                    <a:pt x="107853" y="133623"/>
                    <a:pt x="76356" y="133623"/>
                  </a:cubicBezTo>
                  <a:cubicBezTo>
                    <a:pt x="44859" y="133623"/>
                    <a:pt x="19089" y="107853"/>
                    <a:pt x="19089" y="76356"/>
                  </a:cubicBezTo>
                  <a:cubicBezTo>
                    <a:pt x="19089" y="44859"/>
                    <a:pt x="44859" y="19089"/>
                    <a:pt x="76356" y="19089"/>
                  </a:cubicBezTo>
                  <a:cubicBezTo>
                    <a:pt x="83991" y="19089"/>
                    <a:pt x="91309" y="20680"/>
                    <a:pt x="97990" y="23225"/>
                  </a:cubicBezTo>
                  <a:lnTo>
                    <a:pt x="112307" y="8908"/>
                  </a:lnTo>
                  <a:cubicBezTo>
                    <a:pt x="101490" y="3181"/>
                    <a:pt x="89400" y="0"/>
                    <a:pt x="76356" y="0"/>
                  </a:cubicBezTo>
                  <a:cubicBezTo>
                    <a:pt x="34360" y="0"/>
                    <a:pt x="0" y="34360"/>
                    <a:pt x="0" y="76356"/>
                  </a:cubicBezTo>
                  <a:cubicBezTo>
                    <a:pt x="0" y="118351"/>
                    <a:pt x="34360" y="152712"/>
                    <a:pt x="76356" y="152712"/>
                  </a:cubicBezTo>
                  <a:cubicBezTo>
                    <a:pt x="118351" y="152712"/>
                    <a:pt x="152712" y="118351"/>
                    <a:pt x="152712" y="76356"/>
                  </a:cubicBezTo>
                  <a:cubicBezTo>
                    <a:pt x="152712" y="63312"/>
                    <a:pt x="149530" y="51222"/>
                    <a:pt x="143803" y="40405"/>
                  </a:cubicBezTo>
                  <a:lnTo>
                    <a:pt x="129487" y="54722"/>
                  </a:lnTo>
                  <a:close/>
                </a:path>
              </a:pathLst>
            </a:custGeom>
            <a:grpFill/>
            <a:ln w="3175" cap="flat">
              <a:noFill/>
              <a:prstDash val="solid"/>
              <a:miter/>
            </a:ln>
          </p:spPr>
          <p:txBody>
            <a:bodyPr rtlCol="0" anchor="ctr"/>
            <a:lstStyle/>
            <a:p>
              <a:endParaRPr lang="en-ID"/>
            </a:p>
          </p:txBody>
        </p:sp>
      </p:grpSp>
      <p:sp>
        <p:nvSpPr>
          <p:cNvPr id="67" name="TextBox 66">
            <a:extLst>
              <a:ext uri="{FF2B5EF4-FFF2-40B4-BE49-F238E27FC236}">
                <a16:creationId xmlns:a16="http://schemas.microsoft.com/office/drawing/2014/main" id="{4CBD315D-1BB2-430F-9853-7997066F7560}"/>
              </a:ext>
            </a:extLst>
          </p:cNvPr>
          <p:cNvSpPr txBox="1"/>
          <p:nvPr/>
        </p:nvSpPr>
        <p:spPr>
          <a:xfrm>
            <a:off x="6924576" y="4024414"/>
            <a:ext cx="4666276" cy="612155"/>
          </a:xfrm>
          <a:prstGeom prst="rect">
            <a:avLst/>
          </a:prstGeom>
          <a:noFill/>
        </p:spPr>
        <p:txBody>
          <a:bodyPr wrap="square" rtlCol="0" anchor="t">
            <a:spAutoFit/>
          </a:bodyPr>
          <a:lstStyle/>
          <a:p>
            <a:pPr>
              <a:lnSpc>
                <a:spcPct val="150000"/>
              </a:lnSpc>
            </a:pPr>
            <a:r>
              <a:rPr lang="en-US" sz="1200"/>
              <a:t>Dựa vào thực trạng của Nhà trường và thang điểm từ 1 đến 6 tương ứng với 3 mức độ trưởng thành số</a:t>
            </a:r>
          </a:p>
        </p:txBody>
      </p:sp>
      <p:sp>
        <p:nvSpPr>
          <p:cNvPr id="68" name="TextBox 67">
            <a:extLst>
              <a:ext uri="{FF2B5EF4-FFF2-40B4-BE49-F238E27FC236}">
                <a16:creationId xmlns:a16="http://schemas.microsoft.com/office/drawing/2014/main" id="{A4A7C8B1-0B59-4731-A843-0556035DC6DD}"/>
              </a:ext>
            </a:extLst>
          </p:cNvPr>
          <p:cNvSpPr txBox="1"/>
          <p:nvPr/>
        </p:nvSpPr>
        <p:spPr>
          <a:xfrm>
            <a:off x="6924576" y="3683228"/>
            <a:ext cx="5267424" cy="400110"/>
          </a:xfrm>
          <a:prstGeom prst="rect">
            <a:avLst/>
          </a:prstGeom>
          <a:noFill/>
        </p:spPr>
        <p:txBody>
          <a:bodyPr wrap="square" rtlCol="0">
            <a:spAutoFit/>
          </a:bodyPr>
          <a:lstStyle/>
          <a:p>
            <a:r>
              <a:rPr lang="en-US" sz="2000" b="1">
                <a:solidFill>
                  <a:schemeClr val="accent3"/>
                </a:solidFill>
                <a:latin typeface="+mj-lt"/>
              </a:rPr>
              <a:t>Mức độ trưởng thành của Trường học số</a:t>
            </a:r>
            <a:endParaRPr lang="en-ID" sz="2000" b="1">
              <a:solidFill>
                <a:schemeClr val="accent3"/>
              </a:solidFill>
              <a:latin typeface="+mj-lt"/>
            </a:endParaRPr>
          </a:p>
        </p:txBody>
      </p:sp>
      <p:grpSp>
        <p:nvGrpSpPr>
          <p:cNvPr id="73" name="Group 72">
            <a:extLst>
              <a:ext uri="{FF2B5EF4-FFF2-40B4-BE49-F238E27FC236}">
                <a16:creationId xmlns:a16="http://schemas.microsoft.com/office/drawing/2014/main" id="{0D505CF5-5458-459E-966E-990D8CC146DA}"/>
              </a:ext>
            </a:extLst>
          </p:cNvPr>
          <p:cNvGrpSpPr/>
          <p:nvPr/>
        </p:nvGrpSpPr>
        <p:grpSpPr>
          <a:xfrm>
            <a:off x="6422507" y="5013652"/>
            <a:ext cx="251019" cy="251337"/>
            <a:chOff x="4361640" y="1742922"/>
            <a:chExt cx="251019" cy="251337"/>
          </a:xfrm>
          <a:solidFill>
            <a:schemeClr val="accent4"/>
          </a:solidFill>
        </p:grpSpPr>
        <p:sp>
          <p:nvSpPr>
            <p:cNvPr id="76" name="Freeform: Shape 75">
              <a:extLst>
                <a:ext uri="{FF2B5EF4-FFF2-40B4-BE49-F238E27FC236}">
                  <a16:creationId xmlns:a16="http://schemas.microsoft.com/office/drawing/2014/main" id="{175AB24E-A113-4D36-8FFA-EBF9289A061E}"/>
                </a:ext>
              </a:extLst>
            </p:cNvPr>
            <p:cNvSpPr/>
            <p:nvPr/>
          </p:nvSpPr>
          <p:spPr>
            <a:xfrm>
              <a:off x="4450403" y="1742922"/>
              <a:ext cx="162256" cy="162256"/>
            </a:xfrm>
            <a:custGeom>
              <a:avLst/>
              <a:gdLst>
                <a:gd name="connsiteX0" fmla="*/ 133941 w 162255"/>
                <a:gd name="connsiteY0" fmla="*/ 28633 h 162255"/>
                <a:gd name="connsiteX1" fmla="*/ 130759 w 162255"/>
                <a:gd name="connsiteY1" fmla="*/ 0 h 162255"/>
                <a:gd name="connsiteX2" fmla="*/ 95763 w 162255"/>
                <a:gd name="connsiteY2" fmla="*/ 34996 h 162255"/>
                <a:gd name="connsiteX3" fmla="*/ 97672 w 162255"/>
                <a:gd name="connsiteY3" fmla="*/ 51540 h 162255"/>
                <a:gd name="connsiteX4" fmla="*/ 46768 w 162255"/>
                <a:gd name="connsiteY4" fmla="*/ 102444 h 162255"/>
                <a:gd name="connsiteX5" fmla="*/ 31815 w 162255"/>
                <a:gd name="connsiteY5" fmla="*/ 98626 h 162255"/>
                <a:gd name="connsiteX6" fmla="*/ 0 w 162255"/>
                <a:gd name="connsiteY6" fmla="*/ 130441 h 162255"/>
                <a:gd name="connsiteX7" fmla="*/ 31815 w 162255"/>
                <a:gd name="connsiteY7" fmla="*/ 162256 h 162255"/>
                <a:gd name="connsiteX8" fmla="*/ 63630 w 162255"/>
                <a:gd name="connsiteY8" fmla="*/ 130441 h 162255"/>
                <a:gd name="connsiteX9" fmla="*/ 60130 w 162255"/>
                <a:gd name="connsiteY9" fmla="*/ 115806 h 162255"/>
                <a:gd name="connsiteX10" fmla="*/ 111034 w 162255"/>
                <a:gd name="connsiteY10" fmla="*/ 64902 h 162255"/>
                <a:gd name="connsiteX11" fmla="*/ 127578 w 162255"/>
                <a:gd name="connsiteY11" fmla="*/ 66811 h 162255"/>
                <a:gd name="connsiteX12" fmla="*/ 162574 w 162255"/>
                <a:gd name="connsiteY12" fmla="*/ 31815 h 162255"/>
                <a:gd name="connsiteX13" fmla="*/ 133941 w 162255"/>
                <a:gd name="connsiteY13" fmla="*/ 28633 h 162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62255" h="162255">
                  <a:moveTo>
                    <a:pt x="133941" y="28633"/>
                  </a:moveTo>
                  <a:lnTo>
                    <a:pt x="130759" y="0"/>
                  </a:lnTo>
                  <a:lnTo>
                    <a:pt x="95763" y="34996"/>
                  </a:lnTo>
                  <a:lnTo>
                    <a:pt x="97672" y="51540"/>
                  </a:lnTo>
                  <a:lnTo>
                    <a:pt x="46768" y="102444"/>
                  </a:lnTo>
                  <a:cubicBezTo>
                    <a:pt x="42314" y="100217"/>
                    <a:pt x="37223" y="98626"/>
                    <a:pt x="31815" y="98626"/>
                  </a:cubicBezTo>
                  <a:cubicBezTo>
                    <a:pt x="14317" y="98626"/>
                    <a:pt x="0" y="112943"/>
                    <a:pt x="0" y="130441"/>
                  </a:cubicBezTo>
                  <a:cubicBezTo>
                    <a:pt x="0" y="147939"/>
                    <a:pt x="14317" y="162256"/>
                    <a:pt x="31815" y="162256"/>
                  </a:cubicBezTo>
                  <a:cubicBezTo>
                    <a:pt x="49313" y="162256"/>
                    <a:pt x="63630" y="147939"/>
                    <a:pt x="63630" y="130441"/>
                  </a:cubicBezTo>
                  <a:cubicBezTo>
                    <a:pt x="63630" y="125033"/>
                    <a:pt x="62357" y="120260"/>
                    <a:pt x="60130" y="115806"/>
                  </a:cubicBezTo>
                  <a:lnTo>
                    <a:pt x="111034" y="64902"/>
                  </a:lnTo>
                  <a:lnTo>
                    <a:pt x="127578" y="66811"/>
                  </a:lnTo>
                  <a:lnTo>
                    <a:pt x="162574" y="31815"/>
                  </a:lnTo>
                  <a:lnTo>
                    <a:pt x="133941" y="28633"/>
                  </a:lnTo>
                  <a:close/>
                </a:path>
              </a:pathLst>
            </a:custGeom>
            <a:grpFill/>
            <a:ln w="3175" cap="flat">
              <a:noFill/>
              <a:prstDash val="solid"/>
              <a:miter/>
            </a:ln>
          </p:spPr>
          <p:txBody>
            <a:bodyPr rtlCol="0" anchor="ctr"/>
            <a:lstStyle/>
            <a:p>
              <a:endParaRPr lang="en-ID"/>
            </a:p>
          </p:txBody>
        </p:sp>
        <p:sp>
          <p:nvSpPr>
            <p:cNvPr id="77" name="Freeform: Shape 76">
              <a:extLst>
                <a:ext uri="{FF2B5EF4-FFF2-40B4-BE49-F238E27FC236}">
                  <a16:creationId xmlns:a16="http://schemas.microsoft.com/office/drawing/2014/main" id="{932A7662-2603-4EEB-97FB-25C1DEAD8B2F}"/>
                </a:ext>
              </a:extLst>
            </p:cNvPr>
            <p:cNvSpPr/>
            <p:nvPr/>
          </p:nvSpPr>
          <p:spPr>
            <a:xfrm>
              <a:off x="4361640" y="1752466"/>
              <a:ext cx="241793" cy="241793"/>
            </a:xfrm>
            <a:custGeom>
              <a:avLst/>
              <a:gdLst>
                <a:gd name="connsiteX0" fmla="*/ 225249 w 241793"/>
                <a:gd name="connsiteY0" fmla="*/ 66175 h 241793"/>
                <a:gd name="connsiteX1" fmla="*/ 221114 w 241793"/>
                <a:gd name="connsiteY1" fmla="*/ 70629 h 241793"/>
                <a:gd name="connsiteX2" fmla="*/ 215069 w 241793"/>
                <a:gd name="connsiteY2" fmla="*/ 69993 h 241793"/>
                <a:gd name="connsiteX3" fmla="*/ 208388 w 241793"/>
                <a:gd name="connsiteY3" fmla="*/ 69038 h 241793"/>
                <a:gd name="connsiteX4" fmla="*/ 222704 w 241793"/>
                <a:gd name="connsiteY4" fmla="*/ 120897 h 241793"/>
                <a:gd name="connsiteX5" fmla="*/ 120897 w 241793"/>
                <a:gd name="connsiteY5" fmla="*/ 222704 h 241793"/>
                <a:gd name="connsiteX6" fmla="*/ 19089 w 241793"/>
                <a:gd name="connsiteY6" fmla="*/ 120897 h 241793"/>
                <a:gd name="connsiteX7" fmla="*/ 120897 w 241793"/>
                <a:gd name="connsiteY7" fmla="*/ 19089 h 241793"/>
                <a:gd name="connsiteX8" fmla="*/ 172755 w 241793"/>
                <a:gd name="connsiteY8" fmla="*/ 33406 h 241793"/>
                <a:gd name="connsiteX9" fmla="*/ 172119 w 241793"/>
                <a:gd name="connsiteY9" fmla="*/ 27043 h 241793"/>
                <a:gd name="connsiteX10" fmla="*/ 171164 w 241793"/>
                <a:gd name="connsiteY10" fmla="*/ 20680 h 241793"/>
                <a:gd name="connsiteX11" fmla="*/ 175618 w 241793"/>
                <a:gd name="connsiteY11" fmla="*/ 16226 h 241793"/>
                <a:gd name="connsiteX12" fmla="*/ 177845 w 241793"/>
                <a:gd name="connsiteY12" fmla="*/ 13999 h 241793"/>
                <a:gd name="connsiteX13" fmla="*/ 120897 w 241793"/>
                <a:gd name="connsiteY13" fmla="*/ 0 h 241793"/>
                <a:gd name="connsiteX14" fmla="*/ 0 w 241793"/>
                <a:gd name="connsiteY14" fmla="*/ 120897 h 241793"/>
                <a:gd name="connsiteX15" fmla="*/ 120897 w 241793"/>
                <a:gd name="connsiteY15" fmla="*/ 241793 h 241793"/>
                <a:gd name="connsiteX16" fmla="*/ 241793 w 241793"/>
                <a:gd name="connsiteY16" fmla="*/ 120897 h 241793"/>
                <a:gd name="connsiteX17" fmla="*/ 227477 w 241793"/>
                <a:gd name="connsiteY17" fmla="*/ 64266 h 241793"/>
                <a:gd name="connsiteX18" fmla="*/ 225249 w 241793"/>
                <a:gd name="connsiteY18" fmla="*/ 66175 h 24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1793" h="241793">
                  <a:moveTo>
                    <a:pt x="225249" y="66175"/>
                  </a:moveTo>
                  <a:lnTo>
                    <a:pt x="221114" y="70629"/>
                  </a:lnTo>
                  <a:lnTo>
                    <a:pt x="215069" y="69993"/>
                  </a:lnTo>
                  <a:lnTo>
                    <a:pt x="208388" y="69038"/>
                  </a:lnTo>
                  <a:cubicBezTo>
                    <a:pt x="217296" y="84309"/>
                    <a:pt x="222704" y="101808"/>
                    <a:pt x="222704" y="120897"/>
                  </a:cubicBezTo>
                  <a:cubicBezTo>
                    <a:pt x="222704" y="176891"/>
                    <a:pt x="176891" y="222704"/>
                    <a:pt x="120897" y="222704"/>
                  </a:cubicBezTo>
                  <a:cubicBezTo>
                    <a:pt x="64902" y="222704"/>
                    <a:pt x="19089" y="176891"/>
                    <a:pt x="19089" y="120897"/>
                  </a:cubicBezTo>
                  <a:cubicBezTo>
                    <a:pt x="19089" y="64902"/>
                    <a:pt x="64902" y="19089"/>
                    <a:pt x="120897" y="19089"/>
                  </a:cubicBezTo>
                  <a:cubicBezTo>
                    <a:pt x="139667" y="19089"/>
                    <a:pt x="157484" y="24179"/>
                    <a:pt x="172755" y="33406"/>
                  </a:cubicBezTo>
                  <a:lnTo>
                    <a:pt x="172119" y="27043"/>
                  </a:lnTo>
                  <a:lnTo>
                    <a:pt x="171164" y="20680"/>
                  </a:lnTo>
                  <a:lnTo>
                    <a:pt x="175618" y="16226"/>
                  </a:lnTo>
                  <a:lnTo>
                    <a:pt x="177845" y="13999"/>
                  </a:lnTo>
                  <a:cubicBezTo>
                    <a:pt x="160665" y="5090"/>
                    <a:pt x="141576" y="0"/>
                    <a:pt x="120897" y="0"/>
                  </a:cubicBezTo>
                  <a:cubicBezTo>
                    <a:pt x="54085" y="0"/>
                    <a:pt x="0" y="54085"/>
                    <a:pt x="0" y="120897"/>
                  </a:cubicBezTo>
                  <a:cubicBezTo>
                    <a:pt x="0" y="187708"/>
                    <a:pt x="54085" y="241793"/>
                    <a:pt x="120897" y="241793"/>
                  </a:cubicBezTo>
                  <a:cubicBezTo>
                    <a:pt x="187708" y="241793"/>
                    <a:pt x="241793" y="187708"/>
                    <a:pt x="241793" y="120897"/>
                  </a:cubicBezTo>
                  <a:cubicBezTo>
                    <a:pt x="241793" y="100217"/>
                    <a:pt x="236703" y="81128"/>
                    <a:pt x="227477" y="64266"/>
                  </a:cubicBezTo>
                  <a:lnTo>
                    <a:pt x="225249" y="66175"/>
                  </a:lnTo>
                  <a:close/>
                </a:path>
              </a:pathLst>
            </a:custGeom>
            <a:grpFill/>
            <a:ln w="3175" cap="flat">
              <a:noFill/>
              <a:prstDash val="solid"/>
              <a:miter/>
            </a:ln>
          </p:spPr>
          <p:txBody>
            <a:bodyPr rtlCol="0" anchor="ctr"/>
            <a:lstStyle/>
            <a:p>
              <a:endParaRPr lang="en-ID"/>
            </a:p>
          </p:txBody>
        </p:sp>
        <p:sp>
          <p:nvSpPr>
            <p:cNvPr id="78" name="Freeform: Shape 77">
              <a:extLst>
                <a:ext uri="{FF2B5EF4-FFF2-40B4-BE49-F238E27FC236}">
                  <a16:creationId xmlns:a16="http://schemas.microsoft.com/office/drawing/2014/main" id="{D38ECD9C-CB15-4510-808F-849E71E43D6C}"/>
                </a:ext>
              </a:extLst>
            </p:cNvPr>
            <p:cNvSpPr/>
            <p:nvPr/>
          </p:nvSpPr>
          <p:spPr>
            <a:xfrm>
              <a:off x="4406181" y="1797007"/>
              <a:ext cx="152712" cy="152712"/>
            </a:xfrm>
            <a:custGeom>
              <a:avLst/>
              <a:gdLst>
                <a:gd name="connsiteX0" fmla="*/ 129487 w 152711"/>
                <a:gd name="connsiteY0" fmla="*/ 54722 h 152711"/>
                <a:gd name="connsiteX1" fmla="*/ 133623 w 152711"/>
                <a:gd name="connsiteY1" fmla="*/ 76356 h 152711"/>
                <a:gd name="connsiteX2" fmla="*/ 76356 w 152711"/>
                <a:gd name="connsiteY2" fmla="*/ 133623 h 152711"/>
                <a:gd name="connsiteX3" fmla="*/ 19089 w 152711"/>
                <a:gd name="connsiteY3" fmla="*/ 76356 h 152711"/>
                <a:gd name="connsiteX4" fmla="*/ 76356 w 152711"/>
                <a:gd name="connsiteY4" fmla="*/ 19089 h 152711"/>
                <a:gd name="connsiteX5" fmla="*/ 97990 w 152711"/>
                <a:gd name="connsiteY5" fmla="*/ 23225 h 152711"/>
                <a:gd name="connsiteX6" fmla="*/ 112307 w 152711"/>
                <a:gd name="connsiteY6" fmla="*/ 8908 h 152711"/>
                <a:gd name="connsiteX7" fmla="*/ 76356 w 152711"/>
                <a:gd name="connsiteY7" fmla="*/ 0 h 152711"/>
                <a:gd name="connsiteX8" fmla="*/ 0 w 152711"/>
                <a:gd name="connsiteY8" fmla="*/ 76356 h 152711"/>
                <a:gd name="connsiteX9" fmla="*/ 76356 w 152711"/>
                <a:gd name="connsiteY9" fmla="*/ 152712 h 152711"/>
                <a:gd name="connsiteX10" fmla="*/ 152712 w 152711"/>
                <a:gd name="connsiteY10" fmla="*/ 76356 h 152711"/>
                <a:gd name="connsiteX11" fmla="*/ 143803 w 152711"/>
                <a:gd name="connsiteY11" fmla="*/ 40405 h 152711"/>
                <a:gd name="connsiteX12" fmla="*/ 129487 w 152711"/>
                <a:gd name="connsiteY12" fmla="*/ 54722 h 15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2711" h="152711">
                  <a:moveTo>
                    <a:pt x="129487" y="54722"/>
                  </a:moveTo>
                  <a:cubicBezTo>
                    <a:pt x="132350" y="61403"/>
                    <a:pt x="133623" y="68720"/>
                    <a:pt x="133623" y="76356"/>
                  </a:cubicBezTo>
                  <a:cubicBezTo>
                    <a:pt x="133623" y="107853"/>
                    <a:pt x="107853" y="133623"/>
                    <a:pt x="76356" y="133623"/>
                  </a:cubicBezTo>
                  <a:cubicBezTo>
                    <a:pt x="44859" y="133623"/>
                    <a:pt x="19089" y="107853"/>
                    <a:pt x="19089" y="76356"/>
                  </a:cubicBezTo>
                  <a:cubicBezTo>
                    <a:pt x="19089" y="44859"/>
                    <a:pt x="44859" y="19089"/>
                    <a:pt x="76356" y="19089"/>
                  </a:cubicBezTo>
                  <a:cubicBezTo>
                    <a:pt x="83991" y="19089"/>
                    <a:pt x="91309" y="20680"/>
                    <a:pt x="97990" y="23225"/>
                  </a:cubicBezTo>
                  <a:lnTo>
                    <a:pt x="112307" y="8908"/>
                  </a:lnTo>
                  <a:cubicBezTo>
                    <a:pt x="101490" y="3181"/>
                    <a:pt x="89400" y="0"/>
                    <a:pt x="76356" y="0"/>
                  </a:cubicBezTo>
                  <a:cubicBezTo>
                    <a:pt x="34360" y="0"/>
                    <a:pt x="0" y="34360"/>
                    <a:pt x="0" y="76356"/>
                  </a:cubicBezTo>
                  <a:cubicBezTo>
                    <a:pt x="0" y="118351"/>
                    <a:pt x="34360" y="152712"/>
                    <a:pt x="76356" y="152712"/>
                  </a:cubicBezTo>
                  <a:cubicBezTo>
                    <a:pt x="118351" y="152712"/>
                    <a:pt x="152712" y="118351"/>
                    <a:pt x="152712" y="76356"/>
                  </a:cubicBezTo>
                  <a:cubicBezTo>
                    <a:pt x="152712" y="63312"/>
                    <a:pt x="149530" y="51222"/>
                    <a:pt x="143803" y="40405"/>
                  </a:cubicBezTo>
                  <a:lnTo>
                    <a:pt x="129487" y="54722"/>
                  </a:lnTo>
                  <a:close/>
                </a:path>
              </a:pathLst>
            </a:custGeom>
            <a:grpFill/>
            <a:ln w="3175" cap="flat">
              <a:noFill/>
              <a:prstDash val="solid"/>
              <a:miter/>
            </a:ln>
          </p:spPr>
          <p:txBody>
            <a:bodyPr rtlCol="0" anchor="ctr"/>
            <a:lstStyle/>
            <a:p>
              <a:endParaRPr lang="en-ID"/>
            </a:p>
          </p:txBody>
        </p:sp>
      </p:grpSp>
      <p:sp>
        <p:nvSpPr>
          <p:cNvPr id="74" name="TextBox 73">
            <a:extLst>
              <a:ext uri="{FF2B5EF4-FFF2-40B4-BE49-F238E27FC236}">
                <a16:creationId xmlns:a16="http://schemas.microsoft.com/office/drawing/2014/main" id="{7772A993-4333-42EE-8103-F1AA1D699A69}"/>
              </a:ext>
            </a:extLst>
          </p:cNvPr>
          <p:cNvSpPr txBox="1"/>
          <p:nvPr/>
        </p:nvSpPr>
        <p:spPr>
          <a:xfrm>
            <a:off x="6924575" y="5088877"/>
            <a:ext cx="4774735" cy="369332"/>
          </a:xfrm>
          <a:prstGeom prst="rect">
            <a:avLst/>
          </a:prstGeom>
          <a:noFill/>
        </p:spPr>
        <p:txBody>
          <a:bodyPr wrap="square" rtlCol="0" anchor="t">
            <a:spAutoFit/>
          </a:bodyPr>
          <a:lstStyle/>
          <a:p>
            <a:pPr>
              <a:lnSpc>
                <a:spcPct val="150000"/>
              </a:lnSpc>
            </a:pPr>
            <a:r>
              <a:rPr lang="en-US" sz="1200" err="1"/>
              <a:t>Các</a:t>
            </a:r>
            <a:r>
              <a:rPr lang="en-US" sz="1200"/>
              <a:t> </a:t>
            </a:r>
            <a:r>
              <a:rPr lang="en-US" sz="1200" err="1"/>
              <a:t>giải</a:t>
            </a:r>
            <a:r>
              <a:rPr lang="en-US" sz="1200"/>
              <a:t> </a:t>
            </a:r>
            <a:r>
              <a:rPr lang="en-US" sz="1200" err="1"/>
              <a:t>pháp</a:t>
            </a:r>
            <a:r>
              <a:rPr lang="en-US" sz="1200"/>
              <a:t> </a:t>
            </a:r>
            <a:r>
              <a:rPr lang="en-US" sz="1200" err="1"/>
              <a:t>tiếp</a:t>
            </a:r>
            <a:r>
              <a:rPr lang="en-US" sz="1200"/>
              <a:t> </a:t>
            </a:r>
            <a:r>
              <a:rPr lang="en-US" sz="1200" err="1"/>
              <a:t>cận</a:t>
            </a:r>
            <a:r>
              <a:rPr lang="en-US" sz="1200"/>
              <a:t> </a:t>
            </a:r>
            <a:r>
              <a:rPr lang="en-US" sz="1200" err="1"/>
              <a:t>trong</a:t>
            </a:r>
            <a:r>
              <a:rPr lang="en-US" sz="1200"/>
              <a:t> </a:t>
            </a:r>
            <a:r>
              <a:rPr lang="en-US" sz="1200" smtClean="0"/>
              <a:t>thời gian tới</a:t>
            </a:r>
            <a:endParaRPr lang="en-US" sz="1200"/>
          </a:p>
        </p:txBody>
      </p:sp>
      <p:sp>
        <p:nvSpPr>
          <p:cNvPr id="75" name="TextBox 74">
            <a:extLst>
              <a:ext uri="{FF2B5EF4-FFF2-40B4-BE49-F238E27FC236}">
                <a16:creationId xmlns:a16="http://schemas.microsoft.com/office/drawing/2014/main" id="{7037426E-A118-45A6-BDE9-52A7E25579CF}"/>
              </a:ext>
            </a:extLst>
          </p:cNvPr>
          <p:cNvSpPr txBox="1"/>
          <p:nvPr/>
        </p:nvSpPr>
        <p:spPr>
          <a:xfrm>
            <a:off x="6924576" y="4747691"/>
            <a:ext cx="4215702" cy="400110"/>
          </a:xfrm>
          <a:prstGeom prst="rect">
            <a:avLst/>
          </a:prstGeom>
          <a:noFill/>
        </p:spPr>
        <p:txBody>
          <a:bodyPr wrap="square" rtlCol="0">
            <a:spAutoFit/>
          </a:bodyPr>
          <a:lstStyle/>
          <a:p>
            <a:r>
              <a:rPr lang="en-US" sz="2000" b="1">
                <a:solidFill>
                  <a:schemeClr val="accent4"/>
                </a:solidFill>
                <a:latin typeface="+mj-lt"/>
              </a:rPr>
              <a:t>Kết luận và gợi ý</a:t>
            </a:r>
            <a:endParaRPr lang="en-ID" sz="2000" b="1">
              <a:solidFill>
                <a:schemeClr val="accent4"/>
              </a:solidFill>
              <a:latin typeface="+mj-lt"/>
            </a:endParaRPr>
          </a:p>
        </p:txBody>
      </p:sp>
      <p:pic>
        <p:nvPicPr>
          <p:cNvPr id="4" name="Picture Placeholder 3">
            <a:extLst>
              <a:ext uri="{FF2B5EF4-FFF2-40B4-BE49-F238E27FC236}">
                <a16:creationId xmlns:a16="http://schemas.microsoft.com/office/drawing/2014/main" id="{0D9B88D7-8361-4D9A-B9B7-1221A09B1B66}"/>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tretch>
            <a:fillRect/>
          </a:stretch>
        </p:blipFill>
        <p:spPr>
          <a:xfrm>
            <a:off x="1007669" y="1557154"/>
            <a:ext cx="5104311" cy="3501818"/>
          </a:xfrm>
        </p:spPr>
      </p:pic>
    </p:spTree>
    <p:extLst>
      <p:ext uri="{BB962C8B-B14F-4D97-AF65-F5344CB8AC3E}">
        <p14:creationId xmlns:p14="http://schemas.microsoft.com/office/powerpoint/2010/main" val="22187762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20000" decel="6000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10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12" accel="20000" decel="60000"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0-#ppt_w/2"/>
                                          </p:val>
                                        </p:tav>
                                        <p:tav tm="100000">
                                          <p:val>
                                            <p:strVal val="#ppt_x"/>
                                          </p:val>
                                        </p:tav>
                                      </p:tavLst>
                                    </p:anim>
                                    <p:anim calcmode="lin" valueType="num">
                                      <p:cBhvr additive="base">
                                        <p:cTn id="12" dur="1000" fill="hold"/>
                                        <p:tgtEl>
                                          <p:spTgt spid="43"/>
                                        </p:tgtEl>
                                        <p:attrNameLst>
                                          <p:attrName>ppt_y</p:attrName>
                                        </p:attrNameLst>
                                      </p:cBhvr>
                                      <p:tavLst>
                                        <p:tav tm="0">
                                          <p:val>
                                            <p:strVal val="1+#ppt_h/2"/>
                                          </p:val>
                                        </p:tav>
                                        <p:tav tm="100000">
                                          <p:val>
                                            <p:strVal val="#ppt_y"/>
                                          </p:val>
                                        </p:tav>
                                      </p:tavLst>
                                    </p:anim>
                                  </p:childTnLst>
                                </p:cTn>
                              </p:par>
                              <p:par>
                                <p:cTn id="13" presetID="2" presetClass="entr" presetSubtype="2" accel="20000" decel="60000"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1000" fill="hold"/>
                                        <p:tgtEl>
                                          <p:spTgt spid="51"/>
                                        </p:tgtEl>
                                        <p:attrNameLst>
                                          <p:attrName>ppt_x</p:attrName>
                                        </p:attrNameLst>
                                      </p:cBhvr>
                                      <p:tavLst>
                                        <p:tav tm="0">
                                          <p:val>
                                            <p:strVal val="1+#ppt_w/2"/>
                                          </p:val>
                                        </p:tav>
                                        <p:tav tm="100000">
                                          <p:val>
                                            <p:strVal val="#ppt_x"/>
                                          </p:val>
                                        </p:tav>
                                      </p:tavLst>
                                    </p:anim>
                                    <p:anim calcmode="lin" valueType="num">
                                      <p:cBhvr additive="base">
                                        <p:cTn id="16" dur="10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2" accel="20000" decel="60000"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1000" fill="hold"/>
                                        <p:tgtEl>
                                          <p:spTgt spid="55"/>
                                        </p:tgtEl>
                                        <p:attrNameLst>
                                          <p:attrName>ppt_x</p:attrName>
                                        </p:attrNameLst>
                                      </p:cBhvr>
                                      <p:tavLst>
                                        <p:tav tm="0">
                                          <p:val>
                                            <p:strVal val="1+#ppt_w/2"/>
                                          </p:val>
                                        </p:tav>
                                        <p:tav tm="100000">
                                          <p:val>
                                            <p:strVal val="#ppt_x"/>
                                          </p:val>
                                        </p:tav>
                                      </p:tavLst>
                                    </p:anim>
                                    <p:anim calcmode="lin" valueType="num">
                                      <p:cBhvr additive="base">
                                        <p:cTn id="20" dur="1000" fill="hold"/>
                                        <p:tgtEl>
                                          <p:spTgt spid="55"/>
                                        </p:tgtEl>
                                        <p:attrNameLst>
                                          <p:attrName>ppt_y</p:attrName>
                                        </p:attrNameLst>
                                      </p:cBhvr>
                                      <p:tavLst>
                                        <p:tav tm="0">
                                          <p:val>
                                            <p:strVal val="#ppt_y"/>
                                          </p:val>
                                        </p:tav>
                                        <p:tav tm="100000">
                                          <p:val>
                                            <p:strVal val="#ppt_y"/>
                                          </p:val>
                                        </p:tav>
                                      </p:tavLst>
                                    </p:anim>
                                  </p:childTnLst>
                                </p:cTn>
                              </p:par>
                              <p:par>
                                <p:cTn id="21" presetID="2" presetClass="entr" presetSubtype="2" accel="20000" decel="60000" fill="hold" grpId="0" nodeType="withEffect">
                                  <p:stCondLst>
                                    <p:cond delay="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1000" fill="hold"/>
                                        <p:tgtEl>
                                          <p:spTgt spid="56"/>
                                        </p:tgtEl>
                                        <p:attrNameLst>
                                          <p:attrName>ppt_x</p:attrName>
                                        </p:attrNameLst>
                                      </p:cBhvr>
                                      <p:tavLst>
                                        <p:tav tm="0">
                                          <p:val>
                                            <p:strVal val="1+#ppt_w/2"/>
                                          </p:val>
                                        </p:tav>
                                        <p:tav tm="100000">
                                          <p:val>
                                            <p:strVal val="#ppt_x"/>
                                          </p:val>
                                        </p:tav>
                                      </p:tavLst>
                                    </p:anim>
                                    <p:anim calcmode="lin" valueType="num">
                                      <p:cBhvr additive="base">
                                        <p:cTn id="24" dur="1000" fill="hold"/>
                                        <p:tgtEl>
                                          <p:spTgt spid="56"/>
                                        </p:tgtEl>
                                        <p:attrNameLst>
                                          <p:attrName>ppt_y</p:attrName>
                                        </p:attrNameLst>
                                      </p:cBhvr>
                                      <p:tavLst>
                                        <p:tav tm="0">
                                          <p:val>
                                            <p:strVal val="#ppt_y"/>
                                          </p:val>
                                        </p:tav>
                                        <p:tav tm="100000">
                                          <p:val>
                                            <p:strVal val="#ppt_y"/>
                                          </p:val>
                                        </p:tav>
                                      </p:tavLst>
                                    </p:anim>
                                  </p:childTnLst>
                                </p:cTn>
                              </p:par>
                              <p:par>
                                <p:cTn id="25" presetID="2" presetClass="entr" presetSubtype="2" accel="20000" decel="60000" fill="hold" nodeType="withEffect">
                                  <p:stCondLst>
                                    <p:cond delay="25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1000" fill="hold"/>
                                        <p:tgtEl>
                                          <p:spTgt spid="59"/>
                                        </p:tgtEl>
                                        <p:attrNameLst>
                                          <p:attrName>ppt_x</p:attrName>
                                        </p:attrNameLst>
                                      </p:cBhvr>
                                      <p:tavLst>
                                        <p:tav tm="0">
                                          <p:val>
                                            <p:strVal val="1+#ppt_w/2"/>
                                          </p:val>
                                        </p:tav>
                                        <p:tav tm="100000">
                                          <p:val>
                                            <p:strVal val="#ppt_x"/>
                                          </p:val>
                                        </p:tav>
                                      </p:tavLst>
                                    </p:anim>
                                    <p:anim calcmode="lin" valueType="num">
                                      <p:cBhvr additive="base">
                                        <p:cTn id="28" dur="1000" fill="hold"/>
                                        <p:tgtEl>
                                          <p:spTgt spid="59"/>
                                        </p:tgtEl>
                                        <p:attrNameLst>
                                          <p:attrName>ppt_y</p:attrName>
                                        </p:attrNameLst>
                                      </p:cBhvr>
                                      <p:tavLst>
                                        <p:tav tm="0">
                                          <p:val>
                                            <p:strVal val="#ppt_y"/>
                                          </p:val>
                                        </p:tav>
                                        <p:tav tm="100000">
                                          <p:val>
                                            <p:strVal val="#ppt_y"/>
                                          </p:val>
                                        </p:tav>
                                      </p:tavLst>
                                    </p:anim>
                                  </p:childTnLst>
                                </p:cTn>
                              </p:par>
                              <p:par>
                                <p:cTn id="29" presetID="2" presetClass="entr" presetSubtype="2" accel="20000" decel="60000" fill="hold" grpId="0" nodeType="withEffect">
                                  <p:stCondLst>
                                    <p:cond delay="250"/>
                                  </p:stCondLst>
                                  <p:childTnLst>
                                    <p:set>
                                      <p:cBhvr>
                                        <p:cTn id="30" dur="1" fill="hold">
                                          <p:stCondLst>
                                            <p:cond delay="0"/>
                                          </p:stCondLst>
                                        </p:cTn>
                                        <p:tgtEl>
                                          <p:spTgt spid="60"/>
                                        </p:tgtEl>
                                        <p:attrNameLst>
                                          <p:attrName>style.visibility</p:attrName>
                                        </p:attrNameLst>
                                      </p:cBhvr>
                                      <p:to>
                                        <p:strVal val="visible"/>
                                      </p:to>
                                    </p:set>
                                    <p:anim calcmode="lin" valueType="num">
                                      <p:cBhvr additive="base">
                                        <p:cTn id="31" dur="1000" fill="hold"/>
                                        <p:tgtEl>
                                          <p:spTgt spid="60"/>
                                        </p:tgtEl>
                                        <p:attrNameLst>
                                          <p:attrName>ppt_x</p:attrName>
                                        </p:attrNameLst>
                                      </p:cBhvr>
                                      <p:tavLst>
                                        <p:tav tm="0">
                                          <p:val>
                                            <p:strVal val="1+#ppt_w/2"/>
                                          </p:val>
                                        </p:tav>
                                        <p:tav tm="100000">
                                          <p:val>
                                            <p:strVal val="#ppt_x"/>
                                          </p:val>
                                        </p:tav>
                                      </p:tavLst>
                                    </p:anim>
                                    <p:anim calcmode="lin" valueType="num">
                                      <p:cBhvr additive="base">
                                        <p:cTn id="32" dur="1000" fill="hold"/>
                                        <p:tgtEl>
                                          <p:spTgt spid="60"/>
                                        </p:tgtEl>
                                        <p:attrNameLst>
                                          <p:attrName>ppt_y</p:attrName>
                                        </p:attrNameLst>
                                      </p:cBhvr>
                                      <p:tavLst>
                                        <p:tav tm="0">
                                          <p:val>
                                            <p:strVal val="#ppt_y"/>
                                          </p:val>
                                        </p:tav>
                                        <p:tav tm="100000">
                                          <p:val>
                                            <p:strVal val="#ppt_y"/>
                                          </p:val>
                                        </p:tav>
                                      </p:tavLst>
                                    </p:anim>
                                  </p:childTnLst>
                                </p:cTn>
                              </p:par>
                              <p:par>
                                <p:cTn id="33" presetID="2" presetClass="entr" presetSubtype="2" accel="20000" decel="60000" fill="hold" grpId="0" nodeType="withEffect">
                                  <p:stCondLst>
                                    <p:cond delay="250"/>
                                  </p:stCondLst>
                                  <p:childTnLst>
                                    <p:set>
                                      <p:cBhvr>
                                        <p:cTn id="34" dur="1" fill="hold">
                                          <p:stCondLst>
                                            <p:cond delay="0"/>
                                          </p:stCondLst>
                                        </p:cTn>
                                        <p:tgtEl>
                                          <p:spTgt spid="61"/>
                                        </p:tgtEl>
                                        <p:attrNameLst>
                                          <p:attrName>style.visibility</p:attrName>
                                        </p:attrNameLst>
                                      </p:cBhvr>
                                      <p:to>
                                        <p:strVal val="visible"/>
                                      </p:to>
                                    </p:set>
                                    <p:anim calcmode="lin" valueType="num">
                                      <p:cBhvr additive="base">
                                        <p:cTn id="35" dur="1000" fill="hold"/>
                                        <p:tgtEl>
                                          <p:spTgt spid="61"/>
                                        </p:tgtEl>
                                        <p:attrNameLst>
                                          <p:attrName>ppt_x</p:attrName>
                                        </p:attrNameLst>
                                      </p:cBhvr>
                                      <p:tavLst>
                                        <p:tav tm="0">
                                          <p:val>
                                            <p:strVal val="1+#ppt_w/2"/>
                                          </p:val>
                                        </p:tav>
                                        <p:tav tm="100000">
                                          <p:val>
                                            <p:strVal val="#ppt_x"/>
                                          </p:val>
                                        </p:tav>
                                      </p:tavLst>
                                    </p:anim>
                                    <p:anim calcmode="lin" valueType="num">
                                      <p:cBhvr additive="base">
                                        <p:cTn id="36" dur="1000" fill="hold"/>
                                        <p:tgtEl>
                                          <p:spTgt spid="61"/>
                                        </p:tgtEl>
                                        <p:attrNameLst>
                                          <p:attrName>ppt_y</p:attrName>
                                        </p:attrNameLst>
                                      </p:cBhvr>
                                      <p:tavLst>
                                        <p:tav tm="0">
                                          <p:val>
                                            <p:strVal val="#ppt_y"/>
                                          </p:val>
                                        </p:tav>
                                        <p:tav tm="100000">
                                          <p:val>
                                            <p:strVal val="#ppt_y"/>
                                          </p:val>
                                        </p:tav>
                                      </p:tavLst>
                                    </p:anim>
                                  </p:childTnLst>
                                </p:cTn>
                              </p:par>
                              <p:par>
                                <p:cTn id="37" presetID="2" presetClass="entr" presetSubtype="2" accel="20000" decel="60000" fill="hold" nodeType="withEffect">
                                  <p:stCondLst>
                                    <p:cond delay="50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1000" fill="hold"/>
                                        <p:tgtEl>
                                          <p:spTgt spid="66"/>
                                        </p:tgtEl>
                                        <p:attrNameLst>
                                          <p:attrName>ppt_x</p:attrName>
                                        </p:attrNameLst>
                                      </p:cBhvr>
                                      <p:tavLst>
                                        <p:tav tm="0">
                                          <p:val>
                                            <p:strVal val="1+#ppt_w/2"/>
                                          </p:val>
                                        </p:tav>
                                        <p:tav tm="100000">
                                          <p:val>
                                            <p:strVal val="#ppt_x"/>
                                          </p:val>
                                        </p:tav>
                                      </p:tavLst>
                                    </p:anim>
                                    <p:anim calcmode="lin" valueType="num">
                                      <p:cBhvr additive="base">
                                        <p:cTn id="40" dur="1000" fill="hold"/>
                                        <p:tgtEl>
                                          <p:spTgt spid="66"/>
                                        </p:tgtEl>
                                        <p:attrNameLst>
                                          <p:attrName>ppt_y</p:attrName>
                                        </p:attrNameLst>
                                      </p:cBhvr>
                                      <p:tavLst>
                                        <p:tav tm="0">
                                          <p:val>
                                            <p:strVal val="#ppt_y"/>
                                          </p:val>
                                        </p:tav>
                                        <p:tav tm="100000">
                                          <p:val>
                                            <p:strVal val="#ppt_y"/>
                                          </p:val>
                                        </p:tav>
                                      </p:tavLst>
                                    </p:anim>
                                  </p:childTnLst>
                                </p:cTn>
                              </p:par>
                              <p:par>
                                <p:cTn id="41" presetID="2" presetClass="entr" presetSubtype="2" accel="20000" decel="60000" fill="hold" grpId="0" nodeType="withEffect">
                                  <p:stCondLst>
                                    <p:cond delay="500"/>
                                  </p:stCondLst>
                                  <p:childTnLst>
                                    <p:set>
                                      <p:cBhvr>
                                        <p:cTn id="42" dur="1" fill="hold">
                                          <p:stCondLst>
                                            <p:cond delay="0"/>
                                          </p:stCondLst>
                                        </p:cTn>
                                        <p:tgtEl>
                                          <p:spTgt spid="67"/>
                                        </p:tgtEl>
                                        <p:attrNameLst>
                                          <p:attrName>style.visibility</p:attrName>
                                        </p:attrNameLst>
                                      </p:cBhvr>
                                      <p:to>
                                        <p:strVal val="visible"/>
                                      </p:to>
                                    </p:set>
                                    <p:anim calcmode="lin" valueType="num">
                                      <p:cBhvr additive="base">
                                        <p:cTn id="43" dur="1000" fill="hold"/>
                                        <p:tgtEl>
                                          <p:spTgt spid="67"/>
                                        </p:tgtEl>
                                        <p:attrNameLst>
                                          <p:attrName>ppt_x</p:attrName>
                                        </p:attrNameLst>
                                      </p:cBhvr>
                                      <p:tavLst>
                                        <p:tav tm="0">
                                          <p:val>
                                            <p:strVal val="1+#ppt_w/2"/>
                                          </p:val>
                                        </p:tav>
                                        <p:tav tm="100000">
                                          <p:val>
                                            <p:strVal val="#ppt_x"/>
                                          </p:val>
                                        </p:tav>
                                      </p:tavLst>
                                    </p:anim>
                                    <p:anim calcmode="lin" valueType="num">
                                      <p:cBhvr additive="base">
                                        <p:cTn id="44" dur="1000" fill="hold"/>
                                        <p:tgtEl>
                                          <p:spTgt spid="67"/>
                                        </p:tgtEl>
                                        <p:attrNameLst>
                                          <p:attrName>ppt_y</p:attrName>
                                        </p:attrNameLst>
                                      </p:cBhvr>
                                      <p:tavLst>
                                        <p:tav tm="0">
                                          <p:val>
                                            <p:strVal val="#ppt_y"/>
                                          </p:val>
                                        </p:tav>
                                        <p:tav tm="100000">
                                          <p:val>
                                            <p:strVal val="#ppt_y"/>
                                          </p:val>
                                        </p:tav>
                                      </p:tavLst>
                                    </p:anim>
                                  </p:childTnLst>
                                </p:cTn>
                              </p:par>
                              <p:par>
                                <p:cTn id="45" presetID="2" presetClass="entr" presetSubtype="2" accel="20000" decel="60000" fill="hold" grpId="0" nodeType="withEffect">
                                  <p:stCondLst>
                                    <p:cond delay="500"/>
                                  </p:stCondLst>
                                  <p:childTnLst>
                                    <p:set>
                                      <p:cBhvr>
                                        <p:cTn id="46" dur="1" fill="hold">
                                          <p:stCondLst>
                                            <p:cond delay="0"/>
                                          </p:stCondLst>
                                        </p:cTn>
                                        <p:tgtEl>
                                          <p:spTgt spid="68"/>
                                        </p:tgtEl>
                                        <p:attrNameLst>
                                          <p:attrName>style.visibility</p:attrName>
                                        </p:attrNameLst>
                                      </p:cBhvr>
                                      <p:to>
                                        <p:strVal val="visible"/>
                                      </p:to>
                                    </p:set>
                                    <p:anim calcmode="lin" valueType="num">
                                      <p:cBhvr additive="base">
                                        <p:cTn id="47" dur="1000" fill="hold"/>
                                        <p:tgtEl>
                                          <p:spTgt spid="68"/>
                                        </p:tgtEl>
                                        <p:attrNameLst>
                                          <p:attrName>ppt_x</p:attrName>
                                        </p:attrNameLst>
                                      </p:cBhvr>
                                      <p:tavLst>
                                        <p:tav tm="0">
                                          <p:val>
                                            <p:strVal val="1+#ppt_w/2"/>
                                          </p:val>
                                        </p:tav>
                                        <p:tav tm="100000">
                                          <p:val>
                                            <p:strVal val="#ppt_x"/>
                                          </p:val>
                                        </p:tav>
                                      </p:tavLst>
                                    </p:anim>
                                    <p:anim calcmode="lin" valueType="num">
                                      <p:cBhvr additive="base">
                                        <p:cTn id="48" dur="1000" fill="hold"/>
                                        <p:tgtEl>
                                          <p:spTgt spid="68"/>
                                        </p:tgtEl>
                                        <p:attrNameLst>
                                          <p:attrName>ppt_y</p:attrName>
                                        </p:attrNameLst>
                                      </p:cBhvr>
                                      <p:tavLst>
                                        <p:tav tm="0">
                                          <p:val>
                                            <p:strVal val="#ppt_y"/>
                                          </p:val>
                                        </p:tav>
                                        <p:tav tm="100000">
                                          <p:val>
                                            <p:strVal val="#ppt_y"/>
                                          </p:val>
                                        </p:tav>
                                      </p:tavLst>
                                    </p:anim>
                                  </p:childTnLst>
                                </p:cTn>
                              </p:par>
                              <p:par>
                                <p:cTn id="49" presetID="2" presetClass="entr" presetSubtype="2" accel="20000" decel="60000" fill="hold" nodeType="withEffect">
                                  <p:stCondLst>
                                    <p:cond delay="750"/>
                                  </p:stCondLst>
                                  <p:childTnLst>
                                    <p:set>
                                      <p:cBhvr>
                                        <p:cTn id="50" dur="1" fill="hold">
                                          <p:stCondLst>
                                            <p:cond delay="0"/>
                                          </p:stCondLst>
                                        </p:cTn>
                                        <p:tgtEl>
                                          <p:spTgt spid="73"/>
                                        </p:tgtEl>
                                        <p:attrNameLst>
                                          <p:attrName>style.visibility</p:attrName>
                                        </p:attrNameLst>
                                      </p:cBhvr>
                                      <p:to>
                                        <p:strVal val="visible"/>
                                      </p:to>
                                    </p:set>
                                    <p:anim calcmode="lin" valueType="num">
                                      <p:cBhvr additive="base">
                                        <p:cTn id="51" dur="1000" fill="hold"/>
                                        <p:tgtEl>
                                          <p:spTgt spid="73"/>
                                        </p:tgtEl>
                                        <p:attrNameLst>
                                          <p:attrName>ppt_x</p:attrName>
                                        </p:attrNameLst>
                                      </p:cBhvr>
                                      <p:tavLst>
                                        <p:tav tm="0">
                                          <p:val>
                                            <p:strVal val="1+#ppt_w/2"/>
                                          </p:val>
                                        </p:tav>
                                        <p:tav tm="100000">
                                          <p:val>
                                            <p:strVal val="#ppt_x"/>
                                          </p:val>
                                        </p:tav>
                                      </p:tavLst>
                                    </p:anim>
                                    <p:anim calcmode="lin" valueType="num">
                                      <p:cBhvr additive="base">
                                        <p:cTn id="52" dur="1000" fill="hold"/>
                                        <p:tgtEl>
                                          <p:spTgt spid="73"/>
                                        </p:tgtEl>
                                        <p:attrNameLst>
                                          <p:attrName>ppt_y</p:attrName>
                                        </p:attrNameLst>
                                      </p:cBhvr>
                                      <p:tavLst>
                                        <p:tav tm="0">
                                          <p:val>
                                            <p:strVal val="#ppt_y"/>
                                          </p:val>
                                        </p:tav>
                                        <p:tav tm="100000">
                                          <p:val>
                                            <p:strVal val="#ppt_y"/>
                                          </p:val>
                                        </p:tav>
                                      </p:tavLst>
                                    </p:anim>
                                  </p:childTnLst>
                                </p:cTn>
                              </p:par>
                              <p:par>
                                <p:cTn id="53" presetID="2" presetClass="entr" presetSubtype="2" accel="20000" decel="60000" fill="hold" grpId="0" nodeType="withEffect">
                                  <p:stCondLst>
                                    <p:cond delay="750"/>
                                  </p:stCondLst>
                                  <p:childTnLst>
                                    <p:set>
                                      <p:cBhvr>
                                        <p:cTn id="54" dur="1" fill="hold">
                                          <p:stCondLst>
                                            <p:cond delay="0"/>
                                          </p:stCondLst>
                                        </p:cTn>
                                        <p:tgtEl>
                                          <p:spTgt spid="74"/>
                                        </p:tgtEl>
                                        <p:attrNameLst>
                                          <p:attrName>style.visibility</p:attrName>
                                        </p:attrNameLst>
                                      </p:cBhvr>
                                      <p:to>
                                        <p:strVal val="visible"/>
                                      </p:to>
                                    </p:set>
                                    <p:anim calcmode="lin" valueType="num">
                                      <p:cBhvr additive="base">
                                        <p:cTn id="55" dur="1000" fill="hold"/>
                                        <p:tgtEl>
                                          <p:spTgt spid="74"/>
                                        </p:tgtEl>
                                        <p:attrNameLst>
                                          <p:attrName>ppt_x</p:attrName>
                                        </p:attrNameLst>
                                      </p:cBhvr>
                                      <p:tavLst>
                                        <p:tav tm="0">
                                          <p:val>
                                            <p:strVal val="1+#ppt_w/2"/>
                                          </p:val>
                                        </p:tav>
                                        <p:tav tm="100000">
                                          <p:val>
                                            <p:strVal val="#ppt_x"/>
                                          </p:val>
                                        </p:tav>
                                      </p:tavLst>
                                    </p:anim>
                                    <p:anim calcmode="lin" valueType="num">
                                      <p:cBhvr additive="base">
                                        <p:cTn id="56" dur="1000" fill="hold"/>
                                        <p:tgtEl>
                                          <p:spTgt spid="74"/>
                                        </p:tgtEl>
                                        <p:attrNameLst>
                                          <p:attrName>ppt_y</p:attrName>
                                        </p:attrNameLst>
                                      </p:cBhvr>
                                      <p:tavLst>
                                        <p:tav tm="0">
                                          <p:val>
                                            <p:strVal val="#ppt_y"/>
                                          </p:val>
                                        </p:tav>
                                        <p:tav tm="100000">
                                          <p:val>
                                            <p:strVal val="#ppt_y"/>
                                          </p:val>
                                        </p:tav>
                                      </p:tavLst>
                                    </p:anim>
                                  </p:childTnLst>
                                </p:cTn>
                              </p:par>
                              <p:par>
                                <p:cTn id="57" presetID="2" presetClass="entr" presetSubtype="2" accel="20000" decel="60000" fill="hold" grpId="0" nodeType="withEffect">
                                  <p:stCondLst>
                                    <p:cond delay="750"/>
                                  </p:stCondLst>
                                  <p:childTnLst>
                                    <p:set>
                                      <p:cBhvr>
                                        <p:cTn id="58" dur="1" fill="hold">
                                          <p:stCondLst>
                                            <p:cond delay="0"/>
                                          </p:stCondLst>
                                        </p:cTn>
                                        <p:tgtEl>
                                          <p:spTgt spid="75"/>
                                        </p:tgtEl>
                                        <p:attrNameLst>
                                          <p:attrName>style.visibility</p:attrName>
                                        </p:attrNameLst>
                                      </p:cBhvr>
                                      <p:to>
                                        <p:strVal val="visible"/>
                                      </p:to>
                                    </p:set>
                                    <p:anim calcmode="lin" valueType="num">
                                      <p:cBhvr additive="base">
                                        <p:cTn id="59" dur="1000" fill="hold"/>
                                        <p:tgtEl>
                                          <p:spTgt spid="75"/>
                                        </p:tgtEl>
                                        <p:attrNameLst>
                                          <p:attrName>ppt_x</p:attrName>
                                        </p:attrNameLst>
                                      </p:cBhvr>
                                      <p:tavLst>
                                        <p:tav tm="0">
                                          <p:val>
                                            <p:strVal val="1+#ppt_w/2"/>
                                          </p:val>
                                        </p:tav>
                                        <p:tav tm="100000">
                                          <p:val>
                                            <p:strVal val="#ppt_x"/>
                                          </p:val>
                                        </p:tav>
                                      </p:tavLst>
                                    </p:anim>
                                    <p:anim calcmode="lin" valueType="num">
                                      <p:cBhvr additive="base">
                                        <p:cTn id="60" dur="100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55" grpId="0"/>
      <p:bldP spid="56" grpId="0"/>
      <p:bldP spid="60" grpId="0"/>
      <p:bldP spid="61" grpId="0"/>
      <p:bldP spid="67" grpId="0"/>
      <p:bldP spid="68" grpId="0"/>
      <p:bldP spid="74" grpId="0"/>
      <p:bldP spid="7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8"/>
          <p:cNvSpPr txBox="1">
            <a:spLocks/>
          </p:cNvSpPr>
          <p:nvPr/>
        </p:nvSpPr>
        <p:spPr>
          <a:xfrm>
            <a:off x="455121" y="302877"/>
            <a:ext cx="11281757" cy="800209"/>
          </a:xfrm>
          <a:prstGeom prst="rect">
            <a:avLst/>
          </a:prstGeom>
        </p:spPr>
        <p:txBody>
          <a:bodyPr/>
          <a:lstStyle>
            <a:lvl1pPr algn="ctr" defTabSz="457200" rtl="0" eaLnBrk="0" fontAlgn="base" hangingPunct="0">
              <a:lnSpc>
                <a:spcPct val="90000"/>
              </a:lnSpc>
              <a:spcBef>
                <a:spcPct val="0"/>
              </a:spcBef>
              <a:spcAft>
                <a:spcPct val="0"/>
              </a:spcAft>
              <a:buClr>
                <a:srgbClr val="000000"/>
              </a:buClr>
              <a:buSzPct val="100000"/>
              <a:buFont typeface="Times New Roman" charset="0"/>
              <a:defRPr sz="2400" b="1" kern="1200" cap="all"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1pPr>
            <a:lvl2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2pPr>
            <a:lvl3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3pPr>
            <a:lvl4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4pPr>
            <a:lvl5pPr algn="l" defTabSz="457200" rtl="0" eaLnBrk="0" fontAlgn="base" hangingPunct="0">
              <a:lnSpc>
                <a:spcPct val="90000"/>
              </a:lnSpc>
              <a:spcBef>
                <a:spcPct val="0"/>
              </a:spcBef>
              <a:spcAft>
                <a:spcPct val="0"/>
              </a:spcAft>
              <a:buClr>
                <a:srgbClr val="000000"/>
              </a:buClr>
              <a:buSzPct val="100000"/>
              <a:buFont typeface="Times New Roman" charset="0"/>
              <a:defRPr sz="2400" b="1">
                <a:solidFill>
                  <a:srgbClr val="0070C0"/>
                </a:solidFill>
                <a:latin typeface="Tahoma" charset="0"/>
                <a:ea typeface="Tahoma" charset="0"/>
                <a:cs typeface="Tahoma" charset="0"/>
              </a:defRPr>
            </a:lvl5pPr>
            <a:lvl6pPr marL="25146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6pPr>
            <a:lvl7pPr marL="29718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7pPr>
            <a:lvl8pPr marL="34290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8pPr>
            <a:lvl9pPr marL="3886200" indent="-228600" algn="l" defTabSz="457200" rtl="0" eaLnBrk="0" fontAlgn="base" hangingPunct="0">
              <a:lnSpc>
                <a:spcPct val="90000"/>
              </a:lnSpc>
              <a:spcBef>
                <a:spcPct val="0"/>
              </a:spcBef>
              <a:spcAft>
                <a:spcPct val="0"/>
              </a:spcAft>
              <a:buClr>
                <a:srgbClr val="000000"/>
              </a:buClr>
              <a:buSzPct val="100000"/>
              <a:buFont typeface="Times New Roman" panose="02020603050405020304" pitchFamily="18" charset="0"/>
              <a:defRPr sz="3500">
                <a:solidFill>
                  <a:srgbClr val="000000"/>
                </a:solidFill>
                <a:latin typeface="Calibri Light" panose="020F0302020204030204" pitchFamily="34" charset="0"/>
                <a:ea typeface="Microsoft YaHei" panose="020B0503020204020204" pitchFamily="34" charset="-122"/>
              </a:defRPr>
            </a:lvl9pPr>
          </a:lstStyle>
          <a:p>
            <a:r>
              <a:rPr lang="en-US" err="1">
                <a:solidFill>
                  <a:srgbClr val="FF0000"/>
                </a:solidFill>
              </a:rPr>
              <a:t>Phân</a:t>
            </a:r>
            <a:r>
              <a:rPr lang="en-US">
                <a:solidFill>
                  <a:srgbClr val="FF0000"/>
                </a:solidFill>
              </a:rPr>
              <a:t> </a:t>
            </a:r>
            <a:r>
              <a:rPr lang="en-US" err="1">
                <a:solidFill>
                  <a:srgbClr val="FF0000"/>
                </a:solidFill>
              </a:rPr>
              <a:t>tích</a:t>
            </a:r>
            <a:r>
              <a:rPr lang="en-US">
                <a:solidFill>
                  <a:srgbClr val="FF0000"/>
                </a:solidFill>
              </a:rPr>
              <a:t> SWOT </a:t>
            </a:r>
            <a:r>
              <a:rPr lang="en-US" err="1">
                <a:solidFill>
                  <a:srgbClr val="FF0000"/>
                </a:solidFill>
              </a:rPr>
              <a:t>từ</a:t>
            </a:r>
            <a:r>
              <a:rPr lang="en-US">
                <a:solidFill>
                  <a:srgbClr val="FF0000"/>
                </a:solidFill>
              </a:rPr>
              <a:t> </a:t>
            </a:r>
            <a:r>
              <a:rPr lang="en-US" err="1">
                <a:solidFill>
                  <a:srgbClr val="FF0000"/>
                </a:solidFill>
              </a:rPr>
              <a:t>thực</a:t>
            </a:r>
            <a:r>
              <a:rPr lang="en-US">
                <a:solidFill>
                  <a:srgbClr val="FF0000"/>
                </a:solidFill>
              </a:rPr>
              <a:t> </a:t>
            </a:r>
            <a:r>
              <a:rPr lang="en-US" err="1">
                <a:solidFill>
                  <a:srgbClr val="FF0000"/>
                </a:solidFill>
              </a:rPr>
              <a:t>trạng</a:t>
            </a:r>
            <a:endParaRPr lang="en-US">
              <a:solidFill>
                <a:srgbClr val="FF0000"/>
              </a:solidFill>
            </a:endParaRPr>
          </a:p>
        </p:txBody>
      </p:sp>
      <p:sp>
        <p:nvSpPr>
          <p:cNvPr id="7" name="Rectangle 6"/>
          <p:cNvSpPr/>
          <p:nvPr/>
        </p:nvSpPr>
        <p:spPr>
          <a:xfrm>
            <a:off x="552529" y="1531216"/>
            <a:ext cx="2557162" cy="1647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rgbClr val="FF0000"/>
                </a:solidFill>
              </a:rPr>
              <a:t>             </a:t>
            </a:r>
          </a:p>
        </p:txBody>
      </p:sp>
      <p:sp>
        <p:nvSpPr>
          <p:cNvPr id="8" name="Rectangle 7"/>
          <p:cNvSpPr/>
          <p:nvPr/>
        </p:nvSpPr>
        <p:spPr>
          <a:xfrm>
            <a:off x="552529" y="1539554"/>
            <a:ext cx="2557162" cy="5059189"/>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FF0000"/>
                </a:solidFill>
              </a:rPr>
              <a:t>             </a:t>
            </a:r>
          </a:p>
        </p:txBody>
      </p:sp>
      <p:grpSp>
        <p:nvGrpSpPr>
          <p:cNvPr id="9" name="Group 8"/>
          <p:cNvGrpSpPr/>
          <p:nvPr/>
        </p:nvGrpSpPr>
        <p:grpSpPr>
          <a:xfrm>
            <a:off x="1386297" y="1103086"/>
            <a:ext cx="889628" cy="889628"/>
            <a:chOff x="1357879" y="2378975"/>
            <a:chExt cx="1298246" cy="1298246"/>
          </a:xfrm>
        </p:grpSpPr>
        <p:sp>
          <p:nvSpPr>
            <p:cNvPr id="10" name="Oval 9"/>
            <p:cNvSpPr/>
            <p:nvPr/>
          </p:nvSpPr>
          <p:spPr>
            <a:xfrm>
              <a:off x="1357879" y="2378975"/>
              <a:ext cx="1298246" cy="12982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grpSp>
          <p:nvGrpSpPr>
            <p:cNvPr id="11" name="Group 10"/>
            <p:cNvGrpSpPr/>
            <p:nvPr/>
          </p:nvGrpSpPr>
          <p:grpSpPr>
            <a:xfrm>
              <a:off x="1629488" y="2693026"/>
              <a:ext cx="755028" cy="527176"/>
              <a:chOff x="5703888" y="4146550"/>
              <a:chExt cx="2230437" cy="1557337"/>
            </a:xfrm>
            <a:solidFill>
              <a:schemeClr val="bg1"/>
            </a:solidFill>
          </p:grpSpPr>
          <p:sp>
            <p:nvSpPr>
              <p:cNvPr id="12" name="Freeform 5"/>
              <p:cNvSpPr>
                <a:spLocks noEditPoints="1"/>
              </p:cNvSpPr>
              <p:nvPr/>
            </p:nvSpPr>
            <p:spPr bwMode="auto">
              <a:xfrm>
                <a:off x="5781675" y="5616575"/>
                <a:ext cx="85725" cy="87312"/>
              </a:xfrm>
              <a:custGeom>
                <a:avLst/>
                <a:gdLst>
                  <a:gd name="T0" fmla="*/ 32 w 63"/>
                  <a:gd name="T1" fmla="*/ 0 h 64"/>
                  <a:gd name="T2" fmla="*/ 9 w 63"/>
                  <a:gd name="T3" fmla="*/ 10 h 64"/>
                  <a:gd name="T4" fmla="*/ 0 w 63"/>
                  <a:gd name="T5" fmla="*/ 32 h 64"/>
                  <a:gd name="T6" fmla="*/ 9 w 63"/>
                  <a:gd name="T7" fmla="*/ 55 h 64"/>
                  <a:gd name="T8" fmla="*/ 32 w 63"/>
                  <a:gd name="T9" fmla="*/ 64 h 64"/>
                  <a:gd name="T10" fmla="*/ 54 w 63"/>
                  <a:gd name="T11" fmla="*/ 55 h 64"/>
                  <a:gd name="T12" fmla="*/ 63 w 63"/>
                  <a:gd name="T13" fmla="*/ 32 h 64"/>
                  <a:gd name="T14" fmla="*/ 54 w 63"/>
                  <a:gd name="T15" fmla="*/ 10 h 64"/>
                  <a:gd name="T16" fmla="*/ 32 w 63"/>
                  <a:gd name="T17" fmla="*/ 0 h 64"/>
                  <a:gd name="T18" fmla="*/ 32 w 63"/>
                  <a:gd name="T19" fmla="*/ 0 h 64"/>
                  <a:gd name="T20" fmla="*/ 32 w 63"/>
                  <a:gd name="T2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3" h="64">
                    <a:moveTo>
                      <a:pt x="32" y="0"/>
                    </a:moveTo>
                    <a:cubicBezTo>
                      <a:pt x="23" y="0"/>
                      <a:pt x="15" y="4"/>
                      <a:pt x="9" y="10"/>
                    </a:cubicBezTo>
                    <a:cubicBezTo>
                      <a:pt x="3" y="16"/>
                      <a:pt x="0" y="24"/>
                      <a:pt x="0" y="32"/>
                    </a:cubicBezTo>
                    <a:cubicBezTo>
                      <a:pt x="0" y="41"/>
                      <a:pt x="3" y="49"/>
                      <a:pt x="9" y="55"/>
                    </a:cubicBezTo>
                    <a:cubicBezTo>
                      <a:pt x="15" y="61"/>
                      <a:pt x="23" y="64"/>
                      <a:pt x="32" y="64"/>
                    </a:cubicBezTo>
                    <a:cubicBezTo>
                      <a:pt x="40" y="64"/>
                      <a:pt x="48" y="61"/>
                      <a:pt x="54" y="55"/>
                    </a:cubicBezTo>
                    <a:cubicBezTo>
                      <a:pt x="60" y="49"/>
                      <a:pt x="63" y="41"/>
                      <a:pt x="63" y="32"/>
                    </a:cubicBezTo>
                    <a:cubicBezTo>
                      <a:pt x="63" y="24"/>
                      <a:pt x="60" y="16"/>
                      <a:pt x="54" y="10"/>
                    </a:cubicBezTo>
                    <a:cubicBezTo>
                      <a:pt x="48" y="4"/>
                      <a:pt x="40" y="0"/>
                      <a:pt x="32" y="0"/>
                    </a:cubicBezTo>
                    <a:close/>
                    <a:moveTo>
                      <a:pt x="32" y="0"/>
                    </a:moveTo>
                    <a:cubicBezTo>
                      <a:pt x="32" y="0"/>
                      <a:pt x="32"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13" name="Freeform 6"/>
              <p:cNvSpPr>
                <a:spLocks noEditPoints="1"/>
              </p:cNvSpPr>
              <p:nvPr/>
            </p:nvSpPr>
            <p:spPr bwMode="auto">
              <a:xfrm>
                <a:off x="6775450" y="4146550"/>
                <a:ext cx="87312" cy="87312"/>
              </a:xfrm>
              <a:custGeom>
                <a:avLst/>
                <a:gdLst>
                  <a:gd name="T0" fmla="*/ 32 w 64"/>
                  <a:gd name="T1" fmla="*/ 64 h 64"/>
                  <a:gd name="T2" fmla="*/ 64 w 64"/>
                  <a:gd name="T3" fmla="*/ 32 h 64"/>
                  <a:gd name="T4" fmla="*/ 32 w 64"/>
                  <a:gd name="T5" fmla="*/ 0 h 64"/>
                  <a:gd name="T6" fmla="*/ 0 w 64"/>
                  <a:gd name="T7" fmla="*/ 32 h 64"/>
                  <a:gd name="T8" fmla="*/ 32 w 64"/>
                  <a:gd name="T9" fmla="*/ 64 h 64"/>
                  <a:gd name="T10" fmla="*/ 32 w 64"/>
                  <a:gd name="T11" fmla="*/ 64 h 64"/>
                  <a:gd name="T12" fmla="*/ 32 w 64"/>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64" h="64">
                    <a:moveTo>
                      <a:pt x="32" y="64"/>
                    </a:moveTo>
                    <a:cubicBezTo>
                      <a:pt x="49" y="64"/>
                      <a:pt x="64" y="50"/>
                      <a:pt x="64" y="32"/>
                    </a:cubicBezTo>
                    <a:cubicBezTo>
                      <a:pt x="64" y="15"/>
                      <a:pt x="49" y="0"/>
                      <a:pt x="32" y="0"/>
                    </a:cubicBezTo>
                    <a:cubicBezTo>
                      <a:pt x="14" y="0"/>
                      <a:pt x="0" y="15"/>
                      <a:pt x="0" y="32"/>
                    </a:cubicBezTo>
                    <a:cubicBezTo>
                      <a:pt x="0" y="50"/>
                      <a:pt x="14" y="64"/>
                      <a:pt x="32" y="64"/>
                    </a:cubicBezTo>
                    <a:close/>
                    <a:moveTo>
                      <a:pt x="32" y="64"/>
                    </a:moveTo>
                    <a:cubicBezTo>
                      <a:pt x="32" y="64"/>
                      <a:pt x="32" y="64"/>
                      <a:pt x="32" y="6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14" name="Freeform 7"/>
              <p:cNvSpPr>
                <a:spLocks noEditPoints="1"/>
              </p:cNvSpPr>
              <p:nvPr/>
            </p:nvSpPr>
            <p:spPr bwMode="auto">
              <a:xfrm>
                <a:off x="6119813" y="4360863"/>
                <a:ext cx="98425" cy="92075"/>
              </a:xfrm>
              <a:custGeom>
                <a:avLst/>
                <a:gdLst>
                  <a:gd name="T0" fmla="*/ 36 w 72"/>
                  <a:gd name="T1" fmla="*/ 68 h 68"/>
                  <a:gd name="T2" fmla="*/ 56 w 72"/>
                  <a:gd name="T3" fmla="*/ 61 h 68"/>
                  <a:gd name="T4" fmla="*/ 62 w 72"/>
                  <a:gd name="T5" fmla="*/ 17 h 68"/>
                  <a:gd name="T6" fmla="*/ 17 w 72"/>
                  <a:gd name="T7" fmla="*/ 11 h 68"/>
                  <a:gd name="T8" fmla="*/ 11 w 72"/>
                  <a:gd name="T9" fmla="*/ 55 h 68"/>
                  <a:gd name="T10" fmla="*/ 36 w 72"/>
                  <a:gd name="T11" fmla="*/ 68 h 68"/>
                  <a:gd name="T12" fmla="*/ 36 w 72"/>
                  <a:gd name="T13" fmla="*/ 68 h 68"/>
                  <a:gd name="T14" fmla="*/ 36 w 72"/>
                  <a:gd name="T15" fmla="*/ 68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68">
                    <a:moveTo>
                      <a:pt x="36" y="68"/>
                    </a:moveTo>
                    <a:cubicBezTo>
                      <a:pt x="43" y="68"/>
                      <a:pt x="50" y="66"/>
                      <a:pt x="56" y="61"/>
                    </a:cubicBezTo>
                    <a:cubicBezTo>
                      <a:pt x="70" y="51"/>
                      <a:pt x="72" y="31"/>
                      <a:pt x="62" y="17"/>
                    </a:cubicBezTo>
                    <a:cubicBezTo>
                      <a:pt x="51" y="3"/>
                      <a:pt x="31" y="0"/>
                      <a:pt x="17" y="11"/>
                    </a:cubicBezTo>
                    <a:cubicBezTo>
                      <a:pt x="3" y="21"/>
                      <a:pt x="0" y="41"/>
                      <a:pt x="11" y="55"/>
                    </a:cubicBezTo>
                    <a:cubicBezTo>
                      <a:pt x="17" y="63"/>
                      <a:pt x="27" y="68"/>
                      <a:pt x="36" y="68"/>
                    </a:cubicBezTo>
                    <a:close/>
                    <a:moveTo>
                      <a:pt x="36" y="68"/>
                    </a:moveTo>
                    <a:cubicBezTo>
                      <a:pt x="36" y="68"/>
                      <a:pt x="36" y="68"/>
                      <a:pt x="36" y="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15" name="Freeform 8"/>
              <p:cNvSpPr>
                <a:spLocks noEditPoints="1"/>
              </p:cNvSpPr>
              <p:nvPr/>
            </p:nvSpPr>
            <p:spPr bwMode="auto">
              <a:xfrm>
                <a:off x="7658100" y="4611688"/>
                <a:ext cx="98425" cy="93662"/>
              </a:xfrm>
              <a:custGeom>
                <a:avLst/>
                <a:gdLst>
                  <a:gd name="T0" fmla="*/ 36 w 72"/>
                  <a:gd name="T1" fmla="*/ 68 h 68"/>
                  <a:gd name="T2" fmla="*/ 54 w 72"/>
                  <a:gd name="T3" fmla="*/ 62 h 68"/>
                  <a:gd name="T4" fmla="*/ 63 w 72"/>
                  <a:gd name="T5" fmla="*/ 18 h 68"/>
                  <a:gd name="T6" fmla="*/ 18 w 72"/>
                  <a:gd name="T7" fmla="*/ 10 h 68"/>
                  <a:gd name="T8" fmla="*/ 10 w 72"/>
                  <a:gd name="T9" fmla="*/ 54 h 68"/>
                  <a:gd name="T10" fmla="*/ 36 w 72"/>
                  <a:gd name="T11" fmla="*/ 68 h 68"/>
                  <a:gd name="T12" fmla="*/ 36 w 72"/>
                  <a:gd name="T13" fmla="*/ 68 h 68"/>
                  <a:gd name="T14" fmla="*/ 36 w 72"/>
                  <a:gd name="T15" fmla="*/ 68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68">
                    <a:moveTo>
                      <a:pt x="36" y="68"/>
                    </a:moveTo>
                    <a:cubicBezTo>
                      <a:pt x="42" y="68"/>
                      <a:pt x="49" y="66"/>
                      <a:pt x="54" y="62"/>
                    </a:cubicBezTo>
                    <a:cubicBezTo>
                      <a:pt x="69" y="53"/>
                      <a:pt x="72" y="33"/>
                      <a:pt x="63" y="18"/>
                    </a:cubicBezTo>
                    <a:cubicBezTo>
                      <a:pt x="53" y="4"/>
                      <a:pt x="33" y="0"/>
                      <a:pt x="18" y="10"/>
                    </a:cubicBezTo>
                    <a:cubicBezTo>
                      <a:pt x="4" y="20"/>
                      <a:pt x="0" y="39"/>
                      <a:pt x="10" y="54"/>
                    </a:cubicBezTo>
                    <a:cubicBezTo>
                      <a:pt x="16" y="63"/>
                      <a:pt x="26" y="68"/>
                      <a:pt x="36" y="68"/>
                    </a:cubicBezTo>
                    <a:close/>
                    <a:moveTo>
                      <a:pt x="36" y="68"/>
                    </a:moveTo>
                    <a:cubicBezTo>
                      <a:pt x="36" y="68"/>
                      <a:pt x="36" y="68"/>
                      <a:pt x="36" y="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16" name="Freeform 9"/>
              <p:cNvSpPr>
                <a:spLocks noEditPoints="1"/>
              </p:cNvSpPr>
              <p:nvPr/>
            </p:nvSpPr>
            <p:spPr bwMode="auto">
              <a:xfrm>
                <a:off x="7419975" y="4359275"/>
                <a:ext cx="98425" cy="92075"/>
              </a:xfrm>
              <a:custGeom>
                <a:avLst/>
                <a:gdLst>
                  <a:gd name="T0" fmla="*/ 16 w 72"/>
                  <a:gd name="T1" fmla="*/ 62 h 68"/>
                  <a:gd name="T2" fmla="*/ 36 w 72"/>
                  <a:gd name="T3" fmla="*/ 68 h 68"/>
                  <a:gd name="T4" fmla="*/ 61 w 72"/>
                  <a:gd name="T5" fmla="*/ 56 h 68"/>
                  <a:gd name="T6" fmla="*/ 55 w 72"/>
                  <a:gd name="T7" fmla="*/ 11 h 68"/>
                  <a:gd name="T8" fmla="*/ 10 w 72"/>
                  <a:gd name="T9" fmla="*/ 17 h 68"/>
                  <a:gd name="T10" fmla="*/ 16 w 72"/>
                  <a:gd name="T11" fmla="*/ 62 h 68"/>
                  <a:gd name="T12" fmla="*/ 16 w 72"/>
                  <a:gd name="T13" fmla="*/ 62 h 68"/>
                  <a:gd name="T14" fmla="*/ 16 w 72"/>
                  <a:gd name="T15" fmla="*/ 62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68">
                    <a:moveTo>
                      <a:pt x="16" y="62"/>
                    </a:moveTo>
                    <a:cubicBezTo>
                      <a:pt x="22" y="66"/>
                      <a:pt x="29" y="68"/>
                      <a:pt x="36" y="68"/>
                    </a:cubicBezTo>
                    <a:cubicBezTo>
                      <a:pt x="45" y="68"/>
                      <a:pt x="55" y="64"/>
                      <a:pt x="61" y="56"/>
                    </a:cubicBezTo>
                    <a:cubicBezTo>
                      <a:pt x="72" y="42"/>
                      <a:pt x="69" y="22"/>
                      <a:pt x="55" y="11"/>
                    </a:cubicBezTo>
                    <a:cubicBezTo>
                      <a:pt x="41" y="0"/>
                      <a:pt x="21" y="3"/>
                      <a:pt x="10" y="17"/>
                    </a:cubicBezTo>
                    <a:cubicBezTo>
                      <a:pt x="0" y="31"/>
                      <a:pt x="2" y="51"/>
                      <a:pt x="16" y="62"/>
                    </a:cubicBezTo>
                    <a:close/>
                    <a:moveTo>
                      <a:pt x="16" y="62"/>
                    </a:moveTo>
                    <a:cubicBezTo>
                      <a:pt x="16" y="62"/>
                      <a:pt x="16" y="62"/>
                      <a:pt x="16" y="6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17" name="Freeform 10"/>
              <p:cNvSpPr>
                <a:spLocks noEditPoints="1"/>
              </p:cNvSpPr>
              <p:nvPr/>
            </p:nvSpPr>
            <p:spPr bwMode="auto">
              <a:xfrm>
                <a:off x="7805738" y="4929188"/>
                <a:ext cx="95250" cy="90487"/>
              </a:xfrm>
              <a:custGeom>
                <a:avLst/>
                <a:gdLst>
                  <a:gd name="T0" fmla="*/ 5 w 71"/>
                  <a:gd name="T1" fmla="*/ 43 h 67"/>
                  <a:gd name="T2" fmla="*/ 35 w 71"/>
                  <a:gd name="T3" fmla="*/ 67 h 67"/>
                  <a:gd name="T4" fmla="*/ 44 w 71"/>
                  <a:gd name="T5" fmla="*/ 66 h 67"/>
                  <a:gd name="T6" fmla="*/ 66 w 71"/>
                  <a:gd name="T7" fmla="*/ 26 h 67"/>
                  <a:gd name="T8" fmla="*/ 27 w 71"/>
                  <a:gd name="T9" fmla="*/ 4 h 67"/>
                  <a:gd name="T10" fmla="*/ 5 w 71"/>
                  <a:gd name="T11" fmla="*/ 43 h 67"/>
                  <a:gd name="T12" fmla="*/ 5 w 71"/>
                  <a:gd name="T13" fmla="*/ 43 h 67"/>
                  <a:gd name="T14" fmla="*/ 5 w 71"/>
                  <a:gd name="T15" fmla="*/ 4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67">
                    <a:moveTo>
                      <a:pt x="5" y="43"/>
                    </a:moveTo>
                    <a:cubicBezTo>
                      <a:pt x="9" y="58"/>
                      <a:pt x="21" y="67"/>
                      <a:pt x="35" y="67"/>
                    </a:cubicBezTo>
                    <a:cubicBezTo>
                      <a:pt x="38" y="67"/>
                      <a:pt x="41" y="66"/>
                      <a:pt x="44" y="66"/>
                    </a:cubicBezTo>
                    <a:cubicBezTo>
                      <a:pt x="61" y="61"/>
                      <a:pt x="71" y="43"/>
                      <a:pt x="66" y="26"/>
                    </a:cubicBezTo>
                    <a:cubicBezTo>
                      <a:pt x="61" y="10"/>
                      <a:pt x="44" y="0"/>
                      <a:pt x="27" y="4"/>
                    </a:cubicBezTo>
                    <a:cubicBezTo>
                      <a:pt x="10" y="9"/>
                      <a:pt x="0" y="27"/>
                      <a:pt x="5" y="43"/>
                    </a:cubicBezTo>
                    <a:close/>
                    <a:moveTo>
                      <a:pt x="5" y="43"/>
                    </a:moveTo>
                    <a:cubicBezTo>
                      <a:pt x="5" y="43"/>
                      <a:pt x="5" y="43"/>
                      <a:pt x="5" y="4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18" name="Freeform 11"/>
              <p:cNvSpPr>
                <a:spLocks noEditPoints="1"/>
              </p:cNvSpPr>
              <p:nvPr/>
            </p:nvSpPr>
            <p:spPr bwMode="auto">
              <a:xfrm>
                <a:off x="7113588" y="4197350"/>
                <a:ext cx="96837" cy="92075"/>
              </a:xfrm>
              <a:custGeom>
                <a:avLst/>
                <a:gdLst>
                  <a:gd name="T0" fmla="*/ 26 w 72"/>
                  <a:gd name="T1" fmla="*/ 66 h 67"/>
                  <a:gd name="T2" fmla="*/ 26 w 72"/>
                  <a:gd name="T3" fmla="*/ 66 h 67"/>
                  <a:gd name="T4" fmla="*/ 36 w 72"/>
                  <a:gd name="T5" fmla="*/ 67 h 67"/>
                  <a:gd name="T6" fmla="*/ 66 w 72"/>
                  <a:gd name="T7" fmla="*/ 46 h 67"/>
                  <a:gd name="T8" fmla="*/ 46 w 72"/>
                  <a:gd name="T9" fmla="*/ 5 h 67"/>
                  <a:gd name="T10" fmla="*/ 6 w 72"/>
                  <a:gd name="T11" fmla="*/ 25 h 67"/>
                  <a:gd name="T12" fmla="*/ 26 w 72"/>
                  <a:gd name="T13" fmla="*/ 66 h 67"/>
                  <a:gd name="T14" fmla="*/ 26 w 72"/>
                  <a:gd name="T15" fmla="*/ 66 h 67"/>
                  <a:gd name="T16" fmla="*/ 26 w 72"/>
                  <a:gd name="T17" fmla="*/ 6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67">
                    <a:moveTo>
                      <a:pt x="26" y="66"/>
                    </a:moveTo>
                    <a:cubicBezTo>
                      <a:pt x="26" y="66"/>
                      <a:pt x="26" y="66"/>
                      <a:pt x="26" y="66"/>
                    </a:cubicBezTo>
                    <a:cubicBezTo>
                      <a:pt x="29" y="67"/>
                      <a:pt x="33" y="67"/>
                      <a:pt x="36" y="67"/>
                    </a:cubicBezTo>
                    <a:cubicBezTo>
                      <a:pt x="49" y="67"/>
                      <a:pt x="62" y="59"/>
                      <a:pt x="66" y="46"/>
                    </a:cubicBezTo>
                    <a:cubicBezTo>
                      <a:pt x="72" y="29"/>
                      <a:pt x="63" y="11"/>
                      <a:pt x="46" y="5"/>
                    </a:cubicBezTo>
                    <a:cubicBezTo>
                      <a:pt x="29" y="0"/>
                      <a:pt x="11" y="9"/>
                      <a:pt x="6" y="25"/>
                    </a:cubicBezTo>
                    <a:cubicBezTo>
                      <a:pt x="0" y="42"/>
                      <a:pt x="9" y="60"/>
                      <a:pt x="26" y="66"/>
                    </a:cubicBezTo>
                    <a:close/>
                    <a:moveTo>
                      <a:pt x="26" y="66"/>
                    </a:moveTo>
                    <a:cubicBezTo>
                      <a:pt x="26" y="66"/>
                      <a:pt x="26" y="66"/>
                      <a:pt x="26" y="6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19" name="Freeform 12"/>
              <p:cNvSpPr>
                <a:spLocks noEditPoints="1"/>
              </p:cNvSpPr>
              <p:nvPr/>
            </p:nvSpPr>
            <p:spPr bwMode="auto">
              <a:xfrm>
                <a:off x="6427788" y="4197350"/>
                <a:ext cx="96837" cy="93662"/>
              </a:xfrm>
              <a:custGeom>
                <a:avLst/>
                <a:gdLst>
                  <a:gd name="T0" fmla="*/ 36 w 71"/>
                  <a:gd name="T1" fmla="*/ 68 h 68"/>
                  <a:gd name="T2" fmla="*/ 46 w 71"/>
                  <a:gd name="T3" fmla="*/ 66 h 68"/>
                  <a:gd name="T4" fmla="*/ 66 w 71"/>
                  <a:gd name="T5" fmla="*/ 25 h 68"/>
                  <a:gd name="T6" fmla="*/ 25 w 71"/>
                  <a:gd name="T7" fmla="*/ 5 h 68"/>
                  <a:gd name="T8" fmla="*/ 5 w 71"/>
                  <a:gd name="T9" fmla="*/ 46 h 68"/>
                  <a:gd name="T10" fmla="*/ 36 w 71"/>
                  <a:gd name="T11" fmla="*/ 68 h 68"/>
                  <a:gd name="T12" fmla="*/ 36 w 71"/>
                  <a:gd name="T13" fmla="*/ 68 h 68"/>
                  <a:gd name="T14" fmla="*/ 36 w 71"/>
                  <a:gd name="T15" fmla="*/ 68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68">
                    <a:moveTo>
                      <a:pt x="36" y="68"/>
                    </a:moveTo>
                    <a:cubicBezTo>
                      <a:pt x="39" y="68"/>
                      <a:pt x="42" y="67"/>
                      <a:pt x="46" y="66"/>
                    </a:cubicBezTo>
                    <a:cubicBezTo>
                      <a:pt x="63" y="60"/>
                      <a:pt x="71" y="42"/>
                      <a:pt x="66" y="25"/>
                    </a:cubicBezTo>
                    <a:cubicBezTo>
                      <a:pt x="60" y="9"/>
                      <a:pt x="42" y="0"/>
                      <a:pt x="25" y="5"/>
                    </a:cubicBezTo>
                    <a:cubicBezTo>
                      <a:pt x="9" y="11"/>
                      <a:pt x="0" y="29"/>
                      <a:pt x="5" y="46"/>
                    </a:cubicBezTo>
                    <a:cubicBezTo>
                      <a:pt x="10" y="59"/>
                      <a:pt x="22" y="68"/>
                      <a:pt x="36" y="68"/>
                    </a:cubicBezTo>
                    <a:close/>
                    <a:moveTo>
                      <a:pt x="36" y="68"/>
                    </a:moveTo>
                    <a:cubicBezTo>
                      <a:pt x="36" y="68"/>
                      <a:pt x="36" y="68"/>
                      <a:pt x="36" y="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20" name="Freeform 13"/>
              <p:cNvSpPr>
                <a:spLocks noEditPoints="1"/>
              </p:cNvSpPr>
              <p:nvPr/>
            </p:nvSpPr>
            <p:spPr bwMode="auto">
              <a:xfrm>
                <a:off x="7845425" y="5276850"/>
                <a:ext cx="88900" cy="87312"/>
              </a:xfrm>
              <a:custGeom>
                <a:avLst/>
                <a:gdLst>
                  <a:gd name="T0" fmla="*/ 34 w 65"/>
                  <a:gd name="T1" fmla="*/ 1 h 65"/>
                  <a:gd name="T2" fmla="*/ 1 w 65"/>
                  <a:gd name="T3" fmla="*/ 31 h 65"/>
                  <a:gd name="T4" fmla="*/ 31 w 65"/>
                  <a:gd name="T5" fmla="*/ 65 h 65"/>
                  <a:gd name="T6" fmla="*/ 33 w 65"/>
                  <a:gd name="T7" fmla="*/ 65 h 65"/>
                  <a:gd name="T8" fmla="*/ 64 w 65"/>
                  <a:gd name="T9" fmla="*/ 35 h 65"/>
                  <a:gd name="T10" fmla="*/ 34 w 65"/>
                  <a:gd name="T11" fmla="*/ 1 h 65"/>
                  <a:gd name="T12" fmla="*/ 34 w 65"/>
                  <a:gd name="T13" fmla="*/ 1 h 65"/>
                  <a:gd name="T14" fmla="*/ 34 w 65"/>
                  <a:gd name="T15" fmla="*/ 1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5">
                    <a:moveTo>
                      <a:pt x="34" y="1"/>
                    </a:moveTo>
                    <a:cubicBezTo>
                      <a:pt x="17" y="0"/>
                      <a:pt x="2" y="14"/>
                      <a:pt x="1" y="31"/>
                    </a:cubicBezTo>
                    <a:cubicBezTo>
                      <a:pt x="0" y="49"/>
                      <a:pt x="13" y="64"/>
                      <a:pt x="31" y="65"/>
                    </a:cubicBezTo>
                    <a:cubicBezTo>
                      <a:pt x="31" y="65"/>
                      <a:pt x="32" y="65"/>
                      <a:pt x="33" y="65"/>
                    </a:cubicBezTo>
                    <a:cubicBezTo>
                      <a:pt x="49" y="65"/>
                      <a:pt x="63" y="52"/>
                      <a:pt x="64" y="35"/>
                    </a:cubicBezTo>
                    <a:cubicBezTo>
                      <a:pt x="65" y="17"/>
                      <a:pt x="52" y="2"/>
                      <a:pt x="34" y="1"/>
                    </a:cubicBezTo>
                    <a:close/>
                    <a:moveTo>
                      <a:pt x="34" y="1"/>
                    </a:moveTo>
                    <a:cubicBezTo>
                      <a:pt x="34" y="1"/>
                      <a:pt x="34" y="1"/>
                      <a:pt x="34"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21" name="Freeform 14"/>
              <p:cNvSpPr>
                <a:spLocks noEditPoints="1"/>
              </p:cNvSpPr>
              <p:nvPr/>
            </p:nvSpPr>
            <p:spPr bwMode="auto">
              <a:xfrm>
                <a:off x="5703888" y="5278438"/>
                <a:ext cx="90487" cy="87312"/>
              </a:xfrm>
              <a:custGeom>
                <a:avLst/>
                <a:gdLst>
                  <a:gd name="T0" fmla="*/ 65 w 66"/>
                  <a:gd name="T1" fmla="*/ 31 h 65"/>
                  <a:gd name="T2" fmla="*/ 31 w 66"/>
                  <a:gd name="T3" fmla="*/ 1 h 65"/>
                  <a:gd name="T4" fmla="*/ 1 w 66"/>
                  <a:gd name="T5" fmla="*/ 35 h 65"/>
                  <a:gd name="T6" fmla="*/ 33 w 66"/>
                  <a:gd name="T7" fmla="*/ 65 h 65"/>
                  <a:gd name="T8" fmla="*/ 35 w 66"/>
                  <a:gd name="T9" fmla="*/ 65 h 65"/>
                  <a:gd name="T10" fmla="*/ 65 w 66"/>
                  <a:gd name="T11" fmla="*/ 31 h 65"/>
                  <a:gd name="T12" fmla="*/ 65 w 66"/>
                  <a:gd name="T13" fmla="*/ 31 h 65"/>
                  <a:gd name="T14" fmla="*/ 65 w 66"/>
                  <a:gd name="T15" fmla="*/ 31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5">
                    <a:moveTo>
                      <a:pt x="65" y="31"/>
                    </a:moveTo>
                    <a:cubicBezTo>
                      <a:pt x="64" y="14"/>
                      <a:pt x="49" y="0"/>
                      <a:pt x="31" y="1"/>
                    </a:cubicBezTo>
                    <a:cubicBezTo>
                      <a:pt x="14" y="2"/>
                      <a:pt x="0" y="17"/>
                      <a:pt x="1" y="35"/>
                    </a:cubicBezTo>
                    <a:cubicBezTo>
                      <a:pt x="2" y="52"/>
                      <a:pt x="16" y="65"/>
                      <a:pt x="33" y="65"/>
                    </a:cubicBezTo>
                    <a:cubicBezTo>
                      <a:pt x="33" y="65"/>
                      <a:pt x="34" y="65"/>
                      <a:pt x="35" y="65"/>
                    </a:cubicBezTo>
                    <a:cubicBezTo>
                      <a:pt x="52" y="64"/>
                      <a:pt x="66" y="49"/>
                      <a:pt x="65" y="31"/>
                    </a:cubicBezTo>
                    <a:close/>
                    <a:moveTo>
                      <a:pt x="65" y="31"/>
                    </a:moveTo>
                    <a:cubicBezTo>
                      <a:pt x="65" y="31"/>
                      <a:pt x="65" y="31"/>
                      <a:pt x="65" y="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22" name="Freeform 15"/>
              <p:cNvSpPr>
                <a:spLocks noEditPoints="1"/>
              </p:cNvSpPr>
              <p:nvPr/>
            </p:nvSpPr>
            <p:spPr bwMode="auto">
              <a:xfrm>
                <a:off x="5737225" y="4929188"/>
                <a:ext cx="96837" cy="92075"/>
              </a:xfrm>
              <a:custGeom>
                <a:avLst/>
                <a:gdLst>
                  <a:gd name="T0" fmla="*/ 27 w 71"/>
                  <a:gd name="T1" fmla="*/ 67 h 68"/>
                  <a:gd name="T2" fmla="*/ 36 w 71"/>
                  <a:gd name="T3" fmla="*/ 68 h 68"/>
                  <a:gd name="T4" fmla="*/ 66 w 71"/>
                  <a:gd name="T5" fmla="*/ 44 h 68"/>
                  <a:gd name="T6" fmla="*/ 44 w 71"/>
                  <a:gd name="T7" fmla="*/ 5 h 68"/>
                  <a:gd name="T8" fmla="*/ 5 w 71"/>
                  <a:gd name="T9" fmla="*/ 27 h 68"/>
                  <a:gd name="T10" fmla="*/ 27 w 71"/>
                  <a:gd name="T11" fmla="*/ 67 h 68"/>
                  <a:gd name="T12" fmla="*/ 27 w 71"/>
                  <a:gd name="T13" fmla="*/ 67 h 68"/>
                  <a:gd name="T14" fmla="*/ 27 w 71"/>
                  <a:gd name="T15" fmla="*/ 67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68">
                    <a:moveTo>
                      <a:pt x="27" y="67"/>
                    </a:moveTo>
                    <a:cubicBezTo>
                      <a:pt x="30" y="67"/>
                      <a:pt x="33" y="68"/>
                      <a:pt x="36" y="68"/>
                    </a:cubicBezTo>
                    <a:cubicBezTo>
                      <a:pt x="50" y="68"/>
                      <a:pt x="63" y="58"/>
                      <a:pt x="66" y="44"/>
                    </a:cubicBezTo>
                    <a:cubicBezTo>
                      <a:pt x="71" y="27"/>
                      <a:pt x="61" y="10"/>
                      <a:pt x="44" y="5"/>
                    </a:cubicBezTo>
                    <a:cubicBezTo>
                      <a:pt x="27" y="0"/>
                      <a:pt x="10" y="10"/>
                      <a:pt x="5" y="27"/>
                    </a:cubicBezTo>
                    <a:cubicBezTo>
                      <a:pt x="0" y="44"/>
                      <a:pt x="10" y="62"/>
                      <a:pt x="27" y="67"/>
                    </a:cubicBezTo>
                    <a:close/>
                    <a:moveTo>
                      <a:pt x="27" y="67"/>
                    </a:moveTo>
                    <a:cubicBezTo>
                      <a:pt x="27" y="67"/>
                      <a:pt x="27" y="67"/>
                      <a:pt x="27" y="6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23" name="Freeform 16"/>
              <p:cNvSpPr>
                <a:spLocks noEditPoints="1"/>
              </p:cNvSpPr>
              <p:nvPr/>
            </p:nvSpPr>
            <p:spPr bwMode="auto">
              <a:xfrm>
                <a:off x="5881688" y="4611688"/>
                <a:ext cx="98425" cy="93662"/>
              </a:xfrm>
              <a:custGeom>
                <a:avLst/>
                <a:gdLst>
                  <a:gd name="T0" fmla="*/ 19 w 73"/>
                  <a:gd name="T1" fmla="*/ 63 h 69"/>
                  <a:gd name="T2" fmla="*/ 37 w 73"/>
                  <a:gd name="T3" fmla="*/ 69 h 69"/>
                  <a:gd name="T4" fmla="*/ 63 w 73"/>
                  <a:gd name="T5" fmla="*/ 55 h 69"/>
                  <a:gd name="T6" fmla="*/ 55 w 73"/>
                  <a:gd name="T7" fmla="*/ 10 h 69"/>
                  <a:gd name="T8" fmla="*/ 10 w 73"/>
                  <a:gd name="T9" fmla="*/ 19 h 69"/>
                  <a:gd name="T10" fmla="*/ 19 w 73"/>
                  <a:gd name="T11" fmla="*/ 63 h 69"/>
                  <a:gd name="T12" fmla="*/ 19 w 73"/>
                  <a:gd name="T13" fmla="*/ 63 h 69"/>
                  <a:gd name="T14" fmla="*/ 19 w 73"/>
                  <a:gd name="T15" fmla="*/ 63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 h="69">
                    <a:moveTo>
                      <a:pt x="19" y="63"/>
                    </a:moveTo>
                    <a:cubicBezTo>
                      <a:pt x="24" y="67"/>
                      <a:pt x="31" y="69"/>
                      <a:pt x="37" y="69"/>
                    </a:cubicBezTo>
                    <a:cubicBezTo>
                      <a:pt x="47" y="69"/>
                      <a:pt x="57" y="64"/>
                      <a:pt x="63" y="55"/>
                    </a:cubicBezTo>
                    <a:cubicBezTo>
                      <a:pt x="73" y="40"/>
                      <a:pt x="69" y="20"/>
                      <a:pt x="55" y="10"/>
                    </a:cubicBezTo>
                    <a:cubicBezTo>
                      <a:pt x="40" y="0"/>
                      <a:pt x="20" y="4"/>
                      <a:pt x="10" y="19"/>
                    </a:cubicBezTo>
                    <a:cubicBezTo>
                      <a:pt x="0" y="33"/>
                      <a:pt x="4" y="53"/>
                      <a:pt x="19" y="63"/>
                    </a:cubicBezTo>
                    <a:close/>
                    <a:moveTo>
                      <a:pt x="19" y="63"/>
                    </a:moveTo>
                    <a:cubicBezTo>
                      <a:pt x="19" y="63"/>
                      <a:pt x="19" y="63"/>
                      <a:pt x="19" y="6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24" name="Freeform 17"/>
              <p:cNvSpPr>
                <a:spLocks noEditPoints="1"/>
              </p:cNvSpPr>
              <p:nvPr/>
            </p:nvSpPr>
            <p:spPr bwMode="auto">
              <a:xfrm>
                <a:off x="7770813" y="5616575"/>
                <a:ext cx="87312" cy="87312"/>
              </a:xfrm>
              <a:custGeom>
                <a:avLst/>
                <a:gdLst>
                  <a:gd name="T0" fmla="*/ 32 w 64"/>
                  <a:gd name="T1" fmla="*/ 0 h 64"/>
                  <a:gd name="T2" fmla="*/ 9 w 64"/>
                  <a:gd name="T3" fmla="*/ 10 h 64"/>
                  <a:gd name="T4" fmla="*/ 0 w 64"/>
                  <a:gd name="T5" fmla="*/ 32 h 64"/>
                  <a:gd name="T6" fmla="*/ 9 w 64"/>
                  <a:gd name="T7" fmla="*/ 55 h 64"/>
                  <a:gd name="T8" fmla="*/ 32 w 64"/>
                  <a:gd name="T9" fmla="*/ 64 h 64"/>
                  <a:gd name="T10" fmla="*/ 54 w 64"/>
                  <a:gd name="T11" fmla="*/ 55 h 64"/>
                  <a:gd name="T12" fmla="*/ 64 w 64"/>
                  <a:gd name="T13" fmla="*/ 32 h 64"/>
                  <a:gd name="T14" fmla="*/ 54 w 64"/>
                  <a:gd name="T15" fmla="*/ 10 h 64"/>
                  <a:gd name="T16" fmla="*/ 32 w 64"/>
                  <a:gd name="T17" fmla="*/ 0 h 64"/>
                  <a:gd name="T18" fmla="*/ 32 w 64"/>
                  <a:gd name="T19" fmla="*/ 0 h 64"/>
                  <a:gd name="T20" fmla="*/ 32 w 64"/>
                  <a:gd name="T2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64">
                    <a:moveTo>
                      <a:pt x="32" y="0"/>
                    </a:moveTo>
                    <a:cubicBezTo>
                      <a:pt x="23" y="0"/>
                      <a:pt x="15" y="4"/>
                      <a:pt x="9" y="10"/>
                    </a:cubicBezTo>
                    <a:cubicBezTo>
                      <a:pt x="3" y="16"/>
                      <a:pt x="0" y="24"/>
                      <a:pt x="0" y="32"/>
                    </a:cubicBezTo>
                    <a:cubicBezTo>
                      <a:pt x="0" y="41"/>
                      <a:pt x="3" y="49"/>
                      <a:pt x="9" y="55"/>
                    </a:cubicBezTo>
                    <a:cubicBezTo>
                      <a:pt x="15" y="61"/>
                      <a:pt x="23" y="64"/>
                      <a:pt x="32" y="64"/>
                    </a:cubicBezTo>
                    <a:cubicBezTo>
                      <a:pt x="40" y="64"/>
                      <a:pt x="48" y="61"/>
                      <a:pt x="54" y="55"/>
                    </a:cubicBezTo>
                    <a:cubicBezTo>
                      <a:pt x="60" y="49"/>
                      <a:pt x="64" y="41"/>
                      <a:pt x="64" y="32"/>
                    </a:cubicBezTo>
                    <a:cubicBezTo>
                      <a:pt x="64" y="24"/>
                      <a:pt x="60" y="16"/>
                      <a:pt x="54" y="10"/>
                    </a:cubicBezTo>
                    <a:cubicBezTo>
                      <a:pt x="48" y="4"/>
                      <a:pt x="40" y="0"/>
                      <a:pt x="32" y="0"/>
                    </a:cubicBezTo>
                    <a:close/>
                    <a:moveTo>
                      <a:pt x="32" y="0"/>
                    </a:moveTo>
                    <a:cubicBezTo>
                      <a:pt x="32" y="0"/>
                      <a:pt x="32"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25" name="Freeform 18"/>
              <p:cNvSpPr>
                <a:spLocks noEditPoints="1"/>
              </p:cNvSpPr>
              <p:nvPr/>
            </p:nvSpPr>
            <p:spPr bwMode="auto">
              <a:xfrm>
                <a:off x="5876925" y="4319587"/>
                <a:ext cx="1884362" cy="1320802"/>
              </a:xfrm>
              <a:custGeom>
                <a:avLst/>
                <a:gdLst>
                  <a:gd name="T0" fmla="*/ 693 w 1386"/>
                  <a:gd name="T1" fmla="*/ 0 h 972"/>
                  <a:gd name="T2" fmla="*/ 0 w 1386"/>
                  <a:gd name="T3" fmla="*/ 693 h 972"/>
                  <a:gd name="T4" fmla="*/ 50 w 1386"/>
                  <a:gd name="T5" fmla="*/ 952 h 972"/>
                  <a:gd name="T6" fmla="*/ 80 w 1386"/>
                  <a:gd name="T7" fmla="*/ 972 h 972"/>
                  <a:gd name="T8" fmla="*/ 381 w 1386"/>
                  <a:gd name="T9" fmla="*/ 972 h 972"/>
                  <a:gd name="T10" fmla="*/ 409 w 1386"/>
                  <a:gd name="T11" fmla="*/ 954 h 972"/>
                  <a:gd name="T12" fmla="*/ 406 w 1386"/>
                  <a:gd name="T13" fmla="*/ 920 h 972"/>
                  <a:gd name="T14" fmla="*/ 327 w 1386"/>
                  <a:gd name="T15" fmla="*/ 693 h 972"/>
                  <a:gd name="T16" fmla="*/ 693 w 1386"/>
                  <a:gd name="T17" fmla="*/ 326 h 972"/>
                  <a:gd name="T18" fmla="*/ 1060 w 1386"/>
                  <a:gd name="T19" fmla="*/ 693 h 972"/>
                  <a:gd name="T20" fmla="*/ 981 w 1386"/>
                  <a:gd name="T21" fmla="*/ 920 h 972"/>
                  <a:gd name="T22" fmla="*/ 977 w 1386"/>
                  <a:gd name="T23" fmla="*/ 954 h 972"/>
                  <a:gd name="T24" fmla="*/ 1006 w 1386"/>
                  <a:gd name="T25" fmla="*/ 972 h 972"/>
                  <a:gd name="T26" fmla="*/ 1307 w 1386"/>
                  <a:gd name="T27" fmla="*/ 972 h 972"/>
                  <a:gd name="T28" fmla="*/ 1336 w 1386"/>
                  <a:gd name="T29" fmla="*/ 952 h 972"/>
                  <a:gd name="T30" fmla="*/ 1386 w 1386"/>
                  <a:gd name="T31" fmla="*/ 693 h 972"/>
                  <a:gd name="T32" fmla="*/ 693 w 1386"/>
                  <a:gd name="T33" fmla="*/ 0 h 972"/>
                  <a:gd name="T34" fmla="*/ 102 w 1386"/>
                  <a:gd name="T35" fmla="*/ 908 h 972"/>
                  <a:gd name="T36" fmla="*/ 65 w 1386"/>
                  <a:gd name="T37" fmla="*/ 727 h 972"/>
                  <a:gd name="T38" fmla="*/ 264 w 1386"/>
                  <a:gd name="T39" fmla="*/ 727 h 972"/>
                  <a:gd name="T40" fmla="*/ 321 w 1386"/>
                  <a:gd name="T41" fmla="*/ 908 h 972"/>
                  <a:gd name="T42" fmla="*/ 102 w 1386"/>
                  <a:gd name="T43" fmla="*/ 908 h 972"/>
                  <a:gd name="T44" fmla="*/ 264 w 1386"/>
                  <a:gd name="T45" fmla="*/ 663 h 972"/>
                  <a:gd name="T46" fmla="*/ 65 w 1386"/>
                  <a:gd name="T47" fmla="*/ 663 h 972"/>
                  <a:gd name="T48" fmla="*/ 226 w 1386"/>
                  <a:gd name="T49" fmla="*/ 272 h 972"/>
                  <a:gd name="T50" fmla="*/ 367 w 1386"/>
                  <a:gd name="T51" fmla="*/ 413 h 972"/>
                  <a:gd name="T52" fmla="*/ 264 w 1386"/>
                  <a:gd name="T53" fmla="*/ 663 h 972"/>
                  <a:gd name="T54" fmla="*/ 661 w 1386"/>
                  <a:gd name="T55" fmla="*/ 264 h 972"/>
                  <a:gd name="T56" fmla="*/ 411 w 1386"/>
                  <a:gd name="T57" fmla="*/ 368 h 972"/>
                  <a:gd name="T58" fmla="*/ 270 w 1386"/>
                  <a:gd name="T59" fmla="*/ 227 h 972"/>
                  <a:gd name="T60" fmla="*/ 661 w 1386"/>
                  <a:gd name="T61" fmla="*/ 64 h 972"/>
                  <a:gd name="T62" fmla="*/ 661 w 1386"/>
                  <a:gd name="T63" fmla="*/ 264 h 972"/>
                  <a:gd name="T64" fmla="*/ 725 w 1386"/>
                  <a:gd name="T65" fmla="*/ 264 h 972"/>
                  <a:gd name="T66" fmla="*/ 725 w 1386"/>
                  <a:gd name="T67" fmla="*/ 64 h 972"/>
                  <a:gd name="T68" fmla="*/ 1116 w 1386"/>
                  <a:gd name="T69" fmla="*/ 227 h 972"/>
                  <a:gd name="T70" fmla="*/ 975 w 1386"/>
                  <a:gd name="T71" fmla="*/ 368 h 972"/>
                  <a:gd name="T72" fmla="*/ 725 w 1386"/>
                  <a:gd name="T73" fmla="*/ 264 h 972"/>
                  <a:gd name="T74" fmla="*/ 1285 w 1386"/>
                  <a:gd name="T75" fmla="*/ 908 h 972"/>
                  <a:gd name="T76" fmla="*/ 1066 w 1386"/>
                  <a:gd name="T77" fmla="*/ 908 h 972"/>
                  <a:gd name="T78" fmla="*/ 1122 w 1386"/>
                  <a:gd name="T79" fmla="*/ 727 h 972"/>
                  <a:gd name="T80" fmla="*/ 1322 w 1386"/>
                  <a:gd name="T81" fmla="*/ 727 h 972"/>
                  <a:gd name="T82" fmla="*/ 1285 w 1386"/>
                  <a:gd name="T83" fmla="*/ 908 h 972"/>
                  <a:gd name="T84" fmla="*/ 1122 w 1386"/>
                  <a:gd name="T85" fmla="*/ 663 h 972"/>
                  <a:gd name="T86" fmla="*/ 1020 w 1386"/>
                  <a:gd name="T87" fmla="*/ 413 h 972"/>
                  <a:gd name="T88" fmla="*/ 1161 w 1386"/>
                  <a:gd name="T89" fmla="*/ 272 h 972"/>
                  <a:gd name="T90" fmla="*/ 1322 w 1386"/>
                  <a:gd name="T91" fmla="*/ 663 h 972"/>
                  <a:gd name="T92" fmla="*/ 1122 w 1386"/>
                  <a:gd name="T93" fmla="*/ 663 h 972"/>
                  <a:gd name="T94" fmla="*/ 1122 w 1386"/>
                  <a:gd name="T95" fmla="*/ 663 h 972"/>
                  <a:gd name="T96" fmla="*/ 1122 w 1386"/>
                  <a:gd name="T97" fmla="*/ 663 h 9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6" h="972">
                    <a:moveTo>
                      <a:pt x="693" y="0"/>
                    </a:moveTo>
                    <a:cubicBezTo>
                      <a:pt x="311" y="0"/>
                      <a:pt x="0" y="311"/>
                      <a:pt x="0" y="693"/>
                    </a:cubicBezTo>
                    <a:cubicBezTo>
                      <a:pt x="0" y="782"/>
                      <a:pt x="17" y="869"/>
                      <a:pt x="50" y="952"/>
                    </a:cubicBezTo>
                    <a:cubicBezTo>
                      <a:pt x="55" y="964"/>
                      <a:pt x="67" y="972"/>
                      <a:pt x="80" y="972"/>
                    </a:cubicBezTo>
                    <a:cubicBezTo>
                      <a:pt x="381" y="972"/>
                      <a:pt x="381" y="972"/>
                      <a:pt x="381" y="972"/>
                    </a:cubicBezTo>
                    <a:cubicBezTo>
                      <a:pt x="393" y="972"/>
                      <a:pt x="404" y="965"/>
                      <a:pt x="409" y="954"/>
                    </a:cubicBezTo>
                    <a:cubicBezTo>
                      <a:pt x="415" y="943"/>
                      <a:pt x="413" y="930"/>
                      <a:pt x="406" y="920"/>
                    </a:cubicBezTo>
                    <a:cubicBezTo>
                      <a:pt x="354" y="855"/>
                      <a:pt x="327" y="776"/>
                      <a:pt x="327" y="693"/>
                    </a:cubicBezTo>
                    <a:cubicBezTo>
                      <a:pt x="327" y="491"/>
                      <a:pt x="491" y="326"/>
                      <a:pt x="693" y="326"/>
                    </a:cubicBezTo>
                    <a:cubicBezTo>
                      <a:pt x="895" y="326"/>
                      <a:pt x="1060" y="491"/>
                      <a:pt x="1060" y="693"/>
                    </a:cubicBezTo>
                    <a:cubicBezTo>
                      <a:pt x="1060" y="776"/>
                      <a:pt x="1032" y="855"/>
                      <a:pt x="981" y="920"/>
                    </a:cubicBezTo>
                    <a:cubicBezTo>
                      <a:pt x="973" y="930"/>
                      <a:pt x="972" y="943"/>
                      <a:pt x="977" y="954"/>
                    </a:cubicBezTo>
                    <a:cubicBezTo>
                      <a:pt x="982" y="965"/>
                      <a:pt x="993" y="972"/>
                      <a:pt x="1006" y="972"/>
                    </a:cubicBezTo>
                    <a:cubicBezTo>
                      <a:pt x="1307" y="972"/>
                      <a:pt x="1307" y="972"/>
                      <a:pt x="1307" y="972"/>
                    </a:cubicBezTo>
                    <a:cubicBezTo>
                      <a:pt x="1320" y="972"/>
                      <a:pt x="1331" y="964"/>
                      <a:pt x="1336" y="952"/>
                    </a:cubicBezTo>
                    <a:cubicBezTo>
                      <a:pt x="1369" y="869"/>
                      <a:pt x="1386" y="782"/>
                      <a:pt x="1386" y="693"/>
                    </a:cubicBezTo>
                    <a:cubicBezTo>
                      <a:pt x="1386" y="311"/>
                      <a:pt x="1075" y="0"/>
                      <a:pt x="693" y="0"/>
                    </a:cubicBezTo>
                    <a:close/>
                    <a:moveTo>
                      <a:pt x="102" y="908"/>
                    </a:moveTo>
                    <a:cubicBezTo>
                      <a:pt x="80" y="850"/>
                      <a:pt x="68" y="789"/>
                      <a:pt x="65" y="727"/>
                    </a:cubicBezTo>
                    <a:cubicBezTo>
                      <a:pt x="264" y="727"/>
                      <a:pt x="264" y="727"/>
                      <a:pt x="264" y="727"/>
                    </a:cubicBezTo>
                    <a:cubicBezTo>
                      <a:pt x="269" y="791"/>
                      <a:pt x="288" y="852"/>
                      <a:pt x="321" y="908"/>
                    </a:cubicBezTo>
                    <a:lnTo>
                      <a:pt x="102" y="908"/>
                    </a:lnTo>
                    <a:close/>
                    <a:moveTo>
                      <a:pt x="264" y="663"/>
                    </a:moveTo>
                    <a:cubicBezTo>
                      <a:pt x="65" y="663"/>
                      <a:pt x="65" y="663"/>
                      <a:pt x="65" y="663"/>
                    </a:cubicBezTo>
                    <a:cubicBezTo>
                      <a:pt x="72" y="513"/>
                      <a:pt x="131" y="377"/>
                      <a:pt x="226" y="272"/>
                    </a:cubicBezTo>
                    <a:cubicBezTo>
                      <a:pt x="367" y="413"/>
                      <a:pt x="367" y="413"/>
                      <a:pt x="367" y="413"/>
                    </a:cubicBezTo>
                    <a:cubicBezTo>
                      <a:pt x="308" y="481"/>
                      <a:pt x="271" y="568"/>
                      <a:pt x="264" y="663"/>
                    </a:cubicBezTo>
                    <a:close/>
                    <a:moveTo>
                      <a:pt x="661" y="264"/>
                    </a:moveTo>
                    <a:cubicBezTo>
                      <a:pt x="566" y="271"/>
                      <a:pt x="479" y="309"/>
                      <a:pt x="411" y="368"/>
                    </a:cubicBezTo>
                    <a:cubicBezTo>
                      <a:pt x="270" y="227"/>
                      <a:pt x="270" y="227"/>
                      <a:pt x="270" y="227"/>
                    </a:cubicBezTo>
                    <a:cubicBezTo>
                      <a:pt x="375" y="132"/>
                      <a:pt x="511" y="72"/>
                      <a:pt x="661" y="64"/>
                    </a:cubicBezTo>
                    <a:lnTo>
                      <a:pt x="661" y="264"/>
                    </a:lnTo>
                    <a:close/>
                    <a:moveTo>
                      <a:pt x="725" y="264"/>
                    </a:moveTo>
                    <a:cubicBezTo>
                      <a:pt x="725" y="64"/>
                      <a:pt x="725" y="64"/>
                      <a:pt x="725" y="64"/>
                    </a:cubicBezTo>
                    <a:cubicBezTo>
                      <a:pt x="875" y="72"/>
                      <a:pt x="1011" y="132"/>
                      <a:pt x="1116" y="227"/>
                    </a:cubicBezTo>
                    <a:cubicBezTo>
                      <a:pt x="975" y="368"/>
                      <a:pt x="975" y="368"/>
                      <a:pt x="975" y="368"/>
                    </a:cubicBezTo>
                    <a:cubicBezTo>
                      <a:pt x="907" y="309"/>
                      <a:pt x="820" y="271"/>
                      <a:pt x="725" y="264"/>
                    </a:cubicBezTo>
                    <a:close/>
                    <a:moveTo>
                      <a:pt x="1285" y="908"/>
                    </a:moveTo>
                    <a:cubicBezTo>
                      <a:pt x="1066" y="908"/>
                      <a:pt x="1066" y="908"/>
                      <a:pt x="1066" y="908"/>
                    </a:cubicBezTo>
                    <a:cubicBezTo>
                      <a:pt x="1098" y="852"/>
                      <a:pt x="1117" y="791"/>
                      <a:pt x="1122" y="727"/>
                    </a:cubicBezTo>
                    <a:cubicBezTo>
                      <a:pt x="1322" y="727"/>
                      <a:pt x="1322" y="727"/>
                      <a:pt x="1322" y="727"/>
                    </a:cubicBezTo>
                    <a:cubicBezTo>
                      <a:pt x="1318" y="789"/>
                      <a:pt x="1306" y="850"/>
                      <a:pt x="1285" y="908"/>
                    </a:cubicBezTo>
                    <a:close/>
                    <a:moveTo>
                      <a:pt x="1122" y="663"/>
                    </a:moveTo>
                    <a:cubicBezTo>
                      <a:pt x="1116" y="568"/>
                      <a:pt x="1078" y="481"/>
                      <a:pt x="1020" y="413"/>
                    </a:cubicBezTo>
                    <a:cubicBezTo>
                      <a:pt x="1161" y="272"/>
                      <a:pt x="1161" y="272"/>
                      <a:pt x="1161" y="272"/>
                    </a:cubicBezTo>
                    <a:cubicBezTo>
                      <a:pt x="1255" y="377"/>
                      <a:pt x="1315" y="513"/>
                      <a:pt x="1322" y="663"/>
                    </a:cubicBezTo>
                    <a:lnTo>
                      <a:pt x="1122" y="663"/>
                    </a:lnTo>
                    <a:close/>
                    <a:moveTo>
                      <a:pt x="1122" y="663"/>
                    </a:moveTo>
                    <a:cubicBezTo>
                      <a:pt x="1122" y="663"/>
                      <a:pt x="1122" y="663"/>
                      <a:pt x="1122" y="66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sp>
            <p:nvSpPr>
              <p:cNvPr id="26" name="Freeform 19"/>
              <p:cNvSpPr>
                <a:spLocks noEditPoints="1"/>
              </p:cNvSpPr>
              <p:nvPr/>
            </p:nvSpPr>
            <p:spPr bwMode="auto">
              <a:xfrm>
                <a:off x="6640513" y="4856163"/>
                <a:ext cx="369887" cy="582612"/>
              </a:xfrm>
              <a:custGeom>
                <a:avLst/>
                <a:gdLst>
                  <a:gd name="T0" fmla="*/ 246 w 271"/>
                  <a:gd name="T1" fmla="*/ 6 h 430"/>
                  <a:gd name="T2" fmla="*/ 205 w 271"/>
                  <a:gd name="T3" fmla="*/ 24 h 430"/>
                  <a:gd name="T4" fmla="*/ 148 w 271"/>
                  <a:gd name="T5" fmla="*/ 168 h 430"/>
                  <a:gd name="T6" fmla="*/ 131 w 271"/>
                  <a:gd name="T7" fmla="*/ 167 h 430"/>
                  <a:gd name="T8" fmla="*/ 0 w 271"/>
                  <a:gd name="T9" fmla="*/ 299 h 430"/>
                  <a:gd name="T10" fmla="*/ 131 w 271"/>
                  <a:gd name="T11" fmla="*/ 430 h 430"/>
                  <a:gd name="T12" fmla="*/ 263 w 271"/>
                  <a:gd name="T13" fmla="*/ 299 h 430"/>
                  <a:gd name="T14" fmla="*/ 208 w 271"/>
                  <a:gd name="T15" fmla="*/ 192 h 430"/>
                  <a:gd name="T16" fmla="*/ 264 w 271"/>
                  <a:gd name="T17" fmla="*/ 48 h 430"/>
                  <a:gd name="T18" fmla="*/ 246 w 271"/>
                  <a:gd name="T19" fmla="*/ 6 h 430"/>
                  <a:gd name="T20" fmla="*/ 131 w 271"/>
                  <a:gd name="T21" fmla="*/ 366 h 430"/>
                  <a:gd name="T22" fmla="*/ 63 w 271"/>
                  <a:gd name="T23" fmla="*/ 299 h 430"/>
                  <a:gd name="T24" fmla="*/ 131 w 271"/>
                  <a:gd name="T25" fmla="*/ 231 h 430"/>
                  <a:gd name="T26" fmla="*/ 199 w 271"/>
                  <a:gd name="T27" fmla="*/ 299 h 430"/>
                  <a:gd name="T28" fmla="*/ 131 w 271"/>
                  <a:gd name="T29" fmla="*/ 366 h 430"/>
                  <a:gd name="T30" fmla="*/ 131 w 271"/>
                  <a:gd name="T31" fmla="*/ 366 h 430"/>
                  <a:gd name="T32" fmla="*/ 131 w 271"/>
                  <a:gd name="T33" fmla="*/ 366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1" h="430">
                    <a:moveTo>
                      <a:pt x="246" y="6"/>
                    </a:moveTo>
                    <a:cubicBezTo>
                      <a:pt x="230" y="0"/>
                      <a:pt x="212" y="8"/>
                      <a:pt x="205" y="24"/>
                    </a:cubicBezTo>
                    <a:cubicBezTo>
                      <a:pt x="148" y="168"/>
                      <a:pt x="148" y="168"/>
                      <a:pt x="148" y="168"/>
                    </a:cubicBezTo>
                    <a:cubicBezTo>
                      <a:pt x="143" y="168"/>
                      <a:pt x="137" y="167"/>
                      <a:pt x="131" y="167"/>
                    </a:cubicBezTo>
                    <a:cubicBezTo>
                      <a:pt x="59" y="167"/>
                      <a:pt x="0" y="226"/>
                      <a:pt x="0" y="299"/>
                    </a:cubicBezTo>
                    <a:cubicBezTo>
                      <a:pt x="0" y="371"/>
                      <a:pt x="59" y="430"/>
                      <a:pt x="131" y="430"/>
                    </a:cubicBezTo>
                    <a:cubicBezTo>
                      <a:pt x="204" y="430"/>
                      <a:pt x="263" y="371"/>
                      <a:pt x="263" y="299"/>
                    </a:cubicBezTo>
                    <a:cubicBezTo>
                      <a:pt x="263" y="255"/>
                      <a:pt x="241" y="216"/>
                      <a:pt x="208" y="192"/>
                    </a:cubicBezTo>
                    <a:cubicBezTo>
                      <a:pt x="264" y="48"/>
                      <a:pt x="264" y="48"/>
                      <a:pt x="264" y="48"/>
                    </a:cubicBezTo>
                    <a:cubicBezTo>
                      <a:pt x="271" y="31"/>
                      <a:pt x="263" y="13"/>
                      <a:pt x="246" y="6"/>
                    </a:cubicBezTo>
                    <a:close/>
                    <a:moveTo>
                      <a:pt x="131" y="366"/>
                    </a:moveTo>
                    <a:cubicBezTo>
                      <a:pt x="94" y="366"/>
                      <a:pt x="63" y="336"/>
                      <a:pt x="63" y="299"/>
                    </a:cubicBezTo>
                    <a:cubicBezTo>
                      <a:pt x="63" y="261"/>
                      <a:pt x="94" y="231"/>
                      <a:pt x="131" y="231"/>
                    </a:cubicBezTo>
                    <a:cubicBezTo>
                      <a:pt x="169" y="231"/>
                      <a:pt x="199" y="261"/>
                      <a:pt x="199" y="299"/>
                    </a:cubicBezTo>
                    <a:cubicBezTo>
                      <a:pt x="199" y="336"/>
                      <a:pt x="169" y="366"/>
                      <a:pt x="131" y="366"/>
                    </a:cubicBezTo>
                    <a:close/>
                    <a:moveTo>
                      <a:pt x="131" y="366"/>
                    </a:moveTo>
                    <a:cubicBezTo>
                      <a:pt x="131" y="366"/>
                      <a:pt x="131" y="366"/>
                      <a:pt x="131" y="36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solidFill>
                    <a:srgbClr val="FF0000"/>
                  </a:solidFill>
                </a:endParaRPr>
              </a:p>
            </p:txBody>
          </p:sp>
        </p:grpSp>
      </p:grpSp>
      <p:sp>
        <p:nvSpPr>
          <p:cNvPr id="27" name="TextBox 26"/>
          <p:cNvSpPr txBox="1"/>
          <p:nvPr/>
        </p:nvSpPr>
        <p:spPr>
          <a:xfrm>
            <a:off x="657603" y="2019683"/>
            <a:ext cx="2223567" cy="400110"/>
          </a:xfrm>
          <a:prstGeom prst="rect">
            <a:avLst/>
          </a:prstGeom>
          <a:noFill/>
        </p:spPr>
        <p:txBody>
          <a:bodyPr wrap="square" rtlCol="0">
            <a:spAutoFit/>
          </a:bodyPr>
          <a:lstStyle/>
          <a:p>
            <a:r>
              <a:rPr lang="en-US" sz="2000" b="1" err="1">
                <a:solidFill>
                  <a:srgbClr val="FF0000"/>
                </a:solidFill>
              </a:rPr>
              <a:t>Điểm</a:t>
            </a:r>
            <a:r>
              <a:rPr lang="en-US" sz="2000" b="1">
                <a:solidFill>
                  <a:srgbClr val="FF0000"/>
                </a:solidFill>
              </a:rPr>
              <a:t> </a:t>
            </a:r>
            <a:r>
              <a:rPr lang="en-US" sz="2000" b="1" err="1">
                <a:solidFill>
                  <a:srgbClr val="FF0000"/>
                </a:solidFill>
              </a:rPr>
              <a:t>mạnh</a:t>
            </a:r>
            <a:r>
              <a:rPr lang="en-US" sz="2000" b="1">
                <a:solidFill>
                  <a:srgbClr val="FF0000"/>
                </a:solidFill>
              </a:rPr>
              <a:t> (S</a:t>
            </a:r>
            <a:r>
              <a:rPr lang="en-US" sz="2000" b="1" smtClean="0">
                <a:solidFill>
                  <a:srgbClr val="FF0000"/>
                </a:solidFill>
              </a:rPr>
              <a:t>)</a:t>
            </a:r>
            <a:endParaRPr lang="en-US" sz="2000" b="1">
              <a:solidFill>
                <a:srgbClr val="FF0000"/>
              </a:solidFill>
            </a:endParaRPr>
          </a:p>
        </p:txBody>
      </p:sp>
      <p:sp>
        <p:nvSpPr>
          <p:cNvPr id="28" name="TextBox 27"/>
          <p:cNvSpPr txBox="1"/>
          <p:nvPr/>
        </p:nvSpPr>
        <p:spPr>
          <a:xfrm>
            <a:off x="566861" y="2505640"/>
            <a:ext cx="2395414" cy="3990836"/>
          </a:xfrm>
          <a:prstGeom prst="rect">
            <a:avLst/>
          </a:prstGeom>
          <a:noFill/>
        </p:spPr>
        <p:txBody>
          <a:bodyPr wrap="square" rtlCol="0">
            <a:spAutoFit/>
          </a:bodyPr>
          <a:lstStyle/>
          <a:p>
            <a:pPr indent="-285750" algn="just">
              <a:lnSpc>
                <a:spcPts val="2000"/>
              </a:lnSpc>
              <a:spcBef>
                <a:spcPts val="600"/>
              </a:spcBef>
              <a:spcAft>
                <a:spcPts val="600"/>
              </a:spcAft>
              <a:buFont typeface="Wingdings" panose="05000000000000000000" pitchFamily="2" charset="2"/>
              <a:buChar char="§"/>
            </a:pPr>
            <a:r>
              <a:rPr lang="en-US" err="1"/>
              <a:t>Đảng</a:t>
            </a:r>
            <a:r>
              <a:rPr lang="en-US"/>
              <a:t> </a:t>
            </a:r>
            <a:r>
              <a:rPr lang="en-US" err="1"/>
              <a:t>và</a:t>
            </a:r>
            <a:r>
              <a:rPr lang="en-US"/>
              <a:t> </a:t>
            </a:r>
            <a:r>
              <a:rPr lang="en-US" err="1"/>
              <a:t>Chính</a:t>
            </a:r>
            <a:r>
              <a:rPr lang="en-US"/>
              <a:t> </a:t>
            </a:r>
            <a:r>
              <a:rPr lang="en-US" err="1"/>
              <a:t>quyền</a:t>
            </a:r>
            <a:r>
              <a:rPr lang="en-US"/>
              <a:t> </a:t>
            </a:r>
            <a:r>
              <a:rPr lang="en-US" err="1"/>
              <a:t>Nhà</a:t>
            </a:r>
            <a:r>
              <a:rPr lang="en-US"/>
              <a:t> </a:t>
            </a:r>
            <a:r>
              <a:rPr lang="en-US" err="1"/>
              <a:t>nước</a:t>
            </a:r>
            <a:r>
              <a:rPr lang="en-US"/>
              <a:t> </a:t>
            </a:r>
            <a:r>
              <a:rPr lang="en-US" err="1"/>
              <a:t>quyết</a:t>
            </a:r>
            <a:r>
              <a:rPr lang="en-US"/>
              <a:t> </a:t>
            </a:r>
            <a:r>
              <a:rPr lang="en-US" err="1"/>
              <a:t>tâm</a:t>
            </a:r>
            <a:r>
              <a:rPr lang="en-US"/>
              <a:t> </a:t>
            </a:r>
            <a:r>
              <a:rPr lang="en-US" err="1"/>
              <a:t>triển</a:t>
            </a:r>
            <a:r>
              <a:rPr lang="en-US"/>
              <a:t> </a:t>
            </a:r>
            <a:r>
              <a:rPr lang="en-US" err="1"/>
              <a:t>khai</a:t>
            </a:r>
            <a:r>
              <a:rPr lang="en-US"/>
              <a:t> </a:t>
            </a:r>
            <a:r>
              <a:rPr lang="en-US" err="1"/>
              <a:t>chương</a:t>
            </a:r>
            <a:r>
              <a:rPr lang="en-US"/>
              <a:t> </a:t>
            </a:r>
            <a:r>
              <a:rPr lang="en-US" err="1"/>
              <a:t>trình</a:t>
            </a:r>
            <a:r>
              <a:rPr lang="en-US"/>
              <a:t> </a:t>
            </a:r>
            <a:r>
              <a:rPr lang="en-US" err="1"/>
              <a:t>chuyển</a:t>
            </a:r>
            <a:r>
              <a:rPr lang="en-US"/>
              <a:t> </a:t>
            </a:r>
            <a:r>
              <a:rPr lang="en-US" err="1"/>
              <a:t>đổi</a:t>
            </a:r>
            <a:r>
              <a:rPr lang="en-US"/>
              <a:t> </a:t>
            </a:r>
            <a:r>
              <a:rPr lang="en-US" err="1"/>
              <a:t>số</a:t>
            </a:r>
            <a:r>
              <a:rPr lang="en-US"/>
              <a:t> </a:t>
            </a:r>
            <a:r>
              <a:rPr lang="en-US" err="1"/>
              <a:t>quốc</a:t>
            </a:r>
            <a:r>
              <a:rPr lang="en-US"/>
              <a:t> </a:t>
            </a:r>
            <a:r>
              <a:rPr lang="en-US" smtClean="0"/>
              <a:t>gia</a:t>
            </a:r>
            <a:endParaRPr lang="en-US"/>
          </a:p>
          <a:p>
            <a:pPr indent="-285750" algn="just">
              <a:lnSpc>
                <a:spcPts val="2000"/>
              </a:lnSpc>
              <a:spcBef>
                <a:spcPts val="600"/>
              </a:spcBef>
              <a:spcAft>
                <a:spcPts val="600"/>
              </a:spcAft>
              <a:buFont typeface="Wingdings" panose="05000000000000000000" pitchFamily="2" charset="2"/>
              <a:buChar char="§"/>
            </a:pPr>
            <a:r>
              <a:rPr lang="en-US" err="1"/>
              <a:t>Trường</a:t>
            </a:r>
            <a:r>
              <a:rPr lang="en-US"/>
              <a:t> </a:t>
            </a:r>
            <a:r>
              <a:rPr lang="en-US" err="1"/>
              <a:t>có</a:t>
            </a:r>
            <a:r>
              <a:rPr lang="en-US"/>
              <a:t> </a:t>
            </a:r>
            <a:r>
              <a:rPr lang="en-US" err="1"/>
              <a:t>Đội</a:t>
            </a:r>
            <a:r>
              <a:rPr lang="en-US"/>
              <a:t> </a:t>
            </a:r>
            <a:r>
              <a:rPr lang="en-US" err="1"/>
              <a:t>ngũ</a:t>
            </a:r>
            <a:r>
              <a:rPr lang="en-US"/>
              <a:t> </a:t>
            </a:r>
            <a:r>
              <a:rPr lang="en-US" err="1" smtClean="0"/>
              <a:t>nhiều</a:t>
            </a:r>
            <a:r>
              <a:rPr lang="en-US" smtClean="0"/>
              <a:t> </a:t>
            </a:r>
            <a:r>
              <a:rPr lang="en-US" err="1"/>
              <a:t>kinh</a:t>
            </a:r>
            <a:r>
              <a:rPr lang="en-US"/>
              <a:t> </a:t>
            </a:r>
            <a:r>
              <a:rPr lang="en-US" err="1" smtClean="0"/>
              <a:t>nghiệm</a:t>
            </a:r>
            <a:r>
              <a:rPr lang="en-US" smtClean="0"/>
              <a:t>, </a:t>
            </a:r>
            <a:r>
              <a:rPr lang="en-US" err="1" smtClean="0"/>
              <a:t>Cơ</a:t>
            </a:r>
            <a:r>
              <a:rPr lang="en-US" smtClean="0"/>
              <a:t> </a:t>
            </a:r>
            <a:r>
              <a:rPr lang="en-US" err="1" smtClean="0"/>
              <a:t>sở</a:t>
            </a:r>
            <a:r>
              <a:rPr lang="en-US" smtClean="0"/>
              <a:t> </a:t>
            </a:r>
            <a:r>
              <a:rPr lang="en-US" err="1" smtClean="0"/>
              <a:t>vật</a:t>
            </a:r>
            <a:r>
              <a:rPr lang="en-US" smtClean="0"/>
              <a:t> </a:t>
            </a:r>
            <a:r>
              <a:rPr lang="en-US" err="1" smtClean="0"/>
              <a:t>chất</a:t>
            </a:r>
            <a:r>
              <a:rPr lang="en-US" smtClean="0"/>
              <a:t> </a:t>
            </a:r>
            <a:r>
              <a:rPr lang="en-US" err="1" smtClean="0"/>
              <a:t>hiện</a:t>
            </a:r>
            <a:r>
              <a:rPr lang="en-US" smtClean="0"/>
              <a:t> đại</a:t>
            </a:r>
            <a:endParaRPr lang="en-US"/>
          </a:p>
          <a:p>
            <a:pPr indent="-285750" algn="just">
              <a:lnSpc>
                <a:spcPts val="2000"/>
              </a:lnSpc>
              <a:spcBef>
                <a:spcPts val="600"/>
              </a:spcBef>
              <a:spcAft>
                <a:spcPts val="600"/>
              </a:spcAft>
              <a:buFont typeface="Wingdings" panose="05000000000000000000" pitchFamily="2" charset="2"/>
              <a:buChar char="§"/>
            </a:pPr>
            <a:r>
              <a:rPr lang="en-US" err="1"/>
              <a:t>Tập</a:t>
            </a:r>
            <a:r>
              <a:rPr lang="en-US"/>
              <a:t> </a:t>
            </a:r>
            <a:r>
              <a:rPr lang="en-US" err="1"/>
              <a:t>thể</a:t>
            </a:r>
            <a:r>
              <a:rPr lang="en-US"/>
              <a:t> </a:t>
            </a:r>
            <a:r>
              <a:rPr lang="en-US" err="1"/>
              <a:t>các</a:t>
            </a:r>
            <a:r>
              <a:rPr lang="en-US"/>
              <a:t> </a:t>
            </a:r>
            <a:r>
              <a:rPr lang="en-US" err="1"/>
              <a:t>bộ</a:t>
            </a:r>
            <a:r>
              <a:rPr lang="en-US"/>
              <a:t> </a:t>
            </a:r>
            <a:r>
              <a:rPr lang="en-US" err="1"/>
              <a:t>giảng</a:t>
            </a:r>
            <a:r>
              <a:rPr lang="en-US"/>
              <a:t> </a:t>
            </a:r>
            <a:r>
              <a:rPr lang="en-US" err="1"/>
              <a:t>viên</a:t>
            </a:r>
            <a:r>
              <a:rPr lang="en-US"/>
              <a:t>, </a:t>
            </a:r>
            <a:r>
              <a:rPr lang="en-US" err="1"/>
              <a:t>nhân</a:t>
            </a:r>
            <a:r>
              <a:rPr lang="en-US"/>
              <a:t> </a:t>
            </a:r>
            <a:r>
              <a:rPr lang="en-US" err="1"/>
              <a:t>viên</a:t>
            </a:r>
            <a:r>
              <a:rPr lang="en-US"/>
              <a:t> </a:t>
            </a:r>
            <a:r>
              <a:rPr lang="en-US" err="1"/>
              <a:t>Nhà</a:t>
            </a:r>
            <a:r>
              <a:rPr lang="en-US"/>
              <a:t> </a:t>
            </a:r>
            <a:r>
              <a:rPr lang="en-US" err="1"/>
              <a:t>trường</a:t>
            </a:r>
            <a:r>
              <a:rPr lang="en-US"/>
              <a:t> </a:t>
            </a:r>
            <a:r>
              <a:rPr lang="en-US" err="1"/>
              <a:t>không</a:t>
            </a:r>
            <a:r>
              <a:rPr lang="en-US"/>
              <a:t> </a:t>
            </a:r>
            <a:r>
              <a:rPr lang="en-US" err="1"/>
              <a:t>ngừng</a:t>
            </a:r>
            <a:r>
              <a:rPr lang="en-US"/>
              <a:t> </a:t>
            </a:r>
            <a:r>
              <a:rPr lang="en-US" err="1"/>
              <a:t>sáng</a:t>
            </a:r>
            <a:r>
              <a:rPr lang="en-US"/>
              <a:t> </a:t>
            </a:r>
            <a:r>
              <a:rPr lang="en-US" err="1"/>
              <a:t>tạo</a:t>
            </a:r>
            <a:r>
              <a:rPr lang="en-US"/>
              <a:t>, </a:t>
            </a:r>
            <a:r>
              <a:rPr lang="en-US" err="1"/>
              <a:t>đổi</a:t>
            </a:r>
            <a:r>
              <a:rPr lang="en-US"/>
              <a:t> </a:t>
            </a:r>
            <a:r>
              <a:rPr lang="en-US" err="1"/>
              <a:t>mới</a:t>
            </a:r>
            <a:r>
              <a:rPr lang="en-US"/>
              <a:t> </a:t>
            </a:r>
            <a:r>
              <a:rPr lang="en-US" err="1"/>
              <a:t>và</a:t>
            </a:r>
            <a:r>
              <a:rPr lang="en-US"/>
              <a:t> </a:t>
            </a:r>
            <a:r>
              <a:rPr lang="en-US" err="1"/>
              <a:t>đoàn</a:t>
            </a:r>
            <a:r>
              <a:rPr lang="en-US"/>
              <a:t> </a:t>
            </a:r>
            <a:r>
              <a:rPr lang="en-US" err="1"/>
              <a:t>kết</a:t>
            </a:r>
            <a:endParaRPr lang="en-US"/>
          </a:p>
        </p:txBody>
      </p:sp>
      <p:sp>
        <p:nvSpPr>
          <p:cNvPr id="29" name="Rectangle 28"/>
          <p:cNvSpPr/>
          <p:nvPr/>
        </p:nvSpPr>
        <p:spPr>
          <a:xfrm>
            <a:off x="3428258" y="1531216"/>
            <a:ext cx="2557162" cy="1647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rgbClr val="FF0000"/>
                </a:solidFill>
              </a:rPr>
              <a:t>             </a:t>
            </a:r>
          </a:p>
        </p:txBody>
      </p:sp>
      <p:sp>
        <p:nvSpPr>
          <p:cNvPr id="30" name="Rectangle 29"/>
          <p:cNvSpPr/>
          <p:nvPr/>
        </p:nvSpPr>
        <p:spPr>
          <a:xfrm>
            <a:off x="3428258" y="1539555"/>
            <a:ext cx="2557162" cy="5059188"/>
          </a:xfrm>
          <a:prstGeom prst="rect">
            <a:avLst/>
          </a:prstGeom>
          <a:noFill/>
          <a:ln w="190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FF0000"/>
                </a:solidFill>
              </a:rPr>
              <a:t>             </a:t>
            </a:r>
          </a:p>
        </p:txBody>
      </p:sp>
      <p:sp>
        <p:nvSpPr>
          <p:cNvPr id="31" name="TextBox 30"/>
          <p:cNvSpPr txBox="1"/>
          <p:nvPr/>
        </p:nvSpPr>
        <p:spPr>
          <a:xfrm>
            <a:off x="3605646" y="2029107"/>
            <a:ext cx="2253928" cy="400110"/>
          </a:xfrm>
          <a:prstGeom prst="rect">
            <a:avLst/>
          </a:prstGeom>
          <a:noFill/>
        </p:spPr>
        <p:txBody>
          <a:bodyPr wrap="square" rtlCol="0">
            <a:spAutoFit/>
          </a:bodyPr>
          <a:lstStyle/>
          <a:p>
            <a:r>
              <a:rPr lang="en-US" sz="2000" b="1" err="1">
                <a:solidFill>
                  <a:srgbClr val="FF0000"/>
                </a:solidFill>
              </a:rPr>
              <a:t>Điểm</a:t>
            </a:r>
            <a:r>
              <a:rPr lang="en-US" sz="2000" b="1">
                <a:solidFill>
                  <a:srgbClr val="FF0000"/>
                </a:solidFill>
              </a:rPr>
              <a:t> </a:t>
            </a:r>
            <a:r>
              <a:rPr lang="en-US" sz="2000" b="1" err="1">
                <a:solidFill>
                  <a:srgbClr val="FF0000"/>
                </a:solidFill>
              </a:rPr>
              <a:t>yếu</a:t>
            </a:r>
            <a:r>
              <a:rPr lang="en-US" sz="2000" b="1">
                <a:solidFill>
                  <a:srgbClr val="FF0000"/>
                </a:solidFill>
              </a:rPr>
              <a:t> (</a:t>
            </a:r>
            <a:r>
              <a:rPr lang="en-US" sz="2000" b="1" smtClean="0">
                <a:solidFill>
                  <a:srgbClr val="FF0000"/>
                </a:solidFill>
              </a:rPr>
              <a:t>W)</a:t>
            </a:r>
            <a:endParaRPr lang="en-US" sz="2000" b="1">
              <a:solidFill>
                <a:srgbClr val="FF0000"/>
              </a:solidFill>
            </a:endParaRPr>
          </a:p>
        </p:txBody>
      </p:sp>
      <p:sp>
        <p:nvSpPr>
          <p:cNvPr id="32" name="TextBox 31"/>
          <p:cNvSpPr txBox="1"/>
          <p:nvPr/>
        </p:nvSpPr>
        <p:spPr>
          <a:xfrm>
            <a:off x="3563816" y="2599947"/>
            <a:ext cx="2286046" cy="3067506"/>
          </a:xfrm>
          <a:prstGeom prst="rect">
            <a:avLst/>
          </a:prstGeom>
          <a:noFill/>
        </p:spPr>
        <p:txBody>
          <a:bodyPr wrap="square" rtlCol="0">
            <a:spAutoFit/>
          </a:bodyPr>
          <a:lstStyle/>
          <a:p>
            <a:pPr indent="-285750" algn="just">
              <a:lnSpc>
                <a:spcPts val="2000"/>
              </a:lnSpc>
              <a:spcBef>
                <a:spcPts val="600"/>
              </a:spcBef>
              <a:spcAft>
                <a:spcPts val="600"/>
              </a:spcAft>
              <a:buFont typeface="Wingdings" panose="05000000000000000000" pitchFamily="2" charset="2"/>
              <a:buChar char="§"/>
            </a:pPr>
            <a:r>
              <a:rPr lang="en-US" err="1"/>
              <a:t>Sự</a:t>
            </a:r>
            <a:r>
              <a:rPr lang="en-US"/>
              <a:t> </a:t>
            </a:r>
            <a:r>
              <a:rPr lang="en-US" err="1"/>
              <a:t>xuất</a:t>
            </a:r>
            <a:r>
              <a:rPr lang="en-US"/>
              <a:t> </a:t>
            </a:r>
            <a:r>
              <a:rPr lang="en-US" err="1"/>
              <a:t>hiện</a:t>
            </a:r>
            <a:r>
              <a:rPr lang="en-US"/>
              <a:t> </a:t>
            </a:r>
            <a:r>
              <a:rPr lang="en-US" err="1"/>
              <a:t>của</a:t>
            </a:r>
            <a:r>
              <a:rPr lang="en-US"/>
              <a:t> </a:t>
            </a:r>
            <a:r>
              <a:rPr lang="en-US" err="1"/>
              <a:t>nhiều</a:t>
            </a:r>
            <a:r>
              <a:rPr lang="en-US"/>
              <a:t> </a:t>
            </a:r>
            <a:r>
              <a:rPr lang="en-US" err="1"/>
              <a:t>công</a:t>
            </a:r>
            <a:r>
              <a:rPr lang="en-US"/>
              <a:t> </a:t>
            </a:r>
            <a:r>
              <a:rPr lang="en-US" err="1"/>
              <a:t>nghệ</a:t>
            </a:r>
            <a:r>
              <a:rPr lang="en-US"/>
              <a:t> </a:t>
            </a:r>
            <a:r>
              <a:rPr lang="en-US" smtClean="0"/>
              <a:t>mới</a:t>
            </a:r>
            <a:endParaRPr lang="en-US"/>
          </a:p>
          <a:p>
            <a:pPr indent="-285750" algn="just">
              <a:lnSpc>
                <a:spcPts val="2000"/>
              </a:lnSpc>
              <a:spcBef>
                <a:spcPts val="600"/>
              </a:spcBef>
              <a:spcAft>
                <a:spcPts val="600"/>
              </a:spcAft>
              <a:buFont typeface="Wingdings" panose="05000000000000000000" pitchFamily="2" charset="2"/>
              <a:buChar char="§"/>
            </a:pPr>
            <a:r>
              <a:rPr lang="en-US" err="1"/>
              <a:t>Đội</a:t>
            </a:r>
            <a:r>
              <a:rPr lang="en-US"/>
              <a:t> </a:t>
            </a:r>
            <a:r>
              <a:rPr lang="en-US" err="1"/>
              <a:t>ngũ</a:t>
            </a:r>
            <a:r>
              <a:rPr lang="en-US"/>
              <a:t> CB-GV </a:t>
            </a:r>
            <a:r>
              <a:rPr lang="en-US" err="1"/>
              <a:t>lớn</a:t>
            </a:r>
            <a:r>
              <a:rPr lang="en-US"/>
              <a:t> </a:t>
            </a:r>
            <a:r>
              <a:rPr lang="en-US" err="1"/>
              <a:t>tuổi</a:t>
            </a:r>
            <a:r>
              <a:rPr lang="en-US"/>
              <a:t> </a:t>
            </a:r>
            <a:r>
              <a:rPr lang="en-US" err="1"/>
              <a:t>còn</a:t>
            </a:r>
            <a:r>
              <a:rPr lang="en-US"/>
              <a:t> </a:t>
            </a:r>
            <a:r>
              <a:rPr lang="en-US" err="1"/>
              <a:t>chậm</a:t>
            </a:r>
            <a:r>
              <a:rPr lang="en-US"/>
              <a:t> </a:t>
            </a:r>
            <a:r>
              <a:rPr lang="en-US" err="1"/>
              <a:t>trong</a:t>
            </a:r>
            <a:r>
              <a:rPr lang="en-US"/>
              <a:t> </a:t>
            </a:r>
            <a:r>
              <a:rPr lang="en-US" err="1"/>
              <a:t>việc</a:t>
            </a:r>
            <a:r>
              <a:rPr lang="en-US"/>
              <a:t> </a:t>
            </a:r>
            <a:r>
              <a:rPr lang="en-US" err="1"/>
              <a:t>sử</a:t>
            </a:r>
            <a:r>
              <a:rPr lang="en-US"/>
              <a:t> </a:t>
            </a:r>
            <a:r>
              <a:rPr lang="en-US" err="1"/>
              <a:t>dụng</a:t>
            </a:r>
            <a:r>
              <a:rPr lang="en-US"/>
              <a:t> </a:t>
            </a:r>
            <a:r>
              <a:rPr lang="en-US" err="1"/>
              <a:t>công</a:t>
            </a:r>
            <a:r>
              <a:rPr lang="en-US"/>
              <a:t> </a:t>
            </a:r>
            <a:r>
              <a:rPr lang="en-US" err="1"/>
              <a:t>nghệ</a:t>
            </a:r>
            <a:r>
              <a:rPr lang="en-US"/>
              <a:t> </a:t>
            </a:r>
            <a:r>
              <a:rPr lang="en-US" err="1"/>
              <a:t>và</a:t>
            </a:r>
            <a:r>
              <a:rPr lang="en-US"/>
              <a:t> </a:t>
            </a:r>
            <a:r>
              <a:rPr lang="en-US" err="1"/>
              <a:t>phát</a:t>
            </a:r>
            <a:r>
              <a:rPr lang="en-US"/>
              <a:t> </a:t>
            </a:r>
            <a:r>
              <a:rPr lang="en-US" err="1"/>
              <a:t>huy</a:t>
            </a:r>
            <a:r>
              <a:rPr lang="en-US"/>
              <a:t> </a:t>
            </a:r>
            <a:r>
              <a:rPr lang="en-US" err="1"/>
              <a:t>hết</a:t>
            </a:r>
            <a:r>
              <a:rPr lang="en-US"/>
              <a:t> </a:t>
            </a:r>
            <a:r>
              <a:rPr lang="en-US" err="1"/>
              <a:t>tác</a:t>
            </a:r>
            <a:r>
              <a:rPr lang="en-US"/>
              <a:t> </a:t>
            </a:r>
            <a:r>
              <a:rPr lang="en-US" err="1"/>
              <a:t>dụng</a:t>
            </a:r>
            <a:r>
              <a:rPr lang="en-US"/>
              <a:t> </a:t>
            </a:r>
            <a:r>
              <a:rPr lang="en-US" err="1"/>
              <a:t>của</a:t>
            </a:r>
            <a:r>
              <a:rPr lang="en-US"/>
              <a:t> </a:t>
            </a:r>
            <a:r>
              <a:rPr lang="en-US" err="1"/>
              <a:t>công</a:t>
            </a:r>
            <a:r>
              <a:rPr lang="en-US"/>
              <a:t> </a:t>
            </a:r>
            <a:r>
              <a:rPr lang="en-US" err="1"/>
              <a:t>nghệ</a:t>
            </a:r>
            <a:r>
              <a:rPr lang="en-US"/>
              <a:t> </a:t>
            </a:r>
            <a:r>
              <a:rPr lang="en-US" err="1"/>
              <a:t>mới</a:t>
            </a:r>
            <a:r>
              <a:rPr lang="en-US"/>
              <a:t>; </a:t>
            </a:r>
            <a:r>
              <a:rPr lang="en-US" smtClean="0"/>
              <a:t>kỹ </a:t>
            </a:r>
            <a:r>
              <a:rPr lang="en-US" err="1"/>
              <a:t>năng</a:t>
            </a:r>
            <a:r>
              <a:rPr lang="en-US"/>
              <a:t> </a:t>
            </a:r>
            <a:r>
              <a:rPr lang="en-US" err="1"/>
              <a:t>kỹ</a:t>
            </a:r>
            <a:r>
              <a:rPr lang="en-US"/>
              <a:t> </a:t>
            </a:r>
            <a:r>
              <a:rPr lang="en-US" err="1"/>
              <a:t>thuật</a:t>
            </a:r>
            <a:r>
              <a:rPr lang="en-US"/>
              <a:t> </a:t>
            </a:r>
            <a:r>
              <a:rPr lang="en-US" smtClean="0"/>
              <a:t>số cần bổ sung thêm</a:t>
            </a:r>
            <a:endParaRPr lang="en-US"/>
          </a:p>
        </p:txBody>
      </p:sp>
      <p:sp>
        <p:nvSpPr>
          <p:cNvPr id="33" name="Oval 32"/>
          <p:cNvSpPr/>
          <p:nvPr/>
        </p:nvSpPr>
        <p:spPr>
          <a:xfrm>
            <a:off x="4306500" y="1135234"/>
            <a:ext cx="825332" cy="82533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34" name="Freeform 23"/>
          <p:cNvSpPr>
            <a:spLocks noEditPoints="1"/>
          </p:cNvSpPr>
          <p:nvPr/>
        </p:nvSpPr>
        <p:spPr bwMode="auto">
          <a:xfrm>
            <a:off x="4511771" y="1371682"/>
            <a:ext cx="429314" cy="341143"/>
          </a:xfrm>
          <a:custGeom>
            <a:avLst/>
            <a:gdLst>
              <a:gd name="T0" fmla="*/ 1518 w 1641"/>
              <a:gd name="T1" fmla="*/ 1034 h 1306"/>
              <a:gd name="T2" fmla="*/ 1476 w 1641"/>
              <a:gd name="T3" fmla="*/ 1078 h 1306"/>
              <a:gd name="T4" fmla="*/ 1373 w 1641"/>
              <a:gd name="T5" fmla="*/ 1135 h 1306"/>
              <a:gd name="T6" fmla="*/ 1343 w 1641"/>
              <a:gd name="T7" fmla="*/ 392 h 1306"/>
              <a:gd name="T8" fmla="*/ 1152 w 1641"/>
              <a:gd name="T9" fmla="*/ 422 h 1306"/>
              <a:gd name="T10" fmla="*/ 1080 w 1641"/>
              <a:gd name="T11" fmla="*/ 1135 h 1306"/>
              <a:gd name="T12" fmla="*/ 1050 w 1641"/>
              <a:gd name="T13" fmla="*/ 166 h 1306"/>
              <a:gd name="T14" fmla="*/ 861 w 1641"/>
              <a:gd name="T15" fmla="*/ 196 h 1306"/>
              <a:gd name="T16" fmla="*/ 790 w 1641"/>
              <a:gd name="T17" fmla="*/ 1135 h 1306"/>
              <a:gd name="T18" fmla="*/ 760 w 1641"/>
              <a:gd name="T19" fmla="*/ 571 h 1306"/>
              <a:gd name="T20" fmla="*/ 569 w 1641"/>
              <a:gd name="T21" fmla="*/ 601 h 1306"/>
              <a:gd name="T22" fmla="*/ 497 w 1641"/>
              <a:gd name="T23" fmla="*/ 1135 h 1306"/>
              <a:gd name="T24" fmla="*/ 467 w 1641"/>
              <a:gd name="T25" fmla="*/ 761 h 1306"/>
              <a:gd name="T26" fmla="*/ 278 w 1641"/>
              <a:gd name="T27" fmla="*/ 791 h 1306"/>
              <a:gd name="T28" fmla="*/ 177 w 1641"/>
              <a:gd name="T29" fmla="*/ 1135 h 1306"/>
              <a:gd name="T30" fmla="*/ 238 w 1641"/>
              <a:gd name="T31" fmla="*/ 172 h 1306"/>
              <a:gd name="T32" fmla="*/ 281 w 1641"/>
              <a:gd name="T33" fmla="*/ 174 h 1306"/>
              <a:gd name="T34" fmla="*/ 169 w 1641"/>
              <a:gd name="T35" fmla="*/ 9 h 1306"/>
              <a:gd name="T36" fmla="*/ 125 w 1641"/>
              <a:gd name="T37" fmla="*/ 9 h 1306"/>
              <a:gd name="T38" fmla="*/ 13 w 1641"/>
              <a:gd name="T39" fmla="*/ 174 h 1306"/>
              <a:gd name="T40" fmla="*/ 116 w 1641"/>
              <a:gd name="T41" fmla="*/ 106 h 1306"/>
              <a:gd name="T42" fmla="*/ 147 w 1641"/>
              <a:gd name="T43" fmla="*/ 1195 h 1306"/>
              <a:gd name="T44" fmla="*/ 1476 w 1641"/>
              <a:gd name="T45" fmla="*/ 1254 h 1306"/>
              <a:gd name="T46" fmla="*/ 1497 w 1641"/>
              <a:gd name="T47" fmla="*/ 1306 h 1306"/>
              <a:gd name="T48" fmla="*/ 1632 w 1641"/>
              <a:gd name="T49" fmla="*/ 1187 h 1306"/>
              <a:gd name="T50" fmla="*/ 1632 w 1641"/>
              <a:gd name="T51" fmla="*/ 1144 h 1306"/>
              <a:gd name="T52" fmla="*/ 338 w 1641"/>
              <a:gd name="T53" fmla="*/ 1135 h 1306"/>
              <a:gd name="T54" fmla="*/ 437 w 1641"/>
              <a:gd name="T55" fmla="*/ 821 h 1306"/>
              <a:gd name="T56" fmla="*/ 730 w 1641"/>
              <a:gd name="T57" fmla="*/ 1135 h 1306"/>
              <a:gd name="T58" fmla="*/ 629 w 1641"/>
              <a:gd name="T59" fmla="*/ 631 h 1306"/>
              <a:gd name="T60" fmla="*/ 730 w 1641"/>
              <a:gd name="T61" fmla="*/ 1135 h 1306"/>
              <a:gd name="T62" fmla="*/ 921 w 1641"/>
              <a:gd name="T63" fmla="*/ 1135 h 1306"/>
              <a:gd name="T64" fmla="*/ 1020 w 1641"/>
              <a:gd name="T65" fmla="*/ 226 h 1306"/>
              <a:gd name="T66" fmla="*/ 1313 w 1641"/>
              <a:gd name="T67" fmla="*/ 1135 h 1306"/>
              <a:gd name="T68" fmla="*/ 1212 w 1641"/>
              <a:gd name="T69" fmla="*/ 452 h 1306"/>
              <a:gd name="T70" fmla="*/ 1313 w 1641"/>
              <a:gd name="T71" fmla="*/ 1135 h 1306"/>
              <a:gd name="T72" fmla="*/ 1313 w 1641"/>
              <a:gd name="T73" fmla="*/ 1135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41" h="1306">
                <a:moveTo>
                  <a:pt x="1632" y="1144"/>
                </a:moveTo>
                <a:cubicBezTo>
                  <a:pt x="1518" y="1034"/>
                  <a:pt x="1518" y="1034"/>
                  <a:pt x="1518" y="1034"/>
                </a:cubicBezTo>
                <a:cubicBezTo>
                  <a:pt x="1506" y="1023"/>
                  <a:pt x="1487" y="1023"/>
                  <a:pt x="1475" y="1035"/>
                </a:cubicBezTo>
                <a:cubicBezTo>
                  <a:pt x="1464" y="1047"/>
                  <a:pt x="1464" y="1066"/>
                  <a:pt x="1476" y="1078"/>
                </a:cubicBezTo>
                <a:cubicBezTo>
                  <a:pt x="1536" y="1135"/>
                  <a:pt x="1536" y="1135"/>
                  <a:pt x="1536" y="1135"/>
                </a:cubicBezTo>
                <a:cubicBezTo>
                  <a:pt x="1373" y="1135"/>
                  <a:pt x="1373" y="1135"/>
                  <a:pt x="1373" y="1135"/>
                </a:cubicBezTo>
                <a:cubicBezTo>
                  <a:pt x="1373" y="422"/>
                  <a:pt x="1373" y="422"/>
                  <a:pt x="1373" y="422"/>
                </a:cubicBezTo>
                <a:cubicBezTo>
                  <a:pt x="1373" y="405"/>
                  <a:pt x="1359" y="392"/>
                  <a:pt x="1343" y="392"/>
                </a:cubicBezTo>
                <a:cubicBezTo>
                  <a:pt x="1182" y="392"/>
                  <a:pt x="1182" y="392"/>
                  <a:pt x="1182" y="392"/>
                </a:cubicBezTo>
                <a:cubicBezTo>
                  <a:pt x="1165" y="392"/>
                  <a:pt x="1152" y="405"/>
                  <a:pt x="1152" y="422"/>
                </a:cubicBezTo>
                <a:cubicBezTo>
                  <a:pt x="1152" y="1135"/>
                  <a:pt x="1152" y="1135"/>
                  <a:pt x="1152" y="1135"/>
                </a:cubicBezTo>
                <a:cubicBezTo>
                  <a:pt x="1080" y="1135"/>
                  <a:pt x="1080" y="1135"/>
                  <a:pt x="1080" y="1135"/>
                </a:cubicBezTo>
                <a:cubicBezTo>
                  <a:pt x="1080" y="196"/>
                  <a:pt x="1080" y="196"/>
                  <a:pt x="1080" y="196"/>
                </a:cubicBezTo>
                <a:cubicBezTo>
                  <a:pt x="1080" y="180"/>
                  <a:pt x="1067" y="166"/>
                  <a:pt x="1050" y="166"/>
                </a:cubicBezTo>
                <a:cubicBezTo>
                  <a:pt x="891" y="166"/>
                  <a:pt x="891" y="166"/>
                  <a:pt x="891" y="166"/>
                </a:cubicBezTo>
                <a:cubicBezTo>
                  <a:pt x="875" y="166"/>
                  <a:pt x="861" y="180"/>
                  <a:pt x="861" y="196"/>
                </a:cubicBezTo>
                <a:cubicBezTo>
                  <a:pt x="861" y="1135"/>
                  <a:pt x="861" y="1135"/>
                  <a:pt x="861" y="1135"/>
                </a:cubicBezTo>
                <a:cubicBezTo>
                  <a:pt x="790" y="1135"/>
                  <a:pt x="790" y="1135"/>
                  <a:pt x="790" y="1135"/>
                </a:cubicBezTo>
                <a:cubicBezTo>
                  <a:pt x="790" y="601"/>
                  <a:pt x="790" y="601"/>
                  <a:pt x="790" y="601"/>
                </a:cubicBezTo>
                <a:cubicBezTo>
                  <a:pt x="790" y="584"/>
                  <a:pt x="776" y="571"/>
                  <a:pt x="760" y="571"/>
                </a:cubicBezTo>
                <a:cubicBezTo>
                  <a:pt x="599" y="571"/>
                  <a:pt x="599" y="571"/>
                  <a:pt x="599" y="571"/>
                </a:cubicBezTo>
                <a:cubicBezTo>
                  <a:pt x="582" y="571"/>
                  <a:pt x="569" y="584"/>
                  <a:pt x="569" y="601"/>
                </a:cubicBezTo>
                <a:cubicBezTo>
                  <a:pt x="569" y="1135"/>
                  <a:pt x="569" y="1135"/>
                  <a:pt x="569" y="1135"/>
                </a:cubicBezTo>
                <a:cubicBezTo>
                  <a:pt x="497" y="1135"/>
                  <a:pt x="497" y="1135"/>
                  <a:pt x="497" y="1135"/>
                </a:cubicBezTo>
                <a:cubicBezTo>
                  <a:pt x="497" y="791"/>
                  <a:pt x="497" y="791"/>
                  <a:pt x="497" y="791"/>
                </a:cubicBezTo>
                <a:cubicBezTo>
                  <a:pt x="497" y="774"/>
                  <a:pt x="484" y="761"/>
                  <a:pt x="467" y="761"/>
                </a:cubicBezTo>
                <a:cubicBezTo>
                  <a:pt x="308" y="761"/>
                  <a:pt x="308" y="761"/>
                  <a:pt x="308" y="761"/>
                </a:cubicBezTo>
                <a:cubicBezTo>
                  <a:pt x="292" y="761"/>
                  <a:pt x="278" y="774"/>
                  <a:pt x="278" y="791"/>
                </a:cubicBezTo>
                <a:cubicBezTo>
                  <a:pt x="278" y="1135"/>
                  <a:pt x="278" y="1135"/>
                  <a:pt x="278" y="1135"/>
                </a:cubicBezTo>
                <a:cubicBezTo>
                  <a:pt x="177" y="1135"/>
                  <a:pt x="177" y="1135"/>
                  <a:pt x="177" y="1135"/>
                </a:cubicBezTo>
                <a:cubicBezTo>
                  <a:pt x="177" y="106"/>
                  <a:pt x="177" y="106"/>
                  <a:pt x="177" y="106"/>
                </a:cubicBezTo>
                <a:cubicBezTo>
                  <a:pt x="238" y="172"/>
                  <a:pt x="238" y="172"/>
                  <a:pt x="238" y="172"/>
                </a:cubicBezTo>
                <a:cubicBezTo>
                  <a:pt x="244" y="178"/>
                  <a:pt x="252" y="182"/>
                  <a:pt x="260" y="182"/>
                </a:cubicBezTo>
                <a:cubicBezTo>
                  <a:pt x="268" y="182"/>
                  <a:pt x="275" y="179"/>
                  <a:pt x="281" y="174"/>
                </a:cubicBezTo>
                <a:cubicBezTo>
                  <a:pt x="293" y="162"/>
                  <a:pt x="294" y="143"/>
                  <a:pt x="282" y="131"/>
                </a:cubicBezTo>
                <a:cubicBezTo>
                  <a:pt x="169" y="9"/>
                  <a:pt x="169" y="9"/>
                  <a:pt x="169" y="9"/>
                </a:cubicBezTo>
                <a:cubicBezTo>
                  <a:pt x="163" y="3"/>
                  <a:pt x="155" y="0"/>
                  <a:pt x="147" y="0"/>
                </a:cubicBezTo>
                <a:cubicBezTo>
                  <a:pt x="138" y="0"/>
                  <a:pt x="130" y="3"/>
                  <a:pt x="125" y="9"/>
                </a:cubicBezTo>
                <a:cubicBezTo>
                  <a:pt x="11" y="131"/>
                  <a:pt x="11" y="131"/>
                  <a:pt x="11" y="131"/>
                </a:cubicBezTo>
                <a:cubicBezTo>
                  <a:pt x="0" y="143"/>
                  <a:pt x="0" y="162"/>
                  <a:pt x="13" y="174"/>
                </a:cubicBezTo>
                <a:cubicBezTo>
                  <a:pt x="25" y="185"/>
                  <a:pt x="44" y="184"/>
                  <a:pt x="55" y="172"/>
                </a:cubicBezTo>
                <a:cubicBezTo>
                  <a:pt x="116" y="106"/>
                  <a:pt x="116" y="106"/>
                  <a:pt x="116" y="106"/>
                </a:cubicBezTo>
                <a:cubicBezTo>
                  <a:pt x="116" y="1165"/>
                  <a:pt x="116" y="1165"/>
                  <a:pt x="116" y="1165"/>
                </a:cubicBezTo>
                <a:cubicBezTo>
                  <a:pt x="116" y="1182"/>
                  <a:pt x="130" y="1195"/>
                  <a:pt x="147" y="1195"/>
                </a:cubicBezTo>
                <a:cubicBezTo>
                  <a:pt x="1537" y="1195"/>
                  <a:pt x="1537" y="1195"/>
                  <a:pt x="1537" y="1195"/>
                </a:cubicBezTo>
                <a:cubicBezTo>
                  <a:pt x="1476" y="1254"/>
                  <a:pt x="1476" y="1254"/>
                  <a:pt x="1476" y="1254"/>
                </a:cubicBezTo>
                <a:cubicBezTo>
                  <a:pt x="1464" y="1265"/>
                  <a:pt x="1464" y="1284"/>
                  <a:pt x="1475" y="1296"/>
                </a:cubicBezTo>
                <a:cubicBezTo>
                  <a:pt x="1481" y="1302"/>
                  <a:pt x="1489" y="1306"/>
                  <a:pt x="1497" y="1306"/>
                </a:cubicBezTo>
                <a:cubicBezTo>
                  <a:pt x="1504" y="1306"/>
                  <a:pt x="1512" y="1303"/>
                  <a:pt x="1518" y="1297"/>
                </a:cubicBezTo>
                <a:cubicBezTo>
                  <a:pt x="1632" y="1187"/>
                  <a:pt x="1632" y="1187"/>
                  <a:pt x="1632" y="1187"/>
                </a:cubicBezTo>
                <a:cubicBezTo>
                  <a:pt x="1638" y="1182"/>
                  <a:pt x="1641" y="1174"/>
                  <a:pt x="1641" y="1166"/>
                </a:cubicBezTo>
                <a:cubicBezTo>
                  <a:pt x="1641" y="1157"/>
                  <a:pt x="1638" y="1150"/>
                  <a:pt x="1632" y="1144"/>
                </a:cubicBezTo>
                <a:close/>
                <a:moveTo>
                  <a:pt x="437" y="1135"/>
                </a:moveTo>
                <a:cubicBezTo>
                  <a:pt x="338" y="1135"/>
                  <a:pt x="338" y="1135"/>
                  <a:pt x="338" y="1135"/>
                </a:cubicBezTo>
                <a:cubicBezTo>
                  <a:pt x="338" y="821"/>
                  <a:pt x="338" y="821"/>
                  <a:pt x="338" y="821"/>
                </a:cubicBezTo>
                <a:cubicBezTo>
                  <a:pt x="437" y="821"/>
                  <a:pt x="437" y="821"/>
                  <a:pt x="437" y="821"/>
                </a:cubicBezTo>
                <a:lnTo>
                  <a:pt x="437" y="1135"/>
                </a:lnTo>
                <a:close/>
                <a:moveTo>
                  <a:pt x="730" y="1135"/>
                </a:moveTo>
                <a:cubicBezTo>
                  <a:pt x="629" y="1135"/>
                  <a:pt x="629" y="1135"/>
                  <a:pt x="629" y="1135"/>
                </a:cubicBezTo>
                <a:cubicBezTo>
                  <a:pt x="629" y="631"/>
                  <a:pt x="629" y="631"/>
                  <a:pt x="629" y="631"/>
                </a:cubicBezTo>
                <a:cubicBezTo>
                  <a:pt x="730" y="631"/>
                  <a:pt x="730" y="631"/>
                  <a:pt x="730" y="631"/>
                </a:cubicBezTo>
                <a:lnTo>
                  <a:pt x="730" y="1135"/>
                </a:lnTo>
                <a:close/>
                <a:moveTo>
                  <a:pt x="1020" y="1135"/>
                </a:moveTo>
                <a:cubicBezTo>
                  <a:pt x="921" y="1135"/>
                  <a:pt x="921" y="1135"/>
                  <a:pt x="921" y="1135"/>
                </a:cubicBezTo>
                <a:cubicBezTo>
                  <a:pt x="921" y="226"/>
                  <a:pt x="921" y="226"/>
                  <a:pt x="921" y="226"/>
                </a:cubicBezTo>
                <a:cubicBezTo>
                  <a:pt x="1020" y="226"/>
                  <a:pt x="1020" y="226"/>
                  <a:pt x="1020" y="226"/>
                </a:cubicBezTo>
                <a:lnTo>
                  <a:pt x="1020" y="1135"/>
                </a:lnTo>
                <a:close/>
                <a:moveTo>
                  <a:pt x="1313" y="1135"/>
                </a:moveTo>
                <a:cubicBezTo>
                  <a:pt x="1212" y="1135"/>
                  <a:pt x="1212" y="1135"/>
                  <a:pt x="1212" y="1135"/>
                </a:cubicBezTo>
                <a:cubicBezTo>
                  <a:pt x="1212" y="452"/>
                  <a:pt x="1212" y="452"/>
                  <a:pt x="1212" y="452"/>
                </a:cubicBezTo>
                <a:cubicBezTo>
                  <a:pt x="1313" y="452"/>
                  <a:pt x="1313" y="452"/>
                  <a:pt x="1313" y="452"/>
                </a:cubicBezTo>
                <a:lnTo>
                  <a:pt x="1313" y="1135"/>
                </a:lnTo>
                <a:close/>
                <a:moveTo>
                  <a:pt x="1313" y="1135"/>
                </a:moveTo>
                <a:cubicBezTo>
                  <a:pt x="1313" y="1135"/>
                  <a:pt x="1313" y="1135"/>
                  <a:pt x="1313" y="1135"/>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35" name="Rectangle 34"/>
          <p:cNvSpPr/>
          <p:nvPr/>
        </p:nvSpPr>
        <p:spPr>
          <a:xfrm>
            <a:off x="6303987" y="1531216"/>
            <a:ext cx="2557162" cy="1647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rgbClr val="FF0000"/>
                </a:solidFill>
              </a:rPr>
              <a:t>             </a:t>
            </a:r>
          </a:p>
        </p:txBody>
      </p:sp>
      <p:sp>
        <p:nvSpPr>
          <p:cNvPr id="37" name="Rectangle 36"/>
          <p:cNvSpPr/>
          <p:nvPr/>
        </p:nvSpPr>
        <p:spPr>
          <a:xfrm>
            <a:off x="6303987" y="1539555"/>
            <a:ext cx="2557162" cy="5059188"/>
          </a:xfrm>
          <a:prstGeom prst="rect">
            <a:avLst/>
          </a:pr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FF0000"/>
                </a:solidFill>
              </a:rPr>
              <a:t>             </a:t>
            </a:r>
          </a:p>
        </p:txBody>
      </p:sp>
      <p:sp>
        <p:nvSpPr>
          <p:cNvPr id="39" name="TextBox 38"/>
          <p:cNvSpPr txBox="1"/>
          <p:nvPr/>
        </p:nvSpPr>
        <p:spPr>
          <a:xfrm>
            <a:off x="6473146" y="2029107"/>
            <a:ext cx="1943590" cy="400110"/>
          </a:xfrm>
          <a:prstGeom prst="rect">
            <a:avLst/>
          </a:prstGeom>
          <a:noFill/>
        </p:spPr>
        <p:txBody>
          <a:bodyPr wrap="square" rtlCol="0">
            <a:spAutoFit/>
          </a:bodyPr>
          <a:lstStyle/>
          <a:p>
            <a:r>
              <a:rPr lang="en-US" sz="2000" b="1" err="1">
                <a:solidFill>
                  <a:srgbClr val="FF0000"/>
                </a:solidFill>
              </a:rPr>
              <a:t>Cơ</a:t>
            </a:r>
            <a:r>
              <a:rPr lang="en-US" sz="2000" b="1">
                <a:solidFill>
                  <a:srgbClr val="FF0000"/>
                </a:solidFill>
              </a:rPr>
              <a:t> </a:t>
            </a:r>
            <a:r>
              <a:rPr lang="en-US" sz="2000" b="1" err="1">
                <a:solidFill>
                  <a:srgbClr val="FF0000"/>
                </a:solidFill>
              </a:rPr>
              <a:t>hội</a:t>
            </a:r>
            <a:r>
              <a:rPr lang="en-US" sz="2000" b="1">
                <a:solidFill>
                  <a:srgbClr val="FF0000"/>
                </a:solidFill>
              </a:rPr>
              <a:t> (O</a:t>
            </a:r>
            <a:r>
              <a:rPr lang="en-US" sz="2000" b="1" smtClean="0">
                <a:solidFill>
                  <a:srgbClr val="FF0000"/>
                </a:solidFill>
              </a:rPr>
              <a:t>) </a:t>
            </a:r>
            <a:endParaRPr lang="en-US" sz="2000" b="1">
              <a:solidFill>
                <a:srgbClr val="FF0000"/>
              </a:solidFill>
            </a:endParaRPr>
          </a:p>
        </p:txBody>
      </p:sp>
      <p:sp>
        <p:nvSpPr>
          <p:cNvPr id="40" name="TextBox 39"/>
          <p:cNvSpPr txBox="1"/>
          <p:nvPr/>
        </p:nvSpPr>
        <p:spPr>
          <a:xfrm>
            <a:off x="6449257" y="2659203"/>
            <a:ext cx="2332793" cy="2708434"/>
          </a:xfrm>
          <a:prstGeom prst="rect">
            <a:avLst/>
          </a:prstGeom>
          <a:noFill/>
        </p:spPr>
        <p:txBody>
          <a:bodyPr wrap="square" rtlCol="0">
            <a:spAutoFit/>
          </a:bodyPr>
          <a:lstStyle/>
          <a:p>
            <a:pPr indent="-285750" algn="just">
              <a:lnSpc>
                <a:spcPts val="2000"/>
              </a:lnSpc>
              <a:spcBef>
                <a:spcPts val="600"/>
              </a:spcBef>
              <a:spcAft>
                <a:spcPts val="600"/>
              </a:spcAft>
              <a:buFont typeface="Wingdings" panose="05000000000000000000" pitchFamily="2" charset="2"/>
              <a:buChar char="§"/>
            </a:pPr>
            <a:r>
              <a:rPr lang="en-US"/>
              <a:t>Hội nhập quốc tề và khu vực ngày càng sâu rộng</a:t>
            </a:r>
          </a:p>
          <a:p>
            <a:pPr indent="-285750" algn="just">
              <a:lnSpc>
                <a:spcPts val="2000"/>
              </a:lnSpc>
              <a:spcBef>
                <a:spcPts val="600"/>
              </a:spcBef>
              <a:spcAft>
                <a:spcPts val="600"/>
              </a:spcAft>
              <a:buFont typeface="Wingdings" panose="05000000000000000000" pitchFamily="2" charset="2"/>
              <a:buChar char="§"/>
            </a:pPr>
            <a:r>
              <a:rPr lang="en-US"/>
              <a:t>Sự chuyển đổi mạnh mẽ của xã hội </a:t>
            </a:r>
          </a:p>
          <a:p>
            <a:pPr indent="-285750" algn="just">
              <a:lnSpc>
                <a:spcPts val="2000"/>
              </a:lnSpc>
              <a:spcBef>
                <a:spcPts val="600"/>
              </a:spcBef>
              <a:spcAft>
                <a:spcPts val="600"/>
              </a:spcAft>
              <a:buFont typeface="Wingdings" panose="05000000000000000000" pitchFamily="2" charset="2"/>
              <a:buChar char="§"/>
            </a:pPr>
            <a:r>
              <a:rPr lang="en-US"/>
              <a:t>Nhu cầu của xã hội về nguồn nhân lực có trình độ, kỹ năng </a:t>
            </a:r>
          </a:p>
        </p:txBody>
      </p:sp>
      <p:sp>
        <p:nvSpPr>
          <p:cNvPr id="41" name="Oval 40"/>
          <p:cNvSpPr/>
          <p:nvPr/>
        </p:nvSpPr>
        <p:spPr>
          <a:xfrm>
            <a:off x="7251784" y="1135234"/>
            <a:ext cx="825332" cy="82533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42" name="Freeform 27"/>
          <p:cNvSpPr>
            <a:spLocks noEditPoints="1"/>
          </p:cNvSpPr>
          <p:nvPr/>
        </p:nvSpPr>
        <p:spPr bwMode="auto">
          <a:xfrm>
            <a:off x="7457586" y="1345872"/>
            <a:ext cx="413727" cy="413484"/>
          </a:xfrm>
          <a:custGeom>
            <a:avLst/>
            <a:gdLst>
              <a:gd name="T0" fmla="*/ 1442 w 1640"/>
              <a:gd name="T1" fmla="*/ 392 h 1641"/>
              <a:gd name="T2" fmla="*/ 1629 w 1640"/>
              <a:gd name="T3" fmla="*/ 218 h 1641"/>
              <a:gd name="T4" fmla="*/ 1610 w 1640"/>
              <a:gd name="T5" fmla="*/ 165 h 1641"/>
              <a:gd name="T6" fmla="*/ 1475 w 1640"/>
              <a:gd name="T7" fmla="*/ 30 h 1641"/>
              <a:gd name="T8" fmla="*/ 1423 w 1640"/>
              <a:gd name="T9" fmla="*/ 11 h 1641"/>
              <a:gd name="T10" fmla="*/ 1248 w 1640"/>
              <a:gd name="T11" fmla="*/ 202 h 1641"/>
              <a:gd name="T12" fmla="*/ 1232 w 1640"/>
              <a:gd name="T13" fmla="*/ 365 h 1641"/>
              <a:gd name="T14" fmla="*/ 802 w 1640"/>
              <a:gd name="T15" fmla="*/ 128 h 1641"/>
              <a:gd name="T16" fmla="*/ 741 w 1640"/>
              <a:gd name="T17" fmla="*/ 128 h 1641"/>
              <a:gd name="T18" fmla="*/ 89 w 1640"/>
              <a:gd name="T19" fmla="*/ 838 h 1641"/>
              <a:gd name="T20" fmla="*/ 0 w 1640"/>
              <a:gd name="T21" fmla="*/ 869 h 1641"/>
              <a:gd name="T22" fmla="*/ 89 w 1640"/>
              <a:gd name="T23" fmla="*/ 900 h 1641"/>
              <a:gd name="T24" fmla="*/ 741 w 1640"/>
              <a:gd name="T25" fmla="*/ 1610 h 1641"/>
              <a:gd name="T26" fmla="*/ 802 w 1640"/>
              <a:gd name="T27" fmla="*/ 1610 h 1641"/>
              <a:gd name="T28" fmla="*/ 1454 w 1640"/>
              <a:gd name="T29" fmla="*/ 900 h 1641"/>
              <a:gd name="T30" fmla="*/ 1543 w 1640"/>
              <a:gd name="T31" fmla="*/ 869 h 1641"/>
              <a:gd name="T32" fmla="*/ 1454 w 1640"/>
              <a:gd name="T33" fmla="*/ 838 h 1641"/>
              <a:gd name="T34" fmla="*/ 1306 w 1640"/>
              <a:gd name="T35" fmla="*/ 377 h 1641"/>
              <a:gd name="T36" fmla="*/ 1420 w 1640"/>
              <a:gd name="T37" fmla="*/ 101 h 1641"/>
              <a:gd name="T38" fmla="*/ 1455 w 1640"/>
              <a:gd name="T39" fmla="*/ 213 h 1641"/>
              <a:gd name="T40" fmla="*/ 1430 w 1640"/>
              <a:gd name="T41" fmla="*/ 329 h 1641"/>
              <a:gd name="T42" fmla="*/ 1311 w 1640"/>
              <a:gd name="T43" fmla="*/ 210 h 1641"/>
              <a:gd name="T44" fmla="*/ 1392 w 1640"/>
              <a:gd name="T45" fmla="*/ 838 h 1641"/>
              <a:gd name="T46" fmla="*/ 1318 w 1640"/>
              <a:gd name="T47" fmla="*/ 869 h 1641"/>
              <a:gd name="T48" fmla="*/ 1392 w 1640"/>
              <a:gd name="T49" fmla="*/ 900 h 1641"/>
              <a:gd name="T50" fmla="*/ 802 w 1640"/>
              <a:gd name="T51" fmla="*/ 1447 h 1641"/>
              <a:gd name="T52" fmla="*/ 741 w 1640"/>
              <a:gd name="T53" fmla="*/ 1447 h 1641"/>
              <a:gd name="T54" fmla="*/ 150 w 1640"/>
              <a:gd name="T55" fmla="*/ 900 h 1641"/>
              <a:gd name="T56" fmla="*/ 224 w 1640"/>
              <a:gd name="T57" fmla="*/ 869 h 1641"/>
              <a:gd name="T58" fmla="*/ 150 w 1640"/>
              <a:gd name="T59" fmla="*/ 838 h 1641"/>
              <a:gd name="T60" fmla="*/ 741 w 1640"/>
              <a:gd name="T61" fmla="*/ 291 h 1641"/>
              <a:gd name="T62" fmla="*/ 802 w 1640"/>
              <a:gd name="T63" fmla="*/ 291 h 1641"/>
              <a:gd name="T64" fmla="*/ 1189 w 1640"/>
              <a:gd name="T65" fmla="*/ 408 h 1641"/>
              <a:gd name="T66" fmla="*/ 771 w 1640"/>
              <a:gd name="T67" fmla="*/ 378 h 1641"/>
              <a:gd name="T68" fmla="*/ 771 w 1640"/>
              <a:gd name="T69" fmla="*/ 1360 h 1641"/>
              <a:gd name="T70" fmla="*/ 1140 w 1640"/>
              <a:gd name="T71" fmla="*/ 544 h 1641"/>
              <a:gd name="T72" fmla="*/ 1392 w 1640"/>
              <a:gd name="T73" fmla="*/ 838 h 1641"/>
              <a:gd name="T74" fmla="*/ 771 w 1640"/>
              <a:gd name="T75" fmla="*/ 900 h 1641"/>
              <a:gd name="T76" fmla="*/ 960 w 1640"/>
              <a:gd name="T77" fmla="*/ 724 h 1641"/>
              <a:gd name="T78" fmla="*/ 771 w 1640"/>
              <a:gd name="T79" fmla="*/ 1107 h 1641"/>
              <a:gd name="T80" fmla="*/ 771 w 1640"/>
              <a:gd name="T81" fmla="*/ 631 h 1641"/>
              <a:gd name="T82" fmla="*/ 750 w 1640"/>
              <a:gd name="T83" fmla="*/ 847 h 1641"/>
              <a:gd name="T84" fmla="*/ 771 w 1640"/>
              <a:gd name="T85" fmla="*/ 570 h 1641"/>
              <a:gd name="T86" fmla="*/ 771 w 1640"/>
              <a:gd name="T87" fmla="*/ 1169 h 1641"/>
              <a:gd name="T88" fmla="*/ 1003 w 1640"/>
              <a:gd name="T89" fmla="*/ 680 h 1641"/>
              <a:gd name="T90" fmla="*/ 1201 w 1640"/>
              <a:gd name="T91" fmla="*/ 869 h 1641"/>
              <a:gd name="T92" fmla="*/ 341 w 1640"/>
              <a:gd name="T93" fmla="*/ 869 h 1641"/>
              <a:gd name="T94" fmla="*/ 1053 w 1640"/>
              <a:gd name="T95" fmla="*/ 544 h 1641"/>
              <a:gd name="T96" fmla="*/ 771 w 1640"/>
              <a:gd name="T97" fmla="*/ 570 h 1641"/>
              <a:gd name="T98" fmla="*/ 771 w 1640"/>
              <a:gd name="T99" fmla="*/ 570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40" h="1641">
                <a:moveTo>
                  <a:pt x="1438" y="392"/>
                </a:moveTo>
                <a:cubicBezTo>
                  <a:pt x="1439" y="392"/>
                  <a:pt x="1441" y="392"/>
                  <a:pt x="1442" y="392"/>
                </a:cubicBezTo>
                <a:cubicBezTo>
                  <a:pt x="1450" y="392"/>
                  <a:pt x="1458" y="389"/>
                  <a:pt x="1463" y="383"/>
                </a:cubicBezTo>
                <a:cubicBezTo>
                  <a:pt x="1629" y="218"/>
                  <a:pt x="1629" y="218"/>
                  <a:pt x="1629" y="218"/>
                </a:cubicBezTo>
                <a:cubicBezTo>
                  <a:pt x="1637" y="209"/>
                  <a:pt x="1640" y="197"/>
                  <a:pt x="1636" y="185"/>
                </a:cubicBezTo>
                <a:cubicBezTo>
                  <a:pt x="1632" y="174"/>
                  <a:pt x="1622" y="166"/>
                  <a:pt x="1610" y="165"/>
                </a:cubicBezTo>
                <a:cubicBezTo>
                  <a:pt x="1486" y="154"/>
                  <a:pt x="1486" y="154"/>
                  <a:pt x="1486" y="154"/>
                </a:cubicBezTo>
                <a:cubicBezTo>
                  <a:pt x="1475" y="30"/>
                  <a:pt x="1475" y="30"/>
                  <a:pt x="1475" y="30"/>
                </a:cubicBezTo>
                <a:cubicBezTo>
                  <a:pt x="1474" y="18"/>
                  <a:pt x="1466" y="8"/>
                  <a:pt x="1455" y="4"/>
                </a:cubicBezTo>
                <a:cubicBezTo>
                  <a:pt x="1444" y="0"/>
                  <a:pt x="1431" y="3"/>
                  <a:pt x="1423" y="11"/>
                </a:cubicBezTo>
                <a:cubicBezTo>
                  <a:pt x="1257" y="177"/>
                  <a:pt x="1257" y="177"/>
                  <a:pt x="1257" y="177"/>
                </a:cubicBezTo>
                <a:cubicBezTo>
                  <a:pt x="1251" y="183"/>
                  <a:pt x="1247" y="193"/>
                  <a:pt x="1248" y="202"/>
                </a:cubicBezTo>
                <a:cubicBezTo>
                  <a:pt x="1263" y="334"/>
                  <a:pt x="1263" y="334"/>
                  <a:pt x="1263" y="334"/>
                </a:cubicBezTo>
                <a:cubicBezTo>
                  <a:pt x="1232" y="365"/>
                  <a:pt x="1232" y="365"/>
                  <a:pt x="1232" y="365"/>
                </a:cubicBezTo>
                <a:cubicBezTo>
                  <a:pt x="1117" y="260"/>
                  <a:pt x="967" y="194"/>
                  <a:pt x="802" y="186"/>
                </a:cubicBezTo>
                <a:cubicBezTo>
                  <a:pt x="802" y="128"/>
                  <a:pt x="802" y="128"/>
                  <a:pt x="802" y="128"/>
                </a:cubicBezTo>
                <a:cubicBezTo>
                  <a:pt x="802" y="111"/>
                  <a:pt x="788" y="97"/>
                  <a:pt x="771" y="97"/>
                </a:cubicBezTo>
                <a:cubicBezTo>
                  <a:pt x="754" y="97"/>
                  <a:pt x="741" y="111"/>
                  <a:pt x="741" y="128"/>
                </a:cubicBezTo>
                <a:cubicBezTo>
                  <a:pt x="741" y="186"/>
                  <a:pt x="741" y="186"/>
                  <a:pt x="741" y="186"/>
                </a:cubicBezTo>
                <a:cubicBezTo>
                  <a:pt x="388" y="202"/>
                  <a:pt x="104" y="486"/>
                  <a:pt x="89" y="838"/>
                </a:cubicBezTo>
                <a:cubicBezTo>
                  <a:pt x="30" y="838"/>
                  <a:pt x="30" y="838"/>
                  <a:pt x="30" y="838"/>
                </a:cubicBezTo>
                <a:cubicBezTo>
                  <a:pt x="13" y="838"/>
                  <a:pt x="0" y="852"/>
                  <a:pt x="0" y="869"/>
                </a:cubicBezTo>
                <a:cubicBezTo>
                  <a:pt x="0" y="886"/>
                  <a:pt x="13" y="900"/>
                  <a:pt x="30" y="900"/>
                </a:cubicBezTo>
                <a:cubicBezTo>
                  <a:pt x="89" y="900"/>
                  <a:pt x="89" y="900"/>
                  <a:pt x="89" y="900"/>
                </a:cubicBezTo>
                <a:cubicBezTo>
                  <a:pt x="104" y="1252"/>
                  <a:pt x="388" y="1536"/>
                  <a:pt x="741" y="1552"/>
                </a:cubicBezTo>
                <a:cubicBezTo>
                  <a:pt x="741" y="1610"/>
                  <a:pt x="741" y="1610"/>
                  <a:pt x="741" y="1610"/>
                </a:cubicBezTo>
                <a:cubicBezTo>
                  <a:pt x="741" y="1627"/>
                  <a:pt x="754" y="1641"/>
                  <a:pt x="771" y="1641"/>
                </a:cubicBezTo>
                <a:cubicBezTo>
                  <a:pt x="788" y="1641"/>
                  <a:pt x="802" y="1627"/>
                  <a:pt x="802" y="1610"/>
                </a:cubicBezTo>
                <a:cubicBezTo>
                  <a:pt x="802" y="1552"/>
                  <a:pt x="802" y="1552"/>
                  <a:pt x="802" y="1552"/>
                </a:cubicBezTo>
                <a:cubicBezTo>
                  <a:pt x="1154" y="1536"/>
                  <a:pt x="1438" y="1252"/>
                  <a:pt x="1454" y="900"/>
                </a:cubicBezTo>
                <a:cubicBezTo>
                  <a:pt x="1512" y="900"/>
                  <a:pt x="1512" y="900"/>
                  <a:pt x="1512" y="900"/>
                </a:cubicBezTo>
                <a:cubicBezTo>
                  <a:pt x="1529" y="900"/>
                  <a:pt x="1543" y="886"/>
                  <a:pt x="1543" y="869"/>
                </a:cubicBezTo>
                <a:cubicBezTo>
                  <a:pt x="1543" y="852"/>
                  <a:pt x="1529" y="838"/>
                  <a:pt x="1512" y="838"/>
                </a:cubicBezTo>
                <a:cubicBezTo>
                  <a:pt x="1454" y="838"/>
                  <a:pt x="1454" y="838"/>
                  <a:pt x="1454" y="838"/>
                </a:cubicBezTo>
                <a:cubicBezTo>
                  <a:pt x="1446" y="673"/>
                  <a:pt x="1380" y="523"/>
                  <a:pt x="1275" y="408"/>
                </a:cubicBezTo>
                <a:cubicBezTo>
                  <a:pt x="1306" y="377"/>
                  <a:pt x="1306" y="377"/>
                  <a:pt x="1306" y="377"/>
                </a:cubicBezTo>
                <a:lnTo>
                  <a:pt x="1438" y="392"/>
                </a:lnTo>
                <a:close/>
                <a:moveTo>
                  <a:pt x="1420" y="101"/>
                </a:moveTo>
                <a:cubicBezTo>
                  <a:pt x="1427" y="185"/>
                  <a:pt x="1427" y="185"/>
                  <a:pt x="1427" y="185"/>
                </a:cubicBezTo>
                <a:cubicBezTo>
                  <a:pt x="1429" y="200"/>
                  <a:pt x="1440" y="212"/>
                  <a:pt x="1455" y="213"/>
                </a:cubicBezTo>
                <a:cubicBezTo>
                  <a:pt x="1539" y="221"/>
                  <a:pt x="1539" y="221"/>
                  <a:pt x="1539" y="221"/>
                </a:cubicBezTo>
                <a:cubicBezTo>
                  <a:pt x="1430" y="329"/>
                  <a:pt x="1430" y="329"/>
                  <a:pt x="1430" y="329"/>
                </a:cubicBezTo>
                <a:cubicBezTo>
                  <a:pt x="1323" y="317"/>
                  <a:pt x="1323" y="317"/>
                  <a:pt x="1323" y="317"/>
                </a:cubicBezTo>
                <a:cubicBezTo>
                  <a:pt x="1311" y="210"/>
                  <a:pt x="1311" y="210"/>
                  <a:pt x="1311" y="210"/>
                </a:cubicBezTo>
                <a:lnTo>
                  <a:pt x="1420" y="101"/>
                </a:lnTo>
                <a:close/>
                <a:moveTo>
                  <a:pt x="1392" y="838"/>
                </a:moveTo>
                <a:cubicBezTo>
                  <a:pt x="1349" y="838"/>
                  <a:pt x="1349" y="838"/>
                  <a:pt x="1349" y="838"/>
                </a:cubicBezTo>
                <a:cubicBezTo>
                  <a:pt x="1332" y="838"/>
                  <a:pt x="1318" y="852"/>
                  <a:pt x="1318" y="869"/>
                </a:cubicBezTo>
                <a:cubicBezTo>
                  <a:pt x="1318" y="886"/>
                  <a:pt x="1332" y="900"/>
                  <a:pt x="1349" y="900"/>
                </a:cubicBezTo>
                <a:cubicBezTo>
                  <a:pt x="1392" y="900"/>
                  <a:pt x="1392" y="900"/>
                  <a:pt x="1392" y="900"/>
                </a:cubicBezTo>
                <a:cubicBezTo>
                  <a:pt x="1377" y="1218"/>
                  <a:pt x="1120" y="1475"/>
                  <a:pt x="802" y="1490"/>
                </a:cubicBezTo>
                <a:cubicBezTo>
                  <a:pt x="802" y="1447"/>
                  <a:pt x="802" y="1447"/>
                  <a:pt x="802" y="1447"/>
                </a:cubicBezTo>
                <a:cubicBezTo>
                  <a:pt x="802" y="1430"/>
                  <a:pt x="788" y="1416"/>
                  <a:pt x="771" y="1416"/>
                </a:cubicBezTo>
                <a:cubicBezTo>
                  <a:pt x="754" y="1416"/>
                  <a:pt x="741" y="1430"/>
                  <a:pt x="741" y="1447"/>
                </a:cubicBezTo>
                <a:cubicBezTo>
                  <a:pt x="741" y="1490"/>
                  <a:pt x="741" y="1490"/>
                  <a:pt x="741" y="1490"/>
                </a:cubicBezTo>
                <a:cubicBezTo>
                  <a:pt x="422" y="1475"/>
                  <a:pt x="166" y="1218"/>
                  <a:pt x="150" y="900"/>
                </a:cubicBezTo>
                <a:cubicBezTo>
                  <a:pt x="193" y="900"/>
                  <a:pt x="193" y="900"/>
                  <a:pt x="193" y="900"/>
                </a:cubicBezTo>
                <a:cubicBezTo>
                  <a:pt x="210" y="900"/>
                  <a:pt x="224" y="886"/>
                  <a:pt x="224" y="869"/>
                </a:cubicBezTo>
                <a:cubicBezTo>
                  <a:pt x="224" y="852"/>
                  <a:pt x="210" y="838"/>
                  <a:pt x="193" y="838"/>
                </a:cubicBezTo>
                <a:cubicBezTo>
                  <a:pt x="150" y="838"/>
                  <a:pt x="150" y="838"/>
                  <a:pt x="150" y="838"/>
                </a:cubicBezTo>
                <a:cubicBezTo>
                  <a:pt x="166" y="520"/>
                  <a:pt x="422" y="263"/>
                  <a:pt x="741" y="248"/>
                </a:cubicBezTo>
                <a:cubicBezTo>
                  <a:pt x="741" y="291"/>
                  <a:pt x="741" y="291"/>
                  <a:pt x="741" y="291"/>
                </a:cubicBezTo>
                <a:cubicBezTo>
                  <a:pt x="741" y="308"/>
                  <a:pt x="754" y="322"/>
                  <a:pt x="771" y="322"/>
                </a:cubicBezTo>
                <a:cubicBezTo>
                  <a:pt x="788" y="322"/>
                  <a:pt x="802" y="308"/>
                  <a:pt x="802" y="291"/>
                </a:cubicBezTo>
                <a:cubicBezTo>
                  <a:pt x="802" y="248"/>
                  <a:pt x="802" y="248"/>
                  <a:pt x="802" y="248"/>
                </a:cubicBezTo>
                <a:cubicBezTo>
                  <a:pt x="950" y="255"/>
                  <a:pt x="1085" y="315"/>
                  <a:pt x="1189" y="408"/>
                </a:cubicBezTo>
                <a:cubicBezTo>
                  <a:pt x="1096" y="501"/>
                  <a:pt x="1096" y="501"/>
                  <a:pt x="1096" y="501"/>
                </a:cubicBezTo>
                <a:cubicBezTo>
                  <a:pt x="1009" y="424"/>
                  <a:pt x="896" y="378"/>
                  <a:pt x="771" y="378"/>
                </a:cubicBezTo>
                <a:cubicBezTo>
                  <a:pt x="500" y="378"/>
                  <a:pt x="280" y="598"/>
                  <a:pt x="280" y="869"/>
                </a:cubicBezTo>
                <a:cubicBezTo>
                  <a:pt x="280" y="1140"/>
                  <a:pt x="500" y="1360"/>
                  <a:pt x="771" y="1360"/>
                </a:cubicBezTo>
                <a:cubicBezTo>
                  <a:pt x="1042" y="1360"/>
                  <a:pt x="1263" y="1140"/>
                  <a:pt x="1263" y="869"/>
                </a:cubicBezTo>
                <a:cubicBezTo>
                  <a:pt x="1263" y="745"/>
                  <a:pt x="1216" y="631"/>
                  <a:pt x="1140" y="544"/>
                </a:cubicBezTo>
                <a:cubicBezTo>
                  <a:pt x="1232" y="452"/>
                  <a:pt x="1232" y="452"/>
                  <a:pt x="1232" y="452"/>
                </a:cubicBezTo>
                <a:cubicBezTo>
                  <a:pt x="1326" y="555"/>
                  <a:pt x="1385" y="690"/>
                  <a:pt x="1392" y="838"/>
                </a:cubicBezTo>
                <a:close/>
                <a:moveTo>
                  <a:pt x="750" y="891"/>
                </a:moveTo>
                <a:cubicBezTo>
                  <a:pt x="756" y="897"/>
                  <a:pt x="763" y="900"/>
                  <a:pt x="771" y="900"/>
                </a:cubicBezTo>
                <a:cubicBezTo>
                  <a:pt x="779" y="900"/>
                  <a:pt x="787" y="897"/>
                  <a:pt x="793" y="891"/>
                </a:cubicBezTo>
                <a:cubicBezTo>
                  <a:pt x="960" y="724"/>
                  <a:pt x="960" y="724"/>
                  <a:pt x="960" y="724"/>
                </a:cubicBezTo>
                <a:cubicBezTo>
                  <a:pt x="991" y="764"/>
                  <a:pt x="1009" y="814"/>
                  <a:pt x="1009" y="869"/>
                </a:cubicBezTo>
                <a:cubicBezTo>
                  <a:pt x="1009" y="1000"/>
                  <a:pt x="902" y="1107"/>
                  <a:pt x="771" y="1107"/>
                </a:cubicBezTo>
                <a:cubicBezTo>
                  <a:pt x="640" y="1107"/>
                  <a:pt x="533" y="1000"/>
                  <a:pt x="533" y="869"/>
                </a:cubicBezTo>
                <a:cubicBezTo>
                  <a:pt x="533" y="738"/>
                  <a:pt x="640" y="631"/>
                  <a:pt x="771" y="631"/>
                </a:cubicBezTo>
                <a:cubicBezTo>
                  <a:pt x="826" y="631"/>
                  <a:pt x="876" y="650"/>
                  <a:pt x="916" y="681"/>
                </a:cubicBezTo>
                <a:cubicBezTo>
                  <a:pt x="750" y="847"/>
                  <a:pt x="750" y="847"/>
                  <a:pt x="750" y="847"/>
                </a:cubicBezTo>
                <a:cubicBezTo>
                  <a:pt x="738" y="859"/>
                  <a:pt x="738" y="879"/>
                  <a:pt x="750" y="891"/>
                </a:cubicBezTo>
                <a:close/>
                <a:moveTo>
                  <a:pt x="771" y="570"/>
                </a:moveTo>
                <a:cubicBezTo>
                  <a:pt x="606" y="570"/>
                  <a:pt x="472" y="704"/>
                  <a:pt x="472" y="869"/>
                </a:cubicBezTo>
                <a:cubicBezTo>
                  <a:pt x="472" y="1034"/>
                  <a:pt x="606" y="1169"/>
                  <a:pt x="771" y="1169"/>
                </a:cubicBezTo>
                <a:cubicBezTo>
                  <a:pt x="936" y="1169"/>
                  <a:pt x="1071" y="1034"/>
                  <a:pt x="1071" y="869"/>
                </a:cubicBezTo>
                <a:cubicBezTo>
                  <a:pt x="1071" y="798"/>
                  <a:pt x="1045" y="732"/>
                  <a:pt x="1003" y="680"/>
                </a:cubicBezTo>
                <a:cubicBezTo>
                  <a:pt x="1096" y="588"/>
                  <a:pt x="1096" y="588"/>
                  <a:pt x="1096" y="588"/>
                </a:cubicBezTo>
                <a:cubicBezTo>
                  <a:pt x="1162" y="663"/>
                  <a:pt x="1201" y="762"/>
                  <a:pt x="1201" y="869"/>
                </a:cubicBezTo>
                <a:cubicBezTo>
                  <a:pt x="1201" y="1106"/>
                  <a:pt x="1008" y="1299"/>
                  <a:pt x="771" y="1299"/>
                </a:cubicBezTo>
                <a:cubicBezTo>
                  <a:pt x="534" y="1299"/>
                  <a:pt x="341" y="1106"/>
                  <a:pt x="341" y="869"/>
                </a:cubicBezTo>
                <a:cubicBezTo>
                  <a:pt x="341" y="632"/>
                  <a:pt x="534" y="439"/>
                  <a:pt x="771" y="439"/>
                </a:cubicBezTo>
                <a:cubicBezTo>
                  <a:pt x="879" y="439"/>
                  <a:pt x="977" y="479"/>
                  <a:pt x="1053" y="544"/>
                </a:cubicBezTo>
                <a:cubicBezTo>
                  <a:pt x="960" y="637"/>
                  <a:pt x="960" y="637"/>
                  <a:pt x="960" y="637"/>
                </a:cubicBezTo>
                <a:cubicBezTo>
                  <a:pt x="908" y="595"/>
                  <a:pt x="843" y="570"/>
                  <a:pt x="771" y="570"/>
                </a:cubicBezTo>
                <a:close/>
                <a:moveTo>
                  <a:pt x="771" y="570"/>
                </a:moveTo>
                <a:cubicBezTo>
                  <a:pt x="771" y="570"/>
                  <a:pt x="771" y="570"/>
                  <a:pt x="771" y="57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43" name="Rectangle 42"/>
          <p:cNvSpPr/>
          <p:nvPr/>
        </p:nvSpPr>
        <p:spPr>
          <a:xfrm>
            <a:off x="9179716" y="1531216"/>
            <a:ext cx="2557162" cy="1647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rgbClr val="FF0000"/>
                </a:solidFill>
              </a:rPr>
              <a:t>             </a:t>
            </a:r>
          </a:p>
        </p:txBody>
      </p:sp>
      <p:sp>
        <p:nvSpPr>
          <p:cNvPr id="44" name="Rectangle 43"/>
          <p:cNvSpPr/>
          <p:nvPr/>
        </p:nvSpPr>
        <p:spPr>
          <a:xfrm>
            <a:off x="9179716" y="1539555"/>
            <a:ext cx="2557162" cy="5059188"/>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rgbClr val="FF0000"/>
                </a:solidFill>
              </a:rPr>
              <a:t>             </a:t>
            </a:r>
          </a:p>
        </p:txBody>
      </p:sp>
      <p:sp>
        <p:nvSpPr>
          <p:cNvPr id="45" name="TextBox 44"/>
          <p:cNvSpPr txBox="1"/>
          <p:nvPr/>
        </p:nvSpPr>
        <p:spPr>
          <a:xfrm>
            <a:off x="9352386" y="2029107"/>
            <a:ext cx="2148910" cy="400110"/>
          </a:xfrm>
          <a:prstGeom prst="rect">
            <a:avLst/>
          </a:prstGeom>
          <a:noFill/>
        </p:spPr>
        <p:txBody>
          <a:bodyPr wrap="square" rtlCol="0">
            <a:spAutoFit/>
          </a:bodyPr>
          <a:lstStyle/>
          <a:p>
            <a:r>
              <a:rPr lang="en-US" sz="2000" b="1" err="1">
                <a:solidFill>
                  <a:srgbClr val="FF0000"/>
                </a:solidFill>
              </a:rPr>
              <a:t>Thách</a:t>
            </a:r>
            <a:r>
              <a:rPr lang="en-US" sz="2000" b="1">
                <a:solidFill>
                  <a:srgbClr val="FF0000"/>
                </a:solidFill>
              </a:rPr>
              <a:t> </a:t>
            </a:r>
            <a:r>
              <a:rPr lang="en-US" sz="2000" b="1" err="1">
                <a:solidFill>
                  <a:srgbClr val="FF0000"/>
                </a:solidFill>
              </a:rPr>
              <a:t>thức</a:t>
            </a:r>
            <a:r>
              <a:rPr lang="en-US" sz="2000" b="1">
                <a:solidFill>
                  <a:srgbClr val="FF0000"/>
                </a:solidFill>
              </a:rPr>
              <a:t> (T</a:t>
            </a:r>
            <a:r>
              <a:rPr lang="en-US" sz="2000" b="1" smtClean="0">
                <a:solidFill>
                  <a:srgbClr val="FF0000"/>
                </a:solidFill>
              </a:rPr>
              <a:t>)</a:t>
            </a:r>
            <a:endParaRPr lang="en-US" sz="2000" b="1">
              <a:solidFill>
                <a:srgbClr val="FF0000"/>
              </a:solidFill>
            </a:endParaRPr>
          </a:p>
        </p:txBody>
      </p:sp>
      <p:sp>
        <p:nvSpPr>
          <p:cNvPr id="46" name="TextBox 45"/>
          <p:cNvSpPr txBox="1"/>
          <p:nvPr/>
        </p:nvSpPr>
        <p:spPr>
          <a:xfrm>
            <a:off x="9320268" y="2659203"/>
            <a:ext cx="2319282" cy="2708434"/>
          </a:xfrm>
          <a:prstGeom prst="rect">
            <a:avLst/>
          </a:prstGeom>
          <a:noFill/>
        </p:spPr>
        <p:txBody>
          <a:bodyPr wrap="square" rtlCol="0">
            <a:spAutoFit/>
          </a:bodyPr>
          <a:lstStyle/>
          <a:p>
            <a:pPr indent="-285750" algn="just">
              <a:lnSpc>
                <a:spcPts val="2000"/>
              </a:lnSpc>
              <a:spcBef>
                <a:spcPts val="600"/>
              </a:spcBef>
              <a:spcAft>
                <a:spcPts val="600"/>
              </a:spcAft>
              <a:buFont typeface="Wingdings" panose="05000000000000000000" pitchFamily="2" charset="2"/>
              <a:buChar char="§"/>
            </a:pPr>
            <a:r>
              <a:rPr lang="en-US"/>
              <a:t>Giảm mức độ an ninh mạng </a:t>
            </a:r>
          </a:p>
          <a:p>
            <a:pPr indent="-285750" algn="just">
              <a:lnSpc>
                <a:spcPts val="2000"/>
              </a:lnSpc>
              <a:spcBef>
                <a:spcPts val="600"/>
              </a:spcBef>
              <a:spcAft>
                <a:spcPts val="600"/>
              </a:spcAft>
              <a:buFont typeface="Wingdings" panose="05000000000000000000" pitchFamily="2" charset="2"/>
              <a:buChar char="§"/>
            </a:pPr>
            <a:r>
              <a:rPr lang="en-US"/>
              <a:t>Chi phí đầu tư/thực hiện cao</a:t>
            </a:r>
          </a:p>
          <a:p>
            <a:pPr indent="-285750" algn="just">
              <a:lnSpc>
                <a:spcPts val="2000"/>
              </a:lnSpc>
              <a:spcBef>
                <a:spcPts val="600"/>
              </a:spcBef>
              <a:spcAft>
                <a:spcPts val="600"/>
              </a:spcAft>
              <a:buFont typeface="Wingdings" panose="05000000000000000000" pitchFamily="2" charset="2"/>
              <a:buChar char="§"/>
            </a:pPr>
            <a:r>
              <a:rPr lang="en-US"/>
              <a:t>Rủi ro triển khai cao của các công nghệ mới nổi và lo ngại về lợi tức đầu tư</a:t>
            </a:r>
            <a:r>
              <a:rPr lang="en-US" smtClean="0"/>
              <a:t>.</a:t>
            </a:r>
            <a:endParaRPr lang="en-US"/>
          </a:p>
        </p:txBody>
      </p:sp>
      <p:sp>
        <p:nvSpPr>
          <p:cNvPr id="47" name="Oval 46"/>
          <p:cNvSpPr/>
          <p:nvPr/>
        </p:nvSpPr>
        <p:spPr>
          <a:xfrm>
            <a:off x="10131024" y="1176534"/>
            <a:ext cx="742732" cy="74273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grpSp>
        <p:nvGrpSpPr>
          <p:cNvPr id="48" name="Group 47"/>
          <p:cNvGrpSpPr/>
          <p:nvPr/>
        </p:nvGrpSpPr>
        <p:grpSpPr>
          <a:xfrm>
            <a:off x="10322909" y="1381993"/>
            <a:ext cx="358962" cy="330675"/>
            <a:chOff x="962585" y="3246438"/>
            <a:chExt cx="1752600" cy="1614488"/>
          </a:xfrm>
          <a:solidFill>
            <a:schemeClr val="bg1"/>
          </a:solidFill>
        </p:grpSpPr>
        <p:sp>
          <p:nvSpPr>
            <p:cNvPr id="49" name="Freeform 31"/>
            <p:cNvSpPr>
              <a:spLocks noEditPoints="1"/>
            </p:cNvSpPr>
            <p:nvPr/>
          </p:nvSpPr>
          <p:spPr bwMode="auto">
            <a:xfrm>
              <a:off x="1089026" y="3783013"/>
              <a:ext cx="1457325" cy="771525"/>
            </a:xfrm>
            <a:custGeom>
              <a:avLst/>
              <a:gdLst>
                <a:gd name="T0" fmla="*/ 10 w 1362"/>
                <a:gd name="T1" fmla="*/ 339 h 721"/>
                <a:gd name="T2" fmla="*/ 10 w 1362"/>
                <a:gd name="T3" fmla="*/ 382 h 721"/>
                <a:gd name="T4" fmla="*/ 205 w 1362"/>
                <a:gd name="T5" fmla="*/ 551 h 721"/>
                <a:gd name="T6" fmla="*/ 681 w 1362"/>
                <a:gd name="T7" fmla="*/ 721 h 721"/>
                <a:gd name="T8" fmla="*/ 1157 w 1362"/>
                <a:gd name="T9" fmla="*/ 551 h 721"/>
                <a:gd name="T10" fmla="*/ 1352 w 1362"/>
                <a:gd name="T11" fmla="*/ 382 h 721"/>
                <a:gd name="T12" fmla="*/ 1352 w 1362"/>
                <a:gd name="T13" fmla="*/ 339 h 721"/>
                <a:gd name="T14" fmla="*/ 1157 w 1362"/>
                <a:gd name="T15" fmla="*/ 170 h 721"/>
                <a:gd name="T16" fmla="*/ 681 w 1362"/>
                <a:gd name="T17" fmla="*/ 0 h 721"/>
                <a:gd name="T18" fmla="*/ 205 w 1362"/>
                <a:gd name="T19" fmla="*/ 170 h 721"/>
                <a:gd name="T20" fmla="*/ 10 w 1362"/>
                <a:gd name="T21" fmla="*/ 339 h 721"/>
                <a:gd name="T22" fmla="*/ 1283 w 1362"/>
                <a:gd name="T23" fmla="*/ 361 h 721"/>
                <a:gd name="T24" fmla="*/ 957 w 1362"/>
                <a:gd name="T25" fmla="*/ 592 h 721"/>
                <a:gd name="T26" fmla="*/ 1041 w 1362"/>
                <a:gd name="T27" fmla="*/ 361 h 721"/>
                <a:gd name="T28" fmla="*/ 957 w 1362"/>
                <a:gd name="T29" fmla="*/ 129 h 721"/>
                <a:gd name="T30" fmla="*/ 1283 w 1362"/>
                <a:gd name="T31" fmla="*/ 361 h 721"/>
                <a:gd name="T32" fmla="*/ 681 w 1362"/>
                <a:gd name="T33" fmla="*/ 64 h 721"/>
                <a:gd name="T34" fmla="*/ 977 w 1362"/>
                <a:gd name="T35" fmla="*/ 361 h 721"/>
                <a:gd name="T36" fmla="*/ 681 w 1362"/>
                <a:gd name="T37" fmla="*/ 657 h 721"/>
                <a:gd name="T38" fmla="*/ 385 w 1362"/>
                <a:gd name="T39" fmla="*/ 361 h 721"/>
                <a:gd name="T40" fmla="*/ 681 w 1362"/>
                <a:gd name="T41" fmla="*/ 64 h 721"/>
                <a:gd name="T42" fmla="*/ 321 w 1362"/>
                <a:gd name="T43" fmla="*/ 361 h 721"/>
                <a:gd name="T44" fmla="*/ 405 w 1362"/>
                <a:gd name="T45" fmla="*/ 592 h 721"/>
                <a:gd name="T46" fmla="*/ 79 w 1362"/>
                <a:gd name="T47" fmla="*/ 361 h 721"/>
                <a:gd name="T48" fmla="*/ 405 w 1362"/>
                <a:gd name="T49" fmla="*/ 129 h 721"/>
                <a:gd name="T50" fmla="*/ 321 w 1362"/>
                <a:gd name="T51" fmla="*/ 361 h 721"/>
                <a:gd name="T52" fmla="*/ 321 w 1362"/>
                <a:gd name="T53" fmla="*/ 361 h 721"/>
                <a:gd name="T54" fmla="*/ 321 w 1362"/>
                <a:gd name="T55" fmla="*/ 361 h 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62" h="721">
                  <a:moveTo>
                    <a:pt x="10" y="339"/>
                  </a:moveTo>
                  <a:cubicBezTo>
                    <a:pt x="0" y="351"/>
                    <a:pt x="0" y="370"/>
                    <a:pt x="10" y="382"/>
                  </a:cubicBezTo>
                  <a:cubicBezTo>
                    <a:pt x="13" y="385"/>
                    <a:pt x="87" y="468"/>
                    <a:pt x="205" y="551"/>
                  </a:cubicBezTo>
                  <a:cubicBezTo>
                    <a:pt x="364" y="662"/>
                    <a:pt x="528" y="721"/>
                    <a:pt x="681" y="721"/>
                  </a:cubicBezTo>
                  <a:cubicBezTo>
                    <a:pt x="834" y="721"/>
                    <a:pt x="998" y="662"/>
                    <a:pt x="1157" y="551"/>
                  </a:cubicBezTo>
                  <a:cubicBezTo>
                    <a:pt x="1275" y="468"/>
                    <a:pt x="1349" y="385"/>
                    <a:pt x="1352" y="382"/>
                  </a:cubicBezTo>
                  <a:cubicBezTo>
                    <a:pt x="1362" y="370"/>
                    <a:pt x="1362" y="351"/>
                    <a:pt x="1352" y="339"/>
                  </a:cubicBezTo>
                  <a:cubicBezTo>
                    <a:pt x="1349" y="336"/>
                    <a:pt x="1275" y="253"/>
                    <a:pt x="1157" y="170"/>
                  </a:cubicBezTo>
                  <a:cubicBezTo>
                    <a:pt x="998" y="59"/>
                    <a:pt x="834" y="0"/>
                    <a:pt x="681" y="0"/>
                  </a:cubicBezTo>
                  <a:cubicBezTo>
                    <a:pt x="528" y="0"/>
                    <a:pt x="364" y="59"/>
                    <a:pt x="205" y="170"/>
                  </a:cubicBezTo>
                  <a:cubicBezTo>
                    <a:pt x="87" y="253"/>
                    <a:pt x="13" y="336"/>
                    <a:pt x="10" y="339"/>
                  </a:cubicBezTo>
                  <a:close/>
                  <a:moveTo>
                    <a:pt x="1283" y="361"/>
                  </a:moveTo>
                  <a:cubicBezTo>
                    <a:pt x="1237" y="407"/>
                    <a:pt x="1116" y="520"/>
                    <a:pt x="957" y="592"/>
                  </a:cubicBezTo>
                  <a:cubicBezTo>
                    <a:pt x="1010" y="529"/>
                    <a:pt x="1041" y="448"/>
                    <a:pt x="1041" y="361"/>
                  </a:cubicBezTo>
                  <a:cubicBezTo>
                    <a:pt x="1041" y="273"/>
                    <a:pt x="1010" y="192"/>
                    <a:pt x="957" y="129"/>
                  </a:cubicBezTo>
                  <a:cubicBezTo>
                    <a:pt x="1116" y="201"/>
                    <a:pt x="1237" y="314"/>
                    <a:pt x="1283" y="361"/>
                  </a:cubicBezTo>
                  <a:close/>
                  <a:moveTo>
                    <a:pt x="681" y="64"/>
                  </a:moveTo>
                  <a:cubicBezTo>
                    <a:pt x="844" y="64"/>
                    <a:pt x="977" y="197"/>
                    <a:pt x="977" y="361"/>
                  </a:cubicBezTo>
                  <a:cubicBezTo>
                    <a:pt x="977" y="524"/>
                    <a:pt x="844" y="657"/>
                    <a:pt x="681" y="657"/>
                  </a:cubicBezTo>
                  <a:cubicBezTo>
                    <a:pt x="518" y="657"/>
                    <a:pt x="385" y="524"/>
                    <a:pt x="385" y="361"/>
                  </a:cubicBezTo>
                  <a:cubicBezTo>
                    <a:pt x="385" y="197"/>
                    <a:pt x="518" y="64"/>
                    <a:pt x="681" y="64"/>
                  </a:cubicBezTo>
                  <a:close/>
                  <a:moveTo>
                    <a:pt x="321" y="361"/>
                  </a:moveTo>
                  <a:cubicBezTo>
                    <a:pt x="321" y="448"/>
                    <a:pt x="352" y="529"/>
                    <a:pt x="405" y="592"/>
                  </a:cubicBezTo>
                  <a:cubicBezTo>
                    <a:pt x="246" y="520"/>
                    <a:pt x="125" y="407"/>
                    <a:pt x="79" y="361"/>
                  </a:cubicBezTo>
                  <a:cubicBezTo>
                    <a:pt x="125" y="314"/>
                    <a:pt x="246" y="201"/>
                    <a:pt x="405" y="129"/>
                  </a:cubicBezTo>
                  <a:cubicBezTo>
                    <a:pt x="352" y="192"/>
                    <a:pt x="321" y="273"/>
                    <a:pt x="321" y="361"/>
                  </a:cubicBezTo>
                  <a:close/>
                  <a:moveTo>
                    <a:pt x="321" y="361"/>
                  </a:moveTo>
                  <a:cubicBezTo>
                    <a:pt x="321" y="361"/>
                    <a:pt x="321" y="361"/>
                    <a:pt x="321" y="36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50" name="Freeform 32"/>
            <p:cNvSpPr>
              <a:spLocks noEditPoints="1"/>
            </p:cNvSpPr>
            <p:nvPr/>
          </p:nvSpPr>
          <p:spPr bwMode="auto">
            <a:xfrm>
              <a:off x="962585" y="3246438"/>
              <a:ext cx="1752600" cy="1614488"/>
            </a:xfrm>
            <a:custGeom>
              <a:avLst/>
              <a:gdLst>
                <a:gd name="T0" fmla="*/ 1606 w 1638"/>
                <a:gd name="T1" fmla="*/ 0 h 1510"/>
                <a:gd name="T2" fmla="*/ 32 w 1638"/>
                <a:gd name="T3" fmla="*/ 0 h 1510"/>
                <a:gd name="T4" fmla="*/ 0 w 1638"/>
                <a:gd name="T5" fmla="*/ 32 h 1510"/>
                <a:gd name="T6" fmla="*/ 0 w 1638"/>
                <a:gd name="T7" fmla="*/ 1478 h 1510"/>
                <a:gd name="T8" fmla="*/ 32 w 1638"/>
                <a:gd name="T9" fmla="*/ 1510 h 1510"/>
                <a:gd name="T10" fmla="*/ 1606 w 1638"/>
                <a:gd name="T11" fmla="*/ 1510 h 1510"/>
                <a:gd name="T12" fmla="*/ 1638 w 1638"/>
                <a:gd name="T13" fmla="*/ 1478 h 1510"/>
                <a:gd name="T14" fmla="*/ 1638 w 1638"/>
                <a:gd name="T15" fmla="*/ 32 h 1510"/>
                <a:gd name="T16" fmla="*/ 1606 w 1638"/>
                <a:gd name="T17" fmla="*/ 0 h 1510"/>
                <a:gd name="T18" fmla="*/ 446 w 1638"/>
                <a:gd name="T19" fmla="*/ 64 h 1510"/>
                <a:gd name="T20" fmla="*/ 763 w 1638"/>
                <a:gd name="T21" fmla="*/ 64 h 1510"/>
                <a:gd name="T22" fmla="*/ 763 w 1638"/>
                <a:gd name="T23" fmla="*/ 201 h 1510"/>
                <a:gd name="T24" fmla="*/ 446 w 1638"/>
                <a:gd name="T25" fmla="*/ 201 h 1510"/>
                <a:gd name="T26" fmla="*/ 446 w 1638"/>
                <a:gd name="T27" fmla="*/ 64 h 1510"/>
                <a:gd name="T28" fmla="*/ 1574 w 1638"/>
                <a:gd name="T29" fmla="*/ 1446 h 1510"/>
                <a:gd name="T30" fmla="*/ 64 w 1638"/>
                <a:gd name="T31" fmla="*/ 1446 h 1510"/>
                <a:gd name="T32" fmla="*/ 64 w 1638"/>
                <a:gd name="T33" fmla="*/ 64 h 1510"/>
                <a:gd name="T34" fmla="*/ 381 w 1638"/>
                <a:gd name="T35" fmla="*/ 64 h 1510"/>
                <a:gd name="T36" fmla="*/ 381 w 1638"/>
                <a:gd name="T37" fmla="*/ 233 h 1510"/>
                <a:gd name="T38" fmla="*/ 413 w 1638"/>
                <a:gd name="T39" fmla="*/ 265 h 1510"/>
                <a:gd name="T40" fmla="*/ 1574 w 1638"/>
                <a:gd name="T41" fmla="*/ 265 h 1510"/>
                <a:gd name="T42" fmla="*/ 1574 w 1638"/>
                <a:gd name="T43" fmla="*/ 1446 h 1510"/>
                <a:gd name="T44" fmla="*/ 1574 w 1638"/>
                <a:gd name="T45" fmla="*/ 201 h 1510"/>
                <a:gd name="T46" fmla="*/ 827 w 1638"/>
                <a:gd name="T47" fmla="*/ 201 h 1510"/>
                <a:gd name="T48" fmla="*/ 827 w 1638"/>
                <a:gd name="T49" fmla="*/ 64 h 1510"/>
                <a:gd name="T50" fmla="*/ 1574 w 1638"/>
                <a:gd name="T51" fmla="*/ 64 h 1510"/>
                <a:gd name="T52" fmla="*/ 1574 w 1638"/>
                <a:gd name="T53" fmla="*/ 201 h 1510"/>
                <a:gd name="T54" fmla="*/ 1574 w 1638"/>
                <a:gd name="T55" fmla="*/ 201 h 1510"/>
                <a:gd name="T56" fmla="*/ 1574 w 1638"/>
                <a:gd name="T57" fmla="*/ 201 h 1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38" h="1510">
                  <a:moveTo>
                    <a:pt x="1606" y="0"/>
                  </a:moveTo>
                  <a:cubicBezTo>
                    <a:pt x="32" y="0"/>
                    <a:pt x="32" y="0"/>
                    <a:pt x="32" y="0"/>
                  </a:cubicBezTo>
                  <a:cubicBezTo>
                    <a:pt x="14" y="0"/>
                    <a:pt x="0" y="14"/>
                    <a:pt x="0" y="32"/>
                  </a:cubicBezTo>
                  <a:cubicBezTo>
                    <a:pt x="0" y="1478"/>
                    <a:pt x="0" y="1478"/>
                    <a:pt x="0" y="1478"/>
                  </a:cubicBezTo>
                  <a:cubicBezTo>
                    <a:pt x="0" y="1496"/>
                    <a:pt x="14" y="1510"/>
                    <a:pt x="32" y="1510"/>
                  </a:cubicBezTo>
                  <a:cubicBezTo>
                    <a:pt x="1606" y="1510"/>
                    <a:pt x="1606" y="1510"/>
                    <a:pt x="1606" y="1510"/>
                  </a:cubicBezTo>
                  <a:cubicBezTo>
                    <a:pt x="1624" y="1510"/>
                    <a:pt x="1638" y="1496"/>
                    <a:pt x="1638" y="1478"/>
                  </a:cubicBezTo>
                  <a:cubicBezTo>
                    <a:pt x="1638" y="32"/>
                    <a:pt x="1638" y="32"/>
                    <a:pt x="1638" y="32"/>
                  </a:cubicBezTo>
                  <a:cubicBezTo>
                    <a:pt x="1638" y="14"/>
                    <a:pt x="1624" y="0"/>
                    <a:pt x="1606" y="0"/>
                  </a:cubicBezTo>
                  <a:close/>
                  <a:moveTo>
                    <a:pt x="446" y="64"/>
                  </a:moveTo>
                  <a:cubicBezTo>
                    <a:pt x="763" y="64"/>
                    <a:pt x="763" y="64"/>
                    <a:pt x="763" y="64"/>
                  </a:cubicBezTo>
                  <a:cubicBezTo>
                    <a:pt x="763" y="201"/>
                    <a:pt x="763" y="201"/>
                    <a:pt x="763" y="201"/>
                  </a:cubicBezTo>
                  <a:cubicBezTo>
                    <a:pt x="446" y="201"/>
                    <a:pt x="446" y="201"/>
                    <a:pt x="446" y="201"/>
                  </a:cubicBezTo>
                  <a:lnTo>
                    <a:pt x="446" y="64"/>
                  </a:lnTo>
                  <a:close/>
                  <a:moveTo>
                    <a:pt x="1574" y="1446"/>
                  </a:moveTo>
                  <a:cubicBezTo>
                    <a:pt x="64" y="1446"/>
                    <a:pt x="64" y="1446"/>
                    <a:pt x="64" y="1446"/>
                  </a:cubicBezTo>
                  <a:cubicBezTo>
                    <a:pt x="64" y="64"/>
                    <a:pt x="64" y="64"/>
                    <a:pt x="64" y="64"/>
                  </a:cubicBezTo>
                  <a:cubicBezTo>
                    <a:pt x="381" y="64"/>
                    <a:pt x="381" y="64"/>
                    <a:pt x="381" y="64"/>
                  </a:cubicBezTo>
                  <a:cubicBezTo>
                    <a:pt x="381" y="233"/>
                    <a:pt x="381" y="233"/>
                    <a:pt x="381" y="233"/>
                  </a:cubicBezTo>
                  <a:cubicBezTo>
                    <a:pt x="381" y="251"/>
                    <a:pt x="396" y="265"/>
                    <a:pt x="413" y="265"/>
                  </a:cubicBezTo>
                  <a:cubicBezTo>
                    <a:pt x="1574" y="265"/>
                    <a:pt x="1574" y="265"/>
                    <a:pt x="1574" y="265"/>
                  </a:cubicBezTo>
                  <a:cubicBezTo>
                    <a:pt x="1574" y="1446"/>
                    <a:pt x="1574" y="1446"/>
                    <a:pt x="1574" y="1446"/>
                  </a:cubicBezTo>
                  <a:close/>
                  <a:moveTo>
                    <a:pt x="1574" y="201"/>
                  </a:moveTo>
                  <a:cubicBezTo>
                    <a:pt x="827" y="201"/>
                    <a:pt x="827" y="201"/>
                    <a:pt x="827" y="201"/>
                  </a:cubicBezTo>
                  <a:cubicBezTo>
                    <a:pt x="827" y="64"/>
                    <a:pt x="827" y="64"/>
                    <a:pt x="827" y="64"/>
                  </a:cubicBezTo>
                  <a:cubicBezTo>
                    <a:pt x="1574" y="64"/>
                    <a:pt x="1574" y="64"/>
                    <a:pt x="1574" y="64"/>
                  </a:cubicBezTo>
                  <a:lnTo>
                    <a:pt x="1574" y="201"/>
                  </a:lnTo>
                  <a:close/>
                  <a:moveTo>
                    <a:pt x="1574" y="201"/>
                  </a:moveTo>
                  <a:cubicBezTo>
                    <a:pt x="1574" y="201"/>
                    <a:pt x="1574" y="201"/>
                    <a:pt x="1574" y="20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51" name="Freeform 33"/>
            <p:cNvSpPr>
              <a:spLocks noEditPoints="1"/>
            </p:cNvSpPr>
            <p:nvPr/>
          </p:nvSpPr>
          <p:spPr bwMode="auto">
            <a:xfrm>
              <a:off x="2505076" y="3354388"/>
              <a:ext cx="69850" cy="68263"/>
            </a:xfrm>
            <a:custGeom>
              <a:avLst/>
              <a:gdLst>
                <a:gd name="T0" fmla="*/ 64 w 64"/>
                <a:gd name="T1" fmla="*/ 33 h 65"/>
                <a:gd name="T2" fmla="*/ 32 w 64"/>
                <a:gd name="T3" fmla="*/ 65 h 65"/>
                <a:gd name="T4" fmla="*/ 0 w 64"/>
                <a:gd name="T5" fmla="*/ 33 h 65"/>
                <a:gd name="T6" fmla="*/ 32 w 64"/>
                <a:gd name="T7" fmla="*/ 0 h 65"/>
                <a:gd name="T8" fmla="*/ 64 w 64"/>
                <a:gd name="T9" fmla="*/ 33 h 65"/>
                <a:gd name="T10" fmla="*/ 64 w 64"/>
                <a:gd name="T11" fmla="*/ 33 h 65"/>
                <a:gd name="T12" fmla="*/ 64 w 64"/>
                <a:gd name="T13" fmla="*/ 33 h 65"/>
              </a:gdLst>
              <a:ahLst/>
              <a:cxnLst>
                <a:cxn ang="0">
                  <a:pos x="T0" y="T1"/>
                </a:cxn>
                <a:cxn ang="0">
                  <a:pos x="T2" y="T3"/>
                </a:cxn>
                <a:cxn ang="0">
                  <a:pos x="T4" y="T5"/>
                </a:cxn>
                <a:cxn ang="0">
                  <a:pos x="T6" y="T7"/>
                </a:cxn>
                <a:cxn ang="0">
                  <a:pos x="T8" y="T9"/>
                </a:cxn>
                <a:cxn ang="0">
                  <a:pos x="T10" y="T11"/>
                </a:cxn>
                <a:cxn ang="0">
                  <a:pos x="T12" y="T13"/>
                </a:cxn>
              </a:cxnLst>
              <a:rect l="0" t="0" r="r" b="b"/>
              <a:pathLst>
                <a:path w="64" h="65">
                  <a:moveTo>
                    <a:pt x="64" y="33"/>
                  </a:moveTo>
                  <a:cubicBezTo>
                    <a:pt x="64" y="50"/>
                    <a:pt x="49" y="65"/>
                    <a:pt x="32" y="65"/>
                  </a:cubicBezTo>
                  <a:cubicBezTo>
                    <a:pt x="14" y="65"/>
                    <a:pt x="0" y="50"/>
                    <a:pt x="0" y="33"/>
                  </a:cubicBezTo>
                  <a:cubicBezTo>
                    <a:pt x="0" y="15"/>
                    <a:pt x="14" y="0"/>
                    <a:pt x="32" y="0"/>
                  </a:cubicBezTo>
                  <a:cubicBezTo>
                    <a:pt x="49" y="0"/>
                    <a:pt x="64" y="15"/>
                    <a:pt x="64" y="33"/>
                  </a:cubicBezTo>
                  <a:close/>
                  <a:moveTo>
                    <a:pt x="64" y="33"/>
                  </a:moveTo>
                  <a:cubicBezTo>
                    <a:pt x="64" y="33"/>
                    <a:pt x="64" y="33"/>
                    <a:pt x="64" y="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52" name="Freeform 34"/>
            <p:cNvSpPr>
              <a:spLocks noEditPoints="1"/>
            </p:cNvSpPr>
            <p:nvPr/>
          </p:nvSpPr>
          <p:spPr bwMode="auto">
            <a:xfrm>
              <a:off x="2389188" y="3354388"/>
              <a:ext cx="68263" cy="68263"/>
            </a:xfrm>
            <a:custGeom>
              <a:avLst/>
              <a:gdLst>
                <a:gd name="T0" fmla="*/ 64 w 64"/>
                <a:gd name="T1" fmla="*/ 33 h 65"/>
                <a:gd name="T2" fmla="*/ 32 w 64"/>
                <a:gd name="T3" fmla="*/ 65 h 65"/>
                <a:gd name="T4" fmla="*/ 0 w 64"/>
                <a:gd name="T5" fmla="*/ 33 h 65"/>
                <a:gd name="T6" fmla="*/ 32 w 64"/>
                <a:gd name="T7" fmla="*/ 0 h 65"/>
                <a:gd name="T8" fmla="*/ 64 w 64"/>
                <a:gd name="T9" fmla="*/ 33 h 65"/>
                <a:gd name="T10" fmla="*/ 64 w 64"/>
                <a:gd name="T11" fmla="*/ 33 h 65"/>
                <a:gd name="T12" fmla="*/ 64 w 64"/>
                <a:gd name="T13" fmla="*/ 33 h 65"/>
              </a:gdLst>
              <a:ahLst/>
              <a:cxnLst>
                <a:cxn ang="0">
                  <a:pos x="T0" y="T1"/>
                </a:cxn>
                <a:cxn ang="0">
                  <a:pos x="T2" y="T3"/>
                </a:cxn>
                <a:cxn ang="0">
                  <a:pos x="T4" y="T5"/>
                </a:cxn>
                <a:cxn ang="0">
                  <a:pos x="T6" y="T7"/>
                </a:cxn>
                <a:cxn ang="0">
                  <a:pos x="T8" y="T9"/>
                </a:cxn>
                <a:cxn ang="0">
                  <a:pos x="T10" y="T11"/>
                </a:cxn>
                <a:cxn ang="0">
                  <a:pos x="T12" y="T13"/>
                </a:cxn>
              </a:cxnLst>
              <a:rect l="0" t="0" r="r" b="b"/>
              <a:pathLst>
                <a:path w="64" h="65">
                  <a:moveTo>
                    <a:pt x="64" y="33"/>
                  </a:moveTo>
                  <a:cubicBezTo>
                    <a:pt x="64" y="50"/>
                    <a:pt x="50" y="65"/>
                    <a:pt x="32" y="65"/>
                  </a:cubicBezTo>
                  <a:cubicBezTo>
                    <a:pt x="15" y="65"/>
                    <a:pt x="0" y="50"/>
                    <a:pt x="0" y="33"/>
                  </a:cubicBezTo>
                  <a:cubicBezTo>
                    <a:pt x="0" y="15"/>
                    <a:pt x="15" y="0"/>
                    <a:pt x="32" y="0"/>
                  </a:cubicBezTo>
                  <a:cubicBezTo>
                    <a:pt x="50" y="0"/>
                    <a:pt x="64" y="15"/>
                    <a:pt x="64" y="33"/>
                  </a:cubicBezTo>
                  <a:close/>
                  <a:moveTo>
                    <a:pt x="64" y="33"/>
                  </a:moveTo>
                  <a:cubicBezTo>
                    <a:pt x="64" y="33"/>
                    <a:pt x="64" y="33"/>
                    <a:pt x="64" y="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53" name="Freeform 35"/>
            <p:cNvSpPr>
              <a:spLocks noEditPoints="1"/>
            </p:cNvSpPr>
            <p:nvPr/>
          </p:nvSpPr>
          <p:spPr bwMode="auto">
            <a:xfrm>
              <a:off x="2290763" y="3354388"/>
              <a:ext cx="68263" cy="68263"/>
            </a:xfrm>
            <a:custGeom>
              <a:avLst/>
              <a:gdLst>
                <a:gd name="T0" fmla="*/ 64 w 64"/>
                <a:gd name="T1" fmla="*/ 33 h 65"/>
                <a:gd name="T2" fmla="*/ 32 w 64"/>
                <a:gd name="T3" fmla="*/ 65 h 65"/>
                <a:gd name="T4" fmla="*/ 0 w 64"/>
                <a:gd name="T5" fmla="*/ 33 h 65"/>
                <a:gd name="T6" fmla="*/ 32 w 64"/>
                <a:gd name="T7" fmla="*/ 0 h 65"/>
                <a:gd name="T8" fmla="*/ 64 w 64"/>
                <a:gd name="T9" fmla="*/ 33 h 65"/>
                <a:gd name="T10" fmla="*/ 64 w 64"/>
                <a:gd name="T11" fmla="*/ 33 h 65"/>
                <a:gd name="T12" fmla="*/ 64 w 64"/>
                <a:gd name="T13" fmla="*/ 33 h 65"/>
              </a:gdLst>
              <a:ahLst/>
              <a:cxnLst>
                <a:cxn ang="0">
                  <a:pos x="T0" y="T1"/>
                </a:cxn>
                <a:cxn ang="0">
                  <a:pos x="T2" y="T3"/>
                </a:cxn>
                <a:cxn ang="0">
                  <a:pos x="T4" y="T5"/>
                </a:cxn>
                <a:cxn ang="0">
                  <a:pos x="T6" y="T7"/>
                </a:cxn>
                <a:cxn ang="0">
                  <a:pos x="T8" y="T9"/>
                </a:cxn>
                <a:cxn ang="0">
                  <a:pos x="T10" y="T11"/>
                </a:cxn>
                <a:cxn ang="0">
                  <a:pos x="T12" y="T13"/>
                </a:cxn>
              </a:cxnLst>
              <a:rect l="0" t="0" r="r" b="b"/>
              <a:pathLst>
                <a:path w="64" h="65">
                  <a:moveTo>
                    <a:pt x="64" y="33"/>
                  </a:moveTo>
                  <a:cubicBezTo>
                    <a:pt x="64" y="50"/>
                    <a:pt x="50" y="65"/>
                    <a:pt x="32" y="65"/>
                  </a:cubicBezTo>
                  <a:cubicBezTo>
                    <a:pt x="14" y="65"/>
                    <a:pt x="0" y="50"/>
                    <a:pt x="0" y="33"/>
                  </a:cubicBezTo>
                  <a:cubicBezTo>
                    <a:pt x="0" y="15"/>
                    <a:pt x="14" y="0"/>
                    <a:pt x="32" y="0"/>
                  </a:cubicBezTo>
                  <a:cubicBezTo>
                    <a:pt x="50" y="0"/>
                    <a:pt x="64" y="15"/>
                    <a:pt x="64" y="33"/>
                  </a:cubicBezTo>
                  <a:close/>
                  <a:moveTo>
                    <a:pt x="64" y="33"/>
                  </a:moveTo>
                  <a:cubicBezTo>
                    <a:pt x="64" y="33"/>
                    <a:pt x="64" y="33"/>
                    <a:pt x="64" y="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54" name="Rectangle 53"/>
            <p:cNvSpPr>
              <a:spLocks noChangeArrowheads="1"/>
            </p:cNvSpPr>
            <p:nvPr/>
          </p:nvSpPr>
          <p:spPr bwMode="auto">
            <a:xfrm>
              <a:off x="1062038" y="3354388"/>
              <a:ext cx="227013" cy="68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55" name="Rectangle 54"/>
            <p:cNvSpPr>
              <a:spLocks noChangeArrowheads="1"/>
            </p:cNvSpPr>
            <p:nvPr/>
          </p:nvSpPr>
          <p:spPr bwMode="auto">
            <a:xfrm>
              <a:off x="1470026" y="3354388"/>
              <a:ext cx="63500" cy="68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56" name="Rectangle 55"/>
            <p:cNvSpPr>
              <a:spLocks noChangeArrowheads="1"/>
            </p:cNvSpPr>
            <p:nvPr/>
          </p:nvSpPr>
          <p:spPr bwMode="auto">
            <a:xfrm>
              <a:off x="1576388" y="3354388"/>
              <a:ext cx="134938" cy="68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sp>
          <p:nvSpPr>
            <p:cNvPr id="57" name="Freeform 39"/>
            <p:cNvSpPr>
              <a:spLocks noEditPoints="1"/>
            </p:cNvSpPr>
            <p:nvPr/>
          </p:nvSpPr>
          <p:spPr bwMode="auto">
            <a:xfrm>
              <a:off x="1635126" y="3987800"/>
              <a:ext cx="365125" cy="361950"/>
            </a:xfrm>
            <a:custGeom>
              <a:avLst/>
              <a:gdLst>
                <a:gd name="T0" fmla="*/ 170 w 340"/>
                <a:gd name="T1" fmla="*/ 339 h 339"/>
                <a:gd name="T2" fmla="*/ 340 w 340"/>
                <a:gd name="T3" fmla="*/ 170 h 339"/>
                <a:gd name="T4" fmla="*/ 170 w 340"/>
                <a:gd name="T5" fmla="*/ 0 h 339"/>
                <a:gd name="T6" fmla="*/ 0 w 340"/>
                <a:gd name="T7" fmla="*/ 170 h 339"/>
                <a:gd name="T8" fmla="*/ 170 w 340"/>
                <a:gd name="T9" fmla="*/ 339 h 339"/>
                <a:gd name="T10" fmla="*/ 170 w 340"/>
                <a:gd name="T11" fmla="*/ 64 h 339"/>
                <a:gd name="T12" fmla="*/ 276 w 340"/>
                <a:gd name="T13" fmla="*/ 170 h 339"/>
                <a:gd name="T14" fmla="*/ 170 w 340"/>
                <a:gd name="T15" fmla="*/ 275 h 339"/>
                <a:gd name="T16" fmla="*/ 65 w 340"/>
                <a:gd name="T17" fmla="*/ 170 h 339"/>
                <a:gd name="T18" fmla="*/ 170 w 340"/>
                <a:gd name="T19" fmla="*/ 64 h 339"/>
                <a:gd name="T20" fmla="*/ 170 w 340"/>
                <a:gd name="T21" fmla="*/ 64 h 339"/>
                <a:gd name="T22" fmla="*/ 170 w 340"/>
                <a:gd name="T23" fmla="*/ 64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339">
                  <a:moveTo>
                    <a:pt x="170" y="339"/>
                  </a:moveTo>
                  <a:cubicBezTo>
                    <a:pt x="264" y="339"/>
                    <a:pt x="340" y="263"/>
                    <a:pt x="340" y="170"/>
                  </a:cubicBezTo>
                  <a:cubicBezTo>
                    <a:pt x="340" y="76"/>
                    <a:pt x="264" y="0"/>
                    <a:pt x="170" y="0"/>
                  </a:cubicBezTo>
                  <a:cubicBezTo>
                    <a:pt x="76" y="0"/>
                    <a:pt x="0" y="76"/>
                    <a:pt x="0" y="170"/>
                  </a:cubicBezTo>
                  <a:cubicBezTo>
                    <a:pt x="0" y="263"/>
                    <a:pt x="76" y="339"/>
                    <a:pt x="170" y="339"/>
                  </a:cubicBezTo>
                  <a:close/>
                  <a:moveTo>
                    <a:pt x="170" y="64"/>
                  </a:moveTo>
                  <a:cubicBezTo>
                    <a:pt x="228" y="64"/>
                    <a:pt x="276" y="111"/>
                    <a:pt x="276" y="170"/>
                  </a:cubicBezTo>
                  <a:cubicBezTo>
                    <a:pt x="276" y="228"/>
                    <a:pt x="228" y="275"/>
                    <a:pt x="170" y="275"/>
                  </a:cubicBezTo>
                  <a:cubicBezTo>
                    <a:pt x="112" y="275"/>
                    <a:pt x="65" y="228"/>
                    <a:pt x="65" y="170"/>
                  </a:cubicBezTo>
                  <a:cubicBezTo>
                    <a:pt x="65" y="111"/>
                    <a:pt x="112" y="64"/>
                    <a:pt x="170" y="64"/>
                  </a:cubicBezTo>
                  <a:close/>
                  <a:moveTo>
                    <a:pt x="170" y="64"/>
                  </a:moveTo>
                  <a:cubicBezTo>
                    <a:pt x="170" y="64"/>
                    <a:pt x="170" y="64"/>
                    <a:pt x="170" y="6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FF0000"/>
                </a:solidFill>
              </a:endParaRPr>
            </a:p>
          </p:txBody>
        </p:sp>
      </p:grpSp>
    </p:spTree>
    <p:extLst>
      <p:ext uri="{BB962C8B-B14F-4D97-AF65-F5344CB8AC3E}">
        <p14:creationId xmlns:p14="http://schemas.microsoft.com/office/powerpoint/2010/main" val="3581923286"/>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C3994BC-AE5E-240F-7366-B385BE311DCA}"/>
              </a:ext>
            </a:extLst>
          </p:cNvPr>
          <p:cNvSpPr>
            <a:spLocks noGrp="1"/>
          </p:cNvSpPr>
          <p:nvPr>
            <p:ph type="body" sz="quarter" idx="10"/>
          </p:nvPr>
        </p:nvSpPr>
        <p:spPr>
          <a:xfrm>
            <a:off x="790574" y="0"/>
            <a:ext cx="10487025" cy="711200"/>
          </a:xfrm>
        </p:spPr>
        <p:txBody>
          <a:bodyPr>
            <a:noAutofit/>
          </a:bodyPr>
          <a:lstStyle/>
          <a:p>
            <a:pPr>
              <a:lnSpc>
                <a:spcPct val="120000"/>
              </a:lnSpc>
              <a:spcBef>
                <a:spcPts val="300"/>
              </a:spcBef>
              <a:spcAft>
                <a:spcPts val="300"/>
              </a:spcAft>
            </a:pPr>
            <a:r>
              <a:rPr lang="en-US" sz="2200" smtClean="0"/>
              <a:t>XÂY DỰNG HỆ THỐNG CNTT NHẰM ĐÁP ỨNG QUÁ TRÌNH CHUYỂN ĐỔI SỐ</a:t>
            </a:r>
            <a:endParaRPr lang="en-US" sz="220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28" y="818950"/>
            <a:ext cx="4155557" cy="2938459"/>
          </a:xfrm>
          <a:prstGeom prst="rect">
            <a:avLst/>
          </a:prstGeom>
          <a:ln>
            <a:noFill/>
          </a:ln>
          <a:effectLst>
            <a:outerShdw blurRad="292100" dist="139700" dir="2700000" algn="tl" rotWithShape="0">
              <a:srgbClr val="333333">
                <a:alpha val="65000"/>
              </a:srgbClr>
            </a:outerShdw>
          </a:effectLst>
        </p:spPr>
      </p:pic>
      <p:pic>
        <p:nvPicPr>
          <p:cNvPr id="9" name="Picture 8">
            <a:hlinkClick r:id="rId3" action="ppaction://hlinkfile"/>
          </p:cNvPr>
          <p:cNvPicPr>
            <a:picLocks noChangeAspect="1"/>
          </p:cNvPicPr>
          <p:nvPr/>
        </p:nvPicPr>
        <p:blipFill>
          <a:blip r:embed="rId4"/>
          <a:stretch>
            <a:fillRect/>
          </a:stretch>
        </p:blipFill>
        <p:spPr>
          <a:xfrm>
            <a:off x="4372517" y="812800"/>
            <a:ext cx="7667083" cy="5601109"/>
          </a:xfrm>
          <a:prstGeom prst="rect">
            <a:avLst/>
          </a:prstGeom>
          <a:ln>
            <a:noFill/>
          </a:ln>
          <a:effectLst>
            <a:outerShdw blurRad="292100" dist="139700" dir="2700000" algn="tl" rotWithShape="0">
              <a:srgbClr val="333333">
                <a:alpha val="65000"/>
              </a:srgbClr>
            </a:outerShdw>
          </a:effectLst>
        </p:spPr>
      </p:pic>
      <p:pic>
        <p:nvPicPr>
          <p:cNvPr id="10" name="Picture 9">
            <a:hlinkClick r:id="rId5"/>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0470" y="4162425"/>
            <a:ext cx="3714494" cy="2118769"/>
          </a:xfrm>
          <a:prstGeom prst="rect">
            <a:avLst/>
          </a:prstGeom>
          <a:ln>
            <a:noFill/>
          </a:ln>
          <a:effectLst>
            <a:outerShdw blurRad="292100" dist="139700" dir="2700000" algn="tl" rotWithShape="0">
              <a:srgbClr val="333333">
                <a:alpha val="65000"/>
              </a:srgbClr>
            </a:outerShdw>
          </a:effectLst>
        </p:spPr>
      </p:pic>
      <p:pic>
        <p:nvPicPr>
          <p:cNvPr id="11" name="Picture 10"/>
          <p:cNvPicPr>
            <a:picLocks noChangeAspect="1"/>
          </p:cNvPicPr>
          <p:nvPr/>
        </p:nvPicPr>
        <p:blipFill rotWithShape="1">
          <a:blip r:embed="rId7" cstate="print">
            <a:extLst>
              <a:ext uri="{28A0092B-C50C-407E-A947-70E740481C1C}">
                <a14:useLocalDpi xmlns:a14="http://schemas.microsoft.com/office/drawing/2010/main" val="0"/>
              </a:ext>
            </a:extLst>
          </a:blip>
          <a:srcRect b="17294"/>
          <a:stretch/>
        </p:blipFill>
        <p:spPr>
          <a:xfrm>
            <a:off x="2124107" y="5074057"/>
            <a:ext cx="585162" cy="10473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20357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9E8A5B9-92EE-88A8-5638-77713A05530F}"/>
              </a:ext>
            </a:extLst>
          </p:cNvPr>
          <p:cNvSpPr>
            <a:spLocks noGrp="1"/>
          </p:cNvSpPr>
          <p:nvPr>
            <p:ph type="body" sz="quarter" idx="10"/>
          </p:nvPr>
        </p:nvSpPr>
        <p:spPr>
          <a:xfrm>
            <a:off x="774749" y="108572"/>
            <a:ext cx="10577436" cy="711200"/>
          </a:xfrm>
        </p:spPr>
        <p:txBody>
          <a:bodyPr>
            <a:noAutofit/>
          </a:bodyPr>
          <a:lstStyle/>
          <a:p>
            <a:r>
              <a:rPr lang="en-US" sz="2200" smtClean="0"/>
              <a:t>ỨNG DỤNG CHUYỂN ĐỔI SỐ TRONG HOẠT ĐỘNG QUẢN LÝ VÀ ĐIỀU HÀNH</a:t>
            </a:r>
            <a:endParaRPr lang="en-US" sz="2200"/>
          </a:p>
        </p:txBody>
      </p:sp>
      <p:grpSp>
        <p:nvGrpSpPr>
          <p:cNvPr id="82" name="Group 81">
            <a:extLst>
              <a:ext uri="{FF2B5EF4-FFF2-40B4-BE49-F238E27FC236}">
                <a16:creationId xmlns:a16="http://schemas.microsoft.com/office/drawing/2014/main" id="{941748B0-7702-B409-6E2B-A83EAB678B25}"/>
              </a:ext>
            </a:extLst>
          </p:cNvPr>
          <p:cNvGrpSpPr/>
          <p:nvPr/>
        </p:nvGrpSpPr>
        <p:grpSpPr>
          <a:xfrm>
            <a:off x="-47413" y="1071892"/>
            <a:ext cx="12366413" cy="4808705"/>
            <a:chOff x="-47413" y="1071892"/>
            <a:chExt cx="12366413" cy="4808705"/>
          </a:xfrm>
        </p:grpSpPr>
        <p:grpSp>
          <p:nvGrpSpPr>
            <p:cNvPr id="4" name="Google Shape;1192;p32">
              <a:extLst>
                <a:ext uri="{FF2B5EF4-FFF2-40B4-BE49-F238E27FC236}">
                  <a16:creationId xmlns:a16="http://schemas.microsoft.com/office/drawing/2014/main" id="{3561B60B-EE1F-6AE3-5576-B5B5CEBAA2BF}"/>
                </a:ext>
              </a:extLst>
            </p:cNvPr>
            <p:cNvGrpSpPr/>
            <p:nvPr/>
          </p:nvGrpSpPr>
          <p:grpSpPr>
            <a:xfrm>
              <a:off x="-47413" y="1071892"/>
              <a:ext cx="12366413" cy="4808705"/>
              <a:chOff x="-57150" y="1275081"/>
              <a:chExt cx="9274810" cy="3606529"/>
            </a:xfrm>
          </p:grpSpPr>
          <p:grpSp>
            <p:nvGrpSpPr>
              <p:cNvPr id="5" name="Google Shape;1193;p32">
                <a:extLst>
                  <a:ext uri="{FF2B5EF4-FFF2-40B4-BE49-F238E27FC236}">
                    <a16:creationId xmlns:a16="http://schemas.microsoft.com/office/drawing/2014/main" id="{5802C1CB-A126-1848-EC9E-C6EBF3BFE89F}"/>
                  </a:ext>
                </a:extLst>
              </p:cNvPr>
              <p:cNvGrpSpPr/>
              <p:nvPr/>
            </p:nvGrpSpPr>
            <p:grpSpPr>
              <a:xfrm>
                <a:off x="2712821" y="1390653"/>
                <a:ext cx="3718358" cy="3254348"/>
                <a:chOff x="2705615" y="1238253"/>
                <a:chExt cx="3718358" cy="3254348"/>
              </a:xfrm>
            </p:grpSpPr>
            <p:sp>
              <p:nvSpPr>
                <p:cNvPr id="23" name="Google Shape;1194;p32">
                  <a:extLst>
                    <a:ext uri="{FF2B5EF4-FFF2-40B4-BE49-F238E27FC236}">
                      <a16:creationId xmlns:a16="http://schemas.microsoft.com/office/drawing/2014/main" id="{0A82B20B-EA60-E64F-EDEA-39C702C285CB}"/>
                    </a:ext>
                  </a:extLst>
                </p:cNvPr>
                <p:cNvSpPr/>
                <p:nvPr/>
              </p:nvSpPr>
              <p:spPr>
                <a:xfrm>
                  <a:off x="2705615" y="2515896"/>
                  <a:ext cx="907179" cy="97000"/>
                </a:xfrm>
                <a:custGeom>
                  <a:avLst/>
                  <a:gdLst/>
                  <a:ahLst/>
                  <a:cxnLst/>
                  <a:rect l="l" t="t" r="r" b="b"/>
                  <a:pathLst>
                    <a:path w="6874" h="735" extrusionOk="0">
                      <a:moveTo>
                        <a:pt x="26" y="0"/>
                      </a:moveTo>
                      <a:lnTo>
                        <a:pt x="26" y="340"/>
                      </a:lnTo>
                      <a:lnTo>
                        <a:pt x="6873" y="340"/>
                      </a:lnTo>
                      <a:lnTo>
                        <a:pt x="6873" y="183"/>
                      </a:lnTo>
                      <a:lnTo>
                        <a:pt x="6873" y="0"/>
                      </a:lnTo>
                      <a:close/>
                      <a:moveTo>
                        <a:pt x="0" y="525"/>
                      </a:moveTo>
                      <a:lnTo>
                        <a:pt x="0" y="735"/>
                      </a:lnTo>
                      <a:lnTo>
                        <a:pt x="26" y="735"/>
                      </a:lnTo>
                      <a:cubicBezTo>
                        <a:pt x="0" y="655"/>
                        <a:pt x="0" y="602"/>
                        <a:pt x="0" y="525"/>
                      </a:cubicBezTo>
                      <a:close/>
                    </a:path>
                  </a:pathLst>
                </a:custGeom>
                <a:solidFill>
                  <a:srgbClr val="E8E8E9"/>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4" name="Google Shape;1195;p32">
                  <a:extLst>
                    <a:ext uri="{FF2B5EF4-FFF2-40B4-BE49-F238E27FC236}">
                      <a16:creationId xmlns:a16="http://schemas.microsoft.com/office/drawing/2014/main" id="{F6C10FB2-7427-B26D-5909-E87F76F5E3D0}"/>
                    </a:ext>
                  </a:extLst>
                </p:cNvPr>
                <p:cNvSpPr/>
                <p:nvPr/>
              </p:nvSpPr>
              <p:spPr>
                <a:xfrm>
                  <a:off x="2706805" y="2657637"/>
                  <a:ext cx="1201346" cy="1274194"/>
                </a:xfrm>
                <a:custGeom>
                  <a:avLst/>
                  <a:gdLst/>
                  <a:ahLst/>
                  <a:cxnLst/>
                  <a:rect l="l" t="t" r="r" b="b"/>
                  <a:pathLst>
                    <a:path w="9103" h="9655" extrusionOk="0">
                      <a:moveTo>
                        <a:pt x="0" y="1"/>
                      </a:moveTo>
                      <a:cubicBezTo>
                        <a:pt x="53" y="3753"/>
                        <a:pt x="1574" y="7163"/>
                        <a:pt x="4013" y="9654"/>
                      </a:cubicBezTo>
                      <a:lnTo>
                        <a:pt x="4380" y="9314"/>
                      </a:lnTo>
                      <a:lnTo>
                        <a:pt x="4250" y="9182"/>
                      </a:lnTo>
                      <a:lnTo>
                        <a:pt x="6611" y="6821"/>
                      </a:lnTo>
                      <a:lnTo>
                        <a:pt x="9102" y="4330"/>
                      </a:lnTo>
                      <a:lnTo>
                        <a:pt x="8867" y="4093"/>
                      </a:lnTo>
                      <a:lnTo>
                        <a:pt x="4013" y="8947"/>
                      </a:lnTo>
                      <a:cubicBezTo>
                        <a:pt x="1732" y="6611"/>
                        <a:pt x="235" y="3463"/>
                        <a:pt x="26" y="1"/>
                      </a:cubicBezTo>
                      <a:close/>
                    </a:path>
                  </a:pathLst>
                </a:custGeom>
                <a:solidFill>
                  <a:srgbClr val="E8E8E9"/>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5" name="Google Shape;1196;p32">
                  <a:extLst>
                    <a:ext uri="{FF2B5EF4-FFF2-40B4-BE49-F238E27FC236}">
                      <a16:creationId xmlns:a16="http://schemas.microsoft.com/office/drawing/2014/main" id="{7BB7E175-C776-FEE3-15B3-F26E2FF8B007}"/>
                    </a:ext>
                  </a:extLst>
                </p:cNvPr>
                <p:cNvSpPr/>
                <p:nvPr/>
              </p:nvSpPr>
              <p:spPr>
                <a:xfrm>
                  <a:off x="3266504" y="3914561"/>
                  <a:ext cx="1277494" cy="578040"/>
                </a:xfrm>
                <a:custGeom>
                  <a:avLst/>
                  <a:gdLst/>
                  <a:ahLst/>
                  <a:cxnLst/>
                  <a:rect l="l" t="t" r="r" b="b"/>
                  <a:pathLst>
                    <a:path w="9680" h="4380" extrusionOk="0">
                      <a:moveTo>
                        <a:pt x="367" y="0"/>
                      </a:moveTo>
                      <a:lnTo>
                        <a:pt x="0" y="393"/>
                      </a:lnTo>
                      <a:cubicBezTo>
                        <a:pt x="2491" y="2833"/>
                        <a:pt x="5901" y="4355"/>
                        <a:pt x="9679" y="4380"/>
                      </a:cubicBezTo>
                      <a:lnTo>
                        <a:pt x="9679" y="3673"/>
                      </a:lnTo>
                      <a:cubicBezTo>
                        <a:pt x="6086" y="3620"/>
                        <a:pt x="2833" y="2256"/>
                        <a:pt x="367" y="0"/>
                      </a:cubicBezTo>
                      <a:close/>
                    </a:path>
                  </a:pathLst>
                </a:custGeom>
                <a:solidFill>
                  <a:srgbClr val="E8E8E9"/>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6" name="Google Shape;1197;p32">
                  <a:extLst>
                    <a:ext uri="{FF2B5EF4-FFF2-40B4-BE49-F238E27FC236}">
                      <a16:creationId xmlns:a16="http://schemas.microsoft.com/office/drawing/2014/main" id="{3CA3E70E-51CE-D974-3980-70D97FD21606}"/>
                    </a:ext>
                  </a:extLst>
                </p:cNvPr>
                <p:cNvSpPr/>
                <p:nvPr/>
              </p:nvSpPr>
              <p:spPr>
                <a:xfrm>
                  <a:off x="5516794" y="2515896"/>
                  <a:ext cx="907179" cy="45003"/>
                </a:xfrm>
                <a:custGeom>
                  <a:avLst/>
                  <a:gdLst/>
                  <a:ahLst/>
                  <a:cxnLst/>
                  <a:rect l="l" t="t" r="r" b="b"/>
                  <a:pathLst>
                    <a:path w="6874" h="341" extrusionOk="0">
                      <a:moveTo>
                        <a:pt x="1" y="0"/>
                      </a:moveTo>
                      <a:cubicBezTo>
                        <a:pt x="1" y="53"/>
                        <a:pt x="26" y="130"/>
                        <a:pt x="26" y="183"/>
                      </a:cubicBezTo>
                      <a:cubicBezTo>
                        <a:pt x="26" y="235"/>
                        <a:pt x="1" y="288"/>
                        <a:pt x="1" y="340"/>
                      </a:cubicBezTo>
                      <a:lnTo>
                        <a:pt x="6874" y="340"/>
                      </a:lnTo>
                      <a:cubicBezTo>
                        <a:pt x="6874" y="235"/>
                        <a:pt x="6846" y="130"/>
                        <a:pt x="6846" y="0"/>
                      </a:cubicBezTo>
                      <a:close/>
                    </a:path>
                  </a:pathLst>
                </a:custGeom>
                <a:solidFill>
                  <a:srgbClr val="E8E8E9"/>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7" name="Google Shape;1198;p32">
                  <a:extLst>
                    <a:ext uri="{FF2B5EF4-FFF2-40B4-BE49-F238E27FC236}">
                      <a16:creationId xmlns:a16="http://schemas.microsoft.com/office/drawing/2014/main" id="{3CE059F2-660E-0EE7-E7A2-D189D4A37942}"/>
                    </a:ext>
                  </a:extLst>
                </p:cNvPr>
                <p:cNvSpPr/>
                <p:nvPr/>
              </p:nvSpPr>
              <p:spPr>
                <a:xfrm>
                  <a:off x="4589016" y="3914561"/>
                  <a:ext cx="1274063" cy="578040"/>
                </a:xfrm>
                <a:custGeom>
                  <a:avLst/>
                  <a:gdLst/>
                  <a:ahLst/>
                  <a:cxnLst/>
                  <a:rect l="l" t="t" r="r" b="b"/>
                  <a:pathLst>
                    <a:path w="9654" h="4380" extrusionOk="0">
                      <a:moveTo>
                        <a:pt x="9287" y="0"/>
                      </a:moveTo>
                      <a:cubicBezTo>
                        <a:pt x="6821" y="2256"/>
                        <a:pt x="3568" y="3620"/>
                        <a:pt x="0" y="3673"/>
                      </a:cubicBezTo>
                      <a:lnTo>
                        <a:pt x="0" y="4380"/>
                      </a:lnTo>
                      <a:cubicBezTo>
                        <a:pt x="3750" y="4355"/>
                        <a:pt x="7161" y="2833"/>
                        <a:pt x="9654" y="393"/>
                      </a:cubicBezTo>
                      <a:lnTo>
                        <a:pt x="9287" y="0"/>
                      </a:lnTo>
                      <a:close/>
                    </a:path>
                  </a:pathLst>
                </a:custGeom>
                <a:solidFill>
                  <a:srgbClr val="E8E8E9"/>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8" name="Google Shape;1199;p32">
                  <a:extLst>
                    <a:ext uri="{FF2B5EF4-FFF2-40B4-BE49-F238E27FC236}">
                      <a16:creationId xmlns:a16="http://schemas.microsoft.com/office/drawing/2014/main" id="{446BC92B-AA8C-1D32-CACE-4DE6B6164D7A}"/>
                    </a:ext>
                  </a:extLst>
                </p:cNvPr>
                <p:cNvSpPr/>
                <p:nvPr/>
              </p:nvSpPr>
              <p:spPr>
                <a:xfrm>
                  <a:off x="5222360" y="2657637"/>
                  <a:ext cx="1201610" cy="1274194"/>
                </a:xfrm>
                <a:custGeom>
                  <a:avLst/>
                  <a:gdLst/>
                  <a:ahLst/>
                  <a:cxnLst/>
                  <a:rect l="l" t="t" r="r" b="b"/>
                  <a:pathLst>
                    <a:path w="9105" h="9655" extrusionOk="0">
                      <a:moveTo>
                        <a:pt x="9077" y="1"/>
                      </a:moveTo>
                      <a:cubicBezTo>
                        <a:pt x="8867" y="3463"/>
                        <a:pt x="7398" y="6611"/>
                        <a:pt x="5090" y="8947"/>
                      </a:cubicBezTo>
                      <a:lnTo>
                        <a:pt x="238" y="4093"/>
                      </a:lnTo>
                      <a:lnTo>
                        <a:pt x="1" y="4330"/>
                      </a:lnTo>
                      <a:lnTo>
                        <a:pt x="2494" y="6821"/>
                      </a:lnTo>
                      <a:lnTo>
                        <a:pt x="4855" y="9182"/>
                      </a:lnTo>
                      <a:cubicBezTo>
                        <a:pt x="4828" y="9235"/>
                        <a:pt x="4775" y="9262"/>
                        <a:pt x="4750" y="9314"/>
                      </a:cubicBezTo>
                      <a:lnTo>
                        <a:pt x="5090" y="9654"/>
                      </a:lnTo>
                      <a:cubicBezTo>
                        <a:pt x="7556" y="7163"/>
                        <a:pt x="9077" y="3753"/>
                        <a:pt x="9105" y="1"/>
                      </a:cubicBezTo>
                      <a:close/>
                    </a:path>
                  </a:pathLst>
                </a:custGeom>
                <a:solidFill>
                  <a:srgbClr val="E8E8E9"/>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9" name="Google Shape;1200;p32">
                  <a:extLst>
                    <a:ext uri="{FF2B5EF4-FFF2-40B4-BE49-F238E27FC236}">
                      <a16:creationId xmlns:a16="http://schemas.microsoft.com/office/drawing/2014/main" id="{719D915F-CEEB-43F6-5851-E3671988083F}"/>
                    </a:ext>
                  </a:extLst>
                </p:cNvPr>
                <p:cNvSpPr/>
                <p:nvPr/>
              </p:nvSpPr>
              <p:spPr>
                <a:xfrm>
                  <a:off x="2705615" y="1238253"/>
                  <a:ext cx="1807231" cy="1277758"/>
                </a:xfrm>
                <a:custGeom>
                  <a:avLst/>
                  <a:gdLst/>
                  <a:ahLst/>
                  <a:cxnLst/>
                  <a:rect l="l" t="t" r="r" b="b"/>
                  <a:pathLst>
                    <a:path w="13694" h="9682" extrusionOk="0">
                      <a:moveTo>
                        <a:pt x="4013" y="0"/>
                      </a:moveTo>
                      <a:cubicBezTo>
                        <a:pt x="1574" y="2519"/>
                        <a:pt x="53" y="5929"/>
                        <a:pt x="0" y="9681"/>
                      </a:cubicBezTo>
                      <a:lnTo>
                        <a:pt x="13694" y="9681"/>
                      </a:lnTo>
                      <a:lnTo>
                        <a:pt x="4013" y="0"/>
                      </a:lnTo>
                      <a:close/>
                    </a:path>
                  </a:pathLst>
                </a:custGeom>
                <a:solidFill>
                  <a:schemeClr val="accent3"/>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0" name="Google Shape;1201;p32">
                  <a:extLst>
                    <a:ext uri="{FF2B5EF4-FFF2-40B4-BE49-F238E27FC236}">
                      <a16:creationId xmlns:a16="http://schemas.microsoft.com/office/drawing/2014/main" id="{8324A09C-0080-F13C-FEE6-B327A60CF2A7}"/>
                    </a:ext>
                  </a:extLst>
                </p:cNvPr>
                <p:cNvSpPr/>
                <p:nvPr/>
              </p:nvSpPr>
              <p:spPr>
                <a:xfrm>
                  <a:off x="2705615" y="2560768"/>
                  <a:ext cx="1807231" cy="1277758"/>
                </a:xfrm>
                <a:custGeom>
                  <a:avLst/>
                  <a:gdLst/>
                  <a:ahLst/>
                  <a:cxnLst/>
                  <a:rect l="l" t="t" r="r" b="b"/>
                  <a:pathLst>
                    <a:path w="13694" h="9682" extrusionOk="0">
                      <a:moveTo>
                        <a:pt x="0" y="0"/>
                      </a:moveTo>
                      <a:cubicBezTo>
                        <a:pt x="53" y="3778"/>
                        <a:pt x="1574" y="7188"/>
                        <a:pt x="4013" y="9681"/>
                      </a:cubicBezTo>
                      <a:lnTo>
                        <a:pt x="13694" y="0"/>
                      </a:lnTo>
                      <a:close/>
                    </a:path>
                  </a:pathLst>
                </a:custGeom>
                <a:solidFill>
                  <a:schemeClr val="accent4"/>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1" name="Google Shape;1202;p32">
                  <a:extLst>
                    <a:ext uri="{FF2B5EF4-FFF2-40B4-BE49-F238E27FC236}">
                      <a16:creationId xmlns:a16="http://schemas.microsoft.com/office/drawing/2014/main" id="{93148846-3623-B28D-D5FC-582BB4EB269D}"/>
                    </a:ext>
                  </a:extLst>
                </p:cNvPr>
                <p:cNvSpPr/>
                <p:nvPr/>
              </p:nvSpPr>
              <p:spPr>
                <a:xfrm>
                  <a:off x="4620030" y="2560768"/>
                  <a:ext cx="1803932" cy="1277758"/>
                </a:xfrm>
                <a:custGeom>
                  <a:avLst/>
                  <a:gdLst/>
                  <a:ahLst/>
                  <a:cxnLst/>
                  <a:rect l="l" t="t" r="r" b="b"/>
                  <a:pathLst>
                    <a:path w="13669" h="9682" extrusionOk="0">
                      <a:moveTo>
                        <a:pt x="0" y="0"/>
                      </a:moveTo>
                      <a:lnTo>
                        <a:pt x="9654" y="9681"/>
                      </a:lnTo>
                      <a:cubicBezTo>
                        <a:pt x="12120" y="7188"/>
                        <a:pt x="13641" y="3778"/>
                        <a:pt x="13669" y="0"/>
                      </a:cubicBezTo>
                      <a:close/>
                    </a:path>
                  </a:pathLst>
                </a:custGeom>
                <a:solidFill>
                  <a:srgbClr val="008F8C"/>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2" name="Google Shape;1203;p32">
                  <a:extLst>
                    <a:ext uri="{FF2B5EF4-FFF2-40B4-BE49-F238E27FC236}">
                      <a16:creationId xmlns:a16="http://schemas.microsoft.com/office/drawing/2014/main" id="{E533C7C9-F53E-934B-C5FE-44E42B9D3194}"/>
                    </a:ext>
                  </a:extLst>
                </p:cNvPr>
                <p:cNvSpPr/>
                <p:nvPr/>
              </p:nvSpPr>
              <p:spPr>
                <a:xfrm>
                  <a:off x="3266504" y="2592046"/>
                  <a:ext cx="1277494" cy="1807231"/>
                </a:xfrm>
                <a:custGeom>
                  <a:avLst/>
                  <a:gdLst/>
                  <a:ahLst/>
                  <a:cxnLst/>
                  <a:rect l="l" t="t" r="r" b="b"/>
                  <a:pathLst>
                    <a:path w="9680" h="13694" extrusionOk="0">
                      <a:moveTo>
                        <a:pt x="9679" y="0"/>
                      </a:moveTo>
                      <a:lnTo>
                        <a:pt x="0" y="9679"/>
                      </a:lnTo>
                      <a:cubicBezTo>
                        <a:pt x="2491" y="12120"/>
                        <a:pt x="5901" y="13641"/>
                        <a:pt x="9679" y="13694"/>
                      </a:cubicBezTo>
                      <a:lnTo>
                        <a:pt x="9679" y="0"/>
                      </a:lnTo>
                      <a:close/>
                    </a:path>
                  </a:pathLst>
                </a:custGeom>
                <a:solidFill>
                  <a:schemeClr val="accent5"/>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3" name="Google Shape;1204;p32">
                  <a:extLst>
                    <a:ext uri="{FF2B5EF4-FFF2-40B4-BE49-F238E27FC236}">
                      <a16:creationId xmlns:a16="http://schemas.microsoft.com/office/drawing/2014/main" id="{15728032-3FD0-A64C-1472-B705785D112C}"/>
                    </a:ext>
                  </a:extLst>
                </p:cNvPr>
                <p:cNvSpPr/>
                <p:nvPr/>
              </p:nvSpPr>
              <p:spPr>
                <a:xfrm>
                  <a:off x="4620030" y="1238253"/>
                  <a:ext cx="1803932" cy="1277758"/>
                </a:xfrm>
                <a:custGeom>
                  <a:avLst/>
                  <a:gdLst/>
                  <a:ahLst/>
                  <a:cxnLst/>
                  <a:rect l="l" t="t" r="r" b="b"/>
                  <a:pathLst>
                    <a:path w="13669" h="9682" extrusionOk="0">
                      <a:moveTo>
                        <a:pt x="9654" y="0"/>
                      </a:moveTo>
                      <a:lnTo>
                        <a:pt x="0" y="9681"/>
                      </a:lnTo>
                      <a:lnTo>
                        <a:pt x="13669" y="9681"/>
                      </a:lnTo>
                      <a:cubicBezTo>
                        <a:pt x="13641" y="5929"/>
                        <a:pt x="12120" y="2519"/>
                        <a:pt x="9654" y="0"/>
                      </a:cubicBezTo>
                      <a:close/>
                    </a:path>
                  </a:pathLst>
                </a:custGeom>
                <a:solidFill>
                  <a:schemeClr val="accent1"/>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4" name="Google Shape;1205;p32">
                  <a:extLst>
                    <a:ext uri="{FF2B5EF4-FFF2-40B4-BE49-F238E27FC236}">
                      <a16:creationId xmlns:a16="http://schemas.microsoft.com/office/drawing/2014/main" id="{5B80366D-124A-D455-BF18-09FCC3B31801}"/>
                    </a:ext>
                  </a:extLst>
                </p:cNvPr>
                <p:cNvSpPr/>
                <p:nvPr/>
              </p:nvSpPr>
              <p:spPr>
                <a:xfrm>
                  <a:off x="4589016" y="2592046"/>
                  <a:ext cx="1274063" cy="1807231"/>
                </a:xfrm>
                <a:custGeom>
                  <a:avLst/>
                  <a:gdLst/>
                  <a:ahLst/>
                  <a:cxnLst/>
                  <a:rect l="l" t="t" r="r" b="b"/>
                  <a:pathLst>
                    <a:path w="9654" h="13694" extrusionOk="0">
                      <a:moveTo>
                        <a:pt x="0" y="0"/>
                      </a:moveTo>
                      <a:lnTo>
                        <a:pt x="0" y="13694"/>
                      </a:lnTo>
                      <a:cubicBezTo>
                        <a:pt x="3750" y="13641"/>
                        <a:pt x="7161" y="12120"/>
                        <a:pt x="9654" y="9679"/>
                      </a:cubicBezTo>
                      <a:lnTo>
                        <a:pt x="0" y="0"/>
                      </a:lnTo>
                      <a:close/>
                    </a:path>
                  </a:pathLst>
                </a:custGeom>
                <a:solidFill>
                  <a:schemeClr val="accent6"/>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5" name="Google Shape;1206;p32">
                  <a:extLst>
                    <a:ext uri="{FF2B5EF4-FFF2-40B4-BE49-F238E27FC236}">
                      <a16:creationId xmlns:a16="http://schemas.microsoft.com/office/drawing/2014/main" id="{BE7FB153-1124-2720-617E-8DE5130D82EB}"/>
                    </a:ext>
                  </a:extLst>
                </p:cNvPr>
                <p:cNvSpPr/>
                <p:nvPr/>
              </p:nvSpPr>
              <p:spPr>
                <a:xfrm>
                  <a:off x="4620030" y="2560768"/>
                  <a:ext cx="1803932" cy="1277758"/>
                </a:xfrm>
                <a:custGeom>
                  <a:avLst/>
                  <a:gdLst/>
                  <a:ahLst/>
                  <a:cxnLst/>
                  <a:rect l="l" t="t" r="r" b="b"/>
                  <a:pathLst>
                    <a:path w="13669" h="9682" extrusionOk="0">
                      <a:moveTo>
                        <a:pt x="0" y="0"/>
                      </a:moveTo>
                      <a:lnTo>
                        <a:pt x="9654" y="9681"/>
                      </a:lnTo>
                      <a:cubicBezTo>
                        <a:pt x="12120" y="7188"/>
                        <a:pt x="13641" y="3778"/>
                        <a:pt x="13669" y="0"/>
                      </a:cubicBezTo>
                      <a:close/>
                    </a:path>
                  </a:pathLst>
                </a:custGeom>
                <a:solidFill>
                  <a:schemeClr val="accent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6" name="Google Shape;1207;p32">
                  <a:extLst>
                    <a:ext uri="{FF2B5EF4-FFF2-40B4-BE49-F238E27FC236}">
                      <a16:creationId xmlns:a16="http://schemas.microsoft.com/office/drawing/2014/main" id="{953D462A-4D54-A332-A3A3-97CDFEFBF708}"/>
                    </a:ext>
                  </a:extLst>
                </p:cNvPr>
                <p:cNvSpPr/>
                <p:nvPr/>
              </p:nvSpPr>
              <p:spPr>
                <a:xfrm>
                  <a:off x="3148784" y="1553408"/>
                  <a:ext cx="1364068" cy="962607"/>
                </a:xfrm>
                <a:custGeom>
                  <a:avLst/>
                  <a:gdLst/>
                  <a:ahLst/>
                  <a:cxnLst/>
                  <a:rect l="l" t="t" r="r" b="b"/>
                  <a:pathLst>
                    <a:path w="10336" h="7294" extrusionOk="0">
                      <a:moveTo>
                        <a:pt x="3016" y="0"/>
                      </a:moveTo>
                      <a:cubicBezTo>
                        <a:pt x="1180" y="1889"/>
                        <a:pt x="53" y="4460"/>
                        <a:pt x="0" y="7293"/>
                      </a:cubicBezTo>
                      <a:lnTo>
                        <a:pt x="10336" y="7293"/>
                      </a:lnTo>
                      <a:lnTo>
                        <a:pt x="3016" y="0"/>
                      </a:lnTo>
                      <a:close/>
                    </a:path>
                  </a:pathLst>
                </a:custGeom>
                <a:solidFill>
                  <a:srgbClr val="8EA85B"/>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7" name="Google Shape;1208;p32">
                  <a:extLst>
                    <a:ext uri="{FF2B5EF4-FFF2-40B4-BE49-F238E27FC236}">
                      <a16:creationId xmlns:a16="http://schemas.microsoft.com/office/drawing/2014/main" id="{29BEEB21-4E0E-B6A8-E925-B670B0A74625}"/>
                    </a:ext>
                  </a:extLst>
                </p:cNvPr>
                <p:cNvSpPr/>
                <p:nvPr/>
              </p:nvSpPr>
              <p:spPr>
                <a:xfrm>
                  <a:off x="3148784" y="2560768"/>
                  <a:ext cx="1364068" cy="966171"/>
                </a:xfrm>
                <a:custGeom>
                  <a:avLst/>
                  <a:gdLst/>
                  <a:ahLst/>
                  <a:cxnLst/>
                  <a:rect l="l" t="t" r="r" b="b"/>
                  <a:pathLst>
                    <a:path w="10336" h="7321" extrusionOk="0">
                      <a:moveTo>
                        <a:pt x="0" y="0"/>
                      </a:moveTo>
                      <a:cubicBezTo>
                        <a:pt x="53" y="2833"/>
                        <a:pt x="1180" y="5404"/>
                        <a:pt x="3016" y="7320"/>
                      </a:cubicBezTo>
                      <a:lnTo>
                        <a:pt x="10336" y="0"/>
                      </a:lnTo>
                      <a:close/>
                    </a:path>
                  </a:pathLst>
                </a:custGeom>
                <a:solidFill>
                  <a:srgbClr val="D8B356"/>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8" name="Google Shape;1209;p32">
                  <a:extLst>
                    <a:ext uri="{FF2B5EF4-FFF2-40B4-BE49-F238E27FC236}">
                      <a16:creationId xmlns:a16="http://schemas.microsoft.com/office/drawing/2014/main" id="{3BBD6D22-33E1-A684-AD77-6161AE626ABC}"/>
                    </a:ext>
                  </a:extLst>
                </p:cNvPr>
                <p:cNvSpPr/>
                <p:nvPr/>
              </p:nvSpPr>
              <p:spPr>
                <a:xfrm>
                  <a:off x="3578095" y="2592046"/>
                  <a:ext cx="965907" cy="1364068"/>
                </a:xfrm>
                <a:custGeom>
                  <a:avLst/>
                  <a:gdLst/>
                  <a:ahLst/>
                  <a:cxnLst/>
                  <a:rect l="l" t="t" r="r" b="b"/>
                  <a:pathLst>
                    <a:path w="7319" h="10336" extrusionOk="0">
                      <a:moveTo>
                        <a:pt x="7318" y="0"/>
                      </a:moveTo>
                      <a:lnTo>
                        <a:pt x="0" y="7318"/>
                      </a:lnTo>
                      <a:cubicBezTo>
                        <a:pt x="1914" y="9154"/>
                        <a:pt x="4485" y="10283"/>
                        <a:pt x="7318" y="10336"/>
                      </a:cubicBezTo>
                      <a:lnTo>
                        <a:pt x="7318" y="0"/>
                      </a:lnTo>
                      <a:close/>
                    </a:path>
                  </a:pathLst>
                </a:custGeom>
                <a:solidFill>
                  <a:srgbClr val="D39663"/>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9" name="Google Shape;1210;p32">
                  <a:extLst>
                    <a:ext uri="{FF2B5EF4-FFF2-40B4-BE49-F238E27FC236}">
                      <a16:creationId xmlns:a16="http://schemas.microsoft.com/office/drawing/2014/main" id="{69C699B5-F41C-FBCB-48D0-E829CF678E0F}"/>
                    </a:ext>
                  </a:extLst>
                </p:cNvPr>
                <p:cNvSpPr/>
                <p:nvPr/>
              </p:nvSpPr>
              <p:spPr>
                <a:xfrm>
                  <a:off x="4589016" y="2592046"/>
                  <a:ext cx="962475" cy="1364068"/>
                </a:xfrm>
                <a:custGeom>
                  <a:avLst/>
                  <a:gdLst/>
                  <a:ahLst/>
                  <a:cxnLst/>
                  <a:rect l="l" t="t" r="r" b="b"/>
                  <a:pathLst>
                    <a:path w="7293" h="10336" extrusionOk="0">
                      <a:moveTo>
                        <a:pt x="0" y="0"/>
                      </a:moveTo>
                      <a:lnTo>
                        <a:pt x="0" y="10336"/>
                      </a:lnTo>
                      <a:cubicBezTo>
                        <a:pt x="2833" y="10283"/>
                        <a:pt x="5404" y="9154"/>
                        <a:pt x="7293" y="7318"/>
                      </a:cubicBezTo>
                      <a:lnTo>
                        <a:pt x="0" y="0"/>
                      </a:lnTo>
                      <a:close/>
                    </a:path>
                  </a:pathLst>
                </a:custGeom>
                <a:solidFill>
                  <a:srgbClr val="704137"/>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40" name="Google Shape;1211;p32">
                  <a:extLst>
                    <a:ext uri="{FF2B5EF4-FFF2-40B4-BE49-F238E27FC236}">
                      <a16:creationId xmlns:a16="http://schemas.microsoft.com/office/drawing/2014/main" id="{48E19969-21CF-3DF1-31E0-1923B2D07EE5}"/>
                    </a:ext>
                  </a:extLst>
                </p:cNvPr>
                <p:cNvSpPr/>
                <p:nvPr/>
              </p:nvSpPr>
              <p:spPr>
                <a:xfrm>
                  <a:off x="4620030" y="2560768"/>
                  <a:ext cx="1364068" cy="966171"/>
                </a:xfrm>
                <a:custGeom>
                  <a:avLst/>
                  <a:gdLst/>
                  <a:ahLst/>
                  <a:cxnLst/>
                  <a:rect l="l" t="t" r="r" b="b"/>
                  <a:pathLst>
                    <a:path w="10336" h="7321" extrusionOk="0">
                      <a:moveTo>
                        <a:pt x="0" y="0"/>
                      </a:moveTo>
                      <a:lnTo>
                        <a:pt x="7293" y="7320"/>
                      </a:lnTo>
                      <a:cubicBezTo>
                        <a:pt x="9129" y="5404"/>
                        <a:pt x="10283" y="2833"/>
                        <a:pt x="10336" y="0"/>
                      </a:cubicBezTo>
                      <a:close/>
                    </a:path>
                  </a:pathLst>
                </a:custGeom>
                <a:solidFill>
                  <a:srgbClr val="193047"/>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41" name="Google Shape;1212;p32">
                  <a:extLst>
                    <a:ext uri="{FF2B5EF4-FFF2-40B4-BE49-F238E27FC236}">
                      <a16:creationId xmlns:a16="http://schemas.microsoft.com/office/drawing/2014/main" id="{8F8F854B-7511-6044-BEBD-5B80D5F0A43C}"/>
                    </a:ext>
                  </a:extLst>
                </p:cNvPr>
                <p:cNvSpPr/>
                <p:nvPr/>
              </p:nvSpPr>
              <p:spPr>
                <a:xfrm>
                  <a:off x="4620030" y="1553408"/>
                  <a:ext cx="1364068" cy="962607"/>
                </a:xfrm>
                <a:custGeom>
                  <a:avLst/>
                  <a:gdLst/>
                  <a:ahLst/>
                  <a:cxnLst/>
                  <a:rect l="l" t="t" r="r" b="b"/>
                  <a:pathLst>
                    <a:path w="10336" h="7294" extrusionOk="0">
                      <a:moveTo>
                        <a:pt x="7293" y="0"/>
                      </a:moveTo>
                      <a:lnTo>
                        <a:pt x="0" y="7293"/>
                      </a:lnTo>
                      <a:lnTo>
                        <a:pt x="10336" y="7293"/>
                      </a:lnTo>
                      <a:cubicBezTo>
                        <a:pt x="10283" y="4460"/>
                        <a:pt x="9129" y="1889"/>
                        <a:pt x="7293" y="0"/>
                      </a:cubicBezTo>
                      <a:close/>
                    </a:path>
                  </a:pathLst>
                </a:custGeom>
                <a:solidFill>
                  <a:srgbClr val="09121C"/>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42" name="Google Shape;1213;p32">
                  <a:extLst>
                    <a:ext uri="{FF2B5EF4-FFF2-40B4-BE49-F238E27FC236}">
                      <a16:creationId xmlns:a16="http://schemas.microsoft.com/office/drawing/2014/main" id="{0297FFBD-3215-B0AD-9DDB-4448F0F3EBDE}"/>
                    </a:ext>
                  </a:extLst>
                </p:cNvPr>
                <p:cNvSpPr/>
                <p:nvPr/>
              </p:nvSpPr>
              <p:spPr>
                <a:xfrm>
                  <a:off x="3612672" y="1584421"/>
                  <a:ext cx="1907531" cy="1907794"/>
                </a:xfrm>
                <a:custGeom>
                  <a:avLst/>
                  <a:gdLst/>
                  <a:ahLst/>
                  <a:cxnLst/>
                  <a:rect l="l" t="t" r="r" b="b"/>
                  <a:pathLst>
                    <a:path w="14454" h="14456" extrusionOk="0">
                      <a:moveTo>
                        <a:pt x="7213" y="0"/>
                      </a:moveTo>
                      <a:cubicBezTo>
                        <a:pt x="3226" y="0"/>
                        <a:pt x="0" y="3253"/>
                        <a:pt x="0" y="7241"/>
                      </a:cubicBezTo>
                      <a:cubicBezTo>
                        <a:pt x="0" y="11228"/>
                        <a:pt x="3226" y="14456"/>
                        <a:pt x="7213" y="14456"/>
                      </a:cubicBezTo>
                      <a:cubicBezTo>
                        <a:pt x="11201" y="14456"/>
                        <a:pt x="14454" y="11228"/>
                        <a:pt x="14454" y="7241"/>
                      </a:cubicBezTo>
                      <a:cubicBezTo>
                        <a:pt x="14454" y="3253"/>
                        <a:pt x="11201" y="0"/>
                        <a:pt x="7213" y="0"/>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43" name="Google Shape;1214;p32">
                  <a:extLst>
                    <a:ext uri="{FF2B5EF4-FFF2-40B4-BE49-F238E27FC236}">
                      <a16:creationId xmlns:a16="http://schemas.microsoft.com/office/drawing/2014/main" id="{D837A066-9CDD-9547-5193-E98FEC9699AF}"/>
                    </a:ext>
                  </a:extLst>
                </p:cNvPr>
                <p:cNvSpPr/>
                <p:nvPr/>
              </p:nvSpPr>
              <p:spPr>
                <a:xfrm>
                  <a:off x="3728019" y="2563150"/>
                  <a:ext cx="1674480" cy="865001"/>
                </a:xfrm>
                <a:custGeom>
                  <a:avLst/>
                  <a:gdLst/>
                  <a:ahLst/>
                  <a:cxnLst/>
                  <a:rect l="l" t="t" r="r" b="b"/>
                  <a:pathLst>
                    <a:path w="12697" h="6559" extrusionOk="0">
                      <a:moveTo>
                        <a:pt x="0" y="0"/>
                      </a:moveTo>
                      <a:lnTo>
                        <a:pt x="0" y="210"/>
                      </a:lnTo>
                      <a:cubicBezTo>
                        <a:pt x="0" y="3725"/>
                        <a:pt x="2861" y="6559"/>
                        <a:pt x="6348" y="6559"/>
                      </a:cubicBezTo>
                      <a:cubicBezTo>
                        <a:pt x="9864" y="6559"/>
                        <a:pt x="12697" y="3725"/>
                        <a:pt x="12697" y="210"/>
                      </a:cubicBezTo>
                      <a:lnTo>
                        <a:pt x="12697" y="0"/>
                      </a:lnTo>
                      <a:cubicBezTo>
                        <a:pt x="12592" y="3436"/>
                        <a:pt x="9786" y="6164"/>
                        <a:pt x="6348" y="6164"/>
                      </a:cubicBezTo>
                      <a:cubicBezTo>
                        <a:pt x="2913" y="6164"/>
                        <a:pt x="105" y="3436"/>
                        <a:pt x="0" y="0"/>
                      </a:cubicBezTo>
                      <a:close/>
                    </a:path>
                  </a:pathLst>
                </a:custGeom>
                <a:solidFill>
                  <a:srgbClr val="E8E8E9"/>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44" name="Google Shape;1215;p32">
                  <a:extLst>
                    <a:ext uri="{FF2B5EF4-FFF2-40B4-BE49-F238E27FC236}">
                      <a16:creationId xmlns:a16="http://schemas.microsoft.com/office/drawing/2014/main" id="{82ABC5E4-0595-20C2-1838-4ADD89CDB20B}"/>
                    </a:ext>
                  </a:extLst>
                </p:cNvPr>
                <p:cNvSpPr/>
                <p:nvPr/>
              </p:nvSpPr>
              <p:spPr>
                <a:xfrm>
                  <a:off x="3726830" y="1702143"/>
                  <a:ext cx="1675655" cy="1675787"/>
                </a:xfrm>
                <a:custGeom>
                  <a:avLst/>
                  <a:gdLst/>
                  <a:ahLst/>
                  <a:cxnLst/>
                  <a:rect l="l" t="t" r="r" b="b"/>
                  <a:pathLst>
                    <a:path w="12697" h="12698" extrusionOk="0">
                      <a:moveTo>
                        <a:pt x="6348" y="0"/>
                      </a:moveTo>
                      <a:cubicBezTo>
                        <a:pt x="2861" y="0"/>
                        <a:pt x="0" y="2834"/>
                        <a:pt x="0" y="6349"/>
                      </a:cubicBezTo>
                      <a:cubicBezTo>
                        <a:pt x="0" y="9839"/>
                        <a:pt x="2861" y="12697"/>
                        <a:pt x="6348" y="12697"/>
                      </a:cubicBezTo>
                      <a:cubicBezTo>
                        <a:pt x="9864" y="12697"/>
                        <a:pt x="12697" y="9839"/>
                        <a:pt x="12697" y="6349"/>
                      </a:cubicBezTo>
                      <a:cubicBezTo>
                        <a:pt x="12697" y="2834"/>
                        <a:pt x="9864" y="0"/>
                        <a:pt x="6348" y="0"/>
                      </a:cubicBezTo>
                      <a:close/>
                    </a:path>
                  </a:pathLst>
                </a:custGeom>
                <a:solidFill>
                  <a:schemeClr val="lt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45" name="Google Shape;1216;p32">
                  <a:extLst>
                    <a:ext uri="{FF2B5EF4-FFF2-40B4-BE49-F238E27FC236}">
                      <a16:creationId xmlns:a16="http://schemas.microsoft.com/office/drawing/2014/main" id="{5561972B-5B69-AEFB-17AE-6A6AC962AB03}"/>
                    </a:ext>
                  </a:extLst>
                </p:cNvPr>
                <p:cNvSpPr/>
                <p:nvPr/>
              </p:nvSpPr>
              <p:spPr>
                <a:xfrm>
                  <a:off x="3827262" y="2557336"/>
                  <a:ext cx="1478356" cy="758182"/>
                </a:xfrm>
                <a:custGeom>
                  <a:avLst/>
                  <a:gdLst/>
                  <a:ahLst/>
                  <a:cxnLst/>
                  <a:rect l="l" t="t" r="r" b="b"/>
                  <a:pathLst>
                    <a:path w="11202" h="5745" extrusionOk="0">
                      <a:moveTo>
                        <a:pt x="1" y="1"/>
                      </a:moveTo>
                      <a:lnTo>
                        <a:pt x="1" y="158"/>
                      </a:lnTo>
                      <a:cubicBezTo>
                        <a:pt x="1" y="3254"/>
                        <a:pt x="2492" y="5745"/>
                        <a:pt x="5587" y="5745"/>
                      </a:cubicBezTo>
                      <a:cubicBezTo>
                        <a:pt x="8683" y="5745"/>
                        <a:pt x="11201" y="3254"/>
                        <a:pt x="11201" y="158"/>
                      </a:cubicBezTo>
                      <a:lnTo>
                        <a:pt x="11201" y="1"/>
                      </a:lnTo>
                      <a:cubicBezTo>
                        <a:pt x="11124" y="3044"/>
                        <a:pt x="8630" y="5457"/>
                        <a:pt x="5587" y="5457"/>
                      </a:cubicBezTo>
                      <a:cubicBezTo>
                        <a:pt x="2544" y="5457"/>
                        <a:pt x="79" y="3044"/>
                        <a:pt x="1" y="1"/>
                      </a:cubicBezTo>
                      <a:close/>
                    </a:path>
                  </a:pathLst>
                </a:custGeom>
                <a:solidFill>
                  <a:srgbClr val="D9D9D9"/>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46" name="Google Shape;1217;p32">
                  <a:extLst>
                    <a:ext uri="{FF2B5EF4-FFF2-40B4-BE49-F238E27FC236}">
                      <a16:creationId xmlns:a16="http://schemas.microsoft.com/office/drawing/2014/main" id="{21B380F4-6BDB-EC78-0DA4-C38B029DB80D}"/>
                    </a:ext>
                  </a:extLst>
                </p:cNvPr>
                <p:cNvSpPr/>
                <p:nvPr/>
              </p:nvSpPr>
              <p:spPr>
                <a:xfrm>
                  <a:off x="3827262" y="1799012"/>
                  <a:ext cx="1478356" cy="1478620"/>
                </a:xfrm>
                <a:custGeom>
                  <a:avLst/>
                  <a:gdLst/>
                  <a:ahLst/>
                  <a:cxnLst/>
                  <a:rect l="l" t="t" r="r" b="b"/>
                  <a:pathLst>
                    <a:path w="11202" h="11204" extrusionOk="0">
                      <a:moveTo>
                        <a:pt x="5587" y="1"/>
                      </a:moveTo>
                      <a:cubicBezTo>
                        <a:pt x="2492" y="1"/>
                        <a:pt x="1" y="2519"/>
                        <a:pt x="1" y="5615"/>
                      </a:cubicBezTo>
                      <a:cubicBezTo>
                        <a:pt x="1" y="8710"/>
                        <a:pt x="2492" y="11203"/>
                        <a:pt x="5587" y="11203"/>
                      </a:cubicBezTo>
                      <a:cubicBezTo>
                        <a:pt x="8683" y="11203"/>
                        <a:pt x="11201" y="8710"/>
                        <a:pt x="11201" y="5615"/>
                      </a:cubicBezTo>
                      <a:cubicBezTo>
                        <a:pt x="11201" y="2519"/>
                        <a:pt x="8683" y="1"/>
                        <a:pt x="5587" y="1"/>
                      </a:cubicBez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47" name="Google Shape;1218;p32">
                  <a:extLst>
                    <a:ext uri="{FF2B5EF4-FFF2-40B4-BE49-F238E27FC236}">
                      <a16:creationId xmlns:a16="http://schemas.microsoft.com/office/drawing/2014/main" id="{9B7458A8-C9B0-877D-3A4F-D97C70A6AB77}"/>
                    </a:ext>
                  </a:extLst>
                </p:cNvPr>
                <p:cNvSpPr/>
                <p:nvPr/>
              </p:nvSpPr>
              <p:spPr>
                <a:xfrm>
                  <a:off x="3934557" y="1948011"/>
                  <a:ext cx="1263901" cy="1263637"/>
                </a:xfrm>
                <a:custGeom>
                  <a:avLst/>
                  <a:gdLst/>
                  <a:ahLst/>
                  <a:cxnLst/>
                  <a:rect l="l" t="t" r="r" b="b"/>
                  <a:pathLst>
                    <a:path w="9577" h="9575" extrusionOk="0">
                      <a:moveTo>
                        <a:pt x="4774" y="1"/>
                      </a:moveTo>
                      <a:cubicBezTo>
                        <a:pt x="2126" y="1"/>
                        <a:pt x="0" y="2152"/>
                        <a:pt x="0" y="4800"/>
                      </a:cubicBezTo>
                      <a:cubicBezTo>
                        <a:pt x="0" y="7451"/>
                        <a:pt x="2126" y="9575"/>
                        <a:pt x="4774" y="9575"/>
                      </a:cubicBezTo>
                      <a:cubicBezTo>
                        <a:pt x="7425" y="9575"/>
                        <a:pt x="9576" y="7451"/>
                        <a:pt x="9576" y="4800"/>
                      </a:cubicBezTo>
                      <a:cubicBezTo>
                        <a:pt x="9576" y="2152"/>
                        <a:pt x="7425" y="1"/>
                        <a:pt x="4774" y="1"/>
                      </a:cubicBezTo>
                      <a:close/>
                    </a:path>
                  </a:pathLst>
                </a:custGeom>
                <a:solidFill>
                  <a:srgbClr val="C3C3C4"/>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48" name="Google Shape;1219;p32">
                  <a:extLst>
                    <a:ext uri="{FF2B5EF4-FFF2-40B4-BE49-F238E27FC236}">
                      <a16:creationId xmlns:a16="http://schemas.microsoft.com/office/drawing/2014/main" id="{0E5D766B-5E19-CAA0-3C63-21136F80E4C6}"/>
                    </a:ext>
                  </a:extLst>
                </p:cNvPr>
                <p:cNvSpPr/>
                <p:nvPr/>
              </p:nvSpPr>
              <p:spPr>
                <a:xfrm>
                  <a:off x="3934557" y="1906571"/>
                  <a:ext cx="1263901" cy="1263637"/>
                </a:xfrm>
                <a:custGeom>
                  <a:avLst/>
                  <a:gdLst/>
                  <a:ahLst/>
                  <a:cxnLst/>
                  <a:rect l="l" t="t" r="r" b="b"/>
                  <a:pathLst>
                    <a:path w="9577" h="9575" extrusionOk="0">
                      <a:moveTo>
                        <a:pt x="4774" y="0"/>
                      </a:moveTo>
                      <a:cubicBezTo>
                        <a:pt x="2126" y="0"/>
                        <a:pt x="0" y="2151"/>
                        <a:pt x="0" y="4800"/>
                      </a:cubicBezTo>
                      <a:cubicBezTo>
                        <a:pt x="0" y="7450"/>
                        <a:pt x="2126" y="9574"/>
                        <a:pt x="4774" y="9574"/>
                      </a:cubicBezTo>
                      <a:cubicBezTo>
                        <a:pt x="7425" y="9574"/>
                        <a:pt x="9576" y="7450"/>
                        <a:pt x="9576" y="4800"/>
                      </a:cubicBezTo>
                      <a:cubicBezTo>
                        <a:pt x="9576" y="2151"/>
                        <a:pt x="7425" y="0"/>
                        <a:pt x="4774" y="0"/>
                      </a:cubicBezTo>
                      <a:close/>
                    </a:path>
                  </a:pathLst>
                </a:custGeom>
                <a:solidFill>
                  <a:schemeClr val="lt1"/>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sp>
            <p:nvSpPr>
              <p:cNvPr id="6" name="Google Shape;1221;p32">
                <a:extLst>
                  <a:ext uri="{FF2B5EF4-FFF2-40B4-BE49-F238E27FC236}">
                    <a16:creationId xmlns:a16="http://schemas.microsoft.com/office/drawing/2014/main" id="{22A9A117-2435-05F9-05B8-E91EB7C1DBC2}"/>
                  </a:ext>
                </a:extLst>
              </p:cNvPr>
              <p:cNvSpPr txBox="1"/>
              <p:nvPr/>
            </p:nvSpPr>
            <p:spPr>
              <a:xfrm>
                <a:off x="-57150" y="1324942"/>
                <a:ext cx="2493625" cy="509076"/>
              </a:xfrm>
              <a:prstGeom prst="rect">
                <a:avLst/>
              </a:prstGeom>
              <a:noFill/>
              <a:ln>
                <a:noFill/>
              </a:ln>
            </p:spPr>
            <p:txBody>
              <a:bodyPr spcFirstLastPara="1" wrap="square" lIns="121900" tIns="121900" rIns="121900" bIns="121900" anchor="ctr" anchorCtr="0">
                <a:noAutofit/>
              </a:bodyPr>
              <a:lstStyle/>
              <a:p>
                <a:pPr algn="r"/>
                <a:r>
                  <a:rPr lang="en-US" sz="2000" b="1" smtClean="0">
                    <a:solidFill>
                      <a:srgbClr val="0070C0"/>
                    </a:solidFill>
                    <a:latin typeface="+mj-lt"/>
                    <a:ea typeface="Fira Sans Extra Condensed"/>
                    <a:cs typeface="Fira Sans Extra Condensed"/>
                  </a:rPr>
                  <a:t>Phần mềm </a:t>
                </a:r>
                <a:r>
                  <a:rPr lang="en-US" sz="2000" b="1">
                    <a:solidFill>
                      <a:srgbClr val="0070C0"/>
                    </a:solidFill>
                    <a:latin typeface="+mj-lt"/>
                    <a:ea typeface="Fira Sans Extra Condensed"/>
                    <a:cs typeface="Fira Sans Extra Condensed"/>
                  </a:rPr>
                  <a:t>hành chính điện tử (E-office)</a:t>
                </a:r>
                <a:endParaRPr sz="2000" b="1">
                  <a:solidFill>
                    <a:srgbClr val="0070C0"/>
                  </a:solidFill>
                  <a:latin typeface="+mj-lt"/>
                  <a:ea typeface="Fira Sans Extra Condensed"/>
                  <a:cs typeface="Fira Sans Extra Condensed"/>
                  <a:sym typeface="Fira Sans Extra Condensed"/>
                </a:endParaRPr>
              </a:p>
            </p:txBody>
          </p:sp>
          <p:sp>
            <p:nvSpPr>
              <p:cNvPr id="7" name="Google Shape;1222;p32">
                <a:extLst>
                  <a:ext uri="{FF2B5EF4-FFF2-40B4-BE49-F238E27FC236}">
                    <a16:creationId xmlns:a16="http://schemas.microsoft.com/office/drawing/2014/main" id="{037478D7-7970-D8AC-5D35-4926169F55B1}"/>
                  </a:ext>
                </a:extLst>
              </p:cNvPr>
              <p:cNvSpPr txBox="1"/>
              <p:nvPr/>
            </p:nvSpPr>
            <p:spPr>
              <a:xfrm>
                <a:off x="375901" y="2974523"/>
                <a:ext cx="2052524" cy="566700"/>
              </a:xfrm>
              <a:prstGeom prst="rect">
                <a:avLst/>
              </a:prstGeom>
              <a:noFill/>
              <a:ln>
                <a:noFill/>
              </a:ln>
            </p:spPr>
            <p:txBody>
              <a:bodyPr spcFirstLastPara="1" wrap="square" lIns="121900" tIns="121900" rIns="121900" bIns="121900" anchor="t" anchorCtr="0">
                <a:noAutofit/>
              </a:bodyPr>
              <a:lstStyle/>
              <a:p>
                <a:pPr algn="r"/>
                <a:r>
                  <a:rPr lang="en-US" sz="1400">
                    <a:solidFill>
                      <a:srgbClr val="0070C0"/>
                    </a:solidFill>
                    <a:latin typeface="+mj-lt"/>
                    <a:ea typeface="Roboto"/>
                    <a:cs typeface="Roboto"/>
                  </a:rPr>
                  <a:t>T</a:t>
                </a:r>
                <a:r>
                  <a:rPr lang="en-US" sz="1400" smtClean="0">
                    <a:solidFill>
                      <a:srgbClr val="0070C0"/>
                    </a:solidFill>
                    <a:latin typeface="+mj-lt"/>
                    <a:ea typeface="Roboto"/>
                    <a:cs typeface="Roboto"/>
                  </a:rPr>
                  <a:t>hông </a:t>
                </a:r>
                <a:r>
                  <a:rPr lang="en-US" sz="1400">
                    <a:solidFill>
                      <a:srgbClr val="0070C0"/>
                    </a:solidFill>
                    <a:latin typeface="+mj-lt"/>
                    <a:ea typeface="Roboto"/>
                    <a:cs typeface="Roboto"/>
                  </a:rPr>
                  <a:t>tin cá nhân trên phần mềm Epmis theo hệ thống quản lý nhân sự </a:t>
                </a:r>
                <a:r>
                  <a:rPr lang="en-US" sz="1400" smtClean="0">
                    <a:solidFill>
                      <a:srgbClr val="0070C0"/>
                    </a:solidFill>
                    <a:latin typeface="+mj-lt"/>
                    <a:ea typeface="Roboto"/>
                    <a:cs typeface="Roboto"/>
                  </a:rPr>
                  <a:t>của cấp trên</a:t>
                </a:r>
                <a:endParaRPr sz="1400">
                  <a:solidFill>
                    <a:srgbClr val="0070C0"/>
                  </a:solidFill>
                  <a:latin typeface="+mj-lt"/>
                  <a:ea typeface="Roboto"/>
                  <a:cs typeface="Roboto"/>
                  <a:sym typeface="Roboto"/>
                </a:endParaRPr>
              </a:p>
            </p:txBody>
          </p:sp>
          <p:sp>
            <p:nvSpPr>
              <p:cNvPr id="8" name="Google Shape;1223;p32">
                <a:extLst>
                  <a:ext uri="{FF2B5EF4-FFF2-40B4-BE49-F238E27FC236}">
                    <a16:creationId xmlns:a16="http://schemas.microsoft.com/office/drawing/2014/main" id="{FB9BEFE3-217F-45D1-7FFA-D6EFF7E42815}"/>
                  </a:ext>
                </a:extLst>
              </p:cNvPr>
              <p:cNvSpPr txBox="1"/>
              <p:nvPr/>
            </p:nvSpPr>
            <p:spPr>
              <a:xfrm>
                <a:off x="73660" y="2709735"/>
                <a:ext cx="2362815" cy="196988"/>
              </a:xfrm>
              <a:prstGeom prst="rect">
                <a:avLst/>
              </a:prstGeom>
              <a:noFill/>
              <a:ln>
                <a:noFill/>
              </a:ln>
            </p:spPr>
            <p:txBody>
              <a:bodyPr spcFirstLastPara="1" wrap="square" lIns="121900" tIns="121900" rIns="121900" bIns="121900" anchor="ctr" anchorCtr="0">
                <a:noAutofit/>
              </a:bodyPr>
              <a:lstStyle/>
              <a:p>
                <a:pPr algn="r"/>
                <a:r>
                  <a:rPr lang="en-US" sz="2000" b="1">
                    <a:solidFill>
                      <a:srgbClr val="0070C0"/>
                    </a:solidFill>
                    <a:latin typeface="+mj-lt"/>
                    <a:ea typeface="Fira Sans Extra Condensed"/>
                    <a:cs typeface="Fira Sans Extra Condensed"/>
                  </a:rPr>
                  <a:t>P</a:t>
                </a:r>
                <a:r>
                  <a:rPr lang="en-US" sz="2000" b="1" smtClean="0">
                    <a:solidFill>
                      <a:srgbClr val="0070C0"/>
                    </a:solidFill>
                    <a:latin typeface="+mj-lt"/>
                    <a:ea typeface="Fira Sans Extra Condensed"/>
                    <a:cs typeface="Fira Sans Extra Condensed"/>
                  </a:rPr>
                  <a:t>hần </a:t>
                </a:r>
                <a:r>
                  <a:rPr lang="en-US" sz="2000" b="1">
                    <a:solidFill>
                      <a:srgbClr val="0070C0"/>
                    </a:solidFill>
                    <a:latin typeface="+mj-lt"/>
                    <a:ea typeface="Fira Sans Extra Condensed"/>
                    <a:cs typeface="Fira Sans Extra Condensed"/>
                  </a:rPr>
                  <a:t>mềm quản lý nhân sự (Epmis) </a:t>
                </a:r>
                <a:endParaRPr sz="2000" b="1">
                  <a:solidFill>
                    <a:srgbClr val="0070C0"/>
                  </a:solidFill>
                  <a:latin typeface="+mj-lt"/>
                  <a:ea typeface="Fira Sans Extra Condensed"/>
                  <a:cs typeface="Fira Sans Extra Condensed"/>
                  <a:sym typeface="Fira Sans Extra Condensed"/>
                </a:endParaRPr>
              </a:p>
            </p:txBody>
          </p:sp>
          <p:sp>
            <p:nvSpPr>
              <p:cNvPr id="9" name="Google Shape;1224;p32">
                <a:extLst>
                  <a:ext uri="{FF2B5EF4-FFF2-40B4-BE49-F238E27FC236}">
                    <a16:creationId xmlns:a16="http://schemas.microsoft.com/office/drawing/2014/main" id="{78B8E266-4DB1-21F5-E147-E736C27560B0}"/>
                  </a:ext>
                </a:extLst>
              </p:cNvPr>
              <p:cNvSpPr txBox="1"/>
              <p:nvPr/>
            </p:nvSpPr>
            <p:spPr>
              <a:xfrm>
                <a:off x="647300" y="4314910"/>
                <a:ext cx="1787100" cy="566700"/>
              </a:xfrm>
              <a:prstGeom prst="rect">
                <a:avLst/>
              </a:prstGeom>
              <a:noFill/>
              <a:ln>
                <a:noFill/>
              </a:ln>
            </p:spPr>
            <p:txBody>
              <a:bodyPr spcFirstLastPara="1" wrap="square" lIns="121900" tIns="121900" rIns="121900" bIns="121900" anchor="t" anchorCtr="0">
                <a:noAutofit/>
              </a:bodyPr>
              <a:lstStyle/>
              <a:p>
                <a:pPr algn="r"/>
                <a:r>
                  <a:rPr lang="en" sz="1600">
                    <a:solidFill>
                      <a:srgbClr val="0070C0"/>
                    </a:solidFill>
                    <a:latin typeface="+mj-lt"/>
                    <a:ea typeface="Roboto"/>
                    <a:cs typeface="Roboto"/>
                    <a:sym typeface="Roboto"/>
                  </a:rPr>
                  <a:t>Dễ dàng </a:t>
                </a:r>
                <a:r>
                  <a:rPr lang="en" sz="1600" smtClean="0">
                    <a:solidFill>
                      <a:srgbClr val="0070C0"/>
                    </a:solidFill>
                    <a:latin typeface="+mj-lt"/>
                    <a:ea typeface="Roboto"/>
                    <a:cs typeface="Roboto"/>
                    <a:sym typeface="Roboto"/>
                  </a:rPr>
                  <a:t>trao đổi và lưu trữ, chia sẻ dữ liệu</a:t>
                </a:r>
                <a:endParaRPr sz="1600">
                  <a:solidFill>
                    <a:srgbClr val="0070C0"/>
                  </a:solidFill>
                  <a:latin typeface="+mj-lt"/>
                  <a:ea typeface="Roboto"/>
                  <a:cs typeface="Roboto"/>
                  <a:sym typeface="Roboto"/>
                </a:endParaRPr>
              </a:p>
            </p:txBody>
          </p:sp>
          <p:sp>
            <p:nvSpPr>
              <p:cNvPr id="10" name="Google Shape;1225;p32">
                <a:extLst>
                  <a:ext uri="{FF2B5EF4-FFF2-40B4-BE49-F238E27FC236}">
                    <a16:creationId xmlns:a16="http://schemas.microsoft.com/office/drawing/2014/main" id="{93F6B56E-037D-F1E1-6A8E-44162D683927}"/>
                  </a:ext>
                </a:extLst>
              </p:cNvPr>
              <p:cNvSpPr txBox="1"/>
              <p:nvPr/>
            </p:nvSpPr>
            <p:spPr>
              <a:xfrm>
                <a:off x="86410" y="3932248"/>
                <a:ext cx="2346562" cy="470336"/>
              </a:xfrm>
              <a:prstGeom prst="rect">
                <a:avLst/>
              </a:prstGeom>
              <a:noFill/>
              <a:ln>
                <a:noFill/>
              </a:ln>
            </p:spPr>
            <p:txBody>
              <a:bodyPr spcFirstLastPara="1" wrap="square" lIns="121900" tIns="121900" rIns="121900" bIns="121900" anchor="ctr" anchorCtr="0">
                <a:noAutofit/>
              </a:bodyPr>
              <a:lstStyle/>
              <a:p>
                <a:pPr algn="r"/>
                <a:r>
                  <a:rPr lang="en-US" sz="2000" b="1">
                    <a:solidFill>
                      <a:srgbClr val="0070C0"/>
                    </a:solidFill>
                    <a:ea typeface="Fira Sans Extra Condensed"/>
                    <a:cs typeface="Fira Sans Extra Condensed"/>
                  </a:rPr>
                  <a:t>Hệ thống Email với tên miền (@lttc.edu.vn) </a:t>
                </a:r>
                <a:endParaRPr lang="en-US" sz="2000" b="1">
                  <a:solidFill>
                    <a:srgbClr val="0070C0"/>
                  </a:solidFill>
                  <a:ea typeface="Fira Sans Extra Condensed"/>
                  <a:cs typeface="Fira Sans Extra Condensed"/>
                  <a:sym typeface="Fira Sans Extra Condensed"/>
                </a:endParaRPr>
              </a:p>
            </p:txBody>
          </p:sp>
          <p:cxnSp>
            <p:nvCxnSpPr>
              <p:cNvPr id="11" name="Google Shape;1226;p32">
                <a:extLst>
                  <a:ext uri="{FF2B5EF4-FFF2-40B4-BE49-F238E27FC236}">
                    <a16:creationId xmlns:a16="http://schemas.microsoft.com/office/drawing/2014/main" id="{8944D335-DCCB-C024-730C-12FB27B2491B}"/>
                  </a:ext>
                </a:extLst>
              </p:cNvPr>
              <p:cNvCxnSpPr/>
              <p:nvPr/>
            </p:nvCxnSpPr>
            <p:spPr>
              <a:xfrm rot="10800000">
                <a:off x="5931450" y="1649301"/>
                <a:ext cx="771900" cy="0"/>
              </a:xfrm>
              <a:prstGeom prst="straightConnector1">
                <a:avLst/>
              </a:prstGeom>
              <a:noFill/>
              <a:ln w="19050" cap="flat" cmpd="sng">
                <a:solidFill>
                  <a:schemeClr val="accent1"/>
                </a:solidFill>
                <a:prstDash val="solid"/>
                <a:round/>
                <a:headEnd type="oval" w="med" len="med"/>
                <a:tailEnd type="none" w="med" len="med"/>
              </a:ln>
            </p:spPr>
          </p:cxnSp>
          <p:cxnSp>
            <p:nvCxnSpPr>
              <p:cNvPr id="12" name="Google Shape;1227;p32">
                <a:extLst>
                  <a:ext uri="{FF2B5EF4-FFF2-40B4-BE49-F238E27FC236}">
                    <a16:creationId xmlns:a16="http://schemas.microsoft.com/office/drawing/2014/main" id="{765435F2-D4BE-1C81-0C65-8B8F0E4E7821}"/>
                  </a:ext>
                </a:extLst>
              </p:cNvPr>
              <p:cNvCxnSpPr/>
              <p:nvPr/>
            </p:nvCxnSpPr>
            <p:spPr>
              <a:xfrm rot="10800000">
                <a:off x="6020550" y="2991173"/>
                <a:ext cx="682800" cy="0"/>
              </a:xfrm>
              <a:prstGeom prst="straightConnector1">
                <a:avLst/>
              </a:prstGeom>
              <a:noFill/>
              <a:ln w="19050" cap="flat" cmpd="sng">
                <a:solidFill>
                  <a:schemeClr val="accent2"/>
                </a:solidFill>
                <a:prstDash val="solid"/>
                <a:round/>
                <a:headEnd type="oval" w="med" len="med"/>
                <a:tailEnd type="none" w="med" len="med"/>
              </a:ln>
            </p:spPr>
          </p:cxnSp>
          <p:cxnSp>
            <p:nvCxnSpPr>
              <p:cNvPr id="13" name="Google Shape;1228;p32">
                <a:extLst>
                  <a:ext uri="{FF2B5EF4-FFF2-40B4-BE49-F238E27FC236}">
                    <a16:creationId xmlns:a16="http://schemas.microsoft.com/office/drawing/2014/main" id="{41686A89-DF2D-BD7B-7790-52D9ADE43FC3}"/>
                  </a:ext>
                </a:extLst>
              </p:cNvPr>
              <p:cNvCxnSpPr/>
              <p:nvPr/>
            </p:nvCxnSpPr>
            <p:spPr>
              <a:xfrm rot="10800000">
                <a:off x="5286450" y="4331560"/>
                <a:ext cx="1416900" cy="0"/>
              </a:xfrm>
              <a:prstGeom prst="straightConnector1">
                <a:avLst/>
              </a:prstGeom>
              <a:noFill/>
              <a:ln w="19050" cap="flat" cmpd="sng">
                <a:solidFill>
                  <a:schemeClr val="accent6"/>
                </a:solidFill>
                <a:prstDash val="solid"/>
                <a:round/>
                <a:headEnd type="oval" w="med" len="med"/>
                <a:tailEnd type="none" w="med" len="med"/>
              </a:ln>
            </p:spPr>
          </p:cxnSp>
          <p:cxnSp>
            <p:nvCxnSpPr>
              <p:cNvPr id="14" name="Google Shape;1229;p32">
                <a:extLst>
                  <a:ext uri="{FF2B5EF4-FFF2-40B4-BE49-F238E27FC236}">
                    <a16:creationId xmlns:a16="http://schemas.microsoft.com/office/drawing/2014/main" id="{B407F779-689A-B2F0-E30B-C8F64F886B6E}"/>
                  </a:ext>
                </a:extLst>
              </p:cNvPr>
              <p:cNvCxnSpPr/>
              <p:nvPr/>
            </p:nvCxnSpPr>
            <p:spPr>
              <a:xfrm>
                <a:off x="2436473" y="1649301"/>
                <a:ext cx="840000" cy="0"/>
              </a:xfrm>
              <a:prstGeom prst="straightConnector1">
                <a:avLst/>
              </a:prstGeom>
              <a:noFill/>
              <a:ln w="19050" cap="flat" cmpd="sng">
                <a:solidFill>
                  <a:schemeClr val="accent3"/>
                </a:solidFill>
                <a:prstDash val="solid"/>
                <a:round/>
                <a:headEnd type="oval" w="med" len="med"/>
                <a:tailEnd type="none" w="med" len="med"/>
              </a:ln>
            </p:spPr>
          </p:cxnSp>
          <p:cxnSp>
            <p:nvCxnSpPr>
              <p:cNvPr id="15" name="Google Shape;1230;p32">
                <a:extLst>
                  <a:ext uri="{FF2B5EF4-FFF2-40B4-BE49-F238E27FC236}">
                    <a16:creationId xmlns:a16="http://schemas.microsoft.com/office/drawing/2014/main" id="{AEB21A23-E747-347A-0CBB-4437A1C60462}"/>
                  </a:ext>
                </a:extLst>
              </p:cNvPr>
              <p:cNvCxnSpPr/>
              <p:nvPr/>
            </p:nvCxnSpPr>
            <p:spPr>
              <a:xfrm>
                <a:off x="2436473" y="2991173"/>
                <a:ext cx="721200" cy="0"/>
              </a:xfrm>
              <a:prstGeom prst="straightConnector1">
                <a:avLst/>
              </a:prstGeom>
              <a:noFill/>
              <a:ln w="19050" cap="flat" cmpd="sng">
                <a:solidFill>
                  <a:schemeClr val="accent4"/>
                </a:solidFill>
                <a:prstDash val="solid"/>
                <a:round/>
                <a:headEnd type="oval" w="med" len="med"/>
                <a:tailEnd type="none" w="med" len="med"/>
              </a:ln>
            </p:spPr>
          </p:cxnSp>
          <p:cxnSp>
            <p:nvCxnSpPr>
              <p:cNvPr id="16" name="Google Shape;1231;p32">
                <a:extLst>
                  <a:ext uri="{FF2B5EF4-FFF2-40B4-BE49-F238E27FC236}">
                    <a16:creationId xmlns:a16="http://schemas.microsoft.com/office/drawing/2014/main" id="{B6B1615F-4BEC-43C6-C65F-7E56FB3B5BA5}"/>
                  </a:ext>
                </a:extLst>
              </p:cNvPr>
              <p:cNvCxnSpPr/>
              <p:nvPr/>
            </p:nvCxnSpPr>
            <p:spPr>
              <a:xfrm>
                <a:off x="2434400" y="4331560"/>
                <a:ext cx="1404300" cy="0"/>
              </a:xfrm>
              <a:prstGeom prst="straightConnector1">
                <a:avLst/>
              </a:prstGeom>
              <a:noFill/>
              <a:ln w="19050" cap="flat" cmpd="sng">
                <a:solidFill>
                  <a:schemeClr val="accent5"/>
                </a:solidFill>
                <a:prstDash val="solid"/>
                <a:round/>
                <a:headEnd type="oval" w="med" len="med"/>
                <a:tailEnd type="none" w="med" len="med"/>
              </a:ln>
            </p:spPr>
          </p:cxnSp>
          <p:sp>
            <p:nvSpPr>
              <p:cNvPr id="17" name="Google Shape;1232;p32">
                <a:extLst>
                  <a:ext uri="{FF2B5EF4-FFF2-40B4-BE49-F238E27FC236}">
                    <a16:creationId xmlns:a16="http://schemas.microsoft.com/office/drawing/2014/main" id="{72CF94C9-35F1-EA7B-DD2E-2CABEDAB6406}"/>
                  </a:ext>
                </a:extLst>
              </p:cNvPr>
              <p:cNvSpPr txBox="1"/>
              <p:nvPr/>
            </p:nvSpPr>
            <p:spPr>
              <a:xfrm>
                <a:off x="6703350" y="1546926"/>
                <a:ext cx="1911117" cy="566700"/>
              </a:xfrm>
              <a:prstGeom prst="rect">
                <a:avLst/>
              </a:prstGeom>
              <a:noFill/>
              <a:ln>
                <a:noFill/>
              </a:ln>
            </p:spPr>
            <p:txBody>
              <a:bodyPr spcFirstLastPara="1" wrap="square" lIns="121900" tIns="121900" rIns="121900" bIns="121900" anchor="t" anchorCtr="0">
                <a:noAutofit/>
              </a:bodyPr>
              <a:lstStyle/>
              <a:p>
                <a:r>
                  <a:rPr lang="en" sz="1600" smtClean="0">
                    <a:solidFill>
                      <a:srgbClr val="0070C0"/>
                    </a:solidFill>
                    <a:latin typeface="+mj-lt"/>
                    <a:ea typeface="Roboto"/>
                    <a:cs typeface="Roboto"/>
                    <a:sym typeface="Roboto"/>
                  </a:rPr>
                  <a:t>Quản lý các hoạt động đào tạo, TKB, Điểm số…</a:t>
                </a:r>
                <a:endParaRPr sz="1600">
                  <a:solidFill>
                    <a:srgbClr val="0070C0"/>
                  </a:solidFill>
                  <a:latin typeface="+mj-lt"/>
                  <a:ea typeface="Roboto"/>
                  <a:cs typeface="Roboto"/>
                  <a:sym typeface="Roboto"/>
                </a:endParaRPr>
              </a:p>
            </p:txBody>
          </p:sp>
          <p:sp>
            <p:nvSpPr>
              <p:cNvPr id="18" name="Google Shape;1233;p32">
                <a:extLst>
                  <a:ext uri="{FF2B5EF4-FFF2-40B4-BE49-F238E27FC236}">
                    <a16:creationId xmlns:a16="http://schemas.microsoft.com/office/drawing/2014/main" id="{08426E98-5C50-8751-1A0E-3803E7142324}"/>
                  </a:ext>
                </a:extLst>
              </p:cNvPr>
              <p:cNvSpPr txBox="1"/>
              <p:nvPr/>
            </p:nvSpPr>
            <p:spPr>
              <a:xfrm>
                <a:off x="6646200" y="1275081"/>
                <a:ext cx="2571460" cy="269619"/>
              </a:xfrm>
              <a:prstGeom prst="rect">
                <a:avLst/>
              </a:prstGeom>
              <a:noFill/>
              <a:ln>
                <a:noFill/>
              </a:ln>
            </p:spPr>
            <p:txBody>
              <a:bodyPr spcFirstLastPara="1" wrap="square" lIns="121900" tIns="121900" rIns="121900" bIns="121900" anchor="ctr" anchorCtr="0">
                <a:noAutofit/>
              </a:bodyPr>
              <a:lstStyle/>
              <a:p>
                <a:r>
                  <a:rPr lang="en-US" sz="1950" b="1" smtClean="0">
                    <a:solidFill>
                      <a:srgbClr val="0070C0"/>
                    </a:solidFill>
                    <a:latin typeface="+mj-lt"/>
                    <a:ea typeface="Fira Sans Extra Condensed"/>
                    <a:cs typeface="Fira Sans Extra Condensed"/>
                  </a:rPr>
                  <a:t>Phần </a:t>
                </a:r>
                <a:r>
                  <a:rPr lang="en-US" sz="1950" b="1">
                    <a:solidFill>
                      <a:srgbClr val="0070C0"/>
                    </a:solidFill>
                    <a:latin typeface="+mj-lt"/>
                    <a:ea typeface="Fira Sans Extra Condensed"/>
                    <a:cs typeface="Fira Sans Extra Condensed"/>
                  </a:rPr>
                  <a:t>mềm quản lý đào tạo (PMT- </a:t>
                </a:r>
                <a:r>
                  <a:rPr lang="en-US" sz="1950" b="1" smtClean="0">
                    <a:solidFill>
                      <a:srgbClr val="0070C0"/>
                    </a:solidFill>
                    <a:latin typeface="+mj-lt"/>
                    <a:ea typeface="Fira Sans Extra Condensed"/>
                    <a:cs typeface="Fira Sans Extra Condensed"/>
                  </a:rPr>
                  <a:t>EMS Education)</a:t>
                </a:r>
                <a:endParaRPr sz="1950" b="1">
                  <a:solidFill>
                    <a:srgbClr val="0070C0"/>
                  </a:solidFill>
                  <a:latin typeface="+mj-lt"/>
                  <a:ea typeface="Fira Sans Extra Condensed"/>
                  <a:cs typeface="Fira Sans Extra Condensed"/>
                  <a:sym typeface="Fira Sans Extra Condensed"/>
                </a:endParaRPr>
              </a:p>
            </p:txBody>
          </p:sp>
          <p:sp>
            <p:nvSpPr>
              <p:cNvPr id="19" name="Google Shape;1234;p32">
                <a:extLst>
                  <a:ext uri="{FF2B5EF4-FFF2-40B4-BE49-F238E27FC236}">
                    <a16:creationId xmlns:a16="http://schemas.microsoft.com/office/drawing/2014/main" id="{BED68126-9D68-F3DD-E214-76F9D86764F4}"/>
                  </a:ext>
                </a:extLst>
              </p:cNvPr>
              <p:cNvSpPr txBox="1"/>
              <p:nvPr/>
            </p:nvSpPr>
            <p:spPr>
              <a:xfrm>
                <a:off x="6703349" y="2948935"/>
                <a:ext cx="2060573" cy="566700"/>
              </a:xfrm>
              <a:prstGeom prst="rect">
                <a:avLst/>
              </a:prstGeom>
              <a:noFill/>
              <a:ln>
                <a:noFill/>
              </a:ln>
            </p:spPr>
            <p:txBody>
              <a:bodyPr spcFirstLastPara="1" wrap="square" lIns="121900" tIns="121900" rIns="121900" bIns="121900" anchor="t" anchorCtr="0">
                <a:noAutofit/>
              </a:bodyPr>
              <a:lstStyle/>
              <a:p>
                <a:r>
                  <a:rPr lang="en" sz="1600" smtClean="0">
                    <a:solidFill>
                      <a:srgbClr val="0070C0"/>
                    </a:solidFill>
                    <a:latin typeface="+mj-lt"/>
                    <a:ea typeface="Roboto"/>
                    <a:cs typeface="Roboto"/>
                    <a:sym typeface="Roboto"/>
                  </a:rPr>
                  <a:t>Quản lý thi và bộ đề câu hỏi trắc nghiệm</a:t>
                </a:r>
                <a:endParaRPr sz="1600">
                  <a:solidFill>
                    <a:srgbClr val="0070C0"/>
                  </a:solidFill>
                  <a:latin typeface="+mj-lt"/>
                  <a:ea typeface="Roboto"/>
                  <a:cs typeface="Roboto"/>
                  <a:sym typeface="Roboto"/>
                </a:endParaRPr>
              </a:p>
            </p:txBody>
          </p:sp>
          <p:sp>
            <p:nvSpPr>
              <p:cNvPr id="20" name="Google Shape;1235;p32">
                <a:extLst>
                  <a:ext uri="{FF2B5EF4-FFF2-40B4-BE49-F238E27FC236}">
                    <a16:creationId xmlns:a16="http://schemas.microsoft.com/office/drawing/2014/main" id="{F436FFBE-C53F-15F1-E2AC-AE2B92CD2DD0}"/>
                  </a:ext>
                </a:extLst>
              </p:cNvPr>
              <p:cNvSpPr txBox="1"/>
              <p:nvPr/>
            </p:nvSpPr>
            <p:spPr>
              <a:xfrm>
                <a:off x="6703349" y="2443885"/>
                <a:ext cx="2323810" cy="462840"/>
              </a:xfrm>
              <a:prstGeom prst="rect">
                <a:avLst/>
              </a:prstGeom>
              <a:noFill/>
              <a:ln>
                <a:noFill/>
              </a:ln>
            </p:spPr>
            <p:txBody>
              <a:bodyPr spcFirstLastPara="1" wrap="square" lIns="121900" tIns="121900" rIns="121900" bIns="121900" anchor="ctr" anchorCtr="0">
                <a:noAutofit/>
              </a:bodyPr>
              <a:lstStyle/>
              <a:p>
                <a:r>
                  <a:rPr lang="en-US" sz="2000" b="1">
                    <a:solidFill>
                      <a:srgbClr val="0070C0"/>
                    </a:solidFill>
                    <a:ea typeface="Fira Sans Extra Condensed"/>
                    <a:cs typeface="Fira Sans Extra Condensed"/>
                  </a:rPr>
                  <a:t>Phần mềm quản lý </a:t>
                </a:r>
                <a:r>
                  <a:rPr lang="en-US" sz="2000" b="1" smtClean="0">
                    <a:solidFill>
                      <a:srgbClr val="0070C0"/>
                    </a:solidFill>
                    <a:ea typeface="Fira Sans Extra Condensed"/>
                    <a:cs typeface="Fira Sans Extra Condensed"/>
                  </a:rPr>
                  <a:t>trắc nghiệm </a:t>
                </a:r>
                <a:r>
                  <a:rPr lang="en-US" sz="2000" b="1">
                    <a:solidFill>
                      <a:srgbClr val="0070C0"/>
                    </a:solidFill>
                    <a:ea typeface="Fira Sans Extra Condensed"/>
                    <a:cs typeface="Fira Sans Extra Condensed"/>
                  </a:rPr>
                  <a:t>(PMT- </a:t>
                </a:r>
                <a:r>
                  <a:rPr lang="en-US" sz="2000" b="1" smtClean="0">
                    <a:solidFill>
                      <a:srgbClr val="0070C0"/>
                    </a:solidFill>
                    <a:ea typeface="Fira Sans Extra Condensed"/>
                    <a:cs typeface="Fira Sans Extra Condensed"/>
                  </a:rPr>
                  <a:t>EMS ExamSys Test)</a:t>
                </a:r>
                <a:endParaRPr lang="en-US" sz="2000" b="1">
                  <a:solidFill>
                    <a:srgbClr val="0070C0"/>
                  </a:solidFill>
                  <a:ea typeface="Fira Sans Extra Condensed"/>
                  <a:cs typeface="Fira Sans Extra Condensed"/>
                  <a:sym typeface="Fira Sans Extra Condensed"/>
                </a:endParaRPr>
              </a:p>
            </p:txBody>
          </p:sp>
          <p:sp>
            <p:nvSpPr>
              <p:cNvPr id="21" name="Google Shape;1236;p32">
                <a:extLst>
                  <a:ext uri="{FF2B5EF4-FFF2-40B4-BE49-F238E27FC236}">
                    <a16:creationId xmlns:a16="http://schemas.microsoft.com/office/drawing/2014/main" id="{0E984EA0-6C24-C99C-E238-670271E650E5}"/>
                  </a:ext>
                </a:extLst>
              </p:cNvPr>
              <p:cNvSpPr txBox="1"/>
              <p:nvPr/>
            </p:nvSpPr>
            <p:spPr>
              <a:xfrm>
                <a:off x="6703349" y="4308518"/>
                <a:ext cx="1789200" cy="566700"/>
              </a:xfrm>
              <a:prstGeom prst="rect">
                <a:avLst/>
              </a:prstGeom>
              <a:noFill/>
              <a:ln>
                <a:noFill/>
              </a:ln>
            </p:spPr>
            <p:txBody>
              <a:bodyPr spcFirstLastPara="1" wrap="square" lIns="121900" tIns="121900" rIns="121900" bIns="121900" anchor="t" anchorCtr="0">
                <a:noAutofit/>
              </a:bodyPr>
              <a:lstStyle/>
              <a:p>
                <a:r>
                  <a:rPr lang="en" sz="1600" smtClean="0">
                    <a:solidFill>
                      <a:srgbClr val="0070C0"/>
                    </a:solidFill>
                    <a:latin typeface="+mj-lt"/>
                    <a:ea typeface="Roboto"/>
                    <a:cs typeface="Roboto"/>
                    <a:sym typeface="Roboto"/>
                  </a:rPr>
                  <a:t>Xem các thông báo, Thư , TKB Điểm số  trên điện thoại dành cho CB-GV và SV</a:t>
                </a:r>
                <a:endParaRPr sz="1600">
                  <a:solidFill>
                    <a:srgbClr val="0070C0"/>
                  </a:solidFill>
                  <a:latin typeface="+mj-lt"/>
                  <a:ea typeface="Roboto"/>
                  <a:cs typeface="Roboto"/>
                  <a:sym typeface="Roboto"/>
                </a:endParaRPr>
              </a:p>
            </p:txBody>
          </p:sp>
          <p:sp>
            <p:nvSpPr>
              <p:cNvPr id="22" name="Google Shape;1237;p32">
                <a:extLst>
                  <a:ext uri="{FF2B5EF4-FFF2-40B4-BE49-F238E27FC236}">
                    <a16:creationId xmlns:a16="http://schemas.microsoft.com/office/drawing/2014/main" id="{BBA403A8-F750-41A5-B516-EA75DE42BE43}"/>
                  </a:ext>
                </a:extLst>
              </p:cNvPr>
              <p:cNvSpPr txBox="1"/>
              <p:nvPr/>
            </p:nvSpPr>
            <p:spPr>
              <a:xfrm>
                <a:off x="6703349" y="4040096"/>
                <a:ext cx="2060572" cy="207015"/>
              </a:xfrm>
              <a:prstGeom prst="rect">
                <a:avLst/>
              </a:prstGeom>
              <a:noFill/>
              <a:ln>
                <a:noFill/>
              </a:ln>
            </p:spPr>
            <p:txBody>
              <a:bodyPr spcFirstLastPara="1" wrap="square" lIns="121900" tIns="121900" rIns="121900" bIns="121900" anchor="ctr" anchorCtr="0">
                <a:noAutofit/>
              </a:bodyPr>
              <a:lstStyle/>
              <a:p>
                <a:r>
                  <a:rPr lang="en" sz="2000" b="1" smtClean="0">
                    <a:solidFill>
                      <a:srgbClr val="0070C0"/>
                    </a:solidFill>
                    <a:ea typeface="Fira Sans Extra Condensed"/>
                    <a:cs typeface="Fira Sans Extra Condensed"/>
                    <a:sym typeface="Fira Sans Extra Condensed"/>
                  </a:rPr>
                  <a:t>Ứng dụng di động </a:t>
                </a:r>
                <a:r>
                  <a:rPr lang="en" sz="2000" b="1">
                    <a:solidFill>
                      <a:srgbClr val="0070C0"/>
                    </a:solidFill>
                    <a:ea typeface="Fira Sans Extra Condensed"/>
                    <a:cs typeface="Fira Sans Extra Condensed"/>
                    <a:sym typeface="Fira Sans Extra Condensed"/>
                  </a:rPr>
                  <a:t>OneUni</a:t>
                </a:r>
                <a:endParaRPr sz="2000" b="1">
                  <a:solidFill>
                    <a:srgbClr val="0070C0"/>
                  </a:solidFill>
                  <a:ea typeface="Fira Sans Extra Condensed"/>
                  <a:cs typeface="Fira Sans Extra Condensed"/>
                  <a:sym typeface="Fira Sans Extra Condensed"/>
                </a:endParaRPr>
              </a:p>
            </p:txBody>
          </p:sp>
        </p:grpSp>
        <p:grpSp>
          <p:nvGrpSpPr>
            <p:cNvPr id="49" name="Google Shape;1238;p32">
              <a:extLst>
                <a:ext uri="{FF2B5EF4-FFF2-40B4-BE49-F238E27FC236}">
                  <a16:creationId xmlns:a16="http://schemas.microsoft.com/office/drawing/2014/main" id="{E2F2E8B4-AEA6-FE52-EFC9-CE0575F0CABF}"/>
                </a:ext>
              </a:extLst>
            </p:cNvPr>
            <p:cNvGrpSpPr/>
            <p:nvPr/>
          </p:nvGrpSpPr>
          <p:grpSpPr>
            <a:xfrm>
              <a:off x="5691141" y="2505366"/>
              <a:ext cx="886509" cy="895663"/>
              <a:chOff x="996000" y="1439037"/>
              <a:chExt cx="664882" cy="671747"/>
            </a:xfrm>
          </p:grpSpPr>
          <p:sp>
            <p:nvSpPr>
              <p:cNvPr id="50" name="Google Shape;1239;p32">
                <a:extLst>
                  <a:ext uri="{FF2B5EF4-FFF2-40B4-BE49-F238E27FC236}">
                    <a16:creationId xmlns:a16="http://schemas.microsoft.com/office/drawing/2014/main" id="{3368C83C-D5A8-62C1-A9F9-22604D897E8C}"/>
                  </a:ext>
                </a:extLst>
              </p:cNvPr>
              <p:cNvSpPr/>
              <p:nvPr/>
            </p:nvSpPr>
            <p:spPr>
              <a:xfrm>
                <a:off x="1075844" y="1729908"/>
                <a:ext cx="169585" cy="169849"/>
              </a:xfrm>
              <a:custGeom>
                <a:avLst/>
                <a:gdLst/>
                <a:ahLst/>
                <a:cxnLst/>
                <a:rect l="l" t="t" r="r" b="b"/>
                <a:pathLst>
                  <a:path w="1285" h="1287" extrusionOk="0">
                    <a:moveTo>
                      <a:pt x="655" y="0"/>
                    </a:moveTo>
                    <a:cubicBezTo>
                      <a:pt x="288" y="0"/>
                      <a:pt x="0" y="290"/>
                      <a:pt x="0" y="630"/>
                    </a:cubicBezTo>
                    <a:cubicBezTo>
                      <a:pt x="0" y="997"/>
                      <a:pt x="288" y="1287"/>
                      <a:pt x="655" y="1287"/>
                    </a:cubicBezTo>
                    <a:cubicBezTo>
                      <a:pt x="997" y="1287"/>
                      <a:pt x="1285" y="997"/>
                      <a:pt x="1285" y="630"/>
                    </a:cubicBezTo>
                    <a:cubicBezTo>
                      <a:pt x="1285" y="290"/>
                      <a:pt x="997" y="0"/>
                      <a:pt x="655" y="0"/>
                    </a:cubicBez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51" name="Google Shape;1240;p32">
                <a:extLst>
                  <a:ext uri="{FF2B5EF4-FFF2-40B4-BE49-F238E27FC236}">
                    <a16:creationId xmlns:a16="http://schemas.microsoft.com/office/drawing/2014/main" id="{580FBD7A-6DF4-5821-2368-1ED29D4FE826}"/>
                  </a:ext>
                </a:extLst>
              </p:cNvPr>
              <p:cNvSpPr/>
              <p:nvPr/>
            </p:nvSpPr>
            <p:spPr>
              <a:xfrm>
                <a:off x="996000" y="1934204"/>
                <a:ext cx="329271" cy="176579"/>
              </a:xfrm>
              <a:custGeom>
                <a:avLst/>
                <a:gdLst/>
                <a:ahLst/>
                <a:cxnLst/>
                <a:rect l="l" t="t" r="r" b="b"/>
                <a:pathLst>
                  <a:path w="2495" h="1338" extrusionOk="0">
                    <a:moveTo>
                      <a:pt x="710" y="1"/>
                    </a:moveTo>
                    <a:cubicBezTo>
                      <a:pt x="421" y="26"/>
                      <a:pt x="158" y="236"/>
                      <a:pt x="106" y="551"/>
                    </a:cubicBezTo>
                    <a:lnTo>
                      <a:pt x="1" y="1338"/>
                    </a:lnTo>
                    <a:lnTo>
                      <a:pt x="2494" y="1338"/>
                    </a:lnTo>
                    <a:lnTo>
                      <a:pt x="2414" y="551"/>
                    </a:lnTo>
                    <a:cubicBezTo>
                      <a:pt x="2337" y="236"/>
                      <a:pt x="2074" y="26"/>
                      <a:pt x="1785" y="1"/>
                    </a:cubicBezTo>
                    <a:lnTo>
                      <a:pt x="1418" y="893"/>
                    </a:lnTo>
                    <a:lnTo>
                      <a:pt x="1313" y="316"/>
                    </a:lnTo>
                    <a:lnTo>
                      <a:pt x="1365" y="236"/>
                    </a:lnTo>
                    <a:lnTo>
                      <a:pt x="1340" y="131"/>
                    </a:lnTo>
                    <a:lnTo>
                      <a:pt x="1183" y="131"/>
                    </a:lnTo>
                    <a:lnTo>
                      <a:pt x="1130" y="236"/>
                    </a:lnTo>
                    <a:lnTo>
                      <a:pt x="1183" y="316"/>
                    </a:lnTo>
                    <a:lnTo>
                      <a:pt x="1103" y="893"/>
                    </a:lnTo>
                    <a:lnTo>
                      <a:pt x="710" y="1"/>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52" name="Google Shape;1241;p32">
                <a:extLst>
                  <a:ext uri="{FF2B5EF4-FFF2-40B4-BE49-F238E27FC236}">
                    <a16:creationId xmlns:a16="http://schemas.microsoft.com/office/drawing/2014/main" id="{899AB8C3-254A-F2EE-C96D-6F658178B9BB}"/>
                  </a:ext>
                </a:extLst>
              </p:cNvPr>
              <p:cNvSpPr/>
              <p:nvPr/>
            </p:nvSpPr>
            <p:spPr>
              <a:xfrm>
                <a:off x="1470447" y="1439037"/>
                <a:ext cx="128145" cy="128409"/>
              </a:xfrm>
              <a:custGeom>
                <a:avLst/>
                <a:gdLst/>
                <a:ahLst/>
                <a:cxnLst/>
                <a:rect l="l" t="t" r="r" b="b"/>
                <a:pathLst>
                  <a:path w="971" h="973" extrusionOk="0">
                    <a:moveTo>
                      <a:pt x="473" y="1"/>
                    </a:moveTo>
                    <a:cubicBezTo>
                      <a:pt x="211" y="1"/>
                      <a:pt x="1" y="210"/>
                      <a:pt x="1" y="473"/>
                    </a:cubicBezTo>
                    <a:cubicBezTo>
                      <a:pt x="1" y="735"/>
                      <a:pt x="211" y="972"/>
                      <a:pt x="473" y="972"/>
                    </a:cubicBezTo>
                    <a:cubicBezTo>
                      <a:pt x="735" y="972"/>
                      <a:pt x="971" y="735"/>
                      <a:pt x="971" y="473"/>
                    </a:cubicBezTo>
                    <a:cubicBezTo>
                      <a:pt x="971" y="210"/>
                      <a:pt x="735" y="1"/>
                      <a:pt x="473" y="1"/>
                    </a:cubicBez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53" name="Google Shape;1242;p32">
                <a:extLst>
                  <a:ext uri="{FF2B5EF4-FFF2-40B4-BE49-F238E27FC236}">
                    <a16:creationId xmlns:a16="http://schemas.microsoft.com/office/drawing/2014/main" id="{37F167F4-14DA-7DEB-C26E-279E0B929D9F}"/>
                  </a:ext>
                </a:extLst>
              </p:cNvPr>
              <p:cNvSpPr/>
              <p:nvPr/>
            </p:nvSpPr>
            <p:spPr>
              <a:xfrm>
                <a:off x="1408155" y="1595030"/>
                <a:ext cx="252727" cy="131577"/>
              </a:xfrm>
              <a:custGeom>
                <a:avLst/>
                <a:gdLst/>
                <a:ahLst/>
                <a:cxnLst/>
                <a:rect l="l" t="t" r="r" b="b"/>
                <a:pathLst>
                  <a:path w="1915" h="997" extrusionOk="0">
                    <a:moveTo>
                      <a:pt x="551" y="0"/>
                    </a:moveTo>
                    <a:cubicBezTo>
                      <a:pt x="316" y="0"/>
                      <a:pt x="131" y="183"/>
                      <a:pt x="78" y="393"/>
                    </a:cubicBezTo>
                    <a:lnTo>
                      <a:pt x="1" y="997"/>
                    </a:lnTo>
                    <a:lnTo>
                      <a:pt x="1915" y="997"/>
                    </a:lnTo>
                    <a:lnTo>
                      <a:pt x="1837" y="393"/>
                    </a:lnTo>
                    <a:cubicBezTo>
                      <a:pt x="1785" y="183"/>
                      <a:pt x="1575" y="0"/>
                      <a:pt x="1365" y="0"/>
                    </a:cubicBezTo>
                    <a:lnTo>
                      <a:pt x="1075" y="655"/>
                    </a:lnTo>
                    <a:lnTo>
                      <a:pt x="998" y="210"/>
                    </a:lnTo>
                    <a:lnTo>
                      <a:pt x="1050" y="183"/>
                    </a:lnTo>
                    <a:lnTo>
                      <a:pt x="1023" y="105"/>
                    </a:lnTo>
                    <a:lnTo>
                      <a:pt x="893" y="105"/>
                    </a:lnTo>
                    <a:lnTo>
                      <a:pt x="865" y="183"/>
                    </a:lnTo>
                    <a:lnTo>
                      <a:pt x="893" y="210"/>
                    </a:lnTo>
                    <a:lnTo>
                      <a:pt x="840" y="655"/>
                    </a:lnTo>
                    <a:lnTo>
                      <a:pt x="551" y="0"/>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54" name="Google Shape;1243;p32">
                <a:extLst>
                  <a:ext uri="{FF2B5EF4-FFF2-40B4-BE49-F238E27FC236}">
                    <a16:creationId xmlns:a16="http://schemas.microsoft.com/office/drawing/2014/main" id="{42557A3E-1161-DF35-E76F-7884311A5C6B}"/>
                  </a:ext>
                </a:extLst>
              </p:cNvPr>
              <p:cNvSpPr/>
              <p:nvPr/>
            </p:nvSpPr>
            <p:spPr>
              <a:xfrm>
                <a:off x="1242000" y="1584472"/>
                <a:ext cx="34709" cy="24415"/>
              </a:xfrm>
              <a:custGeom>
                <a:avLst/>
                <a:gdLst/>
                <a:ahLst/>
                <a:cxnLst/>
                <a:rect l="l" t="t" r="r" b="b"/>
                <a:pathLst>
                  <a:path w="263" h="185" extrusionOk="0">
                    <a:moveTo>
                      <a:pt x="236" y="0"/>
                    </a:moveTo>
                    <a:cubicBezTo>
                      <a:pt x="158" y="53"/>
                      <a:pt x="78" y="80"/>
                      <a:pt x="1" y="133"/>
                    </a:cubicBezTo>
                    <a:lnTo>
                      <a:pt x="26" y="185"/>
                    </a:lnTo>
                    <a:lnTo>
                      <a:pt x="263" y="28"/>
                    </a:lnTo>
                    <a:lnTo>
                      <a:pt x="236" y="0"/>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55" name="Google Shape;1244;p32">
                <a:extLst>
                  <a:ext uri="{FF2B5EF4-FFF2-40B4-BE49-F238E27FC236}">
                    <a16:creationId xmlns:a16="http://schemas.microsoft.com/office/drawing/2014/main" id="{B9FC578E-ED99-9E8E-0929-EA21131AD858}"/>
                  </a:ext>
                </a:extLst>
              </p:cNvPr>
              <p:cNvSpPr/>
              <p:nvPr/>
            </p:nvSpPr>
            <p:spPr>
              <a:xfrm>
                <a:off x="1196865" y="1619050"/>
                <a:ext cx="31409" cy="27846"/>
              </a:xfrm>
              <a:custGeom>
                <a:avLst/>
                <a:gdLst/>
                <a:ahLst/>
                <a:cxnLst/>
                <a:rect l="l" t="t" r="r" b="b"/>
                <a:pathLst>
                  <a:path w="238" h="211" extrusionOk="0">
                    <a:moveTo>
                      <a:pt x="210" y="1"/>
                    </a:moveTo>
                    <a:cubicBezTo>
                      <a:pt x="133" y="53"/>
                      <a:pt x="53" y="133"/>
                      <a:pt x="0" y="185"/>
                    </a:cubicBezTo>
                    <a:lnTo>
                      <a:pt x="53" y="211"/>
                    </a:lnTo>
                    <a:cubicBezTo>
                      <a:pt x="105" y="158"/>
                      <a:pt x="158" y="80"/>
                      <a:pt x="238" y="28"/>
                    </a:cubicBezTo>
                    <a:lnTo>
                      <a:pt x="210" y="1"/>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56" name="Google Shape;1245;p32">
                <a:extLst>
                  <a:ext uri="{FF2B5EF4-FFF2-40B4-BE49-F238E27FC236}">
                    <a16:creationId xmlns:a16="http://schemas.microsoft.com/office/drawing/2014/main" id="{234462D0-654C-F37E-FDD3-0887698545E3}"/>
                  </a:ext>
                </a:extLst>
              </p:cNvPr>
              <p:cNvSpPr/>
              <p:nvPr/>
            </p:nvSpPr>
            <p:spPr>
              <a:xfrm>
                <a:off x="1293865" y="1563620"/>
                <a:ext cx="38272" cy="17684"/>
              </a:xfrm>
              <a:custGeom>
                <a:avLst/>
                <a:gdLst/>
                <a:ahLst/>
                <a:cxnLst/>
                <a:rect l="l" t="t" r="r" b="b"/>
                <a:pathLst>
                  <a:path w="290" h="134" extrusionOk="0">
                    <a:moveTo>
                      <a:pt x="262" y="1"/>
                    </a:moveTo>
                    <a:cubicBezTo>
                      <a:pt x="185" y="28"/>
                      <a:pt x="105" y="53"/>
                      <a:pt x="0" y="81"/>
                    </a:cubicBezTo>
                    <a:lnTo>
                      <a:pt x="27" y="133"/>
                    </a:lnTo>
                    <a:cubicBezTo>
                      <a:pt x="105" y="106"/>
                      <a:pt x="185" y="81"/>
                      <a:pt x="290" y="53"/>
                    </a:cubicBezTo>
                    <a:lnTo>
                      <a:pt x="262" y="1"/>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57" name="Google Shape;1246;p32">
                <a:extLst>
                  <a:ext uri="{FF2B5EF4-FFF2-40B4-BE49-F238E27FC236}">
                    <a16:creationId xmlns:a16="http://schemas.microsoft.com/office/drawing/2014/main" id="{D7E48119-5C23-D3F1-A790-F1F805FEDB42}"/>
                  </a:ext>
                </a:extLst>
              </p:cNvPr>
              <p:cNvSpPr/>
              <p:nvPr/>
            </p:nvSpPr>
            <p:spPr>
              <a:xfrm>
                <a:off x="1165851" y="1664185"/>
                <a:ext cx="20852" cy="34841"/>
              </a:xfrm>
              <a:custGeom>
                <a:avLst/>
                <a:gdLst/>
                <a:ahLst/>
                <a:cxnLst/>
                <a:rect l="l" t="t" r="r" b="b"/>
                <a:pathLst>
                  <a:path w="158" h="264" extrusionOk="0">
                    <a:moveTo>
                      <a:pt x="131" y="1"/>
                    </a:moveTo>
                    <a:cubicBezTo>
                      <a:pt x="78" y="78"/>
                      <a:pt x="26" y="158"/>
                      <a:pt x="0" y="236"/>
                    </a:cubicBezTo>
                    <a:lnTo>
                      <a:pt x="26" y="263"/>
                    </a:lnTo>
                    <a:cubicBezTo>
                      <a:pt x="78" y="183"/>
                      <a:pt x="131" y="106"/>
                      <a:pt x="158" y="26"/>
                    </a:cubicBezTo>
                    <a:lnTo>
                      <a:pt x="131" y="1"/>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58" name="Google Shape;1247;p32">
                <a:extLst>
                  <a:ext uri="{FF2B5EF4-FFF2-40B4-BE49-F238E27FC236}">
                    <a16:creationId xmlns:a16="http://schemas.microsoft.com/office/drawing/2014/main" id="{5FAAC7E6-82D9-B334-F654-42AB442F94E0}"/>
                  </a:ext>
                </a:extLst>
              </p:cNvPr>
              <p:cNvSpPr/>
              <p:nvPr/>
            </p:nvSpPr>
            <p:spPr>
              <a:xfrm>
                <a:off x="1349163" y="1539601"/>
                <a:ext cx="27846" cy="48566"/>
              </a:xfrm>
              <a:custGeom>
                <a:avLst/>
                <a:gdLst/>
                <a:ahLst/>
                <a:cxnLst/>
                <a:rect l="l" t="t" r="r" b="b"/>
                <a:pathLst>
                  <a:path w="211" h="368" extrusionOk="0">
                    <a:moveTo>
                      <a:pt x="28" y="0"/>
                    </a:moveTo>
                    <a:lnTo>
                      <a:pt x="1" y="53"/>
                    </a:lnTo>
                    <a:lnTo>
                      <a:pt x="133" y="158"/>
                    </a:lnTo>
                    <a:lnTo>
                      <a:pt x="28" y="158"/>
                    </a:lnTo>
                    <a:lnTo>
                      <a:pt x="53" y="210"/>
                    </a:lnTo>
                    <a:lnTo>
                      <a:pt x="133" y="210"/>
                    </a:lnTo>
                    <a:lnTo>
                      <a:pt x="1" y="340"/>
                    </a:lnTo>
                    <a:lnTo>
                      <a:pt x="28" y="368"/>
                    </a:lnTo>
                    <a:lnTo>
                      <a:pt x="211" y="183"/>
                    </a:lnTo>
                    <a:lnTo>
                      <a:pt x="28" y="0"/>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59" name="Google Shape;1248;p32">
                <a:extLst>
                  <a:ext uri="{FF2B5EF4-FFF2-40B4-BE49-F238E27FC236}">
                    <a16:creationId xmlns:a16="http://schemas.microsoft.com/office/drawing/2014/main" id="{D77079DE-306C-CB28-B8F8-E8AE324025B0}"/>
                  </a:ext>
                </a:extLst>
              </p:cNvPr>
              <p:cNvSpPr/>
              <p:nvPr/>
            </p:nvSpPr>
            <p:spPr>
              <a:xfrm>
                <a:off x="1605324" y="1792200"/>
                <a:ext cx="7127" cy="17552"/>
              </a:xfrm>
              <a:custGeom>
                <a:avLst/>
                <a:gdLst/>
                <a:ahLst/>
                <a:cxnLst/>
                <a:rect l="l" t="t" r="r" b="b"/>
                <a:pathLst>
                  <a:path w="54" h="133" extrusionOk="0">
                    <a:moveTo>
                      <a:pt x="1" y="0"/>
                    </a:moveTo>
                    <a:lnTo>
                      <a:pt x="1" y="133"/>
                    </a:lnTo>
                    <a:lnTo>
                      <a:pt x="53" y="133"/>
                    </a:lnTo>
                    <a:lnTo>
                      <a:pt x="53" y="0"/>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60" name="Google Shape;1249;p32">
                <a:extLst>
                  <a:ext uri="{FF2B5EF4-FFF2-40B4-BE49-F238E27FC236}">
                    <a16:creationId xmlns:a16="http://schemas.microsoft.com/office/drawing/2014/main" id="{69A52440-69EE-10A6-E7D2-3E3AAEB935AB}"/>
                  </a:ext>
                </a:extLst>
              </p:cNvPr>
              <p:cNvSpPr/>
              <p:nvPr/>
            </p:nvSpPr>
            <p:spPr>
              <a:xfrm>
                <a:off x="1567448" y="1889069"/>
                <a:ext cx="20852" cy="34841"/>
              </a:xfrm>
              <a:custGeom>
                <a:avLst/>
                <a:gdLst/>
                <a:ahLst/>
                <a:cxnLst/>
                <a:rect l="l" t="t" r="r" b="b"/>
                <a:pathLst>
                  <a:path w="158" h="264" extrusionOk="0">
                    <a:moveTo>
                      <a:pt x="131" y="1"/>
                    </a:moveTo>
                    <a:cubicBezTo>
                      <a:pt x="78" y="81"/>
                      <a:pt x="53" y="158"/>
                      <a:pt x="0" y="238"/>
                    </a:cubicBezTo>
                    <a:lnTo>
                      <a:pt x="26" y="263"/>
                    </a:lnTo>
                    <a:cubicBezTo>
                      <a:pt x="78" y="185"/>
                      <a:pt x="131" y="106"/>
                      <a:pt x="158" y="28"/>
                    </a:cubicBezTo>
                    <a:lnTo>
                      <a:pt x="131" y="1"/>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61" name="Google Shape;1250;p32">
                <a:extLst>
                  <a:ext uri="{FF2B5EF4-FFF2-40B4-BE49-F238E27FC236}">
                    <a16:creationId xmlns:a16="http://schemas.microsoft.com/office/drawing/2014/main" id="{29480702-E547-07C8-8C6A-B188A54E9D94}"/>
                  </a:ext>
                </a:extLst>
              </p:cNvPr>
              <p:cNvSpPr/>
              <p:nvPr/>
            </p:nvSpPr>
            <p:spPr>
              <a:xfrm>
                <a:off x="1591599" y="1833772"/>
                <a:ext cx="17552" cy="34709"/>
              </a:xfrm>
              <a:custGeom>
                <a:avLst/>
                <a:gdLst/>
                <a:ahLst/>
                <a:cxnLst/>
                <a:rect l="l" t="t" r="r" b="b"/>
                <a:pathLst>
                  <a:path w="133" h="263" extrusionOk="0">
                    <a:moveTo>
                      <a:pt x="80" y="0"/>
                    </a:moveTo>
                    <a:cubicBezTo>
                      <a:pt x="53" y="80"/>
                      <a:pt x="53" y="185"/>
                      <a:pt x="0" y="262"/>
                    </a:cubicBezTo>
                    <a:lnTo>
                      <a:pt x="53" y="262"/>
                    </a:lnTo>
                    <a:cubicBezTo>
                      <a:pt x="80" y="185"/>
                      <a:pt x="105" y="105"/>
                      <a:pt x="132" y="0"/>
                    </a:cubicBez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62" name="Google Shape;1251;p32">
                <a:extLst>
                  <a:ext uri="{FF2B5EF4-FFF2-40B4-BE49-F238E27FC236}">
                    <a16:creationId xmlns:a16="http://schemas.microsoft.com/office/drawing/2014/main" id="{D8385932-96E7-3DBF-9A68-4D99A4BA9753}"/>
                  </a:ext>
                </a:extLst>
              </p:cNvPr>
              <p:cNvSpPr/>
              <p:nvPr/>
            </p:nvSpPr>
            <p:spPr>
              <a:xfrm>
                <a:off x="1425312" y="2006790"/>
                <a:ext cx="34841" cy="17552"/>
              </a:xfrm>
              <a:custGeom>
                <a:avLst/>
                <a:gdLst/>
                <a:ahLst/>
                <a:cxnLst/>
                <a:rect l="l" t="t" r="r" b="b"/>
                <a:pathLst>
                  <a:path w="264" h="133" extrusionOk="0">
                    <a:moveTo>
                      <a:pt x="238" y="1"/>
                    </a:moveTo>
                    <a:lnTo>
                      <a:pt x="1" y="80"/>
                    </a:lnTo>
                    <a:lnTo>
                      <a:pt x="1" y="133"/>
                    </a:lnTo>
                    <a:cubicBezTo>
                      <a:pt x="81" y="106"/>
                      <a:pt x="186" y="80"/>
                      <a:pt x="263" y="53"/>
                    </a:cubicBezTo>
                    <a:lnTo>
                      <a:pt x="238" y="1"/>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63" name="Google Shape;1252;p32">
                <a:extLst>
                  <a:ext uri="{FF2B5EF4-FFF2-40B4-BE49-F238E27FC236}">
                    <a16:creationId xmlns:a16="http://schemas.microsoft.com/office/drawing/2014/main" id="{00E8288B-79A6-B65A-F230-805C359ADA67}"/>
                  </a:ext>
                </a:extLst>
              </p:cNvPr>
              <p:cNvSpPr/>
              <p:nvPr/>
            </p:nvSpPr>
            <p:spPr>
              <a:xfrm>
                <a:off x="1480741" y="1979076"/>
                <a:ext cx="31409" cy="24547"/>
              </a:xfrm>
              <a:custGeom>
                <a:avLst/>
                <a:gdLst/>
                <a:ahLst/>
                <a:cxnLst/>
                <a:rect l="l" t="t" r="r" b="b"/>
                <a:pathLst>
                  <a:path w="238" h="186" extrusionOk="0">
                    <a:moveTo>
                      <a:pt x="210" y="1"/>
                    </a:moveTo>
                    <a:cubicBezTo>
                      <a:pt x="158" y="53"/>
                      <a:pt x="80" y="106"/>
                      <a:pt x="1" y="133"/>
                    </a:cubicBezTo>
                    <a:lnTo>
                      <a:pt x="1" y="186"/>
                    </a:lnTo>
                    <a:lnTo>
                      <a:pt x="238" y="28"/>
                    </a:lnTo>
                    <a:lnTo>
                      <a:pt x="210" y="1"/>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64" name="Google Shape;1253;p32">
                <a:extLst>
                  <a:ext uri="{FF2B5EF4-FFF2-40B4-BE49-F238E27FC236}">
                    <a16:creationId xmlns:a16="http://schemas.microsoft.com/office/drawing/2014/main" id="{EEC1B576-04C2-0DC2-1845-1E2EC98F2CD9}"/>
                  </a:ext>
                </a:extLst>
              </p:cNvPr>
              <p:cNvSpPr/>
              <p:nvPr/>
            </p:nvSpPr>
            <p:spPr>
              <a:xfrm>
                <a:off x="1529175" y="1941199"/>
                <a:ext cx="27846" cy="27846"/>
              </a:xfrm>
              <a:custGeom>
                <a:avLst/>
                <a:gdLst/>
                <a:ahLst/>
                <a:cxnLst/>
                <a:rect l="l" t="t" r="r" b="b"/>
                <a:pathLst>
                  <a:path w="211" h="211" extrusionOk="0">
                    <a:moveTo>
                      <a:pt x="186" y="0"/>
                    </a:moveTo>
                    <a:lnTo>
                      <a:pt x="1" y="183"/>
                    </a:lnTo>
                    <a:lnTo>
                      <a:pt x="28" y="210"/>
                    </a:lnTo>
                    <a:lnTo>
                      <a:pt x="211" y="26"/>
                    </a:lnTo>
                    <a:lnTo>
                      <a:pt x="186" y="0"/>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65" name="Google Shape;1254;p32">
                <a:extLst>
                  <a:ext uri="{FF2B5EF4-FFF2-40B4-BE49-F238E27FC236}">
                    <a16:creationId xmlns:a16="http://schemas.microsoft.com/office/drawing/2014/main" id="{4770C0EB-3468-0317-E3A8-F6D66D1F5A08}"/>
                  </a:ext>
                </a:extLst>
              </p:cNvPr>
              <p:cNvSpPr/>
              <p:nvPr/>
            </p:nvSpPr>
            <p:spPr>
              <a:xfrm>
                <a:off x="1376877" y="1999928"/>
                <a:ext cx="31409" cy="45267"/>
              </a:xfrm>
              <a:custGeom>
                <a:avLst/>
                <a:gdLst/>
                <a:ahLst/>
                <a:cxnLst/>
                <a:rect l="l" t="t" r="r" b="b"/>
                <a:pathLst>
                  <a:path w="238" h="343" extrusionOk="0">
                    <a:moveTo>
                      <a:pt x="185" y="0"/>
                    </a:moveTo>
                    <a:lnTo>
                      <a:pt x="1" y="185"/>
                    </a:lnTo>
                    <a:lnTo>
                      <a:pt x="210" y="342"/>
                    </a:lnTo>
                    <a:lnTo>
                      <a:pt x="238" y="315"/>
                    </a:lnTo>
                    <a:lnTo>
                      <a:pt x="106" y="210"/>
                    </a:lnTo>
                    <a:lnTo>
                      <a:pt x="185" y="210"/>
                    </a:lnTo>
                    <a:lnTo>
                      <a:pt x="185" y="158"/>
                    </a:lnTo>
                    <a:lnTo>
                      <a:pt x="80" y="158"/>
                    </a:lnTo>
                    <a:lnTo>
                      <a:pt x="210" y="28"/>
                    </a:lnTo>
                    <a:lnTo>
                      <a:pt x="185" y="0"/>
                    </a:lnTo>
                    <a:close/>
                  </a:path>
                </a:pathLst>
              </a:custGeom>
              <a:solidFill>
                <a:schemeClr val="dk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grpSp>
          <p:nvGrpSpPr>
            <p:cNvPr id="66" name="Google Shape;1255;p32">
              <a:extLst>
                <a:ext uri="{FF2B5EF4-FFF2-40B4-BE49-F238E27FC236}">
                  <a16:creationId xmlns:a16="http://schemas.microsoft.com/office/drawing/2014/main" id="{20874281-2232-38C2-A05F-2D604951B8BA}"/>
                </a:ext>
              </a:extLst>
            </p:cNvPr>
            <p:cNvGrpSpPr/>
            <p:nvPr/>
          </p:nvGrpSpPr>
          <p:grpSpPr>
            <a:xfrm>
              <a:off x="4190218" y="3553296"/>
              <a:ext cx="356275" cy="337367"/>
              <a:chOff x="5016448" y="1830771"/>
              <a:chExt cx="267206" cy="253025"/>
            </a:xfrm>
          </p:grpSpPr>
          <p:sp>
            <p:nvSpPr>
              <p:cNvPr id="67" name="Google Shape;1256;p32">
                <a:extLst>
                  <a:ext uri="{FF2B5EF4-FFF2-40B4-BE49-F238E27FC236}">
                    <a16:creationId xmlns:a16="http://schemas.microsoft.com/office/drawing/2014/main" id="{EC45EBBB-6AC6-ACE9-AAEA-BD3AEC1B752D}"/>
                  </a:ext>
                </a:extLst>
              </p:cNvPr>
              <p:cNvSpPr/>
              <p:nvPr/>
            </p:nvSpPr>
            <p:spPr>
              <a:xfrm>
                <a:off x="5016448" y="1830771"/>
                <a:ext cx="267206" cy="253025"/>
              </a:xfrm>
              <a:custGeom>
                <a:avLst/>
                <a:gdLst/>
                <a:ahLst/>
                <a:cxnLst/>
                <a:rect l="l" t="t" r="r" b="b"/>
                <a:pathLst>
                  <a:path w="14980" h="14185" extrusionOk="0">
                    <a:moveTo>
                      <a:pt x="558" y="1"/>
                    </a:moveTo>
                    <a:cubicBezTo>
                      <a:pt x="259" y="1"/>
                      <a:pt x="1" y="80"/>
                      <a:pt x="1" y="478"/>
                    </a:cubicBezTo>
                    <a:lnTo>
                      <a:pt x="1" y="13488"/>
                    </a:lnTo>
                    <a:cubicBezTo>
                      <a:pt x="1" y="13866"/>
                      <a:pt x="319" y="14184"/>
                      <a:pt x="697" y="14184"/>
                    </a:cubicBezTo>
                    <a:lnTo>
                      <a:pt x="14502" y="14184"/>
                    </a:lnTo>
                    <a:cubicBezTo>
                      <a:pt x="14900" y="14184"/>
                      <a:pt x="14980" y="13945"/>
                      <a:pt x="14980" y="13627"/>
                    </a:cubicBezTo>
                    <a:cubicBezTo>
                      <a:pt x="14980" y="13309"/>
                      <a:pt x="14900" y="13070"/>
                      <a:pt x="14502" y="13070"/>
                    </a:cubicBezTo>
                    <a:lnTo>
                      <a:pt x="1831" y="13070"/>
                    </a:lnTo>
                    <a:cubicBezTo>
                      <a:pt x="1433" y="13070"/>
                      <a:pt x="1135" y="12752"/>
                      <a:pt x="1135" y="12354"/>
                    </a:cubicBezTo>
                    <a:lnTo>
                      <a:pt x="1135" y="478"/>
                    </a:lnTo>
                    <a:cubicBezTo>
                      <a:pt x="1135" y="80"/>
                      <a:pt x="876" y="1"/>
                      <a:pt x="558"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68" name="Google Shape;1257;p32">
                <a:extLst>
                  <a:ext uri="{FF2B5EF4-FFF2-40B4-BE49-F238E27FC236}">
                    <a16:creationId xmlns:a16="http://schemas.microsoft.com/office/drawing/2014/main" id="{0C79AA7B-9EC2-A175-855B-21E992DBBAA0}"/>
                  </a:ext>
                </a:extLst>
              </p:cNvPr>
              <p:cNvSpPr/>
              <p:nvPr/>
            </p:nvSpPr>
            <p:spPr>
              <a:xfrm>
                <a:off x="5056548" y="1856012"/>
                <a:ext cx="208556" cy="176020"/>
              </a:xfrm>
              <a:custGeom>
                <a:avLst/>
                <a:gdLst/>
                <a:ahLst/>
                <a:cxnLst/>
                <a:rect l="l" t="t" r="r" b="b"/>
                <a:pathLst>
                  <a:path w="11692" h="9868" extrusionOk="0">
                    <a:moveTo>
                      <a:pt x="11142" y="1"/>
                    </a:moveTo>
                    <a:cubicBezTo>
                      <a:pt x="11110" y="1"/>
                      <a:pt x="11076" y="6"/>
                      <a:pt x="11041" y="18"/>
                    </a:cubicBezTo>
                    <a:lnTo>
                      <a:pt x="8236" y="1072"/>
                    </a:lnTo>
                    <a:cubicBezTo>
                      <a:pt x="8057" y="1152"/>
                      <a:pt x="8037" y="1291"/>
                      <a:pt x="8196" y="1390"/>
                    </a:cubicBezTo>
                    <a:lnTo>
                      <a:pt x="8713" y="1729"/>
                    </a:lnTo>
                    <a:cubicBezTo>
                      <a:pt x="8873" y="1828"/>
                      <a:pt x="8932" y="2047"/>
                      <a:pt x="8813" y="2206"/>
                    </a:cubicBezTo>
                    <a:lnTo>
                      <a:pt x="6684" y="5429"/>
                    </a:lnTo>
                    <a:cubicBezTo>
                      <a:pt x="6607" y="5552"/>
                      <a:pt x="6447" y="5627"/>
                      <a:pt x="6295" y="5627"/>
                    </a:cubicBezTo>
                    <a:cubicBezTo>
                      <a:pt x="6251" y="5627"/>
                      <a:pt x="6208" y="5621"/>
                      <a:pt x="6167" y="5608"/>
                    </a:cubicBezTo>
                    <a:lnTo>
                      <a:pt x="2865" y="4354"/>
                    </a:lnTo>
                    <a:cubicBezTo>
                      <a:pt x="2816" y="4333"/>
                      <a:pt x="2761" y="4323"/>
                      <a:pt x="2705" y="4323"/>
                    </a:cubicBezTo>
                    <a:cubicBezTo>
                      <a:pt x="2555" y="4323"/>
                      <a:pt x="2395" y="4392"/>
                      <a:pt x="2308" y="4494"/>
                    </a:cubicBezTo>
                    <a:lnTo>
                      <a:pt x="219" y="7020"/>
                    </a:lnTo>
                    <a:cubicBezTo>
                      <a:pt x="100" y="7159"/>
                      <a:pt x="0" y="7438"/>
                      <a:pt x="0" y="7637"/>
                    </a:cubicBezTo>
                    <a:lnTo>
                      <a:pt x="0" y="9686"/>
                    </a:lnTo>
                    <a:cubicBezTo>
                      <a:pt x="0" y="9805"/>
                      <a:pt x="37" y="9868"/>
                      <a:pt x="91" y="9868"/>
                    </a:cubicBezTo>
                    <a:cubicBezTo>
                      <a:pt x="128" y="9868"/>
                      <a:pt x="172" y="9840"/>
                      <a:pt x="219" y="9785"/>
                    </a:cubicBezTo>
                    <a:lnTo>
                      <a:pt x="2905" y="6662"/>
                    </a:lnTo>
                    <a:cubicBezTo>
                      <a:pt x="2989" y="6550"/>
                      <a:pt x="3141" y="6488"/>
                      <a:pt x="3286" y="6488"/>
                    </a:cubicBezTo>
                    <a:cubicBezTo>
                      <a:pt x="3348" y="6488"/>
                      <a:pt x="3408" y="6499"/>
                      <a:pt x="3462" y="6523"/>
                    </a:cubicBezTo>
                    <a:lnTo>
                      <a:pt x="6784" y="7776"/>
                    </a:lnTo>
                    <a:cubicBezTo>
                      <a:pt x="6832" y="7797"/>
                      <a:pt x="6884" y="7807"/>
                      <a:pt x="6937" y="7807"/>
                    </a:cubicBezTo>
                    <a:cubicBezTo>
                      <a:pt x="7081" y="7807"/>
                      <a:pt x="7228" y="7733"/>
                      <a:pt x="7301" y="7617"/>
                    </a:cubicBezTo>
                    <a:lnTo>
                      <a:pt x="10305" y="3121"/>
                    </a:lnTo>
                    <a:cubicBezTo>
                      <a:pt x="10368" y="3020"/>
                      <a:pt x="10479" y="2967"/>
                      <a:pt x="10592" y="2967"/>
                    </a:cubicBezTo>
                    <a:cubicBezTo>
                      <a:pt x="10658" y="2967"/>
                      <a:pt x="10724" y="2985"/>
                      <a:pt x="10782" y="3022"/>
                    </a:cubicBezTo>
                    <a:lnTo>
                      <a:pt x="11419" y="3419"/>
                    </a:lnTo>
                    <a:cubicBezTo>
                      <a:pt x="11465" y="3448"/>
                      <a:pt x="11508" y="3462"/>
                      <a:pt x="11546" y="3462"/>
                    </a:cubicBezTo>
                    <a:cubicBezTo>
                      <a:pt x="11636" y="3462"/>
                      <a:pt x="11692" y="3381"/>
                      <a:pt x="11678" y="3240"/>
                    </a:cubicBezTo>
                    <a:lnTo>
                      <a:pt x="11399" y="256"/>
                    </a:lnTo>
                    <a:cubicBezTo>
                      <a:pt x="11383" y="96"/>
                      <a:pt x="11277" y="1"/>
                      <a:pt x="11142"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grpSp>
          <p:nvGrpSpPr>
            <p:cNvPr id="69" name="Google Shape;1258;p32">
              <a:extLst>
                <a:ext uri="{FF2B5EF4-FFF2-40B4-BE49-F238E27FC236}">
                  <a16:creationId xmlns:a16="http://schemas.microsoft.com/office/drawing/2014/main" id="{D7A6FB47-C0C4-44FA-5273-743ACD1EC757}"/>
                </a:ext>
              </a:extLst>
            </p:cNvPr>
            <p:cNvGrpSpPr/>
            <p:nvPr/>
          </p:nvGrpSpPr>
          <p:grpSpPr>
            <a:xfrm>
              <a:off x="5219836" y="4548818"/>
              <a:ext cx="379915" cy="246991"/>
              <a:chOff x="5563987" y="2907726"/>
              <a:chExt cx="284936" cy="185243"/>
            </a:xfrm>
          </p:grpSpPr>
          <p:sp>
            <p:nvSpPr>
              <p:cNvPr id="70" name="Google Shape;1259;p32">
                <a:extLst>
                  <a:ext uri="{FF2B5EF4-FFF2-40B4-BE49-F238E27FC236}">
                    <a16:creationId xmlns:a16="http://schemas.microsoft.com/office/drawing/2014/main" id="{B98E794E-5C83-25EE-21CA-3434C2B92903}"/>
                  </a:ext>
                </a:extLst>
              </p:cNvPr>
              <p:cNvSpPr/>
              <p:nvPr/>
            </p:nvSpPr>
            <p:spPr>
              <a:xfrm>
                <a:off x="5563987" y="2938336"/>
                <a:ext cx="284936" cy="154633"/>
              </a:xfrm>
              <a:custGeom>
                <a:avLst/>
                <a:gdLst/>
                <a:ahLst/>
                <a:cxnLst/>
                <a:rect l="l" t="t" r="r" b="b"/>
                <a:pathLst>
                  <a:path w="15974" h="8669" extrusionOk="0">
                    <a:moveTo>
                      <a:pt x="15924" y="1"/>
                    </a:moveTo>
                    <a:cubicBezTo>
                      <a:pt x="15914" y="1"/>
                      <a:pt x="15904" y="6"/>
                      <a:pt x="15894" y="16"/>
                    </a:cubicBezTo>
                    <a:lnTo>
                      <a:pt x="8136" y="5864"/>
                    </a:lnTo>
                    <a:cubicBezTo>
                      <a:pt x="8126" y="5874"/>
                      <a:pt x="8111" y="5879"/>
                      <a:pt x="8096" y="5879"/>
                    </a:cubicBezTo>
                    <a:cubicBezTo>
                      <a:pt x="8081" y="5879"/>
                      <a:pt x="8067" y="5874"/>
                      <a:pt x="8057" y="5864"/>
                    </a:cubicBezTo>
                    <a:lnTo>
                      <a:pt x="219" y="55"/>
                    </a:lnTo>
                    <a:cubicBezTo>
                      <a:pt x="205" y="41"/>
                      <a:pt x="161" y="27"/>
                      <a:pt x="129" y="27"/>
                    </a:cubicBezTo>
                    <a:cubicBezTo>
                      <a:pt x="116" y="27"/>
                      <a:pt x="105" y="30"/>
                      <a:pt x="100" y="35"/>
                    </a:cubicBezTo>
                    <a:cubicBezTo>
                      <a:pt x="80" y="55"/>
                      <a:pt x="0" y="75"/>
                      <a:pt x="0" y="115"/>
                    </a:cubicBezTo>
                    <a:lnTo>
                      <a:pt x="0" y="8311"/>
                    </a:lnTo>
                    <a:cubicBezTo>
                      <a:pt x="0" y="8490"/>
                      <a:pt x="239" y="8669"/>
                      <a:pt x="418" y="8669"/>
                    </a:cubicBezTo>
                    <a:lnTo>
                      <a:pt x="15735" y="8669"/>
                    </a:lnTo>
                    <a:cubicBezTo>
                      <a:pt x="15914" y="8669"/>
                      <a:pt x="15954" y="8490"/>
                      <a:pt x="15954" y="8311"/>
                    </a:cubicBezTo>
                    <a:lnTo>
                      <a:pt x="15954" y="75"/>
                    </a:lnTo>
                    <a:cubicBezTo>
                      <a:pt x="15954" y="55"/>
                      <a:pt x="15974" y="16"/>
                      <a:pt x="15954" y="16"/>
                    </a:cubicBezTo>
                    <a:cubicBezTo>
                      <a:pt x="15944" y="6"/>
                      <a:pt x="15934" y="1"/>
                      <a:pt x="15924"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71" name="Google Shape;1260;p32">
                <a:extLst>
                  <a:ext uri="{FF2B5EF4-FFF2-40B4-BE49-F238E27FC236}">
                    <a16:creationId xmlns:a16="http://schemas.microsoft.com/office/drawing/2014/main" id="{26836F84-F3F3-051B-BB06-FFFE34CF752F}"/>
                  </a:ext>
                </a:extLst>
              </p:cNvPr>
              <p:cNvSpPr/>
              <p:nvPr/>
            </p:nvSpPr>
            <p:spPr>
              <a:xfrm>
                <a:off x="5563987" y="2907726"/>
                <a:ext cx="284579" cy="98945"/>
              </a:xfrm>
              <a:custGeom>
                <a:avLst/>
                <a:gdLst/>
                <a:ahLst/>
                <a:cxnLst/>
                <a:rect l="l" t="t" r="r" b="b"/>
                <a:pathLst>
                  <a:path w="15954" h="5547" extrusionOk="0">
                    <a:moveTo>
                      <a:pt x="398" y="1"/>
                    </a:moveTo>
                    <a:cubicBezTo>
                      <a:pt x="239" y="1"/>
                      <a:pt x="0" y="41"/>
                      <a:pt x="0" y="220"/>
                    </a:cubicBezTo>
                    <a:lnTo>
                      <a:pt x="0" y="359"/>
                    </a:lnTo>
                    <a:lnTo>
                      <a:pt x="7997" y="5531"/>
                    </a:lnTo>
                    <a:cubicBezTo>
                      <a:pt x="8017" y="5541"/>
                      <a:pt x="8027" y="5546"/>
                      <a:pt x="8037" y="5546"/>
                    </a:cubicBezTo>
                    <a:cubicBezTo>
                      <a:pt x="8047" y="5546"/>
                      <a:pt x="8057" y="5541"/>
                      <a:pt x="8076" y="5531"/>
                    </a:cubicBezTo>
                    <a:lnTo>
                      <a:pt x="15954" y="339"/>
                    </a:lnTo>
                    <a:lnTo>
                      <a:pt x="15954" y="220"/>
                    </a:lnTo>
                    <a:cubicBezTo>
                      <a:pt x="15954" y="41"/>
                      <a:pt x="15914" y="1"/>
                      <a:pt x="15735"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sp>
          <p:nvSpPr>
            <p:cNvPr id="72" name="Google Shape;1261;p32">
              <a:extLst>
                <a:ext uri="{FF2B5EF4-FFF2-40B4-BE49-F238E27FC236}">
                  <a16:creationId xmlns:a16="http://schemas.microsoft.com/office/drawing/2014/main" id="{16AE46D1-FC6E-A3CE-50A8-D4FB5A5F7D6C}"/>
                </a:ext>
              </a:extLst>
            </p:cNvPr>
            <p:cNvSpPr/>
            <p:nvPr/>
          </p:nvSpPr>
          <p:spPr>
            <a:xfrm>
              <a:off x="7735728" y="3401005"/>
              <a:ext cx="362435" cy="340316"/>
            </a:xfrm>
            <a:custGeom>
              <a:avLst/>
              <a:gdLst/>
              <a:ahLst/>
              <a:cxnLst/>
              <a:rect l="l" t="t" r="r" b="b"/>
              <a:pathLst>
                <a:path w="15239" h="14309" extrusionOk="0">
                  <a:moveTo>
                    <a:pt x="7622" y="0"/>
                  </a:moveTo>
                  <a:cubicBezTo>
                    <a:pt x="7510" y="0"/>
                    <a:pt x="7401" y="85"/>
                    <a:pt x="7321" y="254"/>
                  </a:cubicBezTo>
                  <a:lnTo>
                    <a:pt x="5511" y="3914"/>
                  </a:lnTo>
                  <a:cubicBezTo>
                    <a:pt x="5332" y="4272"/>
                    <a:pt x="4895" y="4590"/>
                    <a:pt x="4517" y="4650"/>
                  </a:cubicBezTo>
                  <a:lnTo>
                    <a:pt x="458" y="5227"/>
                  </a:lnTo>
                  <a:cubicBezTo>
                    <a:pt x="81" y="5287"/>
                    <a:pt x="1" y="5545"/>
                    <a:pt x="279" y="5824"/>
                  </a:cubicBezTo>
                  <a:lnTo>
                    <a:pt x="3204" y="8668"/>
                  </a:lnTo>
                  <a:cubicBezTo>
                    <a:pt x="3482" y="8947"/>
                    <a:pt x="3641" y="9464"/>
                    <a:pt x="3582" y="9842"/>
                  </a:cubicBezTo>
                  <a:lnTo>
                    <a:pt x="2885" y="13860"/>
                  </a:lnTo>
                  <a:cubicBezTo>
                    <a:pt x="2842" y="14138"/>
                    <a:pt x="2948" y="14308"/>
                    <a:pt x="3141" y="14308"/>
                  </a:cubicBezTo>
                  <a:cubicBezTo>
                    <a:pt x="3211" y="14308"/>
                    <a:pt x="3293" y="14286"/>
                    <a:pt x="3383" y="14238"/>
                  </a:cubicBezTo>
                  <a:lnTo>
                    <a:pt x="7003" y="12329"/>
                  </a:lnTo>
                  <a:cubicBezTo>
                    <a:pt x="7172" y="12239"/>
                    <a:pt x="7396" y="12194"/>
                    <a:pt x="7620" y="12194"/>
                  </a:cubicBezTo>
                  <a:cubicBezTo>
                    <a:pt x="7844" y="12194"/>
                    <a:pt x="8067" y="12239"/>
                    <a:pt x="8237" y="12329"/>
                  </a:cubicBezTo>
                  <a:lnTo>
                    <a:pt x="11857" y="14238"/>
                  </a:lnTo>
                  <a:cubicBezTo>
                    <a:pt x="11947" y="14286"/>
                    <a:pt x="12028" y="14308"/>
                    <a:pt x="12098" y="14308"/>
                  </a:cubicBezTo>
                  <a:cubicBezTo>
                    <a:pt x="12292" y="14308"/>
                    <a:pt x="12398" y="14138"/>
                    <a:pt x="12354" y="13860"/>
                  </a:cubicBezTo>
                  <a:lnTo>
                    <a:pt x="11658" y="9842"/>
                  </a:lnTo>
                  <a:cubicBezTo>
                    <a:pt x="11598" y="9464"/>
                    <a:pt x="11777" y="8947"/>
                    <a:pt x="12036" y="8668"/>
                  </a:cubicBezTo>
                  <a:lnTo>
                    <a:pt x="14960" y="5824"/>
                  </a:lnTo>
                  <a:cubicBezTo>
                    <a:pt x="15239" y="5545"/>
                    <a:pt x="15159" y="5287"/>
                    <a:pt x="14781" y="5227"/>
                  </a:cubicBezTo>
                  <a:lnTo>
                    <a:pt x="10743" y="4650"/>
                  </a:lnTo>
                  <a:cubicBezTo>
                    <a:pt x="10345" y="4590"/>
                    <a:pt x="9908" y="4272"/>
                    <a:pt x="9728" y="3914"/>
                  </a:cubicBezTo>
                  <a:lnTo>
                    <a:pt x="7938" y="254"/>
                  </a:lnTo>
                  <a:cubicBezTo>
                    <a:pt x="7849" y="85"/>
                    <a:pt x="7734" y="0"/>
                    <a:pt x="7622" y="0"/>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73" name="Google Shape;1262;p32">
              <a:extLst>
                <a:ext uri="{FF2B5EF4-FFF2-40B4-BE49-F238E27FC236}">
                  <a16:creationId xmlns:a16="http://schemas.microsoft.com/office/drawing/2014/main" id="{B54DAA48-AE7F-44A0-5836-CDB81BAB2A2E}"/>
                </a:ext>
              </a:extLst>
            </p:cNvPr>
            <p:cNvSpPr/>
            <p:nvPr/>
          </p:nvSpPr>
          <p:spPr>
            <a:xfrm>
              <a:off x="6714167" y="4497246"/>
              <a:ext cx="305664" cy="350139"/>
            </a:xfrm>
            <a:custGeom>
              <a:avLst/>
              <a:gdLst/>
              <a:ahLst/>
              <a:cxnLst/>
              <a:rect l="l" t="t" r="r" b="b"/>
              <a:pathLst>
                <a:path w="12852" h="14722" extrusionOk="0">
                  <a:moveTo>
                    <a:pt x="3581" y="5113"/>
                  </a:moveTo>
                  <a:cubicBezTo>
                    <a:pt x="4118" y="5113"/>
                    <a:pt x="4556" y="5551"/>
                    <a:pt x="4556" y="6088"/>
                  </a:cubicBezTo>
                  <a:cubicBezTo>
                    <a:pt x="4556" y="6625"/>
                    <a:pt x="4118" y="7043"/>
                    <a:pt x="3581" y="7043"/>
                  </a:cubicBezTo>
                  <a:cubicBezTo>
                    <a:pt x="3044" y="7043"/>
                    <a:pt x="2607" y="6625"/>
                    <a:pt x="2607" y="6088"/>
                  </a:cubicBezTo>
                  <a:cubicBezTo>
                    <a:pt x="2607" y="5551"/>
                    <a:pt x="3044" y="5113"/>
                    <a:pt x="3581" y="5113"/>
                  </a:cubicBezTo>
                  <a:close/>
                  <a:moveTo>
                    <a:pt x="6426" y="5113"/>
                  </a:moveTo>
                  <a:cubicBezTo>
                    <a:pt x="6963" y="5113"/>
                    <a:pt x="7401" y="5551"/>
                    <a:pt x="7401" y="6088"/>
                  </a:cubicBezTo>
                  <a:cubicBezTo>
                    <a:pt x="7401" y="6625"/>
                    <a:pt x="6963" y="7043"/>
                    <a:pt x="6426" y="7043"/>
                  </a:cubicBezTo>
                  <a:cubicBezTo>
                    <a:pt x="5889" y="7043"/>
                    <a:pt x="5451" y="6625"/>
                    <a:pt x="5451" y="6088"/>
                  </a:cubicBezTo>
                  <a:cubicBezTo>
                    <a:pt x="5451" y="5551"/>
                    <a:pt x="5889" y="5113"/>
                    <a:pt x="6426" y="5113"/>
                  </a:cubicBezTo>
                  <a:close/>
                  <a:moveTo>
                    <a:pt x="9271" y="5113"/>
                  </a:moveTo>
                  <a:cubicBezTo>
                    <a:pt x="9808" y="5113"/>
                    <a:pt x="10225" y="5551"/>
                    <a:pt x="10225" y="6088"/>
                  </a:cubicBezTo>
                  <a:cubicBezTo>
                    <a:pt x="10225" y="6625"/>
                    <a:pt x="9808" y="7043"/>
                    <a:pt x="9271" y="7043"/>
                  </a:cubicBezTo>
                  <a:cubicBezTo>
                    <a:pt x="8733" y="7043"/>
                    <a:pt x="8296" y="6625"/>
                    <a:pt x="8296" y="6088"/>
                  </a:cubicBezTo>
                  <a:cubicBezTo>
                    <a:pt x="8296" y="5551"/>
                    <a:pt x="8733" y="5113"/>
                    <a:pt x="9271" y="5113"/>
                  </a:cubicBezTo>
                  <a:close/>
                  <a:moveTo>
                    <a:pt x="6426" y="1"/>
                  </a:moveTo>
                  <a:cubicBezTo>
                    <a:pt x="2865" y="1"/>
                    <a:pt x="1" y="2507"/>
                    <a:pt x="1" y="5591"/>
                  </a:cubicBezTo>
                  <a:cubicBezTo>
                    <a:pt x="1" y="8674"/>
                    <a:pt x="2865" y="11181"/>
                    <a:pt x="6426" y="11181"/>
                  </a:cubicBezTo>
                  <a:cubicBezTo>
                    <a:pt x="6585" y="11181"/>
                    <a:pt x="6747" y="11186"/>
                    <a:pt x="6907" y="11186"/>
                  </a:cubicBezTo>
                  <a:cubicBezTo>
                    <a:pt x="7188" y="11186"/>
                    <a:pt x="7466" y="11170"/>
                    <a:pt x="7719" y="11081"/>
                  </a:cubicBezTo>
                  <a:cubicBezTo>
                    <a:pt x="7911" y="11013"/>
                    <a:pt x="8074" y="10981"/>
                    <a:pt x="8213" y="10981"/>
                  </a:cubicBezTo>
                  <a:cubicBezTo>
                    <a:pt x="9729" y="10981"/>
                    <a:pt x="8276" y="14722"/>
                    <a:pt x="8276" y="14722"/>
                  </a:cubicBezTo>
                  <a:cubicBezTo>
                    <a:pt x="8276" y="14722"/>
                    <a:pt x="10981" y="11976"/>
                    <a:pt x="12175" y="9152"/>
                  </a:cubicBezTo>
                  <a:cubicBezTo>
                    <a:pt x="12652" y="8018"/>
                    <a:pt x="12851" y="6804"/>
                    <a:pt x="12851" y="5591"/>
                  </a:cubicBezTo>
                  <a:cubicBezTo>
                    <a:pt x="12851" y="2507"/>
                    <a:pt x="9967" y="1"/>
                    <a:pt x="6426"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74" name="Google Shape;1263;p32">
              <a:extLst>
                <a:ext uri="{FF2B5EF4-FFF2-40B4-BE49-F238E27FC236}">
                  <a16:creationId xmlns:a16="http://schemas.microsoft.com/office/drawing/2014/main" id="{5DB2F85E-BD54-9A9B-388D-4F3474F95951}"/>
                </a:ext>
              </a:extLst>
            </p:cNvPr>
            <p:cNvSpPr/>
            <p:nvPr/>
          </p:nvSpPr>
          <p:spPr>
            <a:xfrm>
              <a:off x="7736662" y="2053885"/>
              <a:ext cx="360532" cy="316556"/>
            </a:xfrm>
            <a:custGeom>
              <a:avLst/>
              <a:gdLst/>
              <a:ahLst/>
              <a:cxnLst/>
              <a:rect l="l" t="t" r="r" b="b"/>
              <a:pathLst>
                <a:path w="15159" h="13310" extrusionOk="0">
                  <a:moveTo>
                    <a:pt x="11299" y="1"/>
                  </a:moveTo>
                  <a:cubicBezTo>
                    <a:pt x="10344" y="1"/>
                    <a:pt x="9569" y="777"/>
                    <a:pt x="9569" y="1732"/>
                  </a:cubicBezTo>
                  <a:cubicBezTo>
                    <a:pt x="9569" y="1891"/>
                    <a:pt x="9588" y="2030"/>
                    <a:pt x="9628" y="2169"/>
                  </a:cubicBezTo>
                  <a:lnTo>
                    <a:pt x="6843" y="3840"/>
                  </a:lnTo>
                  <a:cubicBezTo>
                    <a:pt x="6147" y="2965"/>
                    <a:pt x="5073" y="2408"/>
                    <a:pt x="3859" y="2408"/>
                  </a:cubicBezTo>
                  <a:cubicBezTo>
                    <a:pt x="1731" y="2408"/>
                    <a:pt x="0" y="4139"/>
                    <a:pt x="0" y="6267"/>
                  </a:cubicBezTo>
                  <a:cubicBezTo>
                    <a:pt x="0" y="8396"/>
                    <a:pt x="1731" y="10106"/>
                    <a:pt x="3859" y="10106"/>
                  </a:cubicBezTo>
                  <a:cubicBezTo>
                    <a:pt x="5152" y="10106"/>
                    <a:pt x="6286" y="9470"/>
                    <a:pt x="6982" y="8515"/>
                  </a:cubicBezTo>
                  <a:lnTo>
                    <a:pt x="10583" y="10405"/>
                  </a:lnTo>
                  <a:cubicBezTo>
                    <a:pt x="10523" y="10584"/>
                    <a:pt x="10503" y="10783"/>
                    <a:pt x="10503" y="10982"/>
                  </a:cubicBezTo>
                  <a:cubicBezTo>
                    <a:pt x="10503" y="12255"/>
                    <a:pt x="11538" y="13309"/>
                    <a:pt x="12831" y="13309"/>
                  </a:cubicBezTo>
                  <a:cubicBezTo>
                    <a:pt x="14124" y="13309"/>
                    <a:pt x="15158" y="12255"/>
                    <a:pt x="15158" y="10982"/>
                  </a:cubicBezTo>
                  <a:cubicBezTo>
                    <a:pt x="15158" y="9689"/>
                    <a:pt x="14124" y="8654"/>
                    <a:pt x="12831" y="8654"/>
                  </a:cubicBezTo>
                  <a:cubicBezTo>
                    <a:pt x="12135" y="8654"/>
                    <a:pt x="11498" y="8972"/>
                    <a:pt x="11080" y="9450"/>
                  </a:cubicBezTo>
                  <a:lnTo>
                    <a:pt x="7480" y="7560"/>
                  </a:lnTo>
                  <a:cubicBezTo>
                    <a:pt x="7619" y="7162"/>
                    <a:pt x="7719" y="6705"/>
                    <a:pt x="7719" y="6267"/>
                  </a:cubicBezTo>
                  <a:cubicBezTo>
                    <a:pt x="7719" y="5710"/>
                    <a:pt x="7599" y="5213"/>
                    <a:pt x="7400" y="4755"/>
                  </a:cubicBezTo>
                  <a:lnTo>
                    <a:pt x="10205" y="3064"/>
                  </a:lnTo>
                  <a:cubicBezTo>
                    <a:pt x="10503" y="3303"/>
                    <a:pt x="10881" y="3462"/>
                    <a:pt x="11299" y="3462"/>
                  </a:cubicBezTo>
                  <a:cubicBezTo>
                    <a:pt x="12254" y="3462"/>
                    <a:pt x="13030" y="2686"/>
                    <a:pt x="13030" y="1732"/>
                  </a:cubicBezTo>
                  <a:cubicBezTo>
                    <a:pt x="13030" y="777"/>
                    <a:pt x="12254" y="1"/>
                    <a:pt x="11299"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nvGrpSpPr>
            <p:cNvPr id="75" name="Google Shape;1264;p32">
              <a:extLst>
                <a:ext uri="{FF2B5EF4-FFF2-40B4-BE49-F238E27FC236}">
                  <a16:creationId xmlns:a16="http://schemas.microsoft.com/office/drawing/2014/main" id="{7BDA0868-9B27-BB51-7A76-D3DFD5F2F2A6}"/>
                </a:ext>
              </a:extLst>
            </p:cNvPr>
            <p:cNvGrpSpPr/>
            <p:nvPr/>
          </p:nvGrpSpPr>
          <p:grpSpPr>
            <a:xfrm>
              <a:off x="4222146" y="2052246"/>
              <a:ext cx="292392" cy="319843"/>
              <a:chOff x="4042044" y="2093722"/>
              <a:chExt cx="219294" cy="239882"/>
            </a:xfrm>
          </p:grpSpPr>
          <p:sp>
            <p:nvSpPr>
              <p:cNvPr id="76" name="Google Shape;1265;p32">
                <a:extLst>
                  <a:ext uri="{FF2B5EF4-FFF2-40B4-BE49-F238E27FC236}">
                    <a16:creationId xmlns:a16="http://schemas.microsoft.com/office/drawing/2014/main" id="{5DF1914E-C099-B383-07E5-D3E882F0C0CD}"/>
                  </a:ext>
                </a:extLst>
              </p:cNvPr>
              <p:cNvSpPr/>
              <p:nvPr/>
            </p:nvSpPr>
            <p:spPr>
              <a:xfrm>
                <a:off x="4089582" y="2093722"/>
                <a:ext cx="124220" cy="124559"/>
              </a:xfrm>
              <a:custGeom>
                <a:avLst/>
                <a:gdLst/>
                <a:ahLst/>
                <a:cxnLst/>
                <a:rect l="l" t="t" r="r" b="b"/>
                <a:pathLst>
                  <a:path w="6964" h="6983" extrusionOk="0">
                    <a:moveTo>
                      <a:pt x="3482" y="0"/>
                    </a:moveTo>
                    <a:cubicBezTo>
                      <a:pt x="1553" y="0"/>
                      <a:pt x="1" y="1572"/>
                      <a:pt x="1" y="3501"/>
                    </a:cubicBezTo>
                    <a:cubicBezTo>
                      <a:pt x="1" y="5411"/>
                      <a:pt x="1553" y="6982"/>
                      <a:pt x="3482" y="6982"/>
                    </a:cubicBezTo>
                    <a:cubicBezTo>
                      <a:pt x="5392" y="6982"/>
                      <a:pt x="6963" y="5411"/>
                      <a:pt x="6963" y="3501"/>
                    </a:cubicBezTo>
                    <a:cubicBezTo>
                      <a:pt x="6963" y="1572"/>
                      <a:pt x="5392" y="0"/>
                      <a:pt x="3482" y="0"/>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77" name="Google Shape;1266;p32">
                <a:extLst>
                  <a:ext uri="{FF2B5EF4-FFF2-40B4-BE49-F238E27FC236}">
                    <a16:creationId xmlns:a16="http://schemas.microsoft.com/office/drawing/2014/main" id="{03C3D66E-9DE8-61C2-4FCF-3D7C1CD1F362}"/>
                  </a:ext>
                </a:extLst>
              </p:cNvPr>
              <p:cNvSpPr/>
              <p:nvPr/>
            </p:nvSpPr>
            <p:spPr>
              <a:xfrm>
                <a:off x="4042044" y="2206905"/>
                <a:ext cx="219294" cy="126700"/>
              </a:xfrm>
              <a:custGeom>
                <a:avLst/>
                <a:gdLst/>
                <a:ahLst/>
                <a:cxnLst/>
                <a:rect l="l" t="t" r="r" b="b"/>
                <a:pathLst>
                  <a:path w="12294" h="7103" extrusionOk="0">
                    <a:moveTo>
                      <a:pt x="2865" y="1"/>
                    </a:moveTo>
                    <a:cubicBezTo>
                      <a:pt x="1273" y="1"/>
                      <a:pt x="0" y="1294"/>
                      <a:pt x="0" y="2865"/>
                    </a:cubicBezTo>
                    <a:lnTo>
                      <a:pt x="0" y="7102"/>
                    </a:lnTo>
                    <a:lnTo>
                      <a:pt x="2109" y="7102"/>
                    </a:lnTo>
                    <a:lnTo>
                      <a:pt x="2109" y="4735"/>
                    </a:lnTo>
                    <a:cubicBezTo>
                      <a:pt x="2109" y="4576"/>
                      <a:pt x="2248" y="4437"/>
                      <a:pt x="2427" y="4437"/>
                    </a:cubicBezTo>
                    <a:cubicBezTo>
                      <a:pt x="2586" y="4437"/>
                      <a:pt x="2726" y="4576"/>
                      <a:pt x="2726" y="4735"/>
                    </a:cubicBezTo>
                    <a:lnTo>
                      <a:pt x="2726" y="7102"/>
                    </a:lnTo>
                    <a:lnTo>
                      <a:pt x="9549" y="7102"/>
                    </a:lnTo>
                    <a:lnTo>
                      <a:pt x="9549" y="4735"/>
                    </a:lnTo>
                    <a:cubicBezTo>
                      <a:pt x="9549" y="4576"/>
                      <a:pt x="9688" y="4437"/>
                      <a:pt x="9847" y="4437"/>
                    </a:cubicBezTo>
                    <a:cubicBezTo>
                      <a:pt x="10026" y="4437"/>
                      <a:pt x="10165" y="4576"/>
                      <a:pt x="10165" y="4735"/>
                    </a:cubicBezTo>
                    <a:lnTo>
                      <a:pt x="10165" y="7102"/>
                    </a:lnTo>
                    <a:lnTo>
                      <a:pt x="12294" y="7102"/>
                    </a:lnTo>
                    <a:lnTo>
                      <a:pt x="12294" y="2865"/>
                    </a:lnTo>
                    <a:cubicBezTo>
                      <a:pt x="12294" y="1294"/>
                      <a:pt x="11001" y="1"/>
                      <a:pt x="9429" y="1"/>
                    </a:cubicBezTo>
                    <a:lnTo>
                      <a:pt x="9350" y="1"/>
                    </a:lnTo>
                    <a:cubicBezTo>
                      <a:pt x="8574" y="916"/>
                      <a:pt x="7420" y="1493"/>
                      <a:pt x="6147" y="1493"/>
                    </a:cubicBezTo>
                    <a:cubicBezTo>
                      <a:pt x="4854" y="1493"/>
                      <a:pt x="3700" y="916"/>
                      <a:pt x="2925"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sp>
          <p:nvSpPr>
            <p:cNvPr id="78" name="Google Shape;1220;p32">
              <a:extLst>
                <a:ext uri="{FF2B5EF4-FFF2-40B4-BE49-F238E27FC236}">
                  <a16:creationId xmlns:a16="http://schemas.microsoft.com/office/drawing/2014/main" id="{4631CD66-1955-AA05-8FC7-8E02F3848E36}"/>
                </a:ext>
              </a:extLst>
            </p:cNvPr>
            <p:cNvSpPr txBox="1"/>
            <p:nvPr/>
          </p:nvSpPr>
          <p:spPr>
            <a:xfrm>
              <a:off x="0" y="1662773"/>
              <a:ext cx="3241748" cy="755600"/>
            </a:xfrm>
            <a:prstGeom prst="rect">
              <a:avLst/>
            </a:prstGeom>
            <a:noFill/>
            <a:ln>
              <a:noFill/>
            </a:ln>
          </p:spPr>
          <p:txBody>
            <a:bodyPr spcFirstLastPara="1" wrap="square" lIns="121900" tIns="121900" rIns="121900" bIns="121900" anchor="t" anchorCtr="0">
              <a:noAutofit/>
            </a:bodyPr>
            <a:lstStyle/>
            <a:p>
              <a:pPr algn="r"/>
              <a:r>
                <a:rPr lang="en-US" sz="1400">
                  <a:solidFill>
                    <a:srgbClr val="0070C0"/>
                  </a:solidFill>
                  <a:latin typeface="+mj-lt"/>
                  <a:ea typeface="Roboto"/>
                  <a:cs typeface="Roboto"/>
                </a:rPr>
                <a:t>Dùng để truyền đạt dữ liệu, quản lý hành chính, sắp xếp lịch họp, lịch làm việc, phân công và xử lý công việc</a:t>
              </a:r>
              <a:endParaRPr sz="1400">
                <a:solidFill>
                  <a:srgbClr val="0070C0"/>
                </a:solidFill>
                <a:latin typeface="+mj-lt"/>
                <a:ea typeface="Roboto"/>
                <a:cs typeface="Roboto"/>
                <a:sym typeface="Roboto"/>
              </a:endParaRPr>
            </a:p>
          </p:txBody>
        </p:sp>
      </p:grpSp>
    </p:spTree>
    <p:extLst>
      <p:ext uri="{BB962C8B-B14F-4D97-AF65-F5344CB8AC3E}">
        <p14:creationId xmlns:p14="http://schemas.microsoft.com/office/powerpoint/2010/main" val="36643268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51A5A16-ED30-0B47-ACCA-BB5B9682CBC4}"/>
              </a:ext>
            </a:extLst>
          </p:cNvPr>
          <p:cNvSpPr>
            <a:spLocks noGrp="1"/>
          </p:cNvSpPr>
          <p:nvPr>
            <p:ph type="body" sz="quarter" idx="10"/>
          </p:nvPr>
        </p:nvSpPr>
        <p:spPr>
          <a:xfrm>
            <a:off x="1028700" y="108832"/>
            <a:ext cx="10350500" cy="711200"/>
          </a:xfrm>
        </p:spPr>
        <p:txBody>
          <a:bodyPr>
            <a:noAutofit/>
          </a:bodyPr>
          <a:lstStyle/>
          <a:p>
            <a:r>
              <a:rPr lang="en-US" sz="2200" smtClean="0"/>
              <a:t>ỨNG DỤNG CHUYỂN ĐỔI SỐ TRONG HOẠT ĐỘNG THÔNG TIN QUẢNG BÁ</a:t>
            </a:r>
            <a:endParaRPr lang="en-US" sz="2200"/>
          </a:p>
        </p:txBody>
      </p:sp>
      <p:grpSp>
        <p:nvGrpSpPr>
          <p:cNvPr id="3" name="Google Shape;953;p27">
            <a:extLst>
              <a:ext uri="{FF2B5EF4-FFF2-40B4-BE49-F238E27FC236}">
                <a16:creationId xmlns:a16="http://schemas.microsoft.com/office/drawing/2014/main" id="{C383E5FF-062F-4A97-39D0-DD949446C6E9}"/>
              </a:ext>
            </a:extLst>
          </p:cNvPr>
          <p:cNvGrpSpPr/>
          <p:nvPr/>
        </p:nvGrpSpPr>
        <p:grpSpPr>
          <a:xfrm>
            <a:off x="320540" y="962147"/>
            <a:ext cx="10741260" cy="4570552"/>
            <a:chOff x="234640" y="982043"/>
            <a:chExt cx="8334635" cy="3750914"/>
          </a:xfrm>
        </p:grpSpPr>
        <p:grpSp>
          <p:nvGrpSpPr>
            <p:cNvPr id="4" name="Google Shape;954;p27">
              <a:extLst>
                <a:ext uri="{FF2B5EF4-FFF2-40B4-BE49-F238E27FC236}">
                  <a16:creationId xmlns:a16="http://schemas.microsoft.com/office/drawing/2014/main" id="{7717DEEF-7843-960D-39D3-4CC93A3A1947}"/>
                </a:ext>
              </a:extLst>
            </p:cNvPr>
            <p:cNvGrpSpPr/>
            <p:nvPr/>
          </p:nvGrpSpPr>
          <p:grpSpPr>
            <a:xfrm>
              <a:off x="5660504" y="3858395"/>
              <a:ext cx="540553" cy="351425"/>
              <a:chOff x="5563987" y="2907726"/>
              <a:chExt cx="284936" cy="185243"/>
            </a:xfrm>
          </p:grpSpPr>
          <p:sp>
            <p:nvSpPr>
              <p:cNvPr id="20" name="Google Shape;955;p27">
                <a:extLst>
                  <a:ext uri="{FF2B5EF4-FFF2-40B4-BE49-F238E27FC236}">
                    <a16:creationId xmlns:a16="http://schemas.microsoft.com/office/drawing/2014/main" id="{2F2AC3A1-31DD-D2AB-8315-7C67881B9494}"/>
                  </a:ext>
                </a:extLst>
              </p:cNvPr>
              <p:cNvSpPr/>
              <p:nvPr/>
            </p:nvSpPr>
            <p:spPr>
              <a:xfrm>
                <a:off x="5563987" y="2938336"/>
                <a:ext cx="284936" cy="154633"/>
              </a:xfrm>
              <a:custGeom>
                <a:avLst/>
                <a:gdLst/>
                <a:ahLst/>
                <a:cxnLst/>
                <a:rect l="l" t="t" r="r" b="b"/>
                <a:pathLst>
                  <a:path w="15974" h="8669" extrusionOk="0">
                    <a:moveTo>
                      <a:pt x="15924" y="1"/>
                    </a:moveTo>
                    <a:cubicBezTo>
                      <a:pt x="15914" y="1"/>
                      <a:pt x="15904" y="6"/>
                      <a:pt x="15894" y="16"/>
                    </a:cubicBezTo>
                    <a:lnTo>
                      <a:pt x="8136" y="5864"/>
                    </a:lnTo>
                    <a:cubicBezTo>
                      <a:pt x="8126" y="5874"/>
                      <a:pt x="8111" y="5879"/>
                      <a:pt x="8096" y="5879"/>
                    </a:cubicBezTo>
                    <a:cubicBezTo>
                      <a:pt x="8081" y="5879"/>
                      <a:pt x="8067" y="5874"/>
                      <a:pt x="8057" y="5864"/>
                    </a:cubicBezTo>
                    <a:lnTo>
                      <a:pt x="219" y="55"/>
                    </a:lnTo>
                    <a:cubicBezTo>
                      <a:pt x="205" y="41"/>
                      <a:pt x="161" y="27"/>
                      <a:pt x="129" y="27"/>
                    </a:cubicBezTo>
                    <a:cubicBezTo>
                      <a:pt x="116" y="27"/>
                      <a:pt x="105" y="30"/>
                      <a:pt x="100" y="35"/>
                    </a:cubicBezTo>
                    <a:cubicBezTo>
                      <a:pt x="80" y="55"/>
                      <a:pt x="0" y="75"/>
                      <a:pt x="0" y="115"/>
                    </a:cubicBezTo>
                    <a:lnTo>
                      <a:pt x="0" y="8311"/>
                    </a:lnTo>
                    <a:cubicBezTo>
                      <a:pt x="0" y="8490"/>
                      <a:pt x="239" y="8669"/>
                      <a:pt x="418" y="8669"/>
                    </a:cubicBezTo>
                    <a:lnTo>
                      <a:pt x="15735" y="8669"/>
                    </a:lnTo>
                    <a:cubicBezTo>
                      <a:pt x="15914" y="8669"/>
                      <a:pt x="15954" y="8490"/>
                      <a:pt x="15954" y="8311"/>
                    </a:cubicBezTo>
                    <a:lnTo>
                      <a:pt x="15954" y="75"/>
                    </a:lnTo>
                    <a:cubicBezTo>
                      <a:pt x="15954" y="55"/>
                      <a:pt x="15974" y="16"/>
                      <a:pt x="15954" y="16"/>
                    </a:cubicBezTo>
                    <a:cubicBezTo>
                      <a:pt x="15944" y="6"/>
                      <a:pt x="15934" y="1"/>
                      <a:pt x="15924"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1" name="Google Shape;956;p27">
                <a:extLst>
                  <a:ext uri="{FF2B5EF4-FFF2-40B4-BE49-F238E27FC236}">
                    <a16:creationId xmlns:a16="http://schemas.microsoft.com/office/drawing/2014/main" id="{9D70A470-0D73-FBA1-E5C5-B12095B120C2}"/>
                  </a:ext>
                </a:extLst>
              </p:cNvPr>
              <p:cNvSpPr/>
              <p:nvPr/>
            </p:nvSpPr>
            <p:spPr>
              <a:xfrm>
                <a:off x="5563987" y="2907726"/>
                <a:ext cx="284579" cy="98945"/>
              </a:xfrm>
              <a:custGeom>
                <a:avLst/>
                <a:gdLst/>
                <a:ahLst/>
                <a:cxnLst/>
                <a:rect l="l" t="t" r="r" b="b"/>
                <a:pathLst>
                  <a:path w="15954" h="5547" extrusionOk="0">
                    <a:moveTo>
                      <a:pt x="398" y="1"/>
                    </a:moveTo>
                    <a:cubicBezTo>
                      <a:pt x="239" y="1"/>
                      <a:pt x="0" y="41"/>
                      <a:pt x="0" y="220"/>
                    </a:cubicBezTo>
                    <a:lnTo>
                      <a:pt x="0" y="359"/>
                    </a:lnTo>
                    <a:lnTo>
                      <a:pt x="7997" y="5531"/>
                    </a:lnTo>
                    <a:cubicBezTo>
                      <a:pt x="8017" y="5541"/>
                      <a:pt x="8027" y="5546"/>
                      <a:pt x="8037" y="5546"/>
                    </a:cubicBezTo>
                    <a:cubicBezTo>
                      <a:pt x="8047" y="5546"/>
                      <a:pt x="8057" y="5541"/>
                      <a:pt x="8076" y="5531"/>
                    </a:cubicBezTo>
                    <a:lnTo>
                      <a:pt x="15954" y="339"/>
                    </a:lnTo>
                    <a:lnTo>
                      <a:pt x="15954" y="220"/>
                    </a:lnTo>
                    <a:cubicBezTo>
                      <a:pt x="15954" y="41"/>
                      <a:pt x="15914" y="1"/>
                      <a:pt x="15735"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sp>
          <p:nvSpPr>
            <p:cNvPr id="5" name="Google Shape;960;p27">
              <a:extLst>
                <a:ext uri="{FF2B5EF4-FFF2-40B4-BE49-F238E27FC236}">
                  <a16:creationId xmlns:a16="http://schemas.microsoft.com/office/drawing/2014/main" id="{E4738D37-2AE7-DD9C-F546-69231FA1F328}"/>
                </a:ext>
              </a:extLst>
            </p:cNvPr>
            <p:cNvSpPr/>
            <p:nvPr/>
          </p:nvSpPr>
          <p:spPr>
            <a:xfrm>
              <a:off x="5124080" y="3335257"/>
              <a:ext cx="1613400" cy="1397700"/>
            </a:xfrm>
            <a:prstGeom prst="hexagon">
              <a:avLst>
                <a:gd name="adj" fmla="val 25000"/>
                <a:gd name="vf" fmla="val 115470"/>
              </a:avLst>
            </a:prstGeom>
            <a:solidFill>
              <a:schemeClr val="accent5"/>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nvGrpSpPr>
            <p:cNvPr id="6" name="Google Shape;962;p27">
              <a:extLst>
                <a:ext uri="{FF2B5EF4-FFF2-40B4-BE49-F238E27FC236}">
                  <a16:creationId xmlns:a16="http://schemas.microsoft.com/office/drawing/2014/main" id="{9BD7760E-7340-CC18-B197-00BF81EC30FF}"/>
                </a:ext>
              </a:extLst>
            </p:cNvPr>
            <p:cNvGrpSpPr/>
            <p:nvPr/>
          </p:nvGrpSpPr>
          <p:grpSpPr>
            <a:xfrm>
              <a:off x="234641" y="982043"/>
              <a:ext cx="5131857" cy="1397700"/>
              <a:chOff x="234641" y="982043"/>
              <a:chExt cx="5131857" cy="1397700"/>
            </a:xfrm>
          </p:grpSpPr>
          <p:sp>
            <p:nvSpPr>
              <p:cNvPr id="17" name="Google Shape;964;p27">
                <a:extLst>
                  <a:ext uri="{FF2B5EF4-FFF2-40B4-BE49-F238E27FC236}">
                    <a16:creationId xmlns:a16="http://schemas.microsoft.com/office/drawing/2014/main" id="{3BFB8C58-21B7-E5BC-E055-23DE392532AB}"/>
                  </a:ext>
                </a:extLst>
              </p:cNvPr>
              <p:cNvSpPr txBox="1"/>
              <p:nvPr/>
            </p:nvSpPr>
            <p:spPr>
              <a:xfrm>
                <a:off x="234641" y="1362018"/>
                <a:ext cx="2538533" cy="217167"/>
              </a:xfrm>
              <a:prstGeom prst="rect">
                <a:avLst/>
              </a:prstGeom>
              <a:noFill/>
              <a:ln>
                <a:noFill/>
              </a:ln>
            </p:spPr>
            <p:txBody>
              <a:bodyPr spcFirstLastPara="1" wrap="square" lIns="121900" tIns="121900" rIns="121900" bIns="121900" anchor="ctr" anchorCtr="0">
                <a:noAutofit/>
              </a:bodyPr>
              <a:lstStyle/>
              <a:p>
                <a:r>
                  <a:rPr lang="en" sz="2000" b="1" smtClean="0">
                    <a:solidFill>
                      <a:srgbClr val="0070C0"/>
                    </a:solidFill>
                    <a:latin typeface="+mj-lt"/>
                    <a:ea typeface="Fira Sans Extra Condensed"/>
                    <a:cs typeface="Fira Sans Extra Condensed"/>
                    <a:sym typeface="Fira Sans Extra Condensed"/>
                  </a:rPr>
                  <a:t>Website, LandingPage</a:t>
                </a:r>
                <a:endParaRPr sz="2000" b="1">
                  <a:solidFill>
                    <a:srgbClr val="0070C0"/>
                  </a:solidFill>
                  <a:latin typeface="+mj-lt"/>
                  <a:ea typeface="Fira Sans Extra Condensed"/>
                  <a:cs typeface="Fira Sans Extra Condensed"/>
                  <a:sym typeface="Fira Sans Extra Condensed"/>
                </a:endParaRPr>
              </a:p>
            </p:txBody>
          </p:sp>
          <p:cxnSp>
            <p:nvCxnSpPr>
              <p:cNvPr id="18" name="Google Shape;965;p27">
                <a:extLst>
                  <a:ext uri="{FF2B5EF4-FFF2-40B4-BE49-F238E27FC236}">
                    <a16:creationId xmlns:a16="http://schemas.microsoft.com/office/drawing/2014/main" id="{170C1CEC-7EEE-5122-857E-68D46DA86FD7}"/>
                  </a:ext>
                </a:extLst>
              </p:cNvPr>
              <p:cNvCxnSpPr>
                <a:cxnSpLocks/>
              </p:cNvCxnSpPr>
              <p:nvPr/>
            </p:nvCxnSpPr>
            <p:spPr>
              <a:xfrm>
                <a:off x="2532888" y="1497550"/>
                <a:ext cx="1529562" cy="0"/>
              </a:xfrm>
              <a:prstGeom prst="straightConnector1">
                <a:avLst/>
              </a:prstGeom>
              <a:noFill/>
              <a:ln w="9525" cap="flat" cmpd="sng">
                <a:solidFill>
                  <a:schemeClr val="accent3"/>
                </a:solidFill>
                <a:prstDash val="solid"/>
                <a:round/>
                <a:headEnd type="oval" w="med" len="med"/>
                <a:tailEnd type="none" w="med" len="med"/>
              </a:ln>
            </p:spPr>
          </p:cxnSp>
          <p:sp>
            <p:nvSpPr>
              <p:cNvPr id="19" name="Google Shape;966;p27">
                <a:extLst>
                  <a:ext uri="{FF2B5EF4-FFF2-40B4-BE49-F238E27FC236}">
                    <a16:creationId xmlns:a16="http://schemas.microsoft.com/office/drawing/2014/main" id="{0B77180C-3A6E-CC79-1EAD-4089E4529EAF}"/>
                  </a:ext>
                </a:extLst>
              </p:cNvPr>
              <p:cNvSpPr/>
              <p:nvPr/>
            </p:nvSpPr>
            <p:spPr>
              <a:xfrm>
                <a:off x="3753098" y="982043"/>
                <a:ext cx="1613400" cy="1397700"/>
              </a:xfrm>
              <a:prstGeom prst="hexagon">
                <a:avLst>
                  <a:gd name="adj" fmla="val 25000"/>
                  <a:gd name="vf" fmla="val 115470"/>
                </a:avLst>
              </a:prstGeom>
              <a:solidFill>
                <a:schemeClr val="accent3"/>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grpSp>
          <p:nvGrpSpPr>
            <p:cNvPr id="7" name="Google Shape;967;p27">
              <a:extLst>
                <a:ext uri="{FF2B5EF4-FFF2-40B4-BE49-F238E27FC236}">
                  <a16:creationId xmlns:a16="http://schemas.microsoft.com/office/drawing/2014/main" id="{C6D5D97D-F22F-06B8-FDFB-6363B01DFC6E}"/>
                </a:ext>
              </a:extLst>
            </p:cNvPr>
            <p:cNvGrpSpPr/>
            <p:nvPr/>
          </p:nvGrpSpPr>
          <p:grpSpPr>
            <a:xfrm>
              <a:off x="234640" y="1774636"/>
              <a:ext cx="3744356" cy="1397700"/>
              <a:chOff x="234640" y="1774636"/>
              <a:chExt cx="3744356" cy="1397700"/>
            </a:xfrm>
          </p:grpSpPr>
          <p:sp>
            <p:nvSpPr>
              <p:cNvPr id="14" name="Google Shape;969;p27">
                <a:extLst>
                  <a:ext uri="{FF2B5EF4-FFF2-40B4-BE49-F238E27FC236}">
                    <a16:creationId xmlns:a16="http://schemas.microsoft.com/office/drawing/2014/main" id="{E604C108-9915-0A93-598A-33B0BC81C90A}"/>
                  </a:ext>
                </a:extLst>
              </p:cNvPr>
              <p:cNvSpPr txBox="1"/>
              <p:nvPr/>
            </p:nvSpPr>
            <p:spPr>
              <a:xfrm>
                <a:off x="234640" y="2736250"/>
                <a:ext cx="2125848" cy="395610"/>
              </a:xfrm>
              <a:prstGeom prst="rect">
                <a:avLst/>
              </a:prstGeom>
              <a:noFill/>
              <a:ln>
                <a:noFill/>
              </a:ln>
            </p:spPr>
            <p:txBody>
              <a:bodyPr spcFirstLastPara="1" wrap="square" lIns="121900" tIns="121900" rIns="121900" bIns="121900" anchor="ctr" anchorCtr="0">
                <a:noAutofit/>
              </a:bodyPr>
              <a:lstStyle/>
              <a:p>
                <a:r>
                  <a:rPr lang="en" sz="2000" b="1" smtClean="0">
                    <a:solidFill>
                      <a:srgbClr val="0070C0"/>
                    </a:solidFill>
                    <a:latin typeface="+mj-lt"/>
                    <a:ea typeface="Fira Sans Extra Condensed"/>
                    <a:cs typeface="Fira Sans Extra Condensed"/>
                    <a:sym typeface="Fira Sans Extra Condensed"/>
                  </a:rPr>
                  <a:t>Mạng xã hội</a:t>
                </a:r>
                <a:endParaRPr sz="2000" b="1">
                  <a:solidFill>
                    <a:srgbClr val="0070C0"/>
                  </a:solidFill>
                  <a:latin typeface="+mj-lt"/>
                  <a:ea typeface="Fira Sans Extra Condensed"/>
                  <a:cs typeface="Fira Sans Extra Condensed"/>
                  <a:sym typeface="Fira Sans Extra Condensed"/>
                </a:endParaRPr>
              </a:p>
            </p:txBody>
          </p:sp>
          <p:sp>
            <p:nvSpPr>
              <p:cNvPr id="15" name="Google Shape;970;p27">
                <a:extLst>
                  <a:ext uri="{FF2B5EF4-FFF2-40B4-BE49-F238E27FC236}">
                    <a16:creationId xmlns:a16="http://schemas.microsoft.com/office/drawing/2014/main" id="{DD79A884-56E1-82F7-D862-1BDCD7A4E9D3}"/>
                  </a:ext>
                </a:extLst>
              </p:cNvPr>
              <p:cNvSpPr/>
              <p:nvPr/>
            </p:nvSpPr>
            <p:spPr>
              <a:xfrm>
                <a:off x="2365596" y="1774636"/>
                <a:ext cx="1613400" cy="1397700"/>
              </a:xfrm>
              <a:prstGeom prst="hexagon">
                <a:avLst>
                  <a:gd name="adj" fmla="val 25000"/>
                  <a:gd name="vf" fmla="val 115470"/>
                </a:avLst>
              </a:prstGeom>
              <a:solidFill>
                <a:schemeClr val="accent1"/>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cxnSp>
            <p:nvCxnSpPr>
              <p:cNvPr id="16" name="Google Shape;971;p27">
                <a:extLst>
                  <a:ext uri="{FF2B5EF4-FFF2-40B4-BE49-F238E27FC236}">
                    <a16:creationId xmlns:a16="http://schemas.microsoft.com/office/drawing/2014/main" id="{B5B566DE-273D-2C3A-99D6-090BE12AED20}"/>
                  </a:ext>
                </a:extLst>
              </p:cNvPr>
              <p:cNvCxnSpPr>
                <a:cxnSpLocks/>
                <a:stCxn id="14" idx="3"/>
              </p:cNvCxnSpPr>
              <p:nvPr/>
            </p:nvCxnSpPr>
            <p:spPr>
              <a:xfrm flipV="1">
                <a:off x="2360488" y="2931230"/>
                <a:ext cx="575491" cy="2825"/>
              </a:xfrm>
              <a:prstGeom prst="straightConnector1">
                <a:avLst/>
              </a:prstGeom>
              <a:noFill/>
              <a:ln w="9525" cap="flat" cmpd="sng">
                <a:solidFill>
                  <a:schemeClr val="accent1"/>
                </a:solidFill>
                <a:prstDash val="solid"/>
                <a:round/>
                <a:headEnd type="oval" w="med" len="med"/>
                <a:tailEnd type="none" w="med" len="med"/>
              </a:ln>
            </p:spPr>
          </p:cxnSp>
        </p:grpSp>
        <p:sp>
          <p:nvSpPr>
            <p:cNvPr id="8" name="Google Shape;975;p27">
              <a:extLst>
                <a:ext uri="{FF2B5EF4-FFF2-40B4-BE49-F238E27FC236}">
                  <a16:creationId xmlns:a16="http://schemas.microsoft.com/office/drawing/2014/main" id="{EFC5B571-AC27-FD6F-FA61-B8754474E59B}"/>
                </a:ext>
              </a:extLst>
            </p:cNvPr>
            <p:cNvSpPr/>
            <p:nvPr/>
          </p:nvSpPr>
          <p:spPr>
            <a:xfrm>
              <a:off x="2365596" y="3335257"/>
              <a:ext cx="1613400" cy="1397700"/>
            </a:xfrm>
            <a:prstGeom prst="hexagon">
              <a:avLst>
                <a:gd name="adj" fmla="val 25000"/>
                <a:gd name="vf" fmla="val 115470"/>
              </a:avLst>
            </a:prstGeom>
            <a:solidFill>
              <a:schemeClr val="accent2"/>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nvGrpSpPr>
            <p:cNvPr id="9" name="Google Shape;977;p27">
              <a:extLst>
                <a:ext uri="{FF2B5EF4-FFF2-40B4-BE49-F238E27FC236}">
                  <a16:creationId xmlns:a16="http://schemas.microsoft.com/office/drawing/2014/main" id="{80366AE0-A55E-987D-1416-F303E1EFF09A}"/>
                </a:ext>
              </a:extLst>
            </p:cNvPr>
            <p:cNvGrpSpPr/>
            <p:nvPr/>
          </p:nvGrpSpPr>
          <p:grpSpPr>
            <a:xfrm>
              <a:off x="5124080" y="1774636"/>
              <a:ext cx="3445195" cy="1397700"/>
              <a:chOff x="5124080" y="1774636"/>
              <a:chExt cx="3445195" cy="1397700"/>
            </a:xfrm>
          </p:grpSpPr>
          <p:sp>
            <p:nvSpPr>
              <p:cNvPr id="11" name="Google Shape;979;p27">
                <a:extLst>
                  <a:ext uri="{FF2B5EF4-FFF2-40B4-BE49-F238E27FC236}">
                    <a16:creationId xmlns:a16="http://schemas.microsoft.com/office/drawing/2014/main" id="{9EE073B4-EB29-78FC-5347-434E07A8A281}"/>
                  </a:ext>
                </a:extLst>
              </p:cNvPr>
              <p:cNvSpPr txBox="1"/>
              <p:nvPr/>
            </p:nvSpPr>
            <p:spPr>
              <a:xfrm>
                <a:off x="7195854" y="2434725"/>
                <a:ext cx="1373421" cy="323851"/>
              </a:xfrm>
              <a:prstGeom prst="rect">
                <a:avLst/>
              </a:prstGeom>
              <a:noFill/>
              <a:ln>
                <a:noFill/>
              </a:ln>
            </p:spPr>
            <p:txBody>
              <a:bodyPr spcFirstLastPara="1" wrap="square" lIns="121900" tIns="121900" rIns="121900" bIns="121900" anchor="ctr" anchorCtr="0">
                <a:noAutofit/>
              </a:bodyPr>
              <a:lstStyle/>
              <a:p>
                <a:pPr algn="ctr"/>
                <a:r>
                  <a:rPr lang="en" sz="2000" b="1" smtClean="0">
                    <a:solidFill>
                      <a:srgbClr val="0070C0"/>
                    </a:solidFill>
                    <a:latin typeface="+mj-lt"/>
                    <a:ea typeface="Fira Sans Extra Condensed"/>
                    <a:cs typeface="Fira Sans Extra Condensed"/>
                    <a:sym typeface="Fira Sans Extra Condensed"/>
                  </a:rPr>
                  <a:t>SEO</a:t>
                </a:r>
                <a:endParaRPr sz="2000" b="1">
                  <a:solidFill>
                    <a:srgbClr val="0070C0"/>
                  </a:solidFill>
                  <a:latin typeface="+mj-lt"/>
                  <a:ea typeface="Fira Sans Extra Condensed"/>
                  <a:cs typeface="Fira Sans Extra Condensed"/>
                  <a:sym typeface="Fira Sans Extra Condensed"/>
                </a:endParaRPr>
              </a:p>
            </p:txBody>
          </p:sp>
          <p:sp>
            <p:nvSpPr>
              <p:cNvPr id="12" name="Google Shape;980;p27">
                <a:extLst>
                  <a:ext uri="{FF2B5EF4-FFF2-40B4-BE49-F238E27FC236}">
                    <a16:creationId xmlns:a16="http://schemas.microsoft.com/office/drawing/2014/main" id="{BD3117DC-EF4A-A432-32C0-DF1910A65E6D}"/>
                  </a:ext>
                </a:extLst>
              </p:cNvPr>
              <p:cNvSpPr/>
              <p:nvPr/>
            </p:nvSpPr>
            <p:spPr>
              <a:xfrm>
                <a:off x="5124080" y="1774636"/>
                <a:ext cx="1613400" cy="1397700"/>
              </a:xfrm>
              <a:prstGeom prst="hexagon">
                <a:avLst>
                  <a:gd name="adj" fmla="val 25000"/>
                  <a:gd name="vf" fmla="val 115470"/>
                </a:avLst>
              </a:prstGeom>
              <a:solidFill>
                <a:schemeClr val="accent6"/>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cxnSp>
            <p:nvCxnSpPr>
              <p:cNvPr id="13" name="Google Shape;981;p27">
                <a:extLst>
                  <a:ext uri="{FF2B5EF4-FFF2-40B4-BE49-F238E27FC236}">
                    <a16:creationId xmlns:a16="http://schemas.microsoft.com/office/drawing/2014/main" id="{939C7B63-D94E-48AB-2311-04614BDB16B8}"/>
                  </a:ext>
                </a:extLst>
              </p:cNvPr>
              <p:cNvCxnSpPr>
                <a:cxnSpLocks/>
              </p:cNvCxnSpPr>
              <p:nvPr/>
            </p:nvCxnSpPr>
            <p:spPr>
              <a:xfrm flipH="1">
                <a:off x="6505726" y="2640550"/>
                <a:ext cx="762158" cy="0"/>
              </a:xfrm>
              <a:prstGeom prst="straightConnector1">
                <a:avLst/>
              </a:prstGeom>
              <a:noFill/>
              <a:ln w="9525" cap="flat" cmpd="sng">
                <a:solidFill>
                  <a:schemeClr val="accent6"/>
                </a:solidFill>
                <a:prstDash val="solid"/>
                <a:round/>
                <a:headEnd type="oval" w="med" len="med"/>
                <a:tailEnd type="none" w="med" len="med"/>
              </a:ln>
            </p:spPr>
          </p:cxnSp>
        </p:grpSp>
        <p:sp>
          <p:nvSpPr>
            <p:cNvPr id="10" name="Google Shape;985;p27">
              <a:extLst>
                <a:ext uri="{FF2B5EF4-FFF2-40B4-BE49-F238E27FC236}">
                  <a16:creationId xmlns:a16="http://schemas.microsoft.com/office/drawing/2014/main" id="{63FCCAA2-4F37-693F-8486-C30C16732BAF}"/>
                </a:ext>
              </a:extLst>
            </p:cNvPr>
            <p:cNvSpPr/>
            <p:nvPr/>
          </p:nvSpPr>
          <p:spPr>
            <a:xfrm>
              <a:off x="3753098" y="2537141"/>
              <a:ext cx="1613400" cy="1397700"/>
            </a:xfrm>
            <a:prstGeom prst="hexagon">
              <a:avLst>
                <a:gd name="adj" fmla="val 25000"/>
                <a:gd name="vf" fmla="val 115470"/>
              </a:avLst>
            </a:prstGeom>
            <a:solidFill>
              <a:schemeClr val="accent4"/>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grpSp>
        <p:nvGrpSpPr>
          <p:cNvPr id="22" name="Google Shape;988;p27">
            <a:extLst>
              <a:ext uri="{FF2B5EF4-FFF2-40B4-BE49-F238E27FC236}">
                <a16:creationId xmlns:a16="http://schemas.microsoft.com/office/drawing/2014/main" id="{17A616B6-8FC3-2B08-304E-CB8569957B4D}"/>
              </a:ext>
            </a:extLst>
          </p:cNvPr>
          <p:cNvGrpSpPr/>
          <p:nvPr/>
        </p:nvGrpSpPr>
        <p:grpSpPr>
          <a:xfrm>
            <a:off x="5741787" y="3647403"/>
            <a:ext cx="675888" cy="640019"/>
            <a:chOff x="5016448" y="1830771"/>
            <a:chExt cx="267206" cy="253025"/>
          </a:xfrm>
        </p:grpSpPr>
        <p:sp>
          <p:nvSpPr>
            <p:cNvPr id="23" name="Google Shape;989;p27">
              <a:extLst>
                <a:ext uri="{FF2B5EF4-FFF2-40B4-BE49-F238E27FC236}">
                  <a16:creationId xmlns:a16="http://schemas.microsoft.com/office/drawing/2014/main" id="{468D5E45-DA7F-BE52-2432-2F46A7A5244E}"/>
                </a:ext>
              </a:extLst>
            </p:cNvPr>
            <p:cNvSpPr/>
            <p:nvPr/>
          </p:nvSpPr>
          <p:spPr>
            <a:xfrm>
              <a:off x="5016448" y="1830771"/>
              <a:ext cx="267206" cy="253025"/>
            </a:xfrm>
            <a:custGeom>
              <a:avLst/>
              <a:gdLst/>
              <a:ahLst/>
              <a:cxnLst/>
              <a:rect l="l" t="t" r="r" b="b"/>
              <a:pathLst>
                <a:path w="14980" h="14185" extrusionOk="0">
                  <a:moveTo>
                    <a:pt x="558" y="1"/>
                  </a:moveTo>
                  <a:cubicBezTo>
                    <a:pt x="259" y="1"/>
                    <a:pt x="1" y="80"/>
                    <a:pt x="1" y="478"/>
                  </a:cubicBezTo>
                  <a:lnTo>
                    <a:pt x="1" y="13488"/>
                  </a:lnTo>
                  <a:cubicBezTo>
                    <a:pt x="1" y="13866"/>
                    <a:pt x="319" y="14184"/>
                    <a:pt x="697" y="14184"/>
                  </a:cubicBezTo>
                  <a:lnTo>
                    <a:pt x="14502" y="14184"/>
                  </a:lnTo>
                  <a:cubicBezTo>
                    <a:pt x="14900" y="14184"/>
                    <a:pt x="14980" y="13945"/>
                    <a:pt x="14980" y="13627"/>
                  </a:cubicBezTo>
                  <a:cubicBezTo>
                    <a:pt x="14980" y="13309"/>
                    <a:pt x="14900" y="13070"/>
                    <a:pt x="14502" y="13070"/>
                  </a:cubicBezTo>
                  <a:lnTo>
                    <a:pt x="1831" y="13070"/>
                  </a:lnTo>
                  <a:cubicBezTo>
                    <a:pt x="1433" y="13070"/>
                    <a:pt x="1135" y="12752"/>
                    <a:pt x="1135" y="12354"/>
                  </a:cubicBezTo>
                  <a:lnTo>
                    <a:pt x="1135" y="478"/>
                  </a:lnTo>
                  <a:cubicBezTo>
                    <a:pt x="1135" y="80"/>
                    <a:pt x="876" y="1"/>
                    <a:pt x="558"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4" name="Google Shape;990;p27">
              <a:extLst>
                <a:ext uri="{FF2B5EF4-FFF2-40B4-BE49-F238E27FC236}">
                  <a16:creationId xmlns:a16="http://schemas.microsoft.com/office/drawing/2014/main" id="{2EE0DBE0-FBCB-04B4-B9B2-1DC4BD4E868F}"/>
                </a:ext>
              </a:extLst>
            </p:cNvPr>
            <p:cNvSpPr/>
            <p:nvPr/>
          </p:nvSpPr>
          <p:spPr>
            <a:xfrm>
              <a:off x="5056548" y="1856012"/>
              <a:ext cx="208556" cy="176020"/>
            </a:xfrm>
            <a:custGeom>
              <a:avLst/>
              <a:gdLst/>
              <a:ahLst/>
              <a:cxnLst/>
              <a:rect l="l" t="t" r="r" b="b"/>
              <a:pathLst>
                <a:path w="11692" h="9868" extrusionOk="0">
                  <a:moveTo>
                    <a:pt x="11142" y="1"/>
                  </a:moveTo>
                  <a:cubicBezTo>
                    <a:pt x="11110" y="1"/>
                    <a:pt x="11076" y="6"/>
                    <a:pt x="11041" y="18"/>
                  </a:cubicBezTo>
                  <a:lnTo>
                    <a:pt x="8236" y="1072"/>
                  </a:lnTo>
                  <a:cubicBezTo>
                    <a:pt x="8057" y="1152"/>
                    <a:pt x="8037" y="1291"/>
                    <a:pt x="8196" y="1390"/>
                  </a:cubicBezTo>
                  <a:lnTo>
                    <a:pt x="8713" y="1729"/>
                  </a:lnTo>
                  <a:cubicBezTo>
                    <a:pt x="8873" y="1828"/>
                    <a:pt x="8932" y="2047"/>
                    <a:pt x="8813" y="2206"/>
                  </a:cubicBezTo>
                  <a:lnTo>
                    <a:pt x="6684" y="5429"/>
                  </a:lnTo>
                  <a:cubicBezTo>
                    <a:pt x="6607" y="5552"/>
                    <a:pt x="6447" y="5627"/>
                    <a:pt x="6295" y="5627"/>
                  </a:cubicBezTo>
                  <a:cubicBezTo>
                    <a:pt x="6251" y="5627"/>
                    <a:pt x="6208" y="5621"/>
                    <a:pt x="6167" y="5608"/>
                  </a:cubicBezTo>
                  <a:lnTo>
                    <a:pt x="2865" y="4354"/>
                  </a:lnTo>
                  <a:cubicBezTo>
                    <a:pt x="2816" y="4333"/>
                    <a:pt x="2761" y="4323"/>
                    <a:pt x="2705" y="4323"/>
                  </a:cubicBezTo>
                  <a:cubicBezTo>
                    <a:pt x="2555" y="4323"/>
                    <a:pt x="2395" y="4392"/>
                    <a:pt x="2308" y="4494"/>
                  </a:cubicBezTo>
                  <a:lnTo>
                    <a:pt x="219" y="7020"/>
                  </a:lnTo>
                  <a:cubicBezTo>
                    <a:pt x="100" y="7159"/>
                    <a:pt x="0" y="7438"/>
                    <a:pt x="0" y="7637"/>
                  </a:cubicBezTo>
                  <a:lnTo>
                    <a:pt x="0" y="9686"/>
                  </a:lnTo>
                  <a:cubicBezTo>
                    <a:pt x="0" y="9805"/>
                    <a:pt x="37" y="9868"/>
                    <a:pt x="91" y="9868"/>
                  </a:cubicBezTo>
                  <a:cubicBezTo>
                    <a:pt x="128" y="9868"/>
                    <a:pt x="172" y="9840"/>
                    <a:pt x="219" y="9785"/>
                  </a:cubicBezTo>
                  <a:lnTo>
                    <a:pt x="2905" y="6662"/>
                  </a:lnTo>
                  <a:cubicBezTo>
                    <a:pt x="2989" y="6550"/>
                    <a:pt x="3141" y="6488"/>
                    <a:pt x="3286" y="6488"/>
                  </a:cubicBezTo>
                  <a:cubicBezTo>
                    <a:pt x="3348" y="6488"/>
                    <a:pt x="3408" y="6499"/>
                    <a:pt x="3462" y="6523"/>
                  </a:cubicBezTo>
                  <a:lnTo>
                    <a:pt x="6784" y="7776"/>
                  </a:lnTo>
                  <a:cubicBezTo>
                    <a:pt x="6832" y="7797"/>
                    <a:pt x="6884" y="7807"/>
                    <a:pt x="6937" y="7807"/>
                  </a:cubicBezTo>
                  <a:cubicBezTo>
                    <a:pt x="7081" y="7807"/>
                    <a:pt x="7228" y="7733"/>
                    <a:pt x="7301" y="7617"/>
                  </a:cubicBezTo>
                  <a:lnTo>
                    <a:pt x="10305" y="3121"/>
                  </a:lnTo>
                  <a:cubicBezTo>
                    <a:pt x="10368" y="3020"/>
                    <a:pt x="10479" y="2967"/>
                    <a:pt x="10592" y="2967"/>
                  </a:cubicBezTo>
                  <a:cubicBezTo>
                    <a:pt x="10658" y="2967"/>
                    <a:pt x="10724" y="2985"/>
                    <a:pt x="10782" y="3022"/>
                  </a:cubicBezTo>
                  <a:lnTo>
                    <a:pt x="11419" y="3419"/>
                  </a:lnTo>
                  <a:cubicBezTo>
                    <a:pt x="11465" y="3448"/>
                    <a:pt x="11508" y="3462"/>
                    <a:pt x="11546" y="3462"/>
                  </a:cubicBezTo>
                  <a:cubicBezTo>
                    <a:pt x="11636" y="3462"/>
                    <a:pt x="11692" y="3381"/>
                    <a:pt x="11678" y="3240"/>
                  </a:cubicBezTo>
                  <a:lnTo>
                    <a:pt x="11399" y="256"/>
                  </a:lnTo>
                  <a:cubicBezTo>
                    <a:pt x="11383" y="96"/>
                    <a:pt x="11277" y="1"/>
                    <a:pt x="11142"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sp>
        <p:nvSpPr>
          <p:cNvPr id="25" name="Google Shape;991;p27">
            <a:extLst>
              <a:ext uri="{FF2B5EF4-FFF2-40B4-BE49-F238E27FC236}">
                <a16:creationId xmlns:a16="http://schemas.microsoft.com/office/drawing/2014/main" id="{88DB3D8A-B968-2F97-A44C-442B96B1CE19}"/>
              </a:ext>
            </a:extLst>
          </p:cNvPr>
          <p:cNvSpPr/>
          <p:nvPr/>
        </p:nvSpPr>
        <p:spPr>
          <a:xfrm>
            <a:off x="7563916" y="2627927"/>
            <a:ext cx="687584" cy="645623"/>
          </a:xfrm>
          <a:custGeom>
            <a:avLst/>
            <a:gdLst/>
            <a:ahLst/>
            <a:cxnLst/>
            <a:rect l="l" t="t" r="r" b="b"/>
            <a:pathLst>
              <a:path w="15239" h="14309" extrusionOk="0">
                <a:moveTo>
                  <a:pt x="7622" y="0"/>
                </a:moveTo>
                <a:cubicBezTo>
                  <a:pt x="7510" y="0"/>
                  <a:pt x="7401" y="85"/>
                  <a:pt x="7321" y="254"/>
                </a:cubicBezTo>
                <a:lnTo>
                  <a:pt x="5511" y="3914"/>
                </a:lnTo>
                <a:cubicBezTo>
                  <a:pt x="5332" y="4272"/>
                  <a:pt x="4895" y="4590"/>
                  <a:pt x="4517" y="4650"/>
                </a:cubicBezTo>
                <a:lnTo>
                  <a:pt x="458" y="5227"/>
                </a:lnTo>
                <a:cubicBezTo>
                  <a:pt x="81" y="5287"/>
                  <a:pt x="1" y="5545"/>
                  <a:pt x="279" y="5824"/>
                </a:cubicBezTo>
                <a:lnTo>
                  <a:pt x="3204" y="8668"/>
                </a:lnTo>
                <a:cubicBezTo>
                  <a:pt x="3482" y="8947"/>
                  <a:pt x="3641" y="9464"/>
                  <a:pt x="3582" y="9842"/>
                </a:cubicBezTo>
                <a:lnTo>
                  <a:pt x="2885" y="13860"/>
                </a:lnTo>
                <a:cubicBezTo>
                  <a:pt x="2842" y="14138"/>
                  <a:pt x="2948" y="14308"/>
                  <a:pt x="3141" y="14308"/>
                </a:cubicBezTo>
                <a:cubicBezTo>
                  <a:pt x="3211" y="14308"/>
                  <a:pt x="3293" y="14286"/>
                  <a:pt x="3383" y="14238"/>
                </a:cubicBezTo>
                <a:lnTo>
                  <a:pt x="7003" y="12329"/>
                </a:lnTo>
                <a:cubicBezTo>
                  <a:pt x="7172" y="12239"/>
                  <a:pt x="7396" y="12194"/>
                  <a:pt x="7620" y="12194"/>
                </a:cubicBezTo>
                <a:cubicBezTo>
                  <a:pt x="7844" y="12194"/>
                  <a:pt x="8067" y="12239"/>
                  <a:pt x="8237" y="12329"/>
                </a:cubicBezTo>
                <a:lnTo>
                  <a:pt x="11857" y="14238"/>
                </a:lnTo>
                <a:cubicBezTo>
                  <a:pt x="11947" y="14286"/>
                  <a:pt x="12028" y="14308"/>
                  <a:pt x="12098" y="14308"/>
                </a:cubicBezTo>
                <a:cubicBezTo>
                  <a:pt x="12292" y="14308"/>
                  <a:pt x="12398" y="14138"/>
                  <a:pt x="12354" y="13860"/>
                </a:cubicBezTo>
                <a:lnTo>
                  <a:pt x="11658" y="9842"/>
                </a:lnTo>
                <a:cubicBezTo>
                  <a:pt x="11598" y="9464"/>
                  <a:pt x="11777" y="8947"/>
                  <a:pt x="12036" y="8668"/>
                </a:cubicBezTo>
                <a:lnTo>
                  <a:pt x="14960" y="5824"/>
                </a:lnTo>
                <a:cubicBezTo>
                  <a:pt x="15239" y="5545"/>
                  <a:pt x="15159" y="5287"/>
                  <a:pt x="14781" y="5227"/>
                </a:cubicBezTo>
                <a:lnTo>
                  <a:pt x="10743" y="4650"/>
                </a:lnTo>
                <a:cubicBezTo>
                  <a:pt x="10345" y="4590"/>
                  <a:pt x="9908" y="4272"/>
                  <a:pt x="9728" y="3914"/>
                </a:cubicBezTo>
                <a:lnTo>
                  <a:pt x="7938" y="254"/>
                </a:lnTo>
                <a:cubicBezTo>
                  <a:pt x="7849" y="85"/>
                  <a:pt x="7734" y="0"/>
                  <a:pt x="7622" y="0"/>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6" name="Google Shape;992;p27">
            <a:extLst>
              <a:ext uri="{FF2B5EF4-FFF2-40B4-BE49-F238E27FC236}">
                <a16:creationId xmlns:a16="http://schemas.microsoft.com/office/drawing/2014/main" id="{3566B8B2-4B0E-4FB2-5EFE-0F8D72698FB7}"/>
              </a:ext>
            </a:extLst>
          </p:cNvPr>
          <p:cNvSpPr/>
          <p:nvPr/>
        </p:nvSpPr>
        <p:spPr>
          <a:xfrm>
            <a:off x="3939787" y="2618609"/>
            <a:ext cx="579883" cy="664256"/>
          </a:xfrm>
          <a:custGeom>
            <a:avLst/>
            <a:gdLst/>
            <a:ahLst/>
            <a:cxnLst/>
            <a:rect l="l" t="t" r="r" b="b"/>
            <a:pathLst>
              <a:path w="12852" h="14722" extrusionOk="0">
                <a:moveTo>
                  <a:pt x="3581" y="5113"/>
                </a:moveTo>
                <a:cubicBezTo>
                  <a:pt x="4118" y="5113"/>
                  <a:pt x="4556" y="5551"/>
                  <a:pt x="4556" y="6088"/>
                </a:cubicBezTo>
                <a:cubicBezTo>
                  <a:pt x="4556" y="6625"/>
                  <a:pt x="4118" y="7043"/>
                  <a:pt x="3581" y="7043"/>
                </a:cubicBezTo>
                <a:cubicBezTo>
                  <a:pt x="3044" y="7043"/>
                  <a:pt x="2607" y="6625"/>
                  <a:pt x="2607" y="6088"/>
                </a:cubicBezTo>
                <a:cubicBezTo>
                  <a:pt x="2607" y="5551"/>
                  <a:pt x="3044" y="5113"/>
                  <a:pt x="3581" y="5113"/>
                </a:cubicBezTo>
                <a:close/>
                <a:moveTo>
                  <a:pt x="6426" y="5113"/>
                </a:moveTo>
                <a:cubicBezTo>
                  <a:pt x="6963" y="5113"/>
                  <a:pt x="7401" y="5551"/>
                  <a:pt x="7401" y="6088"/>
                </a:cubicBezTo>
                <a:cubicBezTo>
                  <a:pt x="7401" y="6625"/>
                  <a:pt x="6963" y="7043"/>
                  <a:pt x="6426" y="7043"/>
                </a:cubicBezTo>
                <a:cubicBezTo>
                  <a:pt x="5889" y="7043"/>
                  <a:pt x="5451" y="6625"/>
                  <a:pt x="5451" y="6088"/>
                </a:cubicBezTo>
                <a:cubicBezTo>
                  <a:pt x="5451" y="5551"/>
                  <a:pt x="5889" y="5113"/>
                  <a:pt x="6426" y="5113"/>
                </a:cubicBezTo>
                <a:close/>
                <a:moveTo>
                  <a:pt x="9271" y="5113"/>
                </a:moveTo>
                <a:cubicBezTo>
                  <a:pt x="9808" y="5113"/>
                  <a:pt x="10225" y="5551"/>
                  <a:pt x="10225" y="6088"/>
                </a:cubicBezTo>
                <a:cubicBezTo>
                  <a:pt x="10225" y="6625"/>
                  <a:pt x="9808" y="7043"/>
                  <a:pt x="9271" y="7043"/>
                </a:cubicBezTo>
                <a:cubicBezTo>
                  <a:pt x="8733" y="7043"/>
                  <a:pt x="8296" y="6625"/>
                  <a:pt x="8296" y="6088"/>
                </a:cubicBezTo>
                <a:cubicBezTo>
                  <a:pt x="8296" y="5551"/>
                  <a:pt x="8733" y="5113"/>
                  <a:pt x="9271" y="5113"/>
                </a:cubicBezTo>
                <a:close/>
                <a:moveTo>
                  <a:pt x="6426" y="1"/>
                </a:moveTo>
                <a:cubicBezTo>
                  <a:pt x="2865" y="1"/>
                  <a:pt x="1" y="2507"/>
                  <a:pt x="1" y="5591"/>
                </a:cubicBezTo>
                <a:cubicBezTo>
                  <a:pt x="1" y="8674"/>
                  <a:pt x="2865" y="11181"/>
                  <a:pt x="6426" y="11181"/>
                </a:cubicBezTo>
                <a:cubicBezTo>
                  <a:pt x="6585" y="11181"/>
                  <a:pt x="6747" y="11186"/>
                  <a:pt x="6907" y="11186"/>
                </a:cubicBezTo>
                <a:cubicBezTo>
                  <a:pt x="7188" y="11186"/>
                  <a:pt x="7466" y="11170"/>
                  <a:pt x="7719" y="11081"/>
                </a:cubicBezTo>
                <a:cubicBezTo>
                  <a:pt x="7911" y="11013"/>
                  <a:pt x="8074" y="10981"/>
                  <a:pt x="8213" y="10981"/>
                </a:cubicBezTo>
                <a:cubicBezTo>
                  <a:pt x="9729" y="10981"/>
                  <a:pt x="8276" y="14722"/>
                  <a:pt x="8276" y="14722"/>
                </a:cubicBezTo>
                <a:cubicBezTo>
                  <a:pt x="8276" y="14722"/>
                  <a:pt x="10981" y="11976"/>
                  <a:pt x="12175" y="9152"/>
                </a:cubicBezTo>
                <a:cubicBezTo>
                  <a:pt x="12652" y="8018"/>
                  <a:pt x="12851" y="6804"/>
                  <a:pt x="12851" y="5591"/>
                </a:cubicBezTo>
                <a:cubicBezTo>
                  <a:pt x="12851" y="2507"/>
                  <a:pt x="9967" y="1"/>
                  <a:pt x="6426"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27" name="Google Shape;993;p27">
            <a:extLst>
              <a:ext uri="{FF2B5EF4-FFF2-40B4-BE49-F238E27FC236}">
                <a16:creationId xmlns:a16="http://schemas.microsoft.com/office/drawing/2014/main" id="{E542B6CE-A22E-DF06-C395-5C004A149665}"/>
              </a:ext>
            </a:extLst>
          </p:cNvPr>
          <p:cNvSpPr/>
          <p:nvPr/>
        </p:nvSpPr>
        <p:spPr>
          <a:xfrm>
            <a:off x="3887741" y="4731292"/>
            <a:ext cx="683975" cy="600547"/>
          </a:xfrm>
          <a:custGeom>
            <a:avLst/>
            <a:gdLst/>
            <a:ahLst/>
            <a:cxnLst/>
            <a:rect l="l" t="t" r="r" b="b"/>
            <a:pathLst>
              <a:path w="15159" h="13310" extrusionOk="0">
                <a:moveTo>
                  <a:pt x="11299" y="1"/>
                </a:moveTo>
                <a:cubicBezTo>
                  <a:pt x="10344" y="1"/>
                  <a:pt x="9569" y="777"/>
                  <a:pt x="9569" y="1732"/>
                </a:cubicBezTo>
                <a:cubicBezTo>
                  <a:pt x="9569" y="1891"/>
                  <a:pt x="9588" y="2030"/>
                  <a:pt x="9628" y="2169"/>
                </a:cubicBezTo>
                <a:lnTo>
                  <a:pt x="6843" y="3840"/>
                </a:lnTo>
                <a:cubicBezTo>
                  <a:pt x="6147" y="2965"/>
                  <a:pt x="5073" y="2408"/>
                  <a:pt x="3859" y="2408"/>
                </a:cubicBezTo>
                <a:cubicBezTo>
                  <a:pt x="1731" y="2408"/>
                  <a:pt x="0" y="4139"/>
                  <a:pt x="0" y="6267"/>
                </a:cubicBezTo>
                <a:cubicBezTo>
                  <a:pt x="0" y="8396"/>
                  <a:pt x="1731" y="10106"/>
                  <a:pt x="3859" y="10106"/>
                </a:cubicBezTo>
                <a:cubicBezTo>
                  <a:pt x="5152" y="10106"/>
                  <a:pt x="6286" y="9470"/>
                  <a:pt x="6982" y="8515"/>
                </a:cubicBezTo>
                <a:lnTo>
                  <a:pt x="10583" y="10405"/>
                </a:lnTo>
                <a:cubicBezTo>
                  <a:pt x="10523" y="10584"/>
                  <a:pt x="10503" y="10783"/>
                  <a:pt x="10503" y="10982"/>
                </a:cubicBezTo>
                <a:cubicBezTo>
                  <a:pt x="10503" y="12255"/>
                  <a:pt x="11538" y="13309"/>
                  <a:pt x="12831" y="13309"/>
                </a:cubicBezTo>
                <a:cubicBezTo>
                  <a:pt x="14124" y="13309"/>
                  <a:pt x="15158" y="12255"/>
                  <a:pt x="15158" y="10982"/>
                </a:cubicBezTo>
                <a:cubicBezTo>
                  <a:pt x="15158" y="9689"/>
                  <a:pt x="14124" y="8654"/>
                  <a:pt x="12831" y="8654"/>
                </a:cubicBezTo>
                <a:cubicBezTo>
                  <a:pt x="12135" y="8654"/>
                  <a:pt x="11498" y="8972"/>
                  <a:pt x="11080" y="9450"/>
                </a:cubicBezTo>
                <a:lnTo>
                  <a:pt x="7480" y="7560"/>
                </a:lnTo>
                <a:cubicBezTo>
                  <a:pt x="7619" y="7162"/>
                  <a:pt x="7719" y="6705"/>
                  <a:pt x="7719" y="6267"/>
                </a:cubicBezTo>
                <a:cubicBezTo>
                  <a:pt x="7719" y="5710"/>
                  <a:pt x="7599" y="5213"/>
                  <a:pt x="7400" y="4755"/>
                </a:cubicBezTo>
                <a:lnTo>
                  <a:pt x="10205" y="3064"/>
                </a:lnTo>
                <a:cubicBezTo>
                  <a:pt x="10503" y="3303"/>
                  <a:pt x="10881" y="3462"/>
                  <a:pt x="11299" y="3462"/>
                </a:cubicBezTo>
                <a:cubicBezTo>
                  <a:pt x="12254" y="3462"/>
                  <a:pt x="13030" y="2686"/>
                  <a:pt x="13030" y="1732"/>
                </a:cubicBezTo>
                <a:cubicBezTo>
                  <a:pt x="13030" y="777"/>
                  <a:pt x="12254" y="1"/>
                  <a:pt x="11299"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nvGrpSpPr>
          <p:cNvPr id="28" name="Google Shape;994;p27">
            <a:extLst>
              <a:ext uri="{FF2B5EF4-FFF2-40B4-BE49-F238E27FC236}">
                <a16:creationId xmlns:a16="http://schemas.microsoft.com/office/drawing/2014/main" id="{A60A4760-BB61-8CFD-DEBB-A044851F6EF1}"/>
              </a:ext>
            </a:extLst>
          </p:cNvPr>
          <p:cNvGrpSpPr/>
          <p:nvPr/>
        </p:nvGrpSpPr>
        <p:grpSpPr>
          <a:xfrm>
            <a:off x="5802382" y="1590559"/>
            <a:ext cx="554697" cy="606775"/>
            <a:chOff x="4042044" y="2093722"/>
            <a:chExt cx="219294" cy="239882"/>
          </a:xfrm>
        </p:grpSpPr>
        <p:sp>
          <p:nvSpPr>
            <p:cNvPr id="29" name="Google Shape;995;p27">
              <a:extLst>
                <a:ext uri="{FF2B5EF4-FFF2-40B4-BE49-F238E27FC236}">
                  <a16:creationId xmlns:a16="http://schemas.microsoft.com/office/drawing/2014/main" id="{42CFF344-AB01-8D38-6361-ACA8DF428FC5}"/>
                </a:ext>
              </a:extLst>
            </p:cNvPr>
            <p:cNvSpPr/>
            <p:nvPr/>
          </p:nvSpPr>
          <p:spPr>
            <a:xfrm>
              <a:off x="4089582" y="2093722"/>
              <a:ext cx="124220" cy="124559"/>
            </a:xfrm>
            <a:custGeom>
              <a:avLst/>
              <a:gdLst/>
              <a:ahLst/>
              <a:cxnLst/>
              <a:rect l="l" t="t" r="r" b="b"/>
              <a:pathLst>
                <a:path w="6964" h="6983" extrusionOk="0">
                  <a:moveTo>
                    <a:pt x="3482" y="0"/>
                  </a:moveTo>
                  <a:cubicBezTo>
                    <a:pt x="1553" y="0"/>
                    <a:pt x="1" y="1572"/>
                    <a:pt x="1" y="3501"/>
                  </a:cubicBezTo>
                  <a:cubicBezTo>
                    <a:pt x="1" y="5411"/>
                    <a:pt x="1553" y="6982"/>
                    <a:pt x="3482" y="6982"/>
                  </a:cubicBezTo>
                  <a:cubicBezTo>
                    <a:pt x="5392" y="6982"/>
                    <a:pt x="6963" y="5411"/>
                    <a:pt x="6963" y="3501"/>
                  </a:cubicBezTo>
                  <a:cubicBezTo>
                    <a:pt x="6963" y="1572"/>
                    <a:pt x="5392" y="0"/>
                    <a:pt x="3482" y="0"/>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0" name="Google Shape;996;p27">
              <a:extLst>
                <a:ext uri="{FF2B5EF4-FFF2-40B4-BE49-F238E27FC236}">
                  <a16:creationId xmlns:a16="http://schemas.microsoft.com/office/drawing/2014/main" id="{DBD8B10A-DF69-10B1-D862-2C67D89B330E}"/>
                </a:ext>
              </a:extLst>
            </p:cNvPr>
            <p:cNvSpPr/>
            <p:nvPr/>
          </p:nvSpPr>
          <p:spPr>
            <a:xfrm>
              <a:off x="4042044" y="2206905"/>
              <a:ext cx="219294" cy="126700"/>
            </a:xfrm>
            <a:custGeom>
              <a:avLst/>
              <a:gdLst/>
              <a:ahLst/>
              <a:cxnLst/>
              <a:rect l="l" t="t" r="r" b="b"/>
              <a:pathLst>
                <a:path w="12294" h="7103" extrusionOk="0">
                  <a:moveTo>
                    <a:pt x="2865" y="1"/>
                  </a:moveTo>
                  <a:cubicBezTo>
                    <a:pt x="1273" y="1"/>
                    <a:pt x="0" y="1294"/>
                    <a:pt x="0" y="2865"/>
                  </a:cubicBezTo>
                  <a:lnTo>
                    <a:pt x="0" y="7102"/>
                  </a:lnTo>
                  <a:lnTo>
                    <a:pt x="2109" y="7102"/>
                  </a:lnTo>
                  <a:lnTo>
                    <a:pt x="2109" y="4735"/>
                  </a:lnTo>
                  <a:cubicBezTo>
                    <a:pt x="2109" y="4576"/>
                    <a:pt x="2248" y="4437"/>
                    <a:pt x="2427" y="4437"/>
                  </a:cubicBezTo>
                  <a:cubicBezTo>
                    <a:pt x="2586" y="4437"/>
                    <a:pt x="2726" y="4576"/>
                    <a:pt x="2726" y="4735"/>
                  </a:cubicBezTo>
                  <a:lnTo>
                    <a:pt x="2726" y="7102"/>
                  </a:lnTo>
                  <a:lnTo>
                    <a:pt x="9549" y="7102"/>
                  </a:lnTo>
                  <a:lnTo>
                    <a:pt x="9549" y="4735"/>
                  </a:lnTo>
                  <a:cubicBezTo>
                    <a:pt x="9549" y="4576"/>
                    <a:pt x="9688" y="4437"/>
                    <a:pt x="9847" y="4437"/>
                  </a:cubicBezTo>
                  <a:cubicBezTo>
                    <a:pt x="10026" y="4437"/>
                    <a:pt x="10165" y="4576"/>
                    <a:pt x="10165" y="4735"/>
                  </a:cubicBezTo>
                  <a:lnTo>
                    <a:pt x="10165" y="7102"/>
                  </a:lnTo>
                  <a:lnTo>
                    <a:pt x="12294" y="7102"/>
                  </a:lnTo>
                  <a:lnTo>
                    <a:pt x="12294" y="2865"/>
                  </a:lnTo>
                  <a:cubicBezTo>
                    <a:pt x="12294" y="1294"/>
                    <a:pt x="11001" y="1"/>
                    <a:pt x="9429" y="1"/>
                  </a:cubicBezTo>
                  <a:lnTo>
                    <a:pt x="9350" y="1"/>
                  </a:lnTo>
                  <a:cubicBezTo>
                    <a:pt x="8574" y="916"/>
                    <a:pt x="7420" y="1493"/>
                    <a:pt x="6147" y="1493"/>
                  </a:cubicBezTo>
                  <a:cubicBezTo>
                    <a:pt x="4854" y="1493"/>
                    <a:pt x="3700" y="916"/>
                    <a:pt x="2925"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grpSp>
        <p:nvGrpSpPr>
          <p:cNvPr id="31" name="Google Shape;997;p27">
            <a:extLst>
              <a:ext uri="{FF2B5EF4-FFF2-40B4-BE49-F238E27FC236}">
                <a16:creationId xmlns:a16="http://schemas.microsoft.com/office/drawing/2014/main" id="{9127B2F2-ECD4-957D-EE9E-37853332CDA8}"/>
              </a:ext>
            </a:extLst>
          </p:cNvPr>
          <p:cNvGrpSpPr/>
          <p:nvPr/>
        </p:nvGrpSpPr>
        <p:grpSpPr>
          <a:xfrm>
            <a:off x="7569546" y="4818375"/>
            <a:ext cx="676324" cy="426381"/>
            <a:chOff x="5563987" y="2907726"/>
            <a:chExt cx="284936" cy="185243"/>
          </a:xfrm>
        </p:grpSpPr>
        <p:sp>
          <p:nvSpPr>
            <p:cNvPr id="32" name="Google Shape;998;p27">
              <a:extLst>
                <a:ext uri="{FF2B5EF4-FFF2-40B4-BE49-F238E27FC236}">
                  <a16:creationId xmlns:a16="http://schemas.microsoft.com/office/drawing/2014/main" id="{3093B00F-A30B-6C77-A619-7F9EFA69B388}"/>
                </a:ext>
              </a:extLst>
            </p:cNvPr>
            <p:cNvSpPr/>
            <p:nvPr/>
          </p:nvSpPr>
          <p:spPr>
            <a:xfrm>
              <a:off x="5563987" y="2938336"/>
              <a:ext cx="284936" cy="154633"/>
            </a:xfrm>
            <a:custGeom>
              <a:avLst/>
              <a:gdLst/>
              <a:ahLst/>
              <a:cxnLst/>
              <a:rect l="l" t="t" r="r" b="b"/>
              <a:pathLst>
                <a:path w="15974" h="8669" extrusionOk="0">
                  <a:moveTo>
                    <a:pt x="15924" y="1"/>
                  </a:moveTo>
                  <a:cubicBezTo>
                    <a:pt x="15914" y="1"/>
                    <a:pt x="15904" y="6"/>
                    <a:pt x="15894" y="16"/>
                  </a:cubicBezTo>
                  <a:lnTo>
                    <a:pt x="8136" y="5864"/>
                  </a:lnTo>
                  <a:cubicBezTo>
                    <a:pt x="8126" y="5874"/>
                    <a:pt x="8111" y="5879"/>
                    <a:pt x="8096" y="5879"/>
                  </a:cubicBezTo>
                  <a:cubicBezTo>
                    <a:pt x="8081" y="5879"/>
                    <a:pt x="8067" y="5874"/>
                    <a:pt x="8057" y="5864"/>
                  </a:cubicBezTo>
                  <a:lnTo>
                    <a:pt x="219" y="55"/>
                  </a:lnTo>
                  <a:cubicBezTo>
                    <a:pt x="205" y="41"/>
                    <a:pt x="161" y="27"/>
                    <a:pt x="129" y="27"/>
                  </a:cubicBezTo>
                  <a:cubicBezTo>
                    <a:pt x="116" y="27"/>
                    <a:pt x="105" y="30"/>
                    <a:pt x="100" y="35"/>
                  </a:cubicBezTo>
                  <a:cubicBezTo>
                    <a:pt x="80" y="55"/>
                    <a:pt x="0" y="75"/>
                    <a:pt x="0" y="115"/>
                  </a:cubicBezTo>
                  <a:lnTo>
                    <a:pt x="0" y="8311"/>
                  </a:lnTo>
                  <a:cubicBezTo>
                    <a:pt x="0" y="8490"/>
                    <a:pt x="239" y="8669"/>
                    <a:pt x="418" y="8669"/>
                  </a:cubicBezTo>
                  <a:lnTo>
                    <a:pt x="15735" y="8669"/>
                  </a:lnTo>
                  <a:cubicBezTo>
                    <a:pt x="15914" y="8669"/>
                    <a:pt x="15954" y="8490"/>
                    <a:pt x="15954" y="8311"/>
                  </a:cubicBezTo>
                  <a:lnTo>
                    <a:pt x="15954" y="75"/>
                  </a:lnTo>
                  <a:cubicBezTo>
                    <a:pt x="15954" y="55"/>
                    <a:pt x="15974" y="16"/>
                    <a:pt x="15954" y="16"/>
                  </a:cubicBezTo>
                  <a:cubicBezTo>
                    <a:pt x="15944" y="6"/>
                    <a:pt x="15934" y="1"/>
                    <a:pt x="15924"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sp>
          <p:nvSpPr>
            <p:cNvPr id="33" name="Google Shape;999;p27">
              <a:extLst>
                <a:ext uri="{FF2B5EF4-FFF2-40B4-BE49-F238E27FC236}">
                  <a16:creationId xmlns:a16="http://schemas.microsoft.com/office/drawing/2014/main" id="{0013F916-2E69-E75B-70AD-7926DC03BE74}"/>
                </a:ext>
              </a:extLst>
            </p:cNvPr>
            <p:cNvSpPr/>
            <p:nvPr/>
          </p:nvSpPr>
          <p:spPr>
            <a:xfrm>
              <a:off x="5563987" y="2907726"/>
              <a:ext cx="284579" cy="98945"/>
            </a:xfrm>
            <a:custGeom>
              <a:avLst/>
              <a:gdLst/>
              <a:ahLst/>
              <a:cxnLst/>
              <a:rect l="l" t="t" r="r" b="b"/>
              <a:pathLst>
                <a:path w="15954" h="5547" extrusionOk="0">
                  <a:moveTo>
                    <a:pt x="398" y="1"/>
                  </a:moveTo>
                  <a:cubicBezTo>
                    <a:pt x="239" y="1"/>
                    <a:pt x="0" y="41"/>
                    <a:pt x="0" y="220"/>
                  </a:cubicBezTo>
                  <a:lnTo>
                    <a:pt x="0" y="359"/>
                  </a:lnTo>
                  <a:lnTo>
                    <a:pt x="7997" y="5531"/>
                  </a:lnTo>
                  <a:cubicBezTo>
                    <a:pt x="8017" y="5541"/>
                    <a:pt x="8027" y="5546"/>
                    <a:pt x="8037" y="5546"/>
                  </a:cubicBezTo>
                  <a:cubicBezTo>
                    <a:pt x="8047" y="5546"/>
                    <a:pt x="8057" y="5541"/>
                    <a:pt x="8076" y="5531"/>
                  </a:cubicBezTo>
                  <a:lnTo>
                    <a:pt x="15954" y="339"/>
                  </a:lnTo>
                  <a:lnTo>
                    <a:pt x="15954" y="220"/>
                  </a:lnTo>
                  <a:cubicBezTo>
                    <a:pt x="15954" y="41"/>
                    <a:pt x="15914" y="1"/>
                    <a:pt x="15735" y="1"/>
                  </a:cubicBezTo>
                  <a:close/>
                </a:path>
              </a:pathLst>
            </a:custGeom>
            <a:solidFill>
              <a:srgbClr val="FFFFFF"/>
            </a:solidFill>
            <a:ln>
              <a:noFill/>
            </a:ln>
          </p:spPr>
          <p:txBody>
            <a:bodyPr spcFirstLastPara="1" wrap="square" lIns="121900" tIns="121900" rIns="121900" bIns="121900" anchor="ctr" anchorCtr="0">
              <a:noAutofit/>
            </a:bodyPr>
            <a:lstStyle/>
            <a:p>
              <a:endParaRPr sz="2400">
                <a:solidFill>
                  <a:srgbClr val="0070C0"/>
                </a:solidFill>
                <a:latin typeface="+mj-lt"/>
              </a:endParaRPr>
            </a:p>
          </p:txBody>
        </p:sp>
      </p:grpSp>
      <p:sp>
        <p:nvSpPr>
          <p:cNvPr id="34" name="TextBox 33">
            <a:extLst>
              <a:ext uri="{FF2B5EF4-FFF2-40B4-BE49-F238E27FC236}">
                <a16:creationId xmlns:a16="http://schemas.microsoft.com/office/drawing/2014/main" id="{83631DA5-BBDB-E394-7D36-A36AB2144297}"/>
              </a:ext>
            </a:extLst>
          </p:cNvPr>
          <p:cNvSpPr txBox="1"/>
          <p:nvPr/>
        </p:nvSpPr>
        <p:spPr>
          <a:xfrm>
            <a:off x="367461" y="1746827"/>
            <a:ext cx="2784228" cy="830997"/>
          </a:xfrm>
          <a:prstGeom prst="rect">
            <a:avLst/>
          </a:prstGeom>
          <a:noFill/>
        </p:spPr>
        <p:txBody>
          <a:bodyPr wrap="square" rtlCol="0">
            <a:spAutoFit/>
          </a:bodyPr>
          <a:lstStyle/>
          <a:p>
            <a:r>
              <a:rPr lang="en-US" sz="1600">
                <a:solidFill>
                  <a:srgbClr val="0070C0"/>
                </a:solidFill>
                <a:latin typeface="+mj-lt"/>
              </a:rPr>
              <a:t>K</a:t>
            </a:r>
            <a:r>
              <a:rPr lang="en-US" sz="1600" smtClean="0">
                <a:solidFill>
                  <a:srgbClr val="0070C0"/>
                </a:solidFill>
                <a:latin typeface="+mj-lt"/>
              </a:rPr>
              <a:t>ênh </a:t>
            </a:r>
            <a:r>
              <a:rPr lang="en-US" sz="1600">
                <a:solidFill>
                  <a:srgbClr val="0070C0"/>
                </a:solidFill>
                <a:latin typeface="+mj-lt"/>
              </a:rPr>
              <a:t>thông tin chính của nhà trường trong việc quảng bá thương </a:t>
            </a:r>
            <a:r>
              <a:rPr lang="en-US" sz="1600" smtClean="0">
                <a:solidFill>
                  <a:srgbClr val="0070C0"/>
                </a:solidFill>
                <a:latin typeface="+mj-lt"/>
              </a:rPr>
              <a:t>hiệu</a:t>
            </a:r>
            <a:endParaRPr lang="en-US" sz="1600">
              <a:solidFill>
                <a:srgbClr val="0070C0"/>
              </a:solidFill>
              <a:latin typeface="+mj-lt"/>
            </a:endParaRPr>
          </a:p>
        </p:txBody>
      </p:sp>
      <p:sp>
        <p:nvSpPr>
          <p:cNvPr id="35" name="TextBox 34">
            <a:extLst>
              <a:ext uri="{FF2B5EF4-FFF2-40B4-BE49-F238E27FC236}">
                <a16:creationId xmlns:a16="http://schemas.microsoft.com/office/drawing/2014/main" id="{0AE525E2-E07F-C2CC-71B3-3EA1FF30BCD8}"/>
              </a:ext>
            </a:extLst>
          </p:cNvPr>
          <p:cNvSpPr txBox="1"/>
          <p:nvPr/>
        </p:nvSpPr>
        <p:spPr>
          <a:xfrm>
            <a:off x="495694" y="5916114"/>
            <a:ext cx="11525203" cy="584775"/>
          </a:xfrm>
          <a:prstGeom prst="rect">
            <a:avLst/>
          </a:prstGeom>
          <a:noFill/>
        </p:spPr>
        <p:txBody>
          <a:bodyPr wrap="square" rtlCol="0">
            <a:spAutoFit/>
          </a:bodyPr>
          <a:lstStyle/>
          <a:p>
            <a:r>
              <a:rPr lang="vi-VN" sz="1600" i="1">
                <a:solidFill>
                  <a:srgbClr val="0070C0"/>
                </a:solidFill>
                <a:latin typeface="+mj-lt"/>
              </a:rPr>
              <a:t>“… </a:t>
            </a:r>
            <a:r>
              <a:rPr lang="en-US" sz="1600" i="1">
                <a:solidFill>
                  <a:srgbClr val="0070C0"/>
                </a:solidFill>
                <a:latin typeface="+mj-lt"/>
              </a:rPr>
              <a:t>Ứng dụng các </a:t>
            </a:r>
            <a:r>
              <a:rPr lang="en-US" sz="1600" b="1" i="1">
                <a:solidFill>
                  <a:srgbClr val="0070C0"/>
                </a:solidFill>
                <a:latin typeface="+mj-lt"/>
              </a:rPr>
              <a:t>công cụ chuyển đổi số</a:t>
            </a:r>
            <a:r>
              <a:rPr lang="en-US" sz="1600" i="1">
                <a:solidFill>
                  <a:srgbClr val="0070C0"/>
                </a:solidFill>
                <a:latin typeface="+mj-lt"/>
              </a:rPr>
              <a:t>, nền tảng Internet trong hoạt động thông tin quảng bà Nhà trường hay còn gọi là </a:t>
            </a:r>
            <a:r>
              <a:rPr lang="en-US" sz="1600" b="1" i="1">
                <a:solidFill>
                  <a:srgbClr val="0070C0"/>
                </a:solidFill>
                <a:latin typeface="+mj-lt"/>
              </a:rPr>
              <a:t>tiếp thị kỹ thuật số </a:t>
            </a:r>
            <a:r>
              <a:rPr lang="en-US" sz="1600" i="1">
                <a:solidFill>
                  <a:srgbClr val="0070C0"/>
                </a:solidFill>
                <a:latin typeface="+mj-lt"/>
              </a:rPr>
              <a:t>là một hình thức tiếp thị dựa trên môi trường online, bao gồm Internet và điện thoại thông minh…”</a:t>
            </a:r>
          </a:p>
        </p:txBody>
      </p:sp>
      <p:sp>
        <p:nvSpPr>
          <p:cNvPr id="36" name="TextBox 35">
            <a:extLst>
              <a:ext uri="{FF2B5EF4-FFF2-40B4-BE49-F238E27FC236}">
                <a16:creationId xmlns:a16="http://schemas.microsoft.com/office/drawing/2014/main" id="{A692C5C4-50BF-9459-C93E-FC5BDB23E6B0}"/>
              </a:ext>
            </a:extLst>
          </p:cNvPr>
          <p:cNvSpPr txBox="1"/>
          <p:nvPr/>
        </p:nvSpPr>
        <p:spPr>
          <a:xfrm>
            <a:off x="9384632" y="3211151"/>
            <a:ext cx="2636265" cy="584775"/>
          </a:xfrm>
          <a:prstGeom prst="rect">
            <a:avLst/>
          </a:prstGeom>
          <a:noFill/>
        </p:spPr>
        <p:txBody>
          <a:bodyPr wrap="square" rtlCol="0">
            <a:spAutoFit/>
          </a:bodyPr>
          <a:lstStyle/>
          <a:p>
            <a:r>
              <a:rPr lang="en-US" sz="1600" err="1">
                <a:solidFill>
                  <a:srgbClr val="0070C0"/>
                </a:solidFill>
                <a:latin typeface="+mj-lt"/>
              </a:rPr>
              <a:t>Hỗ</a:t>
            </a:r>
            <a:r>
              <a:rPr lang="en-US" sz="1600">
                <a:solidFill>
                  <a:srgbClr val="0070C0"/>
                </a:solidFill>
                <a:latin typeface="+mj-lt"/>
              </a:rPr>
              <a:t> </a:t>
            </a:r>
            <a:r>
              <a:rPr lang="en-US" sz="1600" err="1">
                <a:solidFill>
                  <a:srgbClr val="0070C0"/>
                </a:solidFill>
                <a:latin typeface="+mj-lt"/>
              </a:rPr>
              <a:t>trợ</a:t>
            </a:r>
            <a:r>
              <a:rPr lang="en-US" sz="1600">
                <a:solidFill>
                  <a:srgbClr val="0070C0"/>
                </a:solidFill>
                <a:latin typeface="+mj-lt"/>
              </a:rPr>
              <a:t> </a:t>
            </a:r>
            <a:r>
              <a:rPr lang="en-US" sz="1600" smtClean="0">
                <a:solidFill>
                  <a:srgbClr val="0070C0"/>
                </a:solidFill>
                <a:latin typeface="+mj-lt"/>
              </a:rPr>
              <a:t>tìm kiếm thông tin Trường trên Google</a:t>
            </a:r>
            <a:endParaRPr lang="en-US" sz="1600">
              <a:solidFill>
                <a:srgbClr val="0070C0"/>
              </a:solidFill>
              <a:latin typeface="+mj-lt"/>
            </a:endParaRPr>
          </a:p>
        </p:txBody>
      </p:sp>
      <p:sp>
        <p:nvSpPr>
          <p:cNvPr id="37" name="TextBox 36">
            <a:extLst>
              <a:ext uri="{FF2B5EF4-FFF2-40B4-BE49-F238E27FC236}">
                <a16:creationId xmlns:a16="http://schemas.microsoft.com/office/drawing/2014/main" id="{7850B00A-5C07-5997-B9E4-C03269A5B6C6}"/>
              </a:ext>
            </a:extLst>
          </p:cNvPr>
          <p:cNvSpPr txBox="1"/>
          <p:nvPr/>
        </p:nvSpPr>
        <p:spPr>
          <a:xfrm>
            <a:off x="320540" y="3503538"/>
            <a:ext cx="2578628" cy="1815882"/>
          </a:xfrm>
          <a:prstGeom prst="rect">
            <a:avLst/>
          </a:prstGeom>
          <a:noFill/>
        </p:spPr>
        <p:txBody>
          <a:bodyPr wrap="square" rtlCol="0">
            <a:spAutoFit/>
          </a:bodyPr>
          <a:lstStyle/>
          <a:p>
            <a:r>
              <a:rPr lang="en-US" sz="1600" smtClean="0"/>
              <a:t>Fanpage facebook: </a:t>
            </a:r>
            <a:r>
              <a:rPr lang="en-US" sz="1600" u="sng" smtClean="0">
                <a:hlinkClick r:id="rId2"/>
              </a:rPr>
              <a:t>https</a:t>
            </a:r>
            <a:r>
              <a:rPr lang="en-US" sz="1600" u="sng">
                <a:hlinkClick r:id="rId2"/>
              </a:rPr>
              <a:t>://</a:t>
            </a:r>
            <a:r>
              <a:rPr lang="en-US" sz="1600" u="sng" smtClean="0">
                <a:hlinkClick r:id="rId2"/>
              </a:rPr>
              <a:t>www.facebook.com/CDLTT</a:t>
            </a:r>
            <a:r>
              <a:rPr lang="en-US" sz="1600" smtClean="0"/>
              <a:t>, tiktok: </a:t>
            </a:r>
            <a:r>
              <a:rPr lang="en-US" sz="1600" u="sng">
                <a:hlinkClick r:id="rId3"/>
              </a:rPr>
              <a:t>https://www.tiktok.com/@</a:t>
            </a:r>
            <a:r>
              <a:rPr lang="en-US" sz="1600" u="sng" smtClean="0">
                <a:hlinkClick r:id="rId3"/>
              </a:rPr>
              <a:t>lttc.edu.vn</a:t>
            </a:r>
            <a:r>
              <a:rPr lang="en-US" sz="1600" u="sng"/>
              <a:t>, Youtube: </a:t>
            </a:r>
            <a:r>
              <a:rPr lang="en-US" sz="1600" u="sng">
                <a:hlinkClick r:id="rId4"/>
              </a:rPr>
              <a:t>https://www.youtube.com/@</a:t>
            </a:r>
            <a:r>
              <a:rPr lang="en-US" sz="1600" u="sng" smtClean="0">
                <a:hlinkClick r:id="rId4"/>
              </a:rPr>
              <a:t>LyTuTrongHCMC</a:t>
            </a:r>
            <a:r>
              <a:rPr lang="en-US" sz="1600" u="sng" smtClean="0"/>
              <a:t> </a:t>
            </a:r>
            <a:endParaRPr lang="en-US" sz="1400">
              <a:solidFill>
                <a:srgbClr val="0070C0"/>
              </a:solidFill>
              <a:latin typeface="+mj-lt"/>
            </a:endParaRPr>
          </a:p>
        </p:txBody>
      </p:sp>
    </p:spTree>
    <p:extLst>
      <p:ext uri="{BB962C8B-B14F-4D97-AF65-F5344CB8AC3E}">
        <p14:creationId xmlns:p14="http://schemas.microsoft.com/office/powerpoint/2010/main" val="19594500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4204B2B-7584-B4B0-2B2F-52EE0271E13E}"/>
              </a:ext>
            </a:extLst>
          </p:cNvPr>
          <p:cNvSpPr>
            <a:spLocks noGrp="1"/>
          </p:cNvSpPr>
          <p:nvPr>
            <p:ph type="body" sz="quarter" idx="10"/>
          </p:nvPr>
        </p:nvSpPr>
        <p:spPr/>
        <p:txBody>
          <a:bodyPr>
            <a:normAutofit fontScale="77500" lnSpcReduction="20000"/>
          </a:bodyPr>
          <a:lstStyle/>
          <a:p>
            <a:r>
              <a:rPr lang="en-US" smtClean="0"/>
              <a:t>GIẢI PHÁP AN TOÀN THÔNG TIN</a:t>
            </a:r>
            <a:endParaRPr lang="en-US"/>
          </a:p>
        </p:txBody>
      </p:sp>
      <p:pic>
        <p:nvPicPr>
          <p:cNvPr id="3" name="Picture 2">
            <a:hlinkClick r:id="rId2" action="ppaction://hlinkfile"/>
            <a:extLst>
              <a:ext uri="{FF2B5EF4-FFF2-40B4-BE49-F238E27FC236}">
                <a16:creationId xmlns:a16="http://schemas.microsoft.com/office/drawing/2014/main" id="{51D159B5-84F9-37C9-CEAE-5F97F4CA4C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42625" y="2724247"/>
            <a:ext cx="2150900" cy="2150900"/>
          </a:xfrm>
          <a:prstGeom prst="rect">
            <a:avLst/>
          </a:prstGeom>
          <a:effectLst>
            <a:outerShdw blurRad="50800" dist="38100" dir="2700000" algn="tl" rotWithShape="0">
              <a:prstClr val="black"/>
            </a:outerShdw>
          </a:effectLst>
        </p:spPr>
      </p:pic>
      <p:sp>
        <p:nvSpPr>
          <p:cNvPr id="29" name="Rectangle: Rounded Corners 28">
            <a:extLst>
              <a:ext uri="{FF2B5EF4-FFF2-40B4-BE49-F238E27FC236}">
                <a16:creationId xmlns:a16="http://schemas.microsoft.com/office/drawing/2014/main" id="{91244664-4569-FAB1-C464-9A7AC30E032A}"/>
              </a:ext>
            </a:extLst>
          </p:cNvPr>
          <p:cNvSpPr/>
          <p:nvPr/>
        </p:nvSpPr>
        <p:spPr>
          <a:xfrm>
            <a:off x="7418172" y="1209720"/>
            <a:ext cx="4532528" cy="4494893"/>
          </a:xfrm>
          <a:prstGeom prst="roundRect">
            <a:avLst>
              <a:gd name="adj" fmla="val 4938"/>
            </a:avLst>
          </a:prstGeom>
          <a:solidFill>
            <a:schemeClr val="bg1"/>
          </a:solidFill>
          <a:ln>
            <a:solidFill>
              <a:srgbClr val="002060"/>
            </a:solidFill>
            <a:prstDash val="dashDot"/>
          </a:ln>
          <a:effectLst/>
        </p:spPr>
        <p:style>
          <a:lnRef idx="2">
            <a:schemeClr val="accent2"/>
          </a:lnRef>
          <a:fillRef idx="1">
            <a:schemeClr val="lt1"/>
          </a:fillRef>
          <a:effectRef idx="0">
            <a:schemeClr val="accent2"/>
          </a:effectRef>
          <a:fontRef idx="minor">
            <a:schemeClr val="dk1"/>
          </a:fontRef>
        </p:style>
        <p:txBody>
          <a:bodyPr rtlCol="0" anchor="ctr"/>
          <a:lstStyle/>
          <a:p>
            <a:pPr algn="just" defTabSz="554520">
              <a:lnSpc>
                <a:spcPct val="114000"/>
              </a:lnSpc>
            </a:pPr>
            <a:r>
              <a:rPr lang="en-US" sz="2000">
                <a:solidFill>
                  <a:srgbClr val="4472C4"/>
                </a:solidFill>
                <a:latin typeface="+mj-lt"/>
                <a:cs typeface="Times New Roman" panose="02020603050405020304" pitchFamily="18" charset="0"/>
              </a:rPr>
              <a:t>Giá trị của việc sao lưu dữ liệu là dự phòng và nhằm mục đích khôi phục lại những bản dữ liệu trước đó để đảm bảo sự toàn vẹn của dữ liệu. Để dữ liệu được an toàn, trong việc sao lưu và khôi phục cần đảm bảo dữ liệu được sao lưu ít nhất thành 03 bản, 02 bản được sao lưu ở hai thiết bị khác nhau và 01 bản sao lưu đặt bên </a:t>
            </a:r>
            <a:r>
              <a:rPr lang="en-US" sz="2000" smtClean="0">
                <a:solidFill>
                  <a:srgbClr val="4472C4"/>
                </a:solidFill>
                <a:latin typeface="+mj-lt"/>
                <a:cs typeface="Times New Roman" panose="02020603050405020304" pitchFamily="18" charset="0"/>
              </a:rPr>
              <a:t>ngoài. </a:t>
            </a:r>
            <a:r>
              <a:rPr lang="en-US" sz="2000">
                <a:solidFill>
                  <a:srgbClr val="4472C4"/>
                </a:solidFill>
                <a:latin typeface="+mj-lt"/>
                <a:cs typeface="Times New Roman" panose="02020603050405020304" pitchFamily="18" charset="0"/>
              </a:rPr>
              <a:t>Trong trường hợp gặp sự cố, hư hỏng 01 trong 03 bản dữ liệu này thì vẫn còn 02 bản sao lưu để khôi phục dữ liệu.</a:t>
            </a:r>
          </a:p>
        </p:txBody>
      </p:sp>
      <p:sp>
        <p:nvSpPr>
          <p:cNvPr id="31" name="Oval 4">
            <a:extLst>
              <a:ext uri="{FF2B5EF4-FFF2-40B4-BE49-F238E27FC236}">
                <a16:creationId xmlns:a16="http://schemas.microsoft.com/office/drawing/2014/main" id="{6BBFB10E-C431-EEF7-F006-BE321EBE333E}"/>
              </a:ext>
            </a:extLst>
          </p:cNvPr>
          <p:cNvSpPr txBox="1"/>
          <p:nvPr/>
        </p:nvSpPr>
        <p:spPr>
          <a:xfrm>
            <a:off x="5340671" y="5030583"/>
            <a:ext cx="1979456" cy="674031"/>
          </a:xfrm>
          <a:prstGeom prst="rect">
            <a:avLst/>
          </a:prstGeom>
          <a:noFill/>
        </p:spPr>
        <p:txBody>
          <a:bodyPr wrap="square">
            <a:spAutoFit/>
          </a:bodyPr>
          <a:lstStyle>
            <a:defPPr>
              <a:defRPr lang="en-US"/>
            </a:defPPr>
            <a:lvl1pPr lvl="0" algn="ctr" defTabSz="711200">
              <a:lnSpc>
                <a:spcPct val="90000"/>
              </a:lnSpc>
              <a:spcBef>
                <a:spcPct val="0"/>
              </a:spcBef>
              <a:spcAft>
                <a:spcPct val="35000"/>
              </a:spcAft>
              <a:defRPr b="1">
                <a:solidFill>
                  <a:schemeClr val="accent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400">
                <a:latin typeface="+mj-lt"/>
              </a:rPr>
              <a:t>Mô hình ATTT </a:t>
            </a:r>
            <a:r>
              <a:rPr lang="en-US" sz="1400" smtClean="0">
                <a:latin typeface="+mj-lt"/>
              </a:rPr>
              <a:t>theo </a:t>
            </a:r>
            <a:r>
              <a:rPr lang="en-US" sz="1400">
                <a:latin typeface="+mj-lt"/>
              </a:rPr>
              <a:t>CV 235/CATTT-ATHTTT</a:t>
            </a:r>
          </a:p>
        </p:txBody>
      </p:sp>
      <p:sp>
        <p:nvSpPr>
          <p:cNvPr id="32" name="TextBox 31">
            <a:extLst>
              <a:ext uri="{FF2B5EF4-FFF2-40B4-BE49-F238E27FC236}">
                <a16:creationId xmlns:a16="http://schemas.microsoft.com/office/drawing/2014/main" id="{4574D7CF-074E-70AA-1839-1BAF2953FC9F}"/>
              </a:ext>
            </a:extLst>
          </p:cNvPr>
          <p:cNvSpPr txBox="1"/>
          <p:nvPr/>
        </p:nvSpPr>
        <p:spPr>
          <a:xfrm>
            <a:off x="5238548" y="2062827"/>
            <a:ext cx="2116774" cy="480131"/>
          </a:xfrm>
          <a:prstGeom prst="rect">
            <a:avLst/>
          </a:prstGeom>
          <a:noFill/>
        </p:spPr>
        <p:txBody>
          <a:bodyPr wrap="square">
            <a:spAutoFit/>
          </a:bodyPr>
          <a:lstStyle/>
          <a:p>
            <a:pPr lvl="0" algn="ctr" defTabSz="711200">
              <a:lnSpc>
                <a:spcPct val="90000"/>
              </a:lnSpc>
              <a:spcBef>
                <a:spcPct val="0"/>
              </a:spcBef>
              <a:spcAft>
                <a:spcPct val="35000"/>
              </a:spcAft>
            </a:pPr>
            <a:r>
              <a:rPr lang="en-US" sz="1400" b="1">
                <a:solidFill>
                  <a:schemeClr val="accent1"/>
                </a:solidFill>
                <a:latin typeface="+mj-lt"/>
              </a:rPr>
              <a:t>Đảm bảo </a:t>
            </a:r>
            <a:r>
              <a:rPr lang="en-US" sz="1400" b="1" kern="1200">
                <a:solidFill>
                  <a:schemeClr val="accent1"/>
                </a:solidFill>
                <a:latin typeface="+mj-lt"/>
              </a:rPr>
              <a:t>ATTT </a:t>
            </a:r>
            <a:r>
              <a:rPr lang="en-US" sz="1400" b="1">
                <a:solidFill>
                  <a:schemeClr val="accent1"/>
                </a:solidFill>
                <a:latin typeface="+mj-lt"/>
              </a:rPr>
              <a:t>theo NĐ </a:t>
            </a:r>
            <a:r>
              <a:rPr lang="en-US" sz="1400" b="1" kern="1200">
                <a:solidFill>
                  <a:schemeClr val="accent1"/>
                </a:solidFill>
                <a:latin typeface="+mj-lt"/>
              </a:rPr>
              <a:t>85/2016/NĐ-CP</a:t>
            </a:r>
            <a:endParaRPr lang="en-US" sz="1400" b="1">
              <a:solidFill>
                <a:schemeClr val="accent1"/>
              </a:solidFill>
              <a:latin typeface="+mj-lt"/>
            </a:endParaRPr>
          </a:p>
        </p:txBody>
      </p:sp>
      <p:pic>
        <p:nvPicPr>
          <p:cNvPr id="2050" name="Picture 2" descr="5-nguyn-t-c-backup-restore-004"/>
          <p:cNvPicPr>
            <a:picLocks noChangeAspect="1" noChangeArrowheads="1"/>
          </p:cNvPicPr>
          <p:nvPr/>
        </p:nvPicPr>
        <p:blipFill>
          <a:blip r:embed="rId4">
            <a:extLst>
              <a:ext uri="{28A0092B-C50C-407E-A947-70E740481C1C}">
                <a14:useLocalDpi xmlns:a14="http://schemas.microsoft.com/office/drawing/2010/main" val="0"/>
              </a:ext>
            </a:extLst>
          </a:blip>
          <a:srcRect t="7817" b="8249"/>
          <a:stretch>
            <a:fillRect/>
          </a:stretch>
        </p:blipFill>
        <p:spPr bwMode="auto">
          <a:xfrm>
            <a:off x="247679" y="1525962"/>
            <a:ext cx="4917471" cy="41274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35423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3">
            <a:extLst>
              <a:ext uri="{FF2B5EF4-FFF2-40B4-BE49-F238E27FC236}">
                <a16:creationId xmlns:a16="http://schemas.microsoft.com/office/drawing/2014/main" id="{F09A1B4E-0A26-46B7-B6F8-6831D6579A54}"/>
              </a:ext>
            </a:extLst>
          </p:cNvPr>
          <p:cNvSpPr txBox="1">
            <a:spLocks/>
          </p:cNvSpPr>
          <p:nvPr/>
        </p:nvSpPr>
        <p:spPr bwMode="auto">
          <a:xfrm>
            <a:off x="838695" y="51911"/>
            <a:ext cx="4097100" cy="620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0000" tIns="46800" rIns="90000" bIns="46800" numCol="1" anchor="ctr" anchorCtr="0" compatLnSpc="1">
            <a:prstTxWarp prst="textNoShape">
              <a:avLst/>
            </a:prstTxWarp>
            <a:normAutofit/>
          </a:bodyPr>
          <a:lstStyle>
            <a:lvl1pPr marL="0" indent="0" algn="l" defTabSz="457200" rtl="0" eaLnBrk="0" fontAlgn="base" hangingPunct="0">
              <a:lnSpc>
                <a:spcPct val="100000"/>
              </a:lnSpc>
              <a:spcBef>
                <a:spcPts val="813"/>
              </a:spcBef>
              <a:spcAft>
                <a:spcPct val="0"/>
              </a:spcAft>
              <a:buClr>
                <a:srgbClr val="0070C0"/>
              </a:buClr>
              <a:buSzPct val="100000"/>
              <a:buFont typeface="Arial" panose="020B0604020202020204" pitchFamily="34" charset="0"/>
              <a:buNone/>
              <a:defRPr sz="3600" b="1" kern="1200" baseline="0">
                <a:solidFill>
                  <a:srgbClr val="0070C0"/>
                </a:solidFill>
                <a:latin typeface="+mj-lt"/>
                <a:ea typeface="Open Sans" panose="020B0606030504020204" pitchFamily="34" charset="0"/>
                <a:cs typeface="Open Sans" panose="020B0606030504020204" pitchFamily="34" charset="0"/>
              </a:defRPr>
            </a:lvl1pPr>
            <a:lvl2pPr marL="7429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1600" kern="1200"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2pPr>
            <a:lvl3pPr marL="12001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1400" kern="1200"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3pPr>
            <a:lvl4pPr marL="16573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1200" kern="1200"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4pPr>
            <a:lvl5pPr marL="2114550" indent="-285750" algn="l" defTabSz="457200" rtl="0" eaLnBrk="0" fontAlgn="base" hangingPunct="0">
              <a:lnSpc>
                <a:spcPct val="90000"/>
              </a:lnSpc>
              <a:spcBef>
                <a:spcPts val="400"/>
              </a:spcBef>
              <a:spcAft>
                <a:spcPct val="0"/>
              </a:spcAft>
              <a:buClr>
                <a:srgbClr val="0070C0"/>
              </a:buClr>
              <a:buSzPct val="100000"/>
              <a:buFont typeface="Arial" panose="020B0604020202020204" pitchFamily="34" charset="0"/>
              <a:buChar char="•"/>
              <a:defRPr sz="800" kern="1200" baseline="0">
                <a:solidFill>
                  <a:srgbClr val="0070C0"/>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smtClean="0"/>
              <a:t>ĐÀO TẠO TRỰC TUYẾN</a:t>
            </a:r>
            <a:endParaRPr lang="en-US" sz="2400" dirty="0"/>
          </a:p>
        </p:txBody>
      </p:sp>
      <p:sp>
        <p:nvSpPr>
          <p:cNvPr id="9" name="Google Shape;1162;p18"/>
          <p:cNvSpPr txBox="1"/>
          <p:nvPr/>
        </p:nvSpPr>
        <p:spPr>
          <a:xfrm>
            <a:off x="3602611" y="607069"/>
            <a:ext cx="5172666" cy="32312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US" sz="1500" b="1" smtClean="0">
                <a:solidFill>
                  <a:srgbClr val="0070C0"/>
                </a:solidFill>
                <a:latin typeface="Montserrat" pitchFamily="2" charset="77"/>
                <a:ea typeface="Arial"/>
                <a:cs typeface="Arial"/>
                <a:sym typeface="Quattrocento Sans"/>
              </a:rPr>
              <a:t>TRANG BỊ 11 PHÒNG DẠY TRỰC TUYẾN</a:t>
            </a:r>
            <a:endParaRPr sz="1400" b="0" i="0" u="none" strike="noStrike" cap="none" dirty="0">
              <a:solidFill>
                <a:srgbClr val="000000"/>
              </a:solidFill>
              <a:latin typeface="Montserrat" pitchFamily="2" charset="77"/>
              <a:ea typeface="Arial"/>
              <a:cs typeface="Arial"/>
              <a:sym typeface="Arial"/>
            </a:endParaRPr>
          </a:p>
        </p:txBody>
      </p:sp>
      <p:sp>
        <p:nvSpPr>
          <p:cNvPr id="10" name="Google Shape;1167;p18"/>
          <p:cNvSpPr txBox="1"/>
          <p:nvPr/>
        </p:nvSpPr>
        <p:spPr>
          <a:xfrm>
            <a:off x="1152231" y="2566980"/>
            <a:ext cx="2592459" cy="784790"/>
          </a:xfrm>
          <a:prstGeom prst="rect">
            <a:avLst/>
          </a:prstGeom>
          <a:noFill/>
          <a:ln>
            <a:noFill/>
          </a:ln>
        </p:spPr>
        <p:txBody>
          <a:bodyPr spcFirstLastPara="1" wrap="square" lIns="91425" tIns="45700" rIns="91425" bIns="45700" anchor="t" anchorCtr="0">
            <a:spAutoFit/>
          </a:bodyPr>
          <a:lstStyle/>
          <a:p>
            <a:pPr algn="ctr">
              <a:buClr>
                <a:srgbClr val="000000"/>
              </a:buClr>
              <a:buSzPts val="1500"/>
            </a:pPr>
            <a:r>
              <a:rPr lang="vi-VN" sz="1500" b="1" smtClean="0">
                <a:solidFill>
                  <a:srgbClr val="0070C0"/>
                </a:solidFill>
                <a:latin typeface="Montserrat" pitchFamily="2" charset="77"/>
                <a:ea typeface="Arial"/>
                <a:cs typeface="Arial"/>
                <a:sym typeface="Quattrocento Sans"/>
              </a:rPr>
              <a:t>TỔ CHỨC HỘI THẢO “</a:t>
            </a:r>
            <a:r>
              <a:rPr lang="vi-VN" sz="1500" b="1" smtClean="0">
                <a:solidFill>
                  <a:srgbClr val="0070C0"/>
                </a:solidFill>
                <a:latin typeface="Montserrat" pitchFamily="2" charset="77"/>
                <a:ea typeface="Arial"/>
                <a:cs typeface="Arial"/>
              </a:rPr>
              <a:t>NÂNG CAO CHẤT LƯỢNG GIẢNG DẠY TRỰC TUYẾN</a:t>
            </a:r>
            <a:endParaRPr lang="vi-VN" sz="1500" b="1" dirty="0">
              <a:solidFill>
                <a:srgbClr val="0070C0"/>
              </a:solidFill>
              <a:latin typeface="Montserrat" pitchFamily="2" charset="77"/>
              <a:ea typeface="Arial"/>
              <a:cs typeface="Arial"/>
              <a:sym typeface="Arial"/>
            </a:endParaRPr>
          </a:p>
        </p:txBody>
      </p:sp>
      <p:sp>
        <p:nvSpPr>
          <p:cNvPr id="11" name="Google Shape;1146;p18"/>
          <p:cNvSpPr txBox="1"/>
          <p:nvPr/>
        </p:nvSpPr>
        <p:spPr>
          <a:xfrm>
            <a:off x="684546" y="4869562"/>
            <a:ext cx="2951074" cy="784790"/>
          </a:xfrm>
          <a:prstGeom prst="rect">
            <a:avLst/>
          </a:prstGeom>
          <a:noFill/>
          <a:ln>
            <a:noFill/>
          </a:ln>
        </p:spPr>
        <p:txBody>
          <a:bodyPr spcFirstLastPara="1" wrap="square" lIns="91425" tIns="45700" rIns="91425" bIns="45700" anchor="t" anchorCtr="0">
            <a:spAutoFit/>
          </a:bodyPr>
          <a:lstStyle/>
          <a:p>
            <a:pPr lvl="0" algn="just">
              <a:buClr>
                <a:srgbClr val="000000"/>
              </a:buClr>
              <a:buSzPts val="1500"/>
            </a:pPr>
            <a:r>
              <a:rPr lang="en-US" sz="1500" b="1" smtClean="0">
                <a:solidFill>
                  <a:srgbClr val="0070C0"/>
                </a:solidFill>
                <a:latin typeface="Montserrat" pitchFamily="2" charset="77"/>
                <a:ea typeface="Arial"/>
                <a:cs typeface="Arial"/>
                <a:sym typeface="Quattrocento Sans"/>
              </a:rPr>
              <a:t>TÍCH HỢP GIẢNG DẠY TRỰC TUYẾN VÀO PHẦN MỀM PMT-EDUCATION</a:t>
            </a:r>
            <a:endParaRPr lang="en-US" sz="1400" dirty="0">
              <a:solidFill>
                <a:srgbClr val="000000"/>
              </a:solidFill>
              <a:latin typeface="Montserrat" pitchFamily="2" charset="77"/>
              <a:ea typeface="Arial"/>
              <a:cs typeface="Arial"/>
              <a:sym typeface="Arial"/>
            </a:endParaRPr>
          </a:p>
        </p:txBody>
      </p:sp>
      <p:sp>
        <p:nvSpPr>
          <p:cNvPr id="12" name="Google Shape;1170;p18"/>
          <p:cNvSpPr txBox="1"/>
          <p:nvPr/>
        </p:nvSpPr>
        <p:spPr>
          <a:xfrm>
            <a:off x="3261201" y="6440974"/>
            <a:ext cx="5528685" cy="323125"/>
          </a:xfrm>
          <a:prstGeom prst="rect">
            <a:avLst/>
          </a:prstGeom>
          <a:noFill/>
          <a:ln>
            <a:noFill/>
          </a:ln>
        </p:spPr>
        <p:txBody>
          <a:bodyPr spcFirstLastPara="1" wrap="square" lIns="91425" tIns="45700" rIns="91425" bIns="45700" anchor="t" anchorCtr="0">
            <a:spAutoFit/>
          </a:bodyPr>
          <a:lstStyle/>
          <a:p>
            <a:pPr algn="ctr">
              <a:buClr>
                <a:srgbClr val="000000"/>
              </a:buClr>
              <a:buSzPts val="1500"/>
            </a:pPr>
            <a:r>
              <a:rPr lang="vi-VN" sz="1500" b="1">
                <a:solidFill>
                  <a:srgbClr val="0070C0"/>
                </a:solidFill>
                <a:latin typeface="Montserrat" pitchFamily="2" charset="77"/>
                <a:ea typeface="Arial"/>
                <a:cs typeface="Arial"/>
                <a:sym typeface="Quattrocento Sans"/>
              </a:rPr>
              <a:t>MỘT SỐ ĐƠN VỊ ĐÃ CÓ CÁC MÔ HÌNH THỰC HÀNH ẢO</a:t>
            </a:r>
            <a:endParaRPr lang="vi-VN" sz="1500" b="1" dirty="0">
              <a:solidFill>
                <a:srgbClr val="0070C0"/>
              </a:solidFill>
              <a:latin typeface="Montserrat" pitchFamily="2" charset="77"/>
              <a:ea typeface="Arial"/>
              <a:cs typeface="Arial"/>
              <a:sym typeface="Arial"/>
            </a:endParaRPr>
          </a:p>
        </p:txBody>
      </p:sp>
      <p:sp>
        <p:nvSpPr>
          <p:cNvPr id="13" name="Google Shape;1149;p18"/>
          <p:cNvSpPr txBox="1"/>
          <p:nvPr/>
        </p:nvSpPr>
        <p:spPr>
          <a:xfrm>
            <a:off x="8663347" y="4592584"/>
            <a:ext cx="3043287" cy="553957"/>
          </a:xfrm>
          <a:prstGeom prst="rect">
            <a:avLst/>
          </a:prstGeom>
          <a:noFill/>
          <a:ln>
            <a:noFill/>
          </a:ln>
        </p:spPr>
        <p:txBody>
          <a:bodyPr spcFirstLastPara="1" wrap="square" lIns="91425" tIns="45700" rIns="91425" bIns="45700" anchor="t" anchorCtr="0">
            <a:spAutoFit/>
          </a:bodyPr>
          <a:lstStyle/>
          <a:p>
            <a:pPr lvl="0" algn="just">
              <a:buClr>
                <a:srgbClr val="000000"/>
              </a:buClr>
              <a:buSzPts val="1500"/>
            </a:pPr>
            <a:r>
              <a:rPr lang="en-US" sz="1500" b="1">
                <a:solidFill>
                  <a:srgbClr val="0070C0"/>
                </a:solidFill>
                <a:latin typeface="Montserrat" pitchFamily="2" charset="77"/>
                <a:ea typeface="Quattrocento Sans"/>
                <a:cs typeface="Quattrocento Sans"/>
                <a:sym typeface="Quattrocento Sans"/>
              </a:rPr>
              <a:t>GIẢNG DẠY TRỰC TUYẾN </a:t>
            </a:r>
            <a:r>
              <a:rPr lang="en-US" sz="1500" b="1">
                <a:solidFill>
                  <a:srgbClr val="0070C0"/>
                </a:solidFill>
                <a:latin typeface="Montserrat" pitchFamily="2" charset="77"/>
                <a:ea typeface="Quattrocento Sans"/>
                <a:cs typeface="Quattrocento Sans"/>
                <a:sym typeface="Quattrocento Sans"/>
              </a:rPr>
              <a:t>QUA </a:t>
            </a:r>
            <a:r>
              <a:rPr lang="en-US" sz="1500" b="1" smtClean="0">
                <a:solidFill>
                  <a:srgbClr val="0070C0"/>
                </a:solidFill>
                <a:latin typeface="Montserrat" pitchFamily="2" charset="77"/>
                <a:ea typeface="Quattrocento Sans"/>
                <a:cs typeface="Quattrocento Sans"/>
                <a:sym typeface="Quattrocento Sans"/>
              </a:rPr>
              <a:t>GOOGLE MEET</a:t>
            </a:r>
            <a:endParaRPr lang="en-US" sz="1400" dirty="0">
              <a:solidFill>
                <a:srgbClr val="000000"/>
              </a:solidFill>
              <a:latin typeface="Montserrat" pitchFamily="2" charset="77"/>
              <a:ea typeface="Arial"/>
              <a:cs typeface="Arial"/>
              <a:sym typeface="Arial"/>
            </a:endParaRPr>
          </a:p>
        </p:txBody>
      </p:sp>
      <p:sp>
        <p:nvSpPr>
          <p:cNvPr id="14" name="AutoShape 18"/>
          <p:cNvSpPr>
            <a:spLocks/>
          </p:cNvSpPr>
          <p:nvPr/>
        </p:nvSpPr>
        <p:spPr bwMode="auto">
          <a:xfrm>
            <a:off x="3931807" y="1539405"/>
            <a:ext cx="4534996" cy="437481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w="63500" cap="flat" cmpd="sng">
            <a:solidFill>
              <a:schemeClr val="bg1">
                <a:lumMod val="75000"/>
              </a:schemeClr>
            </a:solidFill>
            <a:prstDash val="solid"/>
            <a:bevel/>
            <a:headEnd/>
            <a:tailEnd/>
          </a:ln>
          <a:effectLst/>
        </p:spPr>
        <p:txBody>
          <a:bodyPr lIns="45719" tIns="45719" rIns="45719" bIns="45719" anchor="ctr"/>
          <a:lstStyle/>
          <a:p>
            <a:pPr defTabSz="914400">
              <a:defRPr/>
            </a:pPr>
            <a:endParaRPr lang="es-ES" sz="8800">
              <a:latin typeface="Montserrat" pitchFamily="2" charset="77"/>
              <a:cs typeface="Calibri" charset="0"/>
              <a:sym typeface="Calibri" charset="0"/>
            </a:endParaRPr>
          </a:p>
        </p:txBody>
      </p:sp>
      <p:sp>
        <p:nvSpPr>
          <p:cNvPr id="15" name="AutoShape 28"/>
          <p:cNvSpPr>
            <a:spLocks/>
          </p:cNvSpPr>
          <p:nvPr/>
        </p:nvSpPr>
        <p:spPr bwMode="auto">
          <a:xfrm>
            <a:off x="7743318" y="4418068"/>
            <a:ext cx="867864" cy="83840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3"/>
            </a:solidFill>
            <a:prstDash val="solid"/>
            <a:bevel/>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45719" tIns="45719" rIns="45719" bIns="45719" anchor="ctr"/>
          <a:lstStyle/>
          <a:p>
            <a:pPr defTabSz="914400">
              <a:defRPr/>
            </a:pPr>
            <a:endParaRPr lang="es-ES" sz="8800">
              <a:latin typeface="Montserrat" pitchFamily="2" charset="77"/>
              <a:cs typeface="Calibri" charset="0"/>
              <a:sym typeface="Calibri" charset="0"/>
            </a:endParaRPr>
          </a:p>
        </p:txBody>
      </p:sp>
      <p:sp>
        <p:nvSpPr>
          <p:cNvPr id="16" name="AutoShape 19"/>
          <p:cNvSpPr>
            <a:spLocks/>
          </p:cNvSpPr>
          <p:nvPr/>
        </p:nvSpPr>
        <p:spPr bwMode="auto">
          <a:xfrm rot="10800000">
            <a:off x="5755012" y="5479098"/>
            <a:ext cx="867865" cy="837129"/>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5"/>
            </a:solidFill>
            <a:prstDash val="solid"/>
            <a:bevel/>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45719" tIns="45719" rIns="45719" bIns="45719" anchor="ctr"/>
          <a:lstStyle/>
          <a:p>
            <a:pPr defTabSz="914400">
              <a:defRPr/>
            </a:pPr>
            <a:endParaRPr lang="es-ES" sz="8800">
              <a:latin typeface="Montserrat" pitchFamily="2" charset="77"/>
              <a:cs typeface="Calibri" charset="0"/>
              <a:sym typeface="Calibri" charset="0"/>
            </a:endParaRPr>
          </a:p>
        </p:txBody>
      </p:sp>
      <p:sp>
        <p:nvSpPr>
          <p:cNvPr id="17" name="AutoShape 25"/>
          <p:cNvSpPr>
            <a:spLocks/>
          </p:cNvSpPr>
          <p:nvPr/>
        </p:nvSpPr>
        <p:spPr bwMode="auto">
          <a:xfrm>
            <a:off x="5721460" y="1148511"/>
            <a:ext cx="867865" cy="837129"/>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1"/>
            </a:solidFill>
            <a:prstDash val="solid"/>
            <a:bevel/>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45719" tIns="45719" rIns="45719" bIns="45719" anchor="ctr"/>
          <a:lstStyle/>
          <a:p>
            <a:pPr defTabSz="914400">
              <a:defRPr/>
            </a:pPr>
            <a:endParaRPr lang="es-ES" sz="8800">
              <a:latin typeface="Montserrat" pitchFamily="2" charset="77"/>
              <a:cs typeface="Calibri" charset="0"/>
              <a:sym typeface="Calibri" charset="0"/>
            </a:endParaRPr>
          </a:p>
        </p:txBody>
      </p:sp>
      <p:sp>
        <p:nvSpPr>
          <p:cNvPr id="18" name="AutoShape 27"/>
          <p:cNvSpPr>
            <a:spLocks/>
          </p:cNvSpPr>
          <p:nvPr/>
        </p:nvSpPr>
        <p:spPr bwMode="auto">
          <a:xfrm>
            <a:off x="3744690" y="2351110"/>
            <a:ext cx="867863" cy="83840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4"/>
            </a:solidFill>
            <a:prstDash val="solid"/>
            <a:bevel/>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45719" tIns="45719" rIns="45719" bIns="45719" anchor="ctr"/>
          <a:lstStyle/>
          <a:p>
            <a:pPr defTabSz="914400">
              <a:defRPr/>
            </a:pPr>
            <a:endParaRPr lang="es-ES" sz="8800">
              <a:latin typeface="Montserrat" pitchFamily="2" charset="77"/>
              <a:cs typeface="Calibri" charset="0"/>
              <a:sym typeface="Calibri" charset="0"/>
            </a:endParaRPr>
          </a:p>
        </p:txBody>
      </p:sp>
      <p:sp>
        <p:nvSpPr>
          <p:cNvPr id="19" name="AutoShape 28"/>
          <p:cNvSpPr>
            <a:spLocks/>
          </p:cNvSpPr>
          <p:nvPr/>
        </p:nvSpPr>
        <p:spPr bwMode="auto">
          <a:xfrm>
            <a:off x="7753068" y="2383841"/>
            <a:ext cx="867864" cy="83840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3"/>
            </a:solidFill>
            <a:prstDash val="solid"/>
            <a:bevel/>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45719" tIns="45719" rIns="45719" bIns="45719" anchor="ctr"/>
          <a:lstStyle/>
          <a:p>
            <a:pPr defTabSz="914400">
              <a:defRPr/>
            </a:pPr>
            <a:endParaRPr lang="es-ES" sz="8800">
              <a:latin typeface="Montserrat" pitchFamily="2" charset="77"/>
              <a:cs typeface="Calibri" charset="0"/>
              <a:sym typeface="Calibri" charset="0"/>
            </a:endParaRPr>
          </a:p>
        </p:txBody>
      </p:sp>
      <p:sp>
        <p:nvSpPr>
          <p:cNvPr id="20" name="AutoShape 20"/>
          <p:cNvSpPr>
            <a:spLocks/>
          </p:cNvSpPr>
          <p:nvPr/>
        </p:nvSpPr>
        <p:spPr bwMode="auto">
          <a:xfrm rot="10800000">
            <a:off x="3780000" y="4418067"/>
            <a:ext cx="867865" cy="837129"/>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FFFFFF"/>
          </a:solidFill>
          <a:ln w="63500" cap="flat" cmpd="sng">
            <a:solidFill>
              <a:schemeClr val="accent6"/>
            </a:solidFill>
            <a:prstDash val="solid"/>
            <a:bevel/>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45719" tIns="45719" rIns="45719" bIns="45719" anchor="ctr"/>
          <a:lstStyle/>
          <a:p>
            <a:pPr defTabSz="914400">
              <a:defRPr/>
            </a:pPr>
            <a:endParaRPr lang="es-ES" sz="8800">
              <a:latin typeface="Montserrat" pitchFamily="2" charset="77"/>
              <a:cs typeface="Calibri" charset="0"/>
              <a:sym typeface="Calibri" charset="0"/>
            </a:endParaRPr>
          </a:p>
        </p:txBody>
      </p:sp>
      <p:pic>
        <p:nvPicPr>
          <p:cNvPr id="21" name="Picture 20">
            <a:extLst>
              <a:ext uri="{FF2B5EF4-FFF2-40B4-BE49-F238E27FC236}">
                <a16:creationId xmlns:a16="http://schemas.microsoft.com/office/drawing/2014/main" id="{57124621-33B4-3EBC-D946-E51D72F37569}"/>
              </a:ext>
            </a:extLst>
          </p:cNvPr>
          <p:cNvPicPr>
            <a:picLocks noChangeAspect="1"/>
          </p:cNvPicPr>
          <p:nvPr/>
        </p:nvPicPr>
        <p:blipFill>
          <a:blip r:embed="rId2"/>
          <a:stretch>
            <a:fillRect/>
          </a:stretch>
        </p:blipFill>
        <p:spPr>
          <a:xfrm>
            <a:off x="5871991" y="5571897"/>
            <a:ext cx="634200" cy="583415"/>
          </a:xfrm>
          <a:prstGeom prst="rect">
            <a:avLst/>
          </a:prstGeom>
        </p:spPr>
      </p:pic>
      <p:pic>
        <p:nvPicPr>
          <p:cNvPr id="22" name="Picture 2" descr="vnEdu LMS - Ứng dụng trên Google Play">
            <a:extLst>
              <a:ext uri="{FF2B5EF4-FFF2-40B4-BE49-F238E27FC236}">
                <a16:creationId xmlns:a16="http://schemas.microsoft.com/office/drawing/2014/main" id="{0148DF1C-570A-74FE-2C6A-7C2F7D1C487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938" t="13536" r="9058" b="14426"/>
          <a:stretch/>
        </p:blipFill>
        <p:spPr bwMode="auto">
          <a:xfrm>
            <a:off x="5871991" y="1296372"/>
            <a:ext cx="566802" cy="486065"/>
          </a:xfrm>
          <a:prstGeom prst="rect">
            <a:avLst/>
          </a:prstGeom>
          <a:noFill/>
          <a:extLst>
            <a:ext uri="{909E8E84-426E-40DD-AFC4-6F175D3DCCD1}">
              <a14:hiddenFill xmlns:a14="http://schemas.microsoft.com/office/drawing/2010/main">
                <a:solidFill>
                  <a:srgbClr val="FFFFFF"/>
                </a:solidFill>
              </a14:hiddenFill>
            </a:ext>
          </a:extLst>
        </p:spPr>
      </p:pic>
      <p:sp>
        <p:nvSpPr>
          <p:cNvPr id="23" name="Google Shape;347;p4"/>
          <p:cNvSpPr/>
          <p:nvPr/>
        </p:nvSpPr>
        <p:spPr>
          <a:xfrm>
            <a:off x="7204405" y="2648089"/>
            <a:ext cx="1961316" cy="393351"/>
          </a:xfrm>
          <a:prstGeom prst="rect">
            <a:avLst/>
          </a:prstGeom>
          <a:noFill/>
          <a:ln>
            <a:noFill/>
          </a:ln>
        </p:spPr>
        <p:txBody>
          <a:bodyPr spcFirstLastPara="1" wrap="square" lIns="121900" tIns="60925" rIns="121900" bIns="60925"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US" sz="1300" b="1" i="0" u="none" strike="noStrike" cap="none" dirty="0">
                <a:solidFill>
                  <a:srgbClr val="00B0F0"/>
                </a:solidFill>
                <a:latin typeface="+mn-lt"/>
                <a:ea typeface="Times New Roman"/>
                <a:cs typeface="Times New Roman"/>
                <a:sym typeface="Times New Roman"/>
              </a:rPr>
              <a:t>VNMOOC</a:t>
            </a:r>
            <a:endParaRPr sz="1300" b="1" i="0" u="none" strike="noStrike" cap="none" dirty="0">
              <a:solidFill>
                <a:srgbClr val="00B0F0"/>
              </a:solidFill>
              <a:latin typeface="+mn-lt"/>
              <a:ea typeface="Times New Roman"/>
              <a:cs typeface="Times New Roman"/>
              <a:sym typeface="Times New Roman"/>
            </a:endParaRPr>
          </a:p>
        </p:txBody>
      </p:sp>
      <p:sp>
        <p:nvSpPr>
          <p:cNvPr id="24" name="Google Shape;1149;p18"/>
          <p:cNvSpPr txBox="1"/>
          <p:nvPr/>
        </p:nvSpPr>
        <p:spPr>
          <a:xfrm>
            <a:off x="8731044" y="2598836"/>
            <a:ext cx="2975590" cy="55395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500"/>
              <a:buFont typeface="Arial"/>
              <a:buNone/>
            </a:pPr>
            <a:r>
              <a:rPr lang="en-US" sz="1500" b="1" i="0" u="none" strike="noStrike" cap="none" smtClean="0">
                <a:solidFill>
                  <a:srgbClr val="0070C0"/>
                </a:solidFill>
                <a:latin typeface="Montserrat" pitchFamily="2" charset="77"/>
                <a:ea typeface="Quattrocento Sans"/>
                <a:cs typeface="Quattrocento Sans"/>
                <a:sym typeface="Quattrocento Sans"/>
              </a:rPr>
              <a:t>GIẢNG DẠY TRỰC TUYẾN QUA ZOOM</a:t>
            </a:r>
            <a:endParaRPr sz="1400" b="0" i="0" u="none" strike="noStrike" cap="none" dirty="0">
              <a:solidFill>
                <a:srgbClr val="000000"/>
              </a:solidFill>
              <a:latin typeface="Montserrat" pitchFamily="2" charset="77"/>
              <a:ea typeface="Arial"/>
              <a:cs typeface="Arial"/>
              <a:sym typeface="Arial"/>
            </a:endParaRPr>
          </a:p>
        </p:txBody>
      </p:sp>
      <p:pic>
        <p:nvPicPr>
          <p:cNvPr id="25" name="Google Shape;1212;p19"/>
          <p:cNvPicPr preferRelativeResize="0"/>
          <p:nvPr/>
        </p:nvPicPr>
        <p:blipFill rotWithShape="1">
          <a:blip r:embed="rId4">
            <a:alphaModFix/>
          </a:blip>
          <a:srcRect t="67" b="67"/>
          <a:stretch/>
        </p:blipFill>
        <p:spPr>
          <a:xfrm>
            <a:off x="3933789" y="4572028"/>
            <a:ext cx="537178" cy="491269"/>
          </a:xfrm>
          <a:prstGeom prst="ellipse">
            <a:avLst/>
          </a:prstGeom>
          <a:noFill/>
          <a:ln>
            <a:noFill/>
          </a:ln>
        </p:spPr>
      </p:pic>
      <p:pic>
        <p:nvPicPr>
          <p:cNvPr id="26" name="Picture 8" descr="Sharing content - Free multimedia icons">
            <a:extLst>
              <a:ext uri="{FF2B5EF4-FFF2-40B4-BE49-F238E27FC236}">
                <a16:creationId xmlns:a16="http://schemas.microsoft.com/office/drawing/2014/main" id="{CCB0E41A-72F3-5366-9428-88E4613850F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03470" y="4584331"/>
            <a:ext cx="531376" cy="53137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vnEdu LMS - Ứng dụng trên Google Play">
            <a:extLst>
              <a:ext uri="{FF2B5EF4-FFF2-40B4-BE49-F238E27FC236}">
                <a16:creationId xmlns:a16="http://schemas.microsoft.com/office/drawing/2014/main" id="{0148DF1C-570A-74FE-2C6A-7C2F7D1C487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938" t="13536" r="9058" b="14426"/>
          <a:stretch/>
        </p:blipFill>
        <p:spPr bwMode="auto">
          <a:xfrm>
            <a:off x="3915641" y="2517367"/>
            <a:ext cx="566802" cy="486065"/>
          </a:xfrm>
          <a:prstGeom prst="rect">
            <a:avLst/>
          </a:prstGeom>
          <a:noFill/>
          <a:extLst>
            <a:ext uri="{909E8E84-426E-40DD-AFC4-6F175D3DCCD1}">
              <a14:hiddenFill xmlns:a14="http://schemas.microsoft.com/office/drawing/2010/main">
                <a:solidFill>
                  <a:srgbClr val="FFFFFF"/>
                </a:solidFill>
              </a14:hiddenFill>
            </a:ext>
          </a:extLst>
        </p:spPr>
      </p:pic>
      <p:pic>
        <p:nvPicPr>
          <p:cNvPr id="28" name="Graphic 10" descr="Classroom">
            <a:extLst>
              <a:ext uri="{FF2B5EF4-FFF2-40B4-BE49-F238E27FC236}">
                <a16:creationId xmlns:a16="http://schemas.microsoft.com/office/drawing/2014/main" id="{88B12DD0-1A5E-AF43-915A-D6C26A42FB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70650" y="3274228"/>
            <a:ext cx="808027" cy="808027"/>
          </a:xfrm>
          <a:prstGeom prst="rect">
            <a:avLst/>
          </a:prstGeom>
        </p:spPr>
      </p:pic>
      <p:pic>
        <p:nvPicPr>
          <p:cNvPr id="30" name="Graphic 12" descr="Professor">
            <a:extLst>
              <a:ext uri="{FF2B5EF4-FFF2-40B4-BE49-F238E27FC236}">
                <a16:creationId xmlns:a16="http://schemas.microsoft.com/office/drawing/2014/main" id="{6099F7D7-645D-724F-A021-FF099A80A74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62940" y="3309588"/>
            <a:ext cx="689233" cy="689233"/>
          </a:xfrm>
          <a:prstGeom prst="rect">
            <a:avLst/>
          </a:prstGeom>
        </p:spPr>
      </p:pic>
      <p:pic>
        <p:nvPicPr>
          <p:cNvPr id="33" name="Picture 2" descr="Hệ thống quản lý học tập trực tuyến - LMS là gì? Cấu trúc và chức năng của  LMS. - Nettop Company"/>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136773" y="2887105"/>
            <a:ext cx="2470784" cy="1544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6413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FDC223B-B605-43E0-94B1-6760526B822A}"/>
              </a:ext>
            </a:extLst>
          </p:cNvPr>
          <p:cNvSpPr>
            <a:spLocks noGrp="1"/>
          </p:cNvSpPr>
          <p:nvPr>
            <p:ph type="body" sz="quarter" idx="10"/>
          </p:nvPr>
        </p:nvSpPr>
        <p:spPr>
          <a:xfrm>
            <a:off x="1028699" y="108832"/>
            <a:ext cx="9658966" cy="711200"/>
          </a:xfrm>
        </p:spPr>
        <p:txBody>
          <a:bodyPr>
            <a:normAutofit fontScale="77500" lnSpcReduction="20000"/>
          </a:bodyPr>
          <a:lstStyle/>
          <a:p>
            <a:r>
              <a:rPr lang="en-US" smtClean="0"/>
              <a:t>MỨC ĐỘ TRƯỞNG THÀNH SỐ CỦA TRƯỜNG HỌC</a:t>
            </a:r>
            <a:endParaRPr lang="en-US"/>
          </a:p>
        </p:txBody>
      </p:sp>
      <p:sp>
        <p:nvSpPr>
          <p:cNvPr id="3" name="Google Shape;1332;ge249080b22_91_0">
            <a:extLst>
              <a:ext uri="{FF2B5EF4-FFF2-40B4-BE49-F238E27FC236}">
                <a16:creationId xmlns:a16="http://schemas.microsoft.com/office/drawing/2014/main" id="{1CD57648-30EE-439C-AB79-1FC8A2B1AD63}"/>
              </a:ext>
            </a:extLst>
          </p:cNvPr>
          <p:cNvSpPr txBox="1"/>
          <p:nvPr/>
        </p:nvSpPr>
        <p:spPr>
          <a:xfrm>
            <a:off x="496121" y="3413979"/>
            <a:ext cx="6064450" cy="32623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Mức</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1: </a:t>
            </a: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Số</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hóa</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a:t>
            </a:r>
            <a:endParaRPr sz="16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endParaRPr>
          </a:p>
          <a:p>
            <a:pPr marL="0" marR="0" lvl="0" indent="0" algn="l" rtl="0">
              <a:lnSpc>
                <a:spcPct val="100000"/>
              </a:lnSpc>
              <a:spcBef>
                <a:spcPts val="0"/>
              </a:spcBef>
              <a:spcAft>
                <a:spcPts val="0"/>
              </a:spcAft>
              <a:buClr>
                <a:srgbClr val="000000"/>
              </a:buClr>
              <a:buSzPts val="1200"/>
              <a:buFont typeface="Arial"/>
              <a:buNone/>
            </a:pP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Là</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hóa</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trình</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chuyển</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đổi</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công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tác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điều</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hành</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quản</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lý</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của</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cơ</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sở</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giáo</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dục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từ</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quản</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lý</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các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công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việc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hồ</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sơ</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giấy</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tờ</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tài</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liệu</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theo</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cách</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truyền</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thống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sang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chuẩn</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dữ</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liệu</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số</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endParaRPr sz="1600" b="0" i="0" u="none" strike="noStrike" cap="none">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a:p>
            <a:pPr marL="0" marR="0" lvl="0" indent="0" algn="l" rtl="0">
              <a:lnSpc>
                <a:spcPct val="100000"/>
              </a:lnSpc>
              <a:spcBef>
                <a:spcPts val="0"/>
              </a:spcBef>
              <a:spcAft>
                <a:spcPts val="0"/>
              </a:spcAft>
              <a:buClr>
                <a:srgbClr val="000000"/>
              </a:buClr>
              <a:buSzPts val="1400"/>
              <a:buFont typeface="Arial"/>
              <a:buNone/>
            </a:pPr>
            <a:endParaRPr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endParaRPr>
          </a:p>
          <a:p>
            <a:pPr marL="0" marR="0" lvl="0" indent="0" algn="l" rtl="0">
              <a:lnSpc>
                <a:spcPct val="100000"/>
              </a:lnSpc>
              <a:spcBef>
                <a:spcPts val="0"/>
              </a:spcBef>
              <a:spcAft>
                <a:spcPts val="0"/>
              </a:spcAft>
              <a:buClr>
                <a:srgbClr val="000000"/>
              </a:buClr>
              <a:buSzPts val="1400"/>
              <a:buFont typeface="Arial"/>
              <a:buNone/>
            </a:pP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Mức</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2: </a:t>
            </a: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Công</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nghệ</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số</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endParaRPr sz="16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endParaRPr>
          </a:p>
          <a:p>
            <a:pPr marL="0" marR="0" lvl="0" indent="0" algn="l" rtl="0">
              <a:lnSpc>
                <a:spcPct val="100000"/>
              </a:lnSpc>
              <a:spcBef>
                <a:spcPts val="0"/>
              </a:spcBef>
              <a:spcAft>
                <a:spcPts val="0"/>
              </a:spcAft>
              <a:buClr>
                <a:srgbClr val="000000"/>
              </a:buClr>
              <a:buSzPts val="1200"/>
              <a:buFont typeface="Arial"/>
              <a:buNone/>
            </a:pP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Áp</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dụng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công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nghệ</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số</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vào</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tất</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cả</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các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khía</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cạnh</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trong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quản</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lý</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điều</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hành</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dạy</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và</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học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cung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cấp</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được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các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dịch</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vụ</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số</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học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đường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a:t>
            </a:r>
            <a:endParaRPr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endParaRPr>
          </a:p>
          <a:p>
            <a:pPr marL="0" marR="0" lvl="0" indent="0" algn="l" rtl="0">
              <a:lnSpc>
                <a:spcPct val="100000"/>
              </a:lnSpc>
              <a:spcBef>
                <a:spcPts val="0"/>
              </a:spcBef>
              <a:spcAft>
                <a:spcPts val="0"/>
              </a:spcAft>
              <a:buClr>
                <a:srgbClr val="000000"/>
              </a:buClr>
              <a:buSzPts val="1400"/>
              <a:buFont typeface="Arial"/>
              <a:buNone/>
            </a:pPr>
            <a:endParaRPr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endParaRPr>
          </a:p>
          <a:p>
            <a:pPr marL="0" marR="0" lvl="0" indent="0" algn="l" rtl="0">
              <a:lnSpc>
                <a:spcPct val="100000"/>
              </a:lnSpc>
              <a:spcBef>
                <a:spcPts val="0"/>
              </a:spcBef>
              <a:spcAft>
                <a:spcPts val="0"/>
              </a:spcAft>
              <a:buClr>
                <a:srgbClr val="000000"/>
              </a:buClr>
              <a:buSzPts val="1400"/>
              <a:buFont typeface="Arial"/>
              <a:buNone/>
            </a:pP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Mức</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3: </a:t>
            </a: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Chuyển</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đổi</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600" b="1"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số</a:t>
            </a:r>
            <a:r>
              <a:rPr lang="en-US" sz="16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endParaRPr sz="1600" b="0" i="0" u="none" strike="noStrike" cap="none">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a:p>
            <a:pPr marL="0" marR="0" lvl="0" indent="0" algn="l" rtl="0">
              <a:lnSpc>
                <a:spcPct val="100000"/>
              </a:lnSpc>
              <a:spcBef>
                <a:spcPts val="0"/>
              </a:spcBef>
              <a:spcAft>
                <a:spcPts val="0"/>
              </a:spcAft>
              <a:buClr>
                <a:srgbClr val="000000"/>
              </a:buClr>
              <a:buSzPts val="1200"/>
              <a:buFont typeface="Arial"/>
              <a:buNone/>
            </a:pP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Áp</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dụng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các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giải</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pháp</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công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nghệ</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số</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công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nghệ</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4.0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vào</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mọi</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hoạt</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động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của</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cơ</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sở</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giáo</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dục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với</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mục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đích</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lấy</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người</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học</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và</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nhà</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giáo</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làm</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trung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tâm</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phát</a:t>
            </a: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huy</a:t>
            </a: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tối</a:t>
            </a: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đa</a:t>
            </a: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năng</a:t>
            </a: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lực</a:t>
            </a: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của</a:t>
            </a: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người</a:t>
            </a: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học</a:t>
            </a:r>
            <a:r>
              <a:rPr lang="en-US" sz="1400">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thấu</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hiểu</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và</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nâng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cao</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hiệu</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suất</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đào</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tạo</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và</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bồi</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dưỡng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của</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giảng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viên</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tối</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ưu</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hoạt</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động</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quản</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lý</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điều</a:t>
            </a:r>
            <a:r>
              <a:rPr lang="en-US" sz="1400" b="0"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 </a:t>
            </a:r>
            <a:r>
              <a:rPr lang="en-US" sz="1400" b="0" i="0" u="none" strike="noStrike" cap="none" err="1">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hành</a:t>
            </a:r>
            <a:endParaRPr sz="1600" b="0" i="0" u="none" strike="noStrike" cap="none">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 name="Google Shape;1334;ge249080b22_91_0">
            <a:extLst>
              <a:ext uri="{FF2B5EF4-FFF2-40B4-BE49-F238E27FC236}">
                <a16:creationId xmlns:a16="http://schemas.microsoft.com/office/drawing/2014/main" id="{BBF7FAF2-0D59-40C4-99E0-561C4E699E04}"/>
              </a:ext>
            </a:extLst>
          </p:cNvPr>
          <p:cNvSpPr txBox="1"/>
          <p:nvPr/>
        </p:nvSpPr>
        <p:spPr>
          <a:xfrm>
            <a:off x="579120" y="2668808"/>
            <a:ext cx="10427376"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chemeClr val="dk1"/>
                </a:solidFill>
                <a:latin typeface="Open Sans" panose="020B0606030504020204" pitchFamily="34" charset="0"/>
                <a:ea typeface="Open Sans" panose="020B0606030504020204" pitchFamily="34" charset="0"/>
                <a:cs typeface="Open Sans" panose="020B0606030504020204" pitchFamily="34" charset="0"/>
                <a:sym typeface="Montserrat"/>
              </a:rPr>
              <a:t>Tính trên t</a:t>
            </a:r>
            <a:r>
              <a:rPr lang="en-US" sz="1400" b="1" i="0" u="none" strike="noStrike" cap="none">
                <a:solidFill>
                  <a:srgbClr val="000000"/>
                </a:solidFill>
                <a:latin typeface="Open Sans" panose="020B0606030504020204" pitchFamily="34" charset="0"/>
                <a:ea typeface="Open Sans" panose="020B0606030504020204" pitchFamily="34" charset="0"/>
                <a:cs typeface="Open Sans" panose="020B0606030504020204" pitchFamily="34" charset="0"/>
                <a:sym typeface="Montserrat"/>
              </a:rPr>
              <a:t>hang điểm từ 1-6  tương ứng với 3 mức độ trưởng thành số: </a:t>
            </a:r>
            <a:endParaRPr sz="1400" b="0" i="0" u="none" strike="noStrike" cap="none">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000000"/>
                </a:solidFill>
                <a:latin typeface="Open Sans" panose="020B0606030504020204" pitchFamily="34" charset="0"/>
                <a:ea typeface="Open Sans" panose="020B0606030504020204" pitchFamily="34" charset="0"/>
                <a:cs typeface="Open Sans" panose="020B0606030504020204" pitchFamily="34" charset="0"/>
                <a:sym typeface="Montserrat"/>
              </a:rPr>
              <a:t>Số hóa&gt; Công nghệ số&gt; Chuyển đổi số. </a:t>
            </a:r>
            <a:endParaRPr sz="1400" b="0" i="0" u="none" strike="noStrike" cap="none">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endParaRPr>
          </a:p>
        </p:txBody>
      </p:sp>
      <p:pic>
        <p:nvPicPr>
          <p:cNvPr id="5" name="Google Shape;1336;ge249080b22_91_0">
            <a:extLst>
              <a:ext uri="{FF2B5EF4-FFF2-40B4-BE49-F238E27FC236}">
                <a16:creationId xmlns:a16="http://schemas.microsoft.com/office/drawing/2014/main" id="{4BA65E7B-B9AB-4D82-BF0F-272AD256F965}"/>
              </a:ext>
            </a:extLst>
          </p:cNvPr>
          <p:cNvPicPr preferRelativeResize="0"/>
          <p:nvPr/>
        </p:nvPicPr>
        <p:blipFill rotWithShape="1">
          <a:blip r:embed="rId2">
            <a:alphaModFix/>
          </a:blip>
          <a:srcRect l="11627" t="19138" r="9487" b="56443"/>
          <a:stretch/>
        </p:blipFill>
        <p:spPr>
          <a:xfrm>
            <a:off x="680962" y="1067230"/>
            <a:ext cx="7378858" cy="1284748"/>
          </a:xfrm>
          <a:prstGeom prst="rect">
            <a:avLst/>
          </a:prstGeom>
          <a:noFill/>
          <a:ln>
            <a:noFill/>
          </a:ln>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28443"/>
            <a:ext cx="12192000" cy="1441450"/>
          </a:xfrm>
          <a:prstGeom prst="rect">
            <a:avLst/>
          </a:prstGeom>
        </p:spPr>
      </p:pic>
      <p:grpSp>
        <p:nvGrpSpPr>
          <p:cNvPr id="69" name="Group 68"/>
          <p:cNvGrpSpPr/>
          <p:nvPr/>
        </p:nvGrpSpPr>
        <p:grpSpPr>
          <a:xfrm>
            <a:off x="6828002" y="1119278"/>
            <a:ext cx="5363998" cy="5238388"/>
            <a:chOff x="6828002" y="1119278"/>
            <a:chExt cx="5363998" cy="5238388"/>
          </a:xfrm>
        </p:grpSpPr>
        <p:grpSp>
          <p:nvGrpSpPr>
            <p:cNvPr id="12" name="Group 11">
              <a:extLst>
                <a:ext uri="{FF2B5EF4-FFF2-40B4-BE49-F238E27FC236}">
                  <a16:creationId xmlns:a16="http://schemas.microsoft.com/office/drawing/2014/main" id="{3B68E3CA-B309-0342-9E18-A2CFD8D4B7F6}"/>
                </a:ext>
              </a:extLst>
            </p:cNvPr>
            <p:cNvGrpSpPr/>
            <p:nvPr/>
          </p:nvGrpSpPr>
          <p:grpSpPr>
            <a:xfrm>
              <a:off x="7439652" y="1119278"/>
              <a:ext cx="4623329" cy="4630436"/>
              <a:chOff x="5913120" y="499875"/>
              <a:chExt cx="5849258" cy="5858250"/>
            </a:xfrm>
          </p:grpSpPr>
          <p:grpSp>
            <p:nvGrpSpPr>
              <p:cNvPr id="13" name="Group 12">
                <a:extLst>
                  <a:ext uri="{FF2B5EF4-FFF2-40B4-BE49-F238E27FC236}">
                    <a16:creationId xmlns:a16="http://schemas.microsoft.com/office/drawing/2014/main" id="{7C65A53F-5B8D-9540-BBCA-CF7CE6E30C8E}"/>
                  </a:ext>
                </a:extLst>
              </p:cNvPr>
              <p:cNvGrpSpPr/>
              <p:nvPr/>
            </p:nvGrpSpPr>
            <p:grpSpPr>
              <a:xfrm>
                <a:off x="5913120" y="499875"/>
                <a:ext cx="5849258" cy="5858250"/>
                <a:chOff x="4746172" y="257291"/>
                <a:chExt cx="6333680" cy="6343417"/>
              </a:xfrm>
            </p:grpSpPr>
            <p:sp>
              <p:nvSpPr>
                <p:cNvPr id="54" name="Google Shape;396;p13"/>
                <p:cNvSpPr/>
                <p:nvPr/>
              </p:nvSpPr>
              <p:spPr>
                <a:xfrm>
                  <a:off x="4746172" y="257291"/>
                  <a:ext cx="6333680" cy="6333680"/>
                </a:xfrm>
                <a:prstGeom prst="ellipse">
                  <a:avLst/>
                </a:prstGeom>
                <a:solidFill>
                  <a:srgbClr val="F2F2F2"/>
                </a:solidFill>
                <a:ln>
                  <a:noFill/>
                </a:ln>
              </p:spPr>
              <p:txBody>
                <a:bodyPr spcFirstLastPara="1" wrap="square" lIns="45713" tIns="22850" rIns="45713" bIns="22850" anchor="ctr" anchorCtr="0">
                  <a:noAutofit/>
                </a:bodyPr>
                <a:lstStyle/>
                <a:p>
                  <a:pPr algn="ctr"/>
                  <a:endParaRPr sz="1050">
                    <a:solidFill>
                      <a:schemeClr val="lt1"/>
                    </a:solidFill>
                    <a:latin typeface="Calibri"/>
                    <a:ea typeface="Calibri"/>
                    <a:cs typeface="Calibri"/>
                    <a:sym typeface="Calibri"/>
                  </a:endParaRPr>
                </a:p>
              </p:txBody>
            </p:sp>
            <p:sp>
              <p:nvSpPr>
                <p:cNvPr id="55" name="Google Shape;397;p13"/>
                <p:cNvSpPr/>
                <p:nvPr/>
              </p:nvSpPr>
              <p:spPr>
                <a:xfrm>
                  <a:off x="4746172" y="257291"/>
                  <a:ext cx="6333680" cy="6333680"/>
                </a:xfrm>
                <a:prstGeom prst="pie">
                  <a:avLst>
                    <a:gd name="adj1" fmla="val 16203509"/>
                    <a:gd name="adj2" fmla="val 19331238"/>
                  </a:avLst>
                </a:prstGeom>
                <a:solidFill>
                  <a:schemeClr val="accent1"/>
                </a:solidFill>
                <a:ln>
                  <a:solidFill>
                    <a:schemeClr val="bg1"/>
                  </a:solidFill>
                </a:ln>
              </p:spPr>
              <p:txBody>
                <a:bodyPr spcFirstLastPara="1" vert="vert270" wrap="square" lIns="45713" tIns="22850" rIns="45713" bIns="22850" anchor="t" anchorCtr="0">
                  <a:noAutofit/>
                </a:bodyPr>
                <a:lstStyle/>
                <a:p>
                  <a:pPr algn="ctr"/>
                  <a:r>
                    <a:rPr lang="en-US" sz="1200">
                      <a:latin typeface="Calibri"/>
                      <a:ea typeface="Calibri"/>
                      <a:cs typeface="Calibri"/>
                      <a:sym typeface="Calibri"/>
                    </a:rPr>
                    <a:t>Hạ tầng</a:t>
                  </a:r>
                  <a:endParaRPr sz="1200">
                    <a:latin typeface="Calibri"/>
                    <a:ea typeface="Calibri"/>
                    <a:cs typeface="Calibri"/>
                    <a:sym typeface="Calibri"/>
                  </a:endParaRPr>
                </a:p>
              </p:txBody>
            </p:sp>
            <p:sp>
              <p:nvSpPr>
                <p:cNvPr id="56" name="Google Shape;397;p13">
                  <a:extLst>
                    <a:ext uri="{FF2B5EF4-FFF2-40B4-BE49-F238E27FC236}">
                      <a16:creationId xmlns:a16="http://schemas.microsoft.com/office/drawing/2014/main" id="{5AD37C33-56CA-3843-B043-658B634EA89A}"/>
                    </a:ext>
                  </a:extLst>
                </p:cNvPr>
                <p:cNvSpPr/>
                <p:nvPr/>
              </p:nvSpPr>
              <p:spPr>
                <a:xfrm>
                  <a:off x="4746172" y="257291"/>
                  <a:ext cx="6333680" cy="6333680"/>
                </a:xfrm>
                <a:prstGeom prst="pie">
                  <a:avLst>
                    <a:gd name="adj1" fmla="val 19339471"/>
                    <a:gd name="adj2" fmla="val 1377125"/>
                  </a:avLst>
                </a:prstGeom>
                <a:solidFill>
                  <a:srgbClr val="92D050"/>
                </a:solidFill>
                <a:ln>
                  <a:solidFill>
                    <a:schemeClr val="bg1"/>
                  </a:solidFill>
                </a:ln>
              </p:spPr>
              <p:txBody>
                <a:bodyPr spcFirstLastPara="1" wrap="square" lIns="45713" tIns="22850" rIns="45713" bIns="22850" anchor="ctr" anchorCtr="0">
                  <a:noAutofit/>
                </a:bodyPr>
                <a:lstStyle/>
                <a:p>
                  <a:pPr algn="ctr"/>
                  <a:endParaRPr sz="1050">
                    <a:solidFill>
                      <a:schemeClr val="lt1"/>
                    </a:solidFill>
                    <a:latin typeface="Calibri"/>
                    <a:ea typeface="Calibri"/>
                    <a:cs typeface="Calibri"/>
                    <a:sym typeface="Calibri"/>
                  </a:endParaRPr>
                </a:p>
              </p:txBody>
            </p:sp>
            <p:sp>
              <p:nvSpPr>
                <p:cNvPr id="57" name="Google Shape;397;p13">
                  <a:extLst>
                    <a:ext uri="{FF2B5EF4-FFF2-40B4-BE49-F238E27FC236}">
                      <a16:creationId xmlns:a16="http://schemas.microsoft.com/office/drawing/2014/main" id="{9AB0687A-FA99-1440-8622-A8AE752CF983}"/>
                    </a:ext>
                  </a:extLst>
                </p:cNvPr>
                <p:cNvSpPr/>
                <p:nvPr/>
              </p:nvSpPr>
              <p:spPr>
                <a:xfrm>
                  <a:off x="4746172" y="257291"/>
                  <a:ext cx="6333680" cy="6333680"/>
                </a:xfrm>
                <a:prstGeom prst="pie">
                  <a:avLst>
                    <a:gd name="adj1" fmla="val 1388506"/>
                    <a:gd name="adj2" fmla="val 3995619"/>
                  </a:avLst>
                </a:prstGeom>
                <a:solidFill>
                  <a:srgbClr val="C00000"/>
                </a:solidFill>
                <a:ln>
                  <a:solidFill>
                    <a:schemeClr val="bg1"/>
                  </a:solidFill>
                </a:ln>
              </p:spPr>
              <p:txBody>
                <a:bodyPr spcFirstLastPara="1" wrap="square" lIns="45713" tIns="22850" rIns="45713" bIns="22850" anchor="ctr" anchorCtr="0">
                  <a:noAutofit/>
                </a:bodyPr>
                <a:lstStyle/>
                <a:p>
                  <a:pPr algn="ctr"/>
                  <a:endParaRPr sz="1050">
                    <a:solidFill>
                      <a:schemeClr val="lt1"/>
                    </a:solidFill>
                    <a:latin typeface="Calibri"/>
                    <a:ea typeface="Calibri"/>
                    <a:cs typeface="Calibri"/>
                    <a:sym typeface="Calibri"/>
                  </a:endParaRPr>
                </a:p>
              </p:txBody>
            </p:sp>
            <p:sp>
              <p:nvSpPr>
                <p:cNvPr id="58" name="Google Shape;397;p13">
                  <a:extLst>
                    <a:ext uri="{FF2B5EF4-FFF2-40B4-BE49-F238E27FC236}">
                      <a16:creationId xmlns:a16="http://schemas.microsoft.com/office/drawing/2014/main" id="{2CF5C60C-1F0A-D942-8641-043332BF62B6}"/>
                    </a:ext>
                  </a:extLst>
                </p:cNvPr>
                <p:cNvSpPr/>
                <p:nvPr/>
              </p:nvSpPr>
              <p:spPr>
                <a:xfrm>
                  <a:off x="4746172" y="257291"/>
                  <a:ext cx="6333680" cy="6333680"/>
                </a:xfrm>
                <a:prstGeom prst="pie">
                  <a:avLst>
                    <a:gd name="adj1" fmla="val 4004176"/>
                    <a:gd name="adj2" fmla="val 9236085"/>
                  </a:avLst>
                </a:prstGeom>
                <a:solidFill>
                  <a:srgbClr val="FFC000"/>
                </a:solidFill>
                <a:ln>
                  <a:solidFill>
                    <a:schemeClr val="bg1"/>
                  </a:solidFill>
                </a:ln>
              </p:spPr>
              <p:txBody>
                <a:bodyPr spcFirstLastPara="1" wrap="square" lIns="45713" tIns="22850" rIns="45713" bIns="22850" anchor="ctr" anchorCtr="0">
                  <a:noAutofit/>
                </a:bodyPr>
                <a:lstStyle/>
                <a:p>
                  <a:pPr algn="ctr"/>
                  <a:endParaRPr sz="1050">
                    <a:solidFill>
                      <a:schemeClr val="lt1"/>
                    </a:solidFill>
                    <a:latin typeface="Calibri"/>
                    <a:ea typeface="Calibri"/>
                    <a:cs typeface="Calibri"/>
                    <a:sym typeface="Calibri"/>
                  </a:endParaRPr>
                </a:p>
              </p:txBody>
            </p:sp>
            <p:sp>
              <p:nvSpPr>
                <p:cNvPr id="59" name="Google Shape;397;p13">
                  <a:extLst>
                    <a:ext uri="{FF2B5EF4-FFF2-40B4-BE49-F238E27FC236}">
                      <a16:creationId xmlns:a16="http://schemas.microsoft.com/office/drawing/2014/main" id="{B910C072-E0CC-CA43-9559-CDE575DC7247}"/>
                    </a:ext>
                  </a:extLst>
                </p:cNvPr>
                <p:cNvSpPr/>
                <p:nvPr/>
              </p:nvSpPr>
              <p:spPr>
                <a:xfrm>
                  <a:off x="4746172" y="262159"/>
                  <a:ext cx="6333680" cy="6333680"/>
                </a:xfrm>
                <a:prstGeom prst="pie">
                  <a:avLst>
                    <a:gd name="adj1" fmla="val 9197691"/>
                    <a:gd name="adj2" fmla="val 12048274"/>
                  </a:avLst>
                </a:prstGeom>
                <a:solidFill>
                  <a:srgbClr val="00B050"/>
                </a:solidFill>
                <a:ln>
                  <a:solidFill>
                    <a:schemeClr val="bg1"/>
                  </a:solidFill>
                </a:ln>
              </p:spPr>
              <p:txBody>
                <a:bodyPr spcFirstLastPara="1" wrap="square" lIns="45713" tIns="22850" rIns="45713" bIns="22850" anchor="ctr" anchorCtr="0">
                  <a:noAutofit/>
                </a:bodyPr>
                <a:lstStyle/>
                <a:p>
                  <a:pPr algn="ctr"/>
                  <a:endParaRPr sz="1050">
                    <a:solidFill>
                      <a:schemeClr val="lt1"/>
                    </a:solidFill>
                    <a:latin typeface="Calibri"/>
                    <a:ea typeface="Calibri"/>
                    <a:cs typeface="Calibri"/>
                    <a:sym typeface="Calibri"/>
                  </a:endParaRPr>
                </a:p>
              </p:txBody>
            </p:sp>
            <p:sp>
              <p:nvSpPr>
                <p:cNvPr id="60" name="Google Shape;397;p13">
                  <a:extLst>
                    <a:ext uri="{FF2B5EF4-FFF2-40B4-BE49-F238E27FC236}">
                      <a16:creationId xmlns:a16="http://schemas.microsoft.com/office/drawing/2014/main" id="{856D9F15-2B01-1649-9740-3D88FC2EAD6D}"/>
                    </a:ext>
                  </a:extLst>
                </p:cNvPr>
                <p:cNvSpPr/>
                <p:nvPr/>
              </p:nvSpPr>
              <p:spPr>
                <a:xfrm>
                  <a:off x="4746172" y="267028"/>
                  <a:ext cx="6333680" cy="6333680"/>
                </a:xfrm>
                <a:prstGeom prst="pie">
                  <a:avLst>
                    <a:gd name="adj1" fmla="val 12061492"/>
                    <a:gd name="adj2" fmla="val 13993842"/>
                  </a:avLst>
                </a:prstGeom>
                <a:solidFill>
                  <a:srgbClr val="0070C0"/>
                </a:solidFill>
                <a:ln>
                  <a:solidFill>
                    <a:schemeClr val="bg1"/>
                  </a:solidFill>
                </a:ln>
              </p:spPr>
              <p:txBody>
                <a:bodyPr spcFirstLastPara="1" wrap="square" lIns="45713" tIns="22850" rIns="45713" bIns="22850" anchor="ctr" anchorCtr="0">
                  <a:noAutofit/>
                </a:bodyPr>
                <a:lstStyle/>
                <a:p>
                  <a:pPr algn="ctr"/>
                  <a:endParaRPr sz="1050">
                    <a:solidFill>
                      <a:schemeClr val="lt1"/>
                    </a:solidFill>
                    <a:latin typeface="Calibri"/>
                    <a:ea typeface="Calibri"/>
                    <a:cs typeface="Calibri"/>
                    <a:sym typeface="Calibri"/>
                  </a:endParaRPr>
                </a:p>
              </p:txBody>
            </p:sp>
            <p:sp>
              <p:nvSpPr>
                <p:cNvPr id="61" name="Google Shape;397;p13">
                  <a:extLst>
                    <a:ext uri="{FF2B5EF4-FFF2-40B4-BE49-F238E27FC236}">
                      <a16:creationId xmlns:a16="http://schemas.microsoft.com/office/drawing/2014/main" id="{82DB7805-2624-8A40-822D-FE5498AFF0CE}"/>
                    </a:ext>
                  </a:extLst>
                </p:cNvPr>
                <p:cNvSpPr/>
                <p:nvPr/>
              </p:nvSpPr>
              <p:spPr>
                <a:xfrm>
                  <a:off x="4746172" y="257291"/>
                  <a:ext cx="6333680" cy="6333680"/>
                </a:xfrm>
                <a:prstGeom prst="pie">
                  <a:avLst>
                    <a:gd name="adj1" fmla="val 13986871"/>
                    <a:gd name="adj2" fmla="val 16204708"/>
                  </a:avLst>
                </a:prstGeom>
                <a:solidFill>
                  <a:srgbClr val="002060"/>
                </a:solidFill>
                <a:ln>
                  <a:solidFill>
                    <a:schemeClr val="bg1"/>
                  </a:solidFill>
                </a:ln>
              </p:spPr>
              <p:txBody>
                <a:bodyPr spcFirstLastPara="1" wrap="square" lIns="45713" tIns="22850" rIns="45713" bIns="22850" anchor="ctr" anchorCtr="0">
                  <a:noAutofit/>
                </a:bodyPr>
                <a:lstStyle/>
                <a:p>
                  <a:pPr algn="ctr"/>
                  <a:endParaRPr sz="1050">
                    <a:solidFill>
                      <a:schemeClr val="lt1"/>
                    </a:solidFill>
                    <a:latin typeface="Calibri"/>
                    <a:ea typeface="Calibri"/>
                    <a:cs typeface="Calibri"/>
                    <a:sym typeface="Calibri"/>
                  </a:endParaRPr>
                </a:p>
              </p:txBody>
            </p:sp>
            <p:sp>
              <p:nvSpPr>
                <p:cNvPr id="62" name="Google Shape;398;p13"/>
                <p:cNvSpPr/>
                <p:nvPr/>
              </p:nvSpPr>
              <p:spPr>
                <a:xfrm>
                  <a:off x="5170827" y="691683"/>
                  <a:ext cx="5484369" cy="5484369"/>
                </a:xfrm>
                <a:prstGeom prst="ellipse">
                  <a:avLst/>
                </a:prstGeom>
                <a:solidFill>
                  <a:srgbClr val="F2F2F2"/>
                </a:solidFill>
                <a:ln>
                  <a:noFill/>
                </a:ln>
              </p:spPr>
              <p:txBody>
                <a:bodyPr spcFirstLastPara="1" wrap="square" lIns="45713" tIns="22850" rIns="45713" bIns="22850" anchor="ctr" anchorCtr="0">
                  <a:noAutofit/>
                </a:bodyPr>
                <a:lstStyle/>
                <a:p>
                  <a:pPr algn="ctr"/>
                  <a:endParaRPr sz="1050">
                    <a:solidFill>
                      <a:schemeClr val="lt1"/>
                    </a:solidFill>
                    <a:latin typeface="Calibri"/>
                    <a:ea typeface="Calibri"/>
                    <a:cs typeface="Calibri"/>
                    <a:sym typeface="Calibri"/>
                  </a:endParaRPr>
                </a:p>
              </p:txBody>
            </p:sp>
            <p:sp>
              <p:nvSpPr>
                <p:cNvPr id="63" name="TextBox 62">
                  <a:extLst>
                    <a:ext uri="{FF2B5EF4-FFF2-40B4-BE49-F238E27FC236}">
                      <a16:creationId xmlns:a16="http://schemas.microsoft.com/office/drawing/2014/main" id="{8FA17355-A060-7041-8B39-1C006F4DADB5}"/>
                    </a:ext>
                  </a:extLst>
                </p:cNvPr>
                <p:cNvSpPr txBox="1"/>
                <p:nvPr/>
              </p:nvSpPr>
              <p:spPr>
                <a:xfrm rot="1680000">
                  <a:off x="8479277" y="845360"/>
                  <a:ext cx="1640115" cy="276999"/>
                </a:xfrm>
                <a:prstGeom prst="rect">
                  <a:avLst/>
                </a:prstGeom>
                <a:noFill/>
              </p:spPr>
              <p:txBody>
                <a:bodyPr wrap="square" rtlCol="0">
                  <a:prstTxWarp prst="textArchUp">
                    <a:avLst/>
                  </a:prstTxWarp>
                  <a:spAutoFit/>
                </a:bodyPr>
                <a:lstStyle/>
                <a:p>
                  <a:r>
                    <a:rPr lang="en-VN" sz="800">
                      <a:solidFill>
                        <a:schemeClr val="bg1"/>
                      </a:solidFill>
                    </a:rPr>
                    <a:t>Hạ tầng, nền tảng</a:t>
                  </a:r>
                </a:p>
              </p:txBody>
            </p:sp>
            <p:sp>
              <p:nvSpPr>
                <p:cNvPr id="64" name="TextBox 63">
                  <a:extLst>
                    <a:ext uri="{FF2B5EF4-FFF2-40B4-BE49-F238E27FC236}">
                      <a16:creationId xmlns:a16="http://schemas.microsoft.com/office/drawing/2014/main" id="{375D5417-4488-0A4F-A15B-F9C40191E2CB}"/>
                    </a:ext>
                  </a:extLst>
                </p:cNvPr>
                <p:cNvSpPr txBox="1"/>
                <p:nvPr/>
              </p:nvSpPr>
              <p:spPr>
                <a:xfrm rot="5400000">
                  <a:off x="9428118" y="3506468"/>
                  <a:ext cx="2483683" cy="391695"/>
                </a:xfrm>
                <a:prstGeom prst="rect">
                  <a:avLst/>
                </a:prstGeom>
                <a:noFill/>
              </p:spPr>
              <p:txBody>
                <a:bodyPr wrap="square" rtlCol="0">
                  <a:prstTxWarp prst="textArchUp">
                    <a:avLst/>
                  </a:prstTxWarp>
                  <a:spAutoFit/>
                </a:bodyPr>
                <a:lstStyle/>
                <a:p>
                  <a:r>
                    <a:rPr lang="en-VN" sz="800">
                      <a:solidFill>
                        <a:schemeClr val="bg1"/>
                      </a:solidFill>
                    </a:rPr>
                    <a:t>Phát triển nhân lực số</a:t>
                  </a:r>
                </a:p>
              </p:txBody>
            </p:sp>
            <p:sp>
              <p:nvSpPr>
                <p:cNvPr id="65" name="TextBox 64">
                  <a:extLst>
                    <a:ext uri="{FF2B5EF4-FFF2-40B4-BE49-F238E27FC236}">
                      <a16:creationId xmlns:a16="http://schemas.microsoft.com/office/drawing/2014/main" id="{0EC52498-CD94-2A43-9131-A7AE7ED6A33F}"/>
                    </a:ext>
                  </a:extLst>
                </p:cNvPr>
                <p:cNvSpPr txBox="1"/>
                <p:nvPr/>
              </p:nvSpPr>
              <p:spPr>
                <a:xfrm rot="1426740">
                  <a:off x="5811635" y="5985494"/>
                  <a:ext cx="2206172" cy="307777"/>
                </a:xfrm>
                <a:prstGeom prst="rect">
                  <a:avLst/>
                </a:prstGeom>
                <a:noFill/>
              </p:spPr>
              <p:txBody>
                <a:bodyPr wrap="square" rtlCol="0">
                  <a:prstTxWarp prst="textArchDown">
                    <a:avLst/>
                  </a:prstTxWarp>
                  <a:spAutoFit/>
                </a:bodyPr>
                <a:lstStyle/>
                <a:p>
                  <a:r>
                    <a:rPr lang="en-VN" sz="900">
                      <a:solidFill>
                        <a:schemeClr val="bg1"/>
                      </a:solidFill>
                    </a:rPr>
                    <a:t>Xây dựng thể chế</a:t>
                  </a:r>
                </a:p>
              </p:txBody>
            </p:sp>
            <p:sp>
              <p:nvSpPr>
                <p:cNvPr id="66" name="TextBox 65">
                  <a:extLst>
                    <a:ext uri="{FF2B5EF4-FFF2-40B4-BE49-F238E27FC236}">
                      <a16:creationId xmlns:a16="http://schemas.microsoft.com/office/drawing/2014/main" id="{801FC4AA-A7FA-0D4F-B500-96A8C813DA31}"/>
                    </a:ext>
                  </a:extLst>
                </p:cNvPr>
                <p:cNvSpPr txBox="1"/>
                <p:nvPr/>
              </p:nvSpPr>
              <p:spPr>
                <a:xfrm rot="18148447">
                  <a:off x="9261421" y="4663225"/>
                  <a:ext cx="2206172" cy="307777"/>
                </a:xfrm>
                <a:prstGeom prst="rect">
                  <a:avLst/>
                </a:prstGeom>
                <a:noFill/>
              </p:spPr>
              <p:txBody>
                <a:bodyPr wrap="square" rtlCol="0">
                  <a:prstTxWarp prst="textArchDown">
                    <a:avLst/>
                  </a:prstTxWarp>
                  <a:spAutoFit/>
                </a:bodyPr>
                <a:lstStyle/>
                <a:p>
                  <a:r>
                    <a:rPr lang="en-VN" sz="900">
                      <a:solidFill>
                        <a:schemeClr val="bg1"/>
                      </a:solidFill>
                    </a:rPr>
                    <a:t>Nguồn lực</a:t>
                  </a:r>
                </a:p>
              </p:txBody>
            </p:sp>
            <p:sp>
              <p:nvSpPr>
                <p:cNvPr id="67" name="TextBox 66">
                  <a:extLst>
                    <a:ext uri="{FF2B5EF4-FFF2-40B4-BE49-F238E27FC236}">
                      <a16:creationId xmlns:a16="http://schemas.microsoft.com/office/drawing/2014/main" id="{EC8EFD7B-2ED9-A04C-9615-FC73237F0389}"/>
                    </a:ext>
                  </a:extLst>
                </p:cNvPr>
                <p:cNvSpPr txBox="1"/>
                <p:nvPr/>
              </p:nvSpPr>
              <p:spPr>
                <a:xfrm rot="20986455">
                  <a:off x="6634475" y="502525"/>
                  <a:ext cx="1640115" cy="306398"/>
                </a:xfrm>
                <a:prstGeom prst="rect">
                  <a:avLst/>
                </a:prstGeom>
                <a:noFill/>
              </p:spPr>
              <p:txBody>
                <a:bodyPr wrap="square" rtlCol="0">
                  <a:prstTxWarp prst="textArchUp">
                    <a:avLst/>
                  </a:prstTxWarp>
                  <a:spAutoFit/>
                </a:bodyPr>
                <a:lstStyle/>
                <a:p>
                  <a:r>
                    <a:rPr lang="en-VN" sz="800">
                      <a:solidFill>
                        <a:schemeClr val="bg1"/>
                      </a:solidFill>
                    </a:rPr>
                    <a:t>Dịch vụ số</a:t>
                  </a:r>
                </a:p>
              </p:txBody>
            </p:sp>
          </p:grpSp>
          <p:sp>
            <p:nvSpPr>
              <p:cNvPr id="14" name="Google Shape;399;p13">
                <a:extLst>
                  <a:ext uri="{FF2B5EF4-FFF2-40B4-BE49-F238E27FC236}">
                    <a16:creationId xmlns:a16="http://schemas.microsoft.com/office/drawing/2014/main" id="{49E1EDC5-6C8D-6347-9F4E-0532CC879467}"/>
                  </a:ext>
                </a:extLst>
              </p:cNvPr>
              <p:cNvSpPr/>
              <p:nvPr/>
            </p:nvSpPr>
            <p:spPr>
              <a:xfrm>
                <a:off x="6315574" y="890697"/>
                <a:ext cx="5064905" cy="5064905"/>
              </a:xfrm>
              <a:prstGeom prst="pie">
                <a:avLst>
                  <a:gd name="adj1" fmla="val 16200764"/>
                  <a:gd name="adj2" fmla="val 17194857"/>
                </a:avLst>
              </a:prstGeom>
              <a:solidFill>
                <a:schemeClr val="accent1"/>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15" name="Google Shape;399;p13">
                <a:extLst>
                  <a:ext uri="{FF2B5EF4-FFF2-40B4-BE49-F238E27FC236}">
                    <a16:creationId xmlns:a16="http://schemas.microsoft.com/office/drawing/2014/main" id="{06217AA9-14F7-6545-B47D-5A35C3A7CA42}"/>
                  </a:ext>
                </a:extLst>
              </p:cNvPr>
              <p:cNvSpPr/>
              <p:nvPr/>
            </p:nvSpPr>
            <p:spPr>
              <a:xfrm>
                <a:off x="6299066" y="885960"/>
                <a:ext cx="5064905" cy="5064905"/>
              </a:xfrm>
              <a:prstGeom prst="pie">
                <a:avLst>
                  <a:gd name="adj1" fmla="val 17164235"/>
                  <a:gd name="adj2" fmla="val 18154257"/>
                </a:avLst>
              </a:prstGeom>
              <a:solidFill>
                <a:schemeClr val="accent1"/>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16" name="Google Shape;399;p13">
                <a:extLst>
                  <a:ext uri="{FF2B5EF4-FFF2-40B4-BE49-F238E27FC236}">
                    <a16:creationId xmlns:a16="http://schemas.microsoft.com/office/drawing/2014/main" id="{293D70B9-F04E-6442-AE5D-BE2367436DAF}"/>
                  </a:ext>
                </a:extLst>
              </p:cNvPr>
              <p:cNvSpPr/>
              <p:nvPr/>
            </p:nvSpPr>
            <p:spPr>
              <a:xfrm>
                <a:off x="6305296" y="892570"/>
                <a:ext cx="5064905" cy="5064905"/>
              </a:xfrm>
              <a:prstGeom prst="pie">
                <a:avLst>
                  <a:gd name="adj1" fmla="val 18145003"/>
                  <a:gd name="adj2" fmla="val 19403876"/>
                </a:avLst>
              </a:prstGeom>
              <a:solidFill>
                <a:schemeClr val="accent1"/>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17" name="Google Shape;399;p13">
                <a:extLst>
                  <a:ext uri="{FF2B5EF4-FFF2-40B4-BE49-F238E27FC236}">
                    <a16:creationId xmlns:a16="http://schemas.microsoft.com/office/drawing/2014/main" id="{37D0A105-D96C-364A-9C09-1CBF465A5507}"/>
                  </a:ext>
                </a:extLst>
              </p:cNvPr>
              <p:cNvSpPr/>
              <p:nvPr/>
            </p:nvSpPr>
            <p:spPr>
              <a:xfrm>
                <a:off x="6305838" y="891887"/>
                <a:ext cx="5064905" cy="5064905"/>
              </a:xfrm>
              <a:prstGeom prst="pie">
                <a:avLst>
                  <a:gd name="adj1" fmla="val 19332828"/>
                  <a:gd name="adj2" fmla="val 20457805"/>
                </a:avLst>
              </a:prstGeom>
              <a:solidFill>
                <a:schemeClr val="accent2"/>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18" name="Google Shape;399;p13">
                <a:extLst>
                  <a:ext uri="{FF2B5EF4-FFF2-40B4-BE49-F238E27FC236}">
                    <a16:creationId xmlns:a16="http://schemas.microsoft.com/office/drawing/2014/main" id="{61405CBF-DCC9-3E47-B28B-1AEE7440B7FA}"/>
                  </a:ext>
                </a:extLst>
              </p:cNvPr>
              <p:cNvSpPr/>
              <p:nvPr/>
            </p:nvSpPr>
            <p:spPr>
              <a:xfrm>
                <a:off x="6305296" y="905270"/>
                <a:ext cx="5064905" cy="5064905"/>
              </a:xfrm>
              <a:prstGeom prst="pie">
                <a:avLst>
                  <a:gd name="adj1" fmla="val 20449086"/>
                  <a:gd name="adj2" fmla="val 139395"/>
                </a:avLst>
              </a:prstGeom>
              <a:solidFill>
                <a:schemeClr val="accent2"/>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19" name="Google Shape;399;p13">
                <a:extLst>
                  <a:ext uri="{FF2B5EF4-FFF2-40B4-BE49-F238E27FC236}">
                    <a16:creationId xmlns:a16="http://schemas.microsoft.com/office/drawing/2014/main" id="{8F7E557F-A3FF-C043-90D7-BB08FCADDC96}"/>
                  </a:ext>
                </a:extLst>
              </p:cNvPr>
              <p:cNvSpPr/>
              <p:nvPr/>
            </p:nvSpPr>
            <p:spPr>
              <a:xfrm>
                <a:off x="6299064" y="914078"/>
                <a:ext cx="5064905" cy="5064905"/>
              </a:xfrm>
              <a:prstGeom prst="pie">
                <a:avLst>
                  <a:gd name="adj1" fmla="val 68540"/>
                  <a:gd name="adj2" fmla="val 1336387"/>
                </a:avLst>
              </a:prstGeom>
              <a:solidFill>
                <a:schemeClr val="accent2"/>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0" name="Google Shape;399;p13">
                <a:extLst>
                  <a:ext uri="{FF2B5EF4-FFF2-40B4-BE49-F238E27FC236}">
                    <a16:creationId xmlns:a16="http://schemas.microsoft.com/office/drawing/2014/main" id="{2F723978-F3D0-9944-B143-3651706CFCBD}"/>
                  </a:ext>
                </a:extLst>
              </p:cNvPr>
              <p:cNvSpPr/>
              <p:nvPr/>
            </p:nvSpPr>
            <p:spPr>
              <a:xfrm>
                <a:off x="6292832" y="907467"/>
                <a:ext cx="5064905" cy="5064905"/>
              </a:xfrm>
              <a:prstGeom prst="pie">
                <a:avLst>
                  <a:gd name="adj1" fmla="val 1336924"/>
                  <a:gd name="adj2" fmla="val 2680213"/>
                </a:avLst>
              </a:prstGeom>
              <a:solidFill>
                <a:srgbClr val="C0000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1" name="Google Shape;399;p13">
                <a:extLst>
                  <a:ext uri="{FF2B5EF4-FFF2-40B4-BE49-F238E27FC236}">
                    <a16:creationId xmlns:a16="http://schemas.microsoft.com/office/drawing/2014/main" id="{06E92128-392D-EC42-AD0F-CB7B9BD5DC96}"/>
                  </a:ext>
                </a:extLst>
              </p:cNvPr>
              <p:cNvSpPr/>
              <p:nvPr/>
            </p:nvSpPr>
            <p:spPr>
              <a:xfrm>
                <a:off x="6299063" y="901378"/>
                <a:ext cx="5064905" cy="5064905"/>
              </a:xfrm>
              <a:prstGeom prst="pie">
                <a:avLst>
                  <a:gd name="adj1" fmla="val 2689298"/>
                  <a:gd name="adj2" fmla="val 3980254"/>
                </a:avLst>
              </a:prstGeom>
              <a:solidFill>
                <a:srgbClr val="C0000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2" name="Google Shape;399;p13">
                <a:extLst>
                  <a:ext uri="{FF2B5EF4-FFF2-40B4-BE49-F238E27FC236}">
                    <a16:creationId xmlns:a16="http://schemas.microsoft.com/office/drawing/2014/main" id="{3E0E498A-4872-9544-9F58-B3D0D2C373AA}"/>
                  </a:ext>
                </a:extLst>
              </p:cNvPr>
              <p:cNvSpPr/>
              <p:nvPr/>
            </p:nvSpPr>
            <p:spPr>
              <a:xfrm>
                <a:off x="6305296" y="891766"/>
                <a:ext cx="5064905" cy="5064905"/>
              </a:xfrm>
              <a:prstGeom prst="pie">
                <a:avLst>
                  <a:gd name="adj1" fmla="val 4012877"/>
                  <a:gd name="adj2" fmla="val 5371700"/>
                </a:avLst>
              </a:prstGeom>
              <a:solidFill>
                <a:srgbClr val="FFC00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3" name="Google Shape;399;p13">
                <a:extLst>
                  <a:ext uri="{FF2B5EF4-FFF2-40B4-BE49-F238E27FC236}">
                    <a16:creationId xmlns:a16="http://schemas.microsoft.com/office/drawing/2014/main" id="{455A862D-7646-4944-A7B1-9F5D3623286E}"/>
                  </a:ext>
                </a:extLst>
              </p:cNvPr>
              <p:cNvSpPr/>
              <p:nvPr/>
            </p:nvSpPr>
            <p:spPr>
              <a:xfrm>
                <a:off x="6286599" y="885949"/>
                <a:ext cx="5064905" cy="5064905"/>
              </a:xfrm>
              <a:prstGeom prst="pie">
                <a:avLst>
                  <a:gd name="adj1" fmla="val 5354228"/>
                  <a:gd name="adj2" fmla="val 6580341"/>
                </a:avLst>
              </a:prstGeom>
              <a:solidFill>
                <a:srgbClr val="FFC00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4" name="Google Shape;399;p13">
                <a:extLst>
                  <a:ext uri="{FF2B5EF4-FFF2-40B4-BE49-F238E27FC236}">
                    <a16:creationId xmlns:a16="http://schemas.microsoft.com/office/drawing/2014/main" id="{09FC2EC0-5B3C-094C-A3E4-38DC830A2896}"/>
                  </a:ext>
                </a:extLst>
              </p:cNvPr>
              <p:cNvSpPr/>
              <p:nvPr/>
            </p:nvSpPr>
            <p:spPr>
              <a:xfrm>
                <a:off x="6292831" y="891766"/>
                <a:ext cx="5064905" cy="5064905"/>
              </a:xfrm>
              <a:prstGeom prst="pie">
                <a:avLst>
                  <a:gd name="adj1" fmla="val 6603924"/>
                  <a:gd name="adj2" fmla="val 7903171"/>
                </a:avLst>
              </a:prstGeom>
              <a:solidFill>
                <a:srgbClr val="FFC00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5" name="Google Shape;399;p13">
                <a:extLst>
                  <a:ext uri="{FF2B5EF4-FFF2-40B4-BE49-F238E27FC236}">
                    <a16:creationId xmlns:a16="http://schemas.microsoft.com/office/drawing/2014/main" id="{6E1C8000-4399-EC40-A319-022F2624FDAC}"/>
                  </a:ext>
                </a:extLst>
              </p:cNvPr>
              <p:cNvSpPr/>
              <p:nvPr/>
            </p:nvSpPr>
            <p:spPr>
              <a:xfrm>
                <a:off x="6311650" y="896649"/>
                <a:ext cx="5064905" cy="5064905"/>
              </a:xfrm>
              <a:prstGeom prst="pie">
                <a:avLst>
                  <a:gd name="adj1" fmla="val 7933909"/>
                  <a:gd name="adj2" fmla="val 9238486"/>
                </a:avLst>
              </a:prstGeom>
              <a:solidFill>
                <a:srgbClr val="FFC00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6" name="Google Shape;399;p13">
                <a:extLst>
                  <a:ext uri="{FF2B5EF4-FFF2-40B4-BE49-F238E27FC236}">
                    <a16:creationId xmlns:a16="http://schemas.microsoft.com/office/drawing/2014/main" id="{77C433BD-CA43-1749-B177-62C8AF6B1729}"/>
                  </a:ext>
                </a:extLst>
              </p:cNvPr>
              <p:cNvSpPr/>
              <p:nvPr/>
            </p:nvSpPr>
            <p:spPr>
              <a:xfrm>
                <a:off x="6298764" y="890868"/>
                <a:ext cx="5064905" cy="5064905"/>
              </a:xfrm>
              <a:prstGeom prst="pie">
                <a:avLst>
                  <a:gd name="adj1" fmla="val 9188244"/>
                  <a:gd name="adj2" fmla="val 10200105"/>
                </a:avLst>
              </a:prstGeom>
              <a:solidFill>
                <a:srgbClr val="00B05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7" name="Google Shape;399;p13">
                <a:extLst>
                  <a:ext uri="{FF2B5EF4-FFF2-40B4-BE49-F238E27FC236}">
                    <a16:creationId xmlns:a16="http://schemas.microsoft.com/office/drawing/2014/main" id="{D520725C-5493-764D-AFB1-6BE63F45DDEE}"/>
                  </a:ext>
                </a:extLst>
              </p:cNvPr>
              <p:cNvSpPr/>
              <p:nvPr/>
            </p:nvSpPr>
            <p:spPr>
              <a:xfrm>
                <a:off x="6292232" y="891766"/>
                <a:ext cx="5064905" cy="5064905"/>
              </a:xfrm>
              <a:prstGeom prst="pie">
                <a:avLst>
                  <a:gd name="adj1" fmla="val 10197060"/>
                  <a:gd name="adj2" fmla="val 11059810"/>
                </a:avLst>
              </a:prstGeom>
              <a:solidFill>
                <a:srgbClr val="00B05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8" name="Google Shape;399;p13">
                <a:extLst>
                  <a:ext uri="{FF2B5EF4-FFF2-40B4-BE49-F238E27FC236}">
                    <a16:creationId xmlns:a16="http://schemas.microsoft.com/office/drawing/2014/main" id="{6CD681BD-6C44-014C-B6B3-22C601ACA096}"/>
                  </a:ext>
                </a:extLst>
              </p:cNvPr>
              <p:cNvSpPr/>
              <p:nvPr/>
            </p:nvSpPr>
            <p:spPr>
              <a:xfrm>
                <a:off x="6298763" y="885056"/>
                <a:ext cx="5064905" cy="5064905"/>
              </a:xfrm>
              <a:prstGeom prst="pie">
                <a:avLst>
                  <a:gd name="adj1" fmla="val 11050318"/>
                  <a:gd name="adj2" fmla="val 12032197"/>
                </a:avLst>
              </a:prstGeom>
              <a:solidFill>
                <a:srgbClr val="00B05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29" name="Google Shape;399;p13">
                <a:extLst>
                  <a:ext uri="{FF2B5EF4-FFF2-40B4-BE49-F238E27FC236}">
                    <a16:creationId xmlns:a16="http://schemas.microsoft.com/office/drawing/2014/main" id="{42169EBA-1668-774B-AE43-1CD31A035A4E}"/>
                  </a:ext>
                </a:extLst>
              </p:cNvPr>
              <p:cNvSpPr/>
              <p:nvPr/>
            </p:nvSpPr>
            <p:spPr>
              <a:xfrm>
                <a:off x="6305296" y="891053"/>
                <a:ext cx="5064905" cy="5064905"/>
              </a:xfrm>
              <a:prstGeom prst="pie">
                <a:avLst>
                  <a:gd name="adj1" fmla="val 12050767"/>
                  <a:gd name="adj2" fmla="val 12957253"/>
                </a:avLst>
              </a:prstGeom>
              <a:solidFill>
                <a:srgbClr val="0168B3"/>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30" name="Google Shape;399;p13">
                <a:extLst>
                  <a:ext uri="{FF2B5EF4-FFF2-40B4-BE49-F238E27FC236}">
                    <a16:creationId xmlns:a16="http://schemas.microsoft.com/office/drawing/2014/main" id="{4782AF6D-DC91-7D46-A88B-54C0BA20C4EF}"/>
                  </a:ext>
                </a:extLst>
              </p:cNvPr>
              <p:cNvSpPr/>
              <p:nvPr/>
            </p:nvSpPr>
            <p:spPr>
              <a:xfrm>
                <a:off x="6299403" y="911693"/>
                <a:ext cx="5064905" cy="5064905"/>
              </a:xfrm>
              <a:prstGeom prst="pie">
                <a:avLst>
                  <a:gd name="adj1" fmla="val 12981723"/>
                  <a:gd name="adj2" fmla="val 14022535"/>
                </a:avLst>
              </a:prstGeom>
              <a:solidFill>
                <a:srgbClr val="0168B3"/>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31" name="Google Shape;399;p13">
                <a:extLst>
                  <a:ext uri="{FF2B5EF4-FFF2-40B4-BE49-F238E27FC236}">
                    <a16:creationId xmlns:a16="http://schemas.microsoft.com/office/drawing/2014/main" id="{DEFFD64C-A445-614F-BC6B-98F4FD680B82}"/>
                  </a:ext>
                </a:extLst>
              </p:cNvPr>
              <p:cNvSpPr/>
              <p:nvPr/>
            </p:nvSpPr>
            <p:spPr>
              <a:xfrm>
                <a:off x="6298523" y="897499"/>
                <a:ext cx="5064905" cy="5064905"/>
              </a:xfrm>
              <a:prstGeom prst="pie">
                <a:avLst>
                  <a:gd name="adj1" fmla="val 14011254"/>
                  <a:gd name="adj2" fmla="val 15162013"/>
                </a:avLst>
              </a:prstGeom>
              <a:solidFill>
                <a:srgbClr val="00206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32" name="Google Shape;399;p13">
                <a:extLst>
                  <a:ext uri="{FF2B5EF4-FFF2-40B4-BE49-F238E27FC236}">
                    <a16:creationId xmlns:a16="http://schemas.microsoft.com/office/drawing/2014/main" id="{ECB03F11-BFC6-BC4C-BADD-07C1C93B8DF2}"/>
                  </a:ext>
                </a:extLst>
              </p:cNvPr>
              <p:cNvSpPr/>
              <p:nvPr/>
            </p:nvSpPr>
            <p:spPr>
              <a:xfrm>
                <a:off x="6298465" y="897115"/>
                <a:ext cx="5064905" cy="5064905"/>
              </a:xfrm>
              <a:prstGeom prst="pie">
                <a:avLst>
                  <a:gd name="adj1" fmla="val 15102345"/>
                  <a:gd name="adj2" fmla="val 16211770"/>
                </a:avLst>
              </a:prstGeom>
              <a:solidFill>
                <a:srgbClr val="002060"/>
              </a:solidFill>
              <a:ln>
                <a:solidFill>
                  <a:schemeClr val="bg1"/>
                </a:solidFill>
              </a:ln>
            </p:spPr>
            <p:txBody>
              <a:bodyPr spcFirstLastPara="1" vert="vert" wrap="square" lIns="45713" tIns="22850" rIns="45713" bIns="22850" anchor="t" anchorCtr="0">
                <a:noAutofit/>
              </a:bodyPr>
              <a:lstStyle/>
              <a:p>
                <a:pPr algn="ctr"/>
                <a:endParaRPr sz="1050">
                  <a:solidFill>
                    <a:schemeClr val="lt1"/>
                  </a:solidFill>
                  <a:latin typeface="Calibri"/>
                  <a:ea typeface="Calibri"/>
                  <a:cs typeface="Calibri"/>
                  <a:sym typeface="Calibri"/>
                </a:endParaRPr>
              </a:p>
            </p:txBody>
          </p:sp>
          <p:sp>
            <p:nvSpPr>
              <p:cNvPr id="33" name="TextBox 32">
                <a:extLst>
                  <a:ext uri="{FF2B5EF4-FFF2-40B4-BE49-F238E27FC236}">
                    <a16:creationId xmlns:a16="http://schemas.microsoft.com/office/drawing/2014/main" id="{7A52A1FA-5BC5-1C41-A150-9ACA58CAA82E}"/>
                  </a:ext>
                </a:extLst>
              </p:cNvPr>
              <p:cNvSpPr txBox="1"/>
              <p:nvPr/>
            </p:nvSpPr>
            <p:spPr>
              <a:xfrm rot="18906836">
                <a:off x="6337411" y="1460862"/>
                <a:ext cx="1514673" cy="291783"/>
              </a:xfrm>
              <a:prstGeom prst="rect">
                <a:avLst/>
              </a:prstGeom>
              <a:noFill/>
            </p:spPr>
            <p:txBody>
              <a:bodyPr wrap="square" rtlCol="0">
                <a:prstTxWarp prst="textArchUp">
                  <a:avLst/>
                </a:prstTxWarp>
                <a:spAutoFit/>
              </a:bodyPr>
              <a:lstStyle/>
              <a:p>
                <a:r>
                  <a:rPr lang="en-VN" sz="800">
                    <a:solidFill>
                      <a:schemeClr val="bg1"/>
                    </a:solidFill>
                  </a:rPr>
                  <a:t>Dạy – Học số</a:t>
                </a:r>
              </a:p>
            </p:txBody>
          </p:sp>
          <p:sp>
            <p:nvSpPr>
              <p:cNvPr id="34" name="TextBox 33">
                <a:extLst>
                  <a:ext uri="{FF2B5EF4-FFF2-40B4-BE49-F238E27FC236}">
                    <a16:creationId xmlns:a16="http://schemas.microsoft.com/office/drawing/2014/main" id="{D080F65E-4102-7148-AA63-5A267D9230FE}"/>
                  </a:ext>
                </a:extLst>
              </p:cNvPr>
              <p:cNvSpPr txBox="1"/>
              <p:nvPr/>
            </p:nvSpPr>
            <p:spPr>
              <a:xfrm rot="384469">
                <a:off x="8878199" y="1099335"/>
                <a:ext cx="530556" cy="584081"/>
              </a:xfrm>
              <a:prstGeom prst="rect">
                <a:avLst/>
              </a:prstGeom>
              <a:noFill/>
            </p:spPr>
            <p:txBody>
              <a:bodyPr wrap="square" rtlCol="0">
                <a:spAutoFit/>
              </a:bodyPr>
              <a:lstStyle/>
              <a:p>
                <a:pPr algn="ctr"/>
                <a:r>
                  <a:rPr lang="en-VN" sz="800">
                    <a:solidFill>
                      <a:schemeClr val="bg1"/>
                    </a:solidFill>
                  </a:rPr>
                  <a:t>Hạ tầng số</a:t>
                </a:r>
              </a:p>
            </p:txBody>
          </p:sp>
          <p:sp>
            <p:nvSpPr>
              <p:cNvPr id="35" name="TextBox 34">
                <a:extLst>
                  <a:ext uri="{FF2B5EF4-FFF2-40B4-BE49-F238E27FC236}">
                    <a16:creationId xmlns:a16="http://schemas.microsoft.com/office/drawing/2014/main" id="{56983D29-F5DE-C046-907E-86FF009CEECD}"/>
                  </a:ext>
                </a:extLst>
              </p:cNvPr>
              <p:cNvSpPr txBox="1"/>
              <p:nvPr/>
            </p:nvSpPr>
            <p:spPr>
              <a:xfrm rot="1380984">
                <a:off x="9445017" y="1210629"/>
                <a:ext cx="558307" cy="584081"/>
              </a:xfrm>
              <a:prstGeom prst="rect">
                <a:avLst/>
              </a:prstGeom>
              <a:noFill/>
            </p:spPr>
            <p:txBody>
              <a:bodyPr wrap="square" rtlCol="0">
                <a:spAutoFit/>
              </a:bodyPr>
              <a:lstStyle/>
              <a:p>
                <a:pPr algn="ctr"/>
                <a:r>
                  <a:rPr lang="en-VN" sz="800">
                    <a:solidFill>
                      <a:schemeClr val="bg1"/>
                    </a:solidFill>
                  </a:rPr>
                  <a:t>Nền tảng số</a:t>
                </a:r>
              </a:p>
            </p:txBody>
          </p:sp>
          <p:sp>
            <p:nvSpPr>
              <p:cNvPr id="36" name="TextBox 35">
                <a:extLst>
                  <a:ext uri="{FF2B5EF4-FFF2-40B4-BE49-F238E27FC236}">
                    <a16:creationId xmlns:a16="http://schemas.microsoft.com/office/drawing/2014/main" id="{60B36806-2DDC-D445-BBB1-FB42478CEABB}"/>
                  </a:ext>
                </a:extLst>
              </p:cNvPr>
              <p:cNvSpPr txBox="1"/>
              <p:nvPr/>
            </p:nvSpPr>
            <p:spPr>
              <a:xfrm rot="2327990">
                <a:off x="9992043" y="1723980"/>
                <a:ext cx="593143" cy="272571"/>
              </a:xfrm>
              <a:prstGeom prst="rect">
                <a:avLst/>
              </a:prstGeom>
              <a:noFill/>
            </p:spPr>
            <p:txBody>
              <a:bodyPr wrap="square" rtlCol="0">
                <a:spAutoFit/>
              </a:bodyPr>
              <a:lstStyle/>
              <a:p>
                <a:r>
                  <a:rPr lang="en-VN" sz="800">
                    <a:solidFill>
                      <a:schemeClr val="bg1"/>
                    </a:solidFill>
                  </a:rPr>
                  <a:t>ATTT</a:t>
                </a:r>
              </a:p>
            </p:txBody>
          </p:sp>
          <p:sp>
            <p:nvSpPr>
              <p:cNvPr id="37" name="TextBox 36">
                <a:extLst>
                  <a:ext uri="{FF2B5EF4-FFF2-40B4-BE49-F238E27FC236}">
                    <a16:creationId xmlns:a16="http://schemas.microsoft.com/office/drawing/2014/main" id="{9FD2DD07-3A95-1F44-813E-8535B00AA4AF}"/>
                  </a:ext>
                </a:extLst>
              </p:cNvPr>
              <p:cNvSpPr txBox="1"/>
              <p:nvPr/>
            </p:nvSpPr>
            <p:spPr>
              <a:xfrm rot="3622795">
                <a:off x="10374792" y="2194769"/>
                <a:ext cx="711996" cy="428325"/>
              </a:xfrm>
              <a:prstGeom prst="rect">
                <a:avLst/>
              </a:prstGeom>
              <a:noFill/>
            </p:spPr>
            <p:txBody>
              <a:bodyPr wrap="square" rtlCol="0">
                <a:spAutoFit/>
              </a:bodyPr>
              <a:lstStyle/>
              <a:p>
                <a:pPr algn="ctr"/>
                <a:r>
                  <a:rPr lang="en-VN" sz="800">
                    <a:solidFill>
                      <a:schemeClr val="bg1"/>
                    </a:solidFill>
                  </a:rPr>
                  <a:t>Nhận thức</a:t>
                </a:r>
              </a:p>
            </p:txBody>
          </p:sp>
          <p:sp>
            <p:nvSpPr>
              <p:cNvPr id="38" name="TextBox 37">
                <a:extLst>
                  <a:ext uri="{FF2B5EF4-FFF2-40B4-BE49-F238E27FC236}">
                    <a16:creationId xmlns:a16="http://schemas.microsoft.com/office/drawing/2014/main" id="{135EF35A-3DFD-6449-A307-3AFFABE01400}"/>
                  </a:ext>
                </a:extLst>
              </p:cNvPr>
              <p:cNvSpPr txBox="1"/>
              <p:nvPr/>
            </p:nvSpPr>
            <p:spPr>
              <a:xfrm rot="4960275">
                <a:off x="10705866" y="2888081"/>
                <a:ext cx="659743" cy="428325"/>
              </a:xfrm>
              <a:prstGeom prst="rect">
                <a:avLst/>
              </a:prstGeom>
              <a:noFill/>
            </p:spPr>
            <p:txBody>
              <a:bodyPr wrap="square" rtlCol="0">
                <a:spAutoFit/>
              </a:bodyPr>
              <a:lstStyle/>
              <a:p>
                <a:pPr algn="ctr"/>
                <a:r>
                  <a:rPr lang="en-VN" sz="800">
                    <a:solidFill>
                      <a:schemeClr val="bg1"/>
                    </a:solidFill>
                  </a:rPr>
                  <a:t>Tổ chức</a:t>
                </a:r>
              </a:p>
            </p:txBody>
          </p:sp>
          <p:sp>
            <p:nvSpPr>
              <p:cNvPr id="39" name="TextBox 38">
                <a:extLst>
                  <a:ext uri="{FF2B5EF4-FFF2-40B4-BE49-F238E27FC236}">
                    <a16:creationId xmlns:a16="http://schemas.microsoft.com/office/drawing/2014/main" id="{5FE6433C-CABE-B14C-A619-DFB504591BFB}"/>
                  </a:ext>
                </a:extLst>
              </p:cNvPr>
              <p:cNvSpPr txBox="1"/>
              <p:nvPr/>
            </p:nvSpPr>
            <p:spPr>
              <a:xfrm rot="5799318">
                <a:off x="10763740" y="3674818"/>
                <a:ext cx="557085" cy="428325"/>
              </a:xfrm>
              <a:prstGeom prst="rect">
                <a:avLst/>
              </a:prstGeom>
              <a:noFill/>
            </p:spPr>
            <p:txBody>
              <a:bodyPr wrap="square" rtlCol="0">
                <a:spAutoFit/>
              </a:bodyPr>
              <a:lstStyle/>
              <a:p>
                <a:pPr algn="ctr"/>
                <a:r>
                  <a:rPr lang="en-VN" sz="800">
                    <a:solidFill>
                      <a:schemeClr val="bg1"/>
                    </a:solidFill>
                  </a:rPr>
                  <a:t>Đào tạo</a:t>
                </a:r>
              </a:p>
            </p:txBody>
          </p:sp>
          <p:sp>
            <p:nvSpPr>
              <p:cNvPr id="40" name="TextBox 39">
                <a:extLst>
                  <a:ext uri="{FF2B5EF4-FFF2-40B4-BE49-F238E27FC236}">
                    <a16:creationId xmlns:a16="http://schemas.microsoft.com/office/drawing/2014/main" id="{18F6738C-CCF9-B541-B849-D3451B39F84B}"/>
                  </a:ext>
                </a:extLst>
              </p:cNvPr>
              <p:cNvSpPr txBox="1"/>
              <p:nvPr/>
            </p:nvSpPr>
            <p:spPr>
              <a:xfrm rot="19779842">
                <a:off x="9750600" y="5043127"/>
                <a:ext cx="709554" cy="428326"/>
              </a:xfrm>
              <a:prstGeom prst="rect">
                <a:avLst/>
              </a:prstGeom>
              <a:noFill/>
            </p:spPr>
            <p:txBody>
              <a:bodyPr wrap="square" rtlCol="0">
                <a:spAutoFit/>
              </a:bodyPr>
              <a:lstStyle/>
              <a:p>
                <a:pPr algn="ctr"/>
                <a:r>
                  <a:rPr lang="en-VN" sz="800">
                    <a:solidFill>
                      <a:schemeClr val="bg1"/>
                    </a:solidFill>
                  </a:rPr>
                  <a:t>Tài chính</a:t>
                </a:r>
              </a:p>
            </p:txBody>
          </p:sp>
          <p:sp>
            <p:nvSpPr>
              <p:cNvPr id="41" name="TextBox 40">
                <a:extLst>
                  <a:ext uri="{FF2B5EF4-FFF2-40B4-BE49-F238E27FC236}">
                    <a16:creationId xmlns:a16="http://schemas.microsoft.com/office/drawing/2014/main" id="{E1F660F4-8AD2-2649-AF25-0A4E5D541050}"/>
                  </a:ext>
                </a:extLst>
              </p:cNvPr>
              <p:cNvSpPr txBox="1"/>
              <p:nvPr/>
            </p:nvSpPr>
            <p:spPr>
              <a:xfrm rot="18488403">
                <a:off x="10339741" y="4434365"/>
                <a:ext cx="641221" cy="428325"/>
              </a:xfrm>
              <a:prstGeom prst="rect">
                <a:avLst/>
              </a:prstGeom>
              <a:noFill/>
            </p:spPr>
            <p:txBody>
              <a:bodyPr wrap="square" rtlCol="0">
                <a:spAutoFit/>
              </a:bodyPr>
              <a:lstStyle/>
              <a:p>
                <a:pPr algn="ctr"/>
                <a:r>
                  <a:rPr lang="en-VN" sz="800">
                    <a:solidFill>
                      <a:schemeClr val="bg1"/>
                    </a:solidFill>
                  </a:rPr>
                  <a:t>Xã hội hóa</a:t>
                </a:r>
              </a:p>
            </p:txBody>
          </p:sp>
          <p:sp>
            <p:nvSpPr>
              <p:cNvPr id="42" name="TextBox 41">
                <a:extLst>
                  <a:ext uri="{FF2B5EF4-FFF2-40B4-BE49-F238E27FC236}">
                    <a16:creationId xmlns:a16="http://schemas.microsoft.com/office/drawing/2014/main" id="{C565A818-1CF0-FB4D-9D80-52E9BCFAE947}"/>
                  </a:ext>
                </a:extLst>
              </p:cNvPr>
              <p:cNvSpPr txBox="1"/>
              <p:nvPr/>
            </p:nvSpPr>
            <p:spPr>
              <a:xfrm rot="3572415">
                <a:off x="6822355" y="4513803"/>
                <a:ext cx="732311" cy="428325"/>
              </a:xfrm>
              <a:prstGeom prst="rect">
                <a:avLst/>
              </a:prstGeom>
              <a:noFill/>
            </p:spPr>
            <p:txBody>
              <a:bodyPr wrap="square" rtlCol="0">
                <a:spAutoFit/>
              </a:bodyPr>
              <a:lstStyle/>
              <a:p>
                <a:r>
                  <a:rPr lang="en-VN" sz="800">
                    <a:solidFill>
                      <a:schemeClr val="bg1"/>
                    </a:solidFill>
                  </a:rPr>
                  <a:t>Chiến lược</a:t>
                </a:r>
              </a:p>
            </p:txBody>
          </p:sp>
          <p:sp>
            <p:nvSpPr>
              <p:cNvPr id="43" name="TextBox 42">
                <a:extLst>
                  <a:ext uri="{FF2B5EF4-FFF2-40B4-BE49-F238E27FC236}">
                    <a16:creationId xmlns:a16="http://schemas.microsoft.com/office/drawing/2014/main" id="{D9364E92-7CD0-BF46-A3EE-604E7BA060E0}"/>
                  </a:ext>
                </a:extLst>
              </p:cNvPr>
              <p:cNvSpPr txBox="1"/>
              <p:nvPr/>
            </p:nvSpPr>
            <p:spPr>
              <a:xfrm rot="2331485">
                <a:off x="7382660" y="5054772"/>
                <a:ext cx="641221" cy="428326"/>
              </a:xfrm>
              <a:prstGeom prst="rect">
                <a:avLst/>
              </a:prstGeom>
              <a:noFill/>
            </p:spPr>
            <p:txBody>
              <a:bodyPr wrap="square" rtlCol="0">
                <a:spAutoFit/>
              </a:bodyPr>
              <a:lstStyle/>
              <a:p>
                <a:pPr algn="ctr"/>
                <a:r>
                  <a:rPr lang="en-VN" sz="800">
                    <a:solidFill>
                      <a:schemeClr val="bg1"/>
                    </a:solidFill>
                  </a:rPr>
                  <a:t>Kiến trúc</a:t>
                </a:r>
              </a:p>
            </p:txBody>
          </p:sp>
          <p:sp>
            <p:nvSpPr>
              <p:cNvPr id="44" name="TextBox 43">
                <a:extLst>
                  <a:ext uri="{FF2B5EF4-FFF2-40B4-BE49-F238E27FC236}">
                    <a16:creationId xmlns:a16="http://schemas.microsoft.com/office/drawing/2014/main" id="{D279C3DB-21B3-E641-954F-3BEB7F3DA468}"/>
                  </a:ext>
                </a:extLst>
              </p:cNvPr>
              <p:cNvSpPr txBox="1"/>
              <p:nvPr/>
            </p:nvSpPr>
            <p:spPr>
              <a:xfrm rot="640678">
                <a:off x="8174057" y="5347153"/>
                <a:ext cx="641221" cy="428326"/>
              </a:xfrm>
              <a:prstGeom prst="rect">
                <a:avLst/>
              </a:prstGeom>
              <a:noFill/>
            </p:spPr>
            <p:txBody>
              <a:bodyPr wrap="square" rtlCol="0">
                <a:spAutoFit/>
              </a:bodyPr>
              <a:lstStyle/>
              <a:p>
                <a:pPr algn="ctr"/>
                <a:r>
                  <a:rPr lang="en-VN" sz="800">
                    <a:solidFill>
                      <a:schemeClr val="bg1"/>
                    </a:solidFill>
                  </a:rPr>
                  <a:t>Kế hoạch</a:t>
                </a:r>
              </a:p>
            </p:txBody>
          </p:sp>
          <p:sp>
            <p:nvSpPr>
              <p:cNvPr id="45" name="TextBox 44">
                <a:extLst>
                  <a:ext uri="{FF2B5EF4-FFF2-40B4-BE49-F238E27FC236}">
                    <a16:creationId xmlns:a16="http://schemas.microsoft.com/office/drawing/2014/main" id="{9A2DD935-BE0D-6040-B995-B0F801B72CC0}"/>
                  </a:ext>
                </a:extLst>
              </p:cNvPr>
              <p:cNvSpPr txBox="1"/>
              <p:nvPr/>
            </p:nvSpPr>
            <p:spPr>
              <a:xfrm rot="20634940">
                <a:off x="8969722" y="5404469"/>
                <a:ext cx="742165" cy="272571"/>
              </a:xfrm>
              <a:prstGeom prst="rect">
                <a:avLst/>
              </a:prstGeom>
              <a:noFill/>
            </p:spPr>
            <p:txBody>
              <a:bodyPr wrap="square" rtlCol="0">
                <a:spAutoFit/>
              </a:bodyPr>
              <a:lstStyle/>
              <a:p>
                <a:pPr algn="ctr"/>
                <a:r>
                  <a:rPr lang="en-VN" sz="800">
                    <a:solidFill>
                      <a:schemeClr val="bg1"/>
                    </a:solidFill>
                  </a:rPr>
                  <a:t>Quy chế</a:t>
                </a:r>
              </a:p>
            </p:txBody>
          </p:sp>
          <p:sp>
            <p:nvSpPr>
              <p:cNvPr id="46" name="TextBox 45">
                <a:extLst>
                  <a:ext uri="{FF2B5EF4-FFF2-40B4-BE49-F238E27FC236}">
                    <a16:creationId xmlns:a16="http://schemas.microsoft.com/office/drawing/2014/main" id="{A8E014A4-F9B3-8343-A425-7D46098E8F68}"/>
                  </a:ext>
                </a:extLst>
              </p:cNvPr>
              <p:cNvSpPr txBox="1"/>
              <p:nvPr/>
            </p:nvSpPr>
            <p:spPr>
              <a:xfrm rot="18359014">
                <a:off x="6660887" y="2076420"/>
                <a:ext cx="572052" cy="584081"/>
              </a:xfrm>
              <a:prstGeom prst="rect">
                <a:avLst/>
              </a:prstGeom>
              <a:noFill/>
            </p:spPr>
            <p:txBody>
              <a:bodyPr wrap="square" rtlCol="0">
                <a:spAutoFit/>
              </a:bodyPr>
              <a:lstStyle/>
              <a:p>
                <a:pPr algn="ctr"/>
                <a:r>
                  <a:rPr lang="en-VN" sz="800">
                    <a:solidFill>
                      <a:schemeClr val="bg1"/>
                    </a:solidFill>
                  </a:rPr>
                  <a:t>Tổ chức dạy</a:t>
                </a:r>
              </a:p>
            </p:txBody>
          </p:sp>
          <p:sp>
            <p:nvSpPr>
              <p:cNvPr id="47" name="TextBox 46">
                <a:extLst>
                  <a:ext uri="{FF2B5EF4-FFF2-40B4-BE49-F238E27FC236}">
                    <a16:creationId xmlns:a16="http://schemas.microsoft.com/office/drawing/2014/main" id="{68DD93C3-F680-9C4B-B551-74C30CF2896A}"/>
                  </a:ext>
                </a:extLst>
              </p:cNvPr>
              <p:cNvSpPr txBox="1"/>
              <p:nvPr/>
            </p:nvSpPr>
            <p:spPr>
              <a:xfrm rot="18777322">
                <a:off x="7097614" y="1719859"/>
                <a:ext cx="572052" cy="428325"/>
              </a:xfrm>
              <a:prstGeom prst="rect">
                <a:avLst/>
              </a:prstGeom>
              <a:noFill/>
            </p:spPr>
            <p:txBody>
              <a:bodyPr wrap="square" rtlCol="0">
                <a:spAutoFit/>
              </a:bodyPr>
              <a:lstStyle/>
              <a:p>
                <a:pPr algn="ctr"/>
                <a:r>
                  <a:rPr lang="en-VN" sz="800">
                    <a:solidFill>
                      <a:schemeClr val="bg1"/>
                    </a:solidFill>
                  </a:rPr>
                  <a:t>Học tập</a:t>
                </a:r>
              </a:p>
            </p:txBody>
          </p:sp>
          <p:sp>
            <p:nvSpPr>
              <p:cNvPr id="48" name="TextBox 47">
                <a:extLst>
                  <a:ext uri="{FF2B5EF4-FFF2-40B4-BE49-F238E27FC236}">
                    <a16:creationId xmlns:a16="http://schemas.microsoft.com/office/drawing/2014/main" id="{55C36691-04F3-0649-B09B-161A833F6075}"/>
                  </a:ext>
                </a:extLst>
              </p:cNvPr>
              <p:cNvSpPr txBox="1"/>
              <p:nvPr/>
            </p:nvSpPr>
            <p:spPr>
              <a:xfrm rot="19586429">
                <a:off x="7627086" y="1336814"/>
                <a:ext cx="572052" cy="428326"/>
              </a:xfrm>
              <a:prstGeom prst="rect">
                <a:avLst/>
              </a:prstGeom>
              <a:noFill/>
            </p:spPr>
            <p:txBody>
              <a:bodyPr wrap="square" rtlCol="0">
                <a:spAutoFit/>
              </a:bodyPr>
              <a:lstStyle/>
              <a:p>
                <a:pPr algn="ctr"/>
                <a:r>
                  <a:rPr lang="en-VN" sz="800">
                    <a:solidFill>
                      <a:schemeClr val="bg1"/>
                    </a:solidFill>
                  </a:rPr>
                  <a:t>DV công</a:t>
                </a:r>
              </a:p>
            </p:txBody>
          </p:sp>
          <p:sp>
            <p:nvSpPr>
              <p:cNvPr id="49" name="TextBox 48">
                <a:extLst>
                  <a:ext uri="{FF2B5EF4-FFF2-40B4-BE49-F238E27FC236}">
                    <a16:creationId xmlns:a16="http://schemas.microsoft.com/office/drawing/2014/main" id="{8126BF47-A425-AB44-8209-9552C014C106}"/>
                  </a:ext>
                </a:extLst>
              </p:cNvPr>
              <p:cNvSpPr txBox="1"/>
              <p:nvPr/>
            </p:nvSpPr>
            <p:spPr>
              <a:xfrm rot="20955788">
                <a:off x="8153880" y="1086532"/>
                <a:ext cx="658388" cy="428326"/>
              </a:xfrm>
              <a:prstGeom prst="rect">
                <a:avLst/>
              </a:prstGeom>
              <a:noFill/>
            </p:spPr>
            <p:txBody>
              <a:bodyPr wrap="square" rtlCol="0">
                <a:spAutoFit/>
              </a:bodyPr>
              <a:lstStyle/>
              <a:p>
                <a:pPr algn="ctr"/>
                <a:r>
                  <a:rPr lang="en-VN" sz="800">
                    <a:solidFill>
                      <a:schemeClr val="bg1"/>
                    </a:solidFill>
                  </a:rPr>
                  <a:t>DV học đường</a:t>
                </a:r>
              </a:p>
            </p:txBody>
          </p:sp>
          <p:sp>
            <p:nvSpPr>
              <p:cNvPr id="50" name="TextBox 49">
                <a:extLst>
                  <a:ext uri="{FF2B5EF4-FFF2-40B4-BE49-F238E27FC236}">
                    <a16:creationId xmlns:a16="http://schemas.microsoft.com/office/drawing/2014/main" id="{5EA29717-84C6-654C-A746-BC87B34129FC}"/>
                  </a:ext>
                </a:extLst>
              </p:cNvPr>
              <p:cNvSpPr txBox="1"/>
              <p:nvPr/>
            </p:nvSpPr>
            <p:spPr>
              <a:xfrm rot="16477923">
                <a:off x="5566880" y="3180964"/>
                <a:ext cx="1514673" cy="291783"/>
              </a:xfrm>
              <a:prstGeom prst="rect">
                <a:avLst/>
              </a:prstGeom>
              <a:noFill/>
            </p:spPr>
            <p:txBody>
              <a:bodyPr wrap="square" rtlCol="0">
                <a:prstTxWarp prst="textArchUp">
                  <a:avLst/>
                </a:prstTxWarp>
                <a:spAutoFit/>
              </a:bodyPr>
              <a:lstStyle/>
              <a:p>
                <a:r>
                  <a:rPr lang="en-VN" sz="800">
                    <a:solidFill>
                      <a:schemeClr val="bg1"/>
                    </a:solidFill>
                  </a:rPr>
                  <a:t>Quản trị số</a:t>
                </a:r>
              </a:p>
            </p:txBody>
          </p:sp>
          <p:sp>
            <p:nvSpPr>
              <p:cNvPr id="51" name="TextBox 50">
                <a:extLst>
                  <a:ext uri="{FF2B5EF4-FFF2-40B4-BE49-F238E27FC236}">
                    <a16:creationId xmlns:a16="http://schemas.microsoft.com/office/drawing/2014/main" id="{6ADD190A-3E7C-8D4E-9EE1-E3C38F0C3013}"/>
                  </a:ext>
                </a:extLst>
              </p:cNvPr>
              <p:cNvSpPr txBox="1"/>
              <p:nvPr/>
            </p:nvSpPr>
            <p:spPr>
              <a:xfrm rot="15897076">
                <a:off x="6403882" y="3341792"/>
                <a:ext cx="572052" cy="428325"/>
              </a:xfrm>
              <a:prstGeom prst="rect">
                <a:avLst/>
              </a:prstGeom>
              <a:noFill/>
            </p:spPr>
            <p:txBody>
              <a:bodyPr wrap="square" rtlCol="0">
                <a:spAutoFit/>
              </a:bodyPr>
              <a:lstStyle/>
              <a:p>
                <a:pPr algn="ctr"/>
                <a:r>
                  <a:rPr lang="en-VN" sz="800">
                    <a:solidFill>
                      <a:schemeClr val="bg1"/>
                    </a:solidFill>
                  </a:rPr>
                  <a:t>Điều hành</a:t>
                </a:r>
              </a:p>
            </p:txBody>
          </p:sp>
          <p:sp>
            <p:nvSpPr>
              <p:cNvPr id="52" name="TextBox 51">
                <a:extLst>
                  <a:ext uri="{FF2B5EF4-FFF2-40B4-BE49-F238E27FC236}">
                    <a16:creationId xmlns:a16="http://schemas.microsoft.com/office/drawing/2014/main" id="{B326C309-A843-9046-89DA-FC0A6ED030A8}"/>
                  </a:ext>
                </a:extLst>
              </p:cNvPr>
              <p:cNvSpPr txBox="1"/>
              <p:nvPr/>
            </p:nvSpPr>
            <p:spPr>
              <a:xfrm rot="14982749">
                <a:off x="6509154" y="3950049"/>
                <a:ext cx="572052" cy="428325"/>
              </a:xfrm>
              <a:prstGeom prst="rect">
                <a:avLst/>
              </a:prstGeom>
              <a:noFill/>
            </p:spPr>
            <p:txBody>
              <a:bodyPr wrap="square" rtlCol="0">
                <a:spAutoFit/>
              </a:bodyPr>
              <a:lstStyle/>
              <a:p>
                <a:pPr algn="ctr"/>
                <a:r>
                  <a:rPr lang="en-VN" sz="800">
                    <a:solidFill>
                      <a:schemeClr val="bg1"/>
                    </a:solidFill>
                  </a:rPr>
                  <a:t>Tích hợp</a:t>
                </a:r>
              </a:p>
            </p:txBody>
          </p:sp>
          <p:sp>
            <p:nvSpPr>
              <p:cNvPr id="53" name="TextBox 52">
                <a:extLst>
                  <a:ext uri="{FF2B5EF4-FFF2-40B4-BE49-F238E27FC236}">
                    <a16:creationId xmlns:a16="http://schemas.microsoft.com/office/drawing/2014/main" id="{4731B835-011A-1846-B400-53846ED60351}"/>
                  </a:ext>
                </a:extLst>
              </p:cNvPr>
              <p:cNvSpPr txBox="1"/>
              <p:nvPr/>
            </p:nvSpPr>
            <p:spPr>
              <a:xfrm rot="16891787">
                <a:off x="6451193" y="2731947"/>
                <a:ext cx="597404" cy="428325"/>
              </a:xfrm>
              <a:prstGeom prst="rect">
                <a:avLst/>
              </a:prstGeom>
              <a:noFill/>
            </p:spPr>
            <p:txBody>
              <a:bodyPr wrap="square" rtlCol="0">
                <a:spAutoFit/>
              </a:bodyPr>
              <a:lstStyle/>
              <a:p>
                <a:pPr algn="ctr"/>
                <a:r>
                  <a:rPr lang="en-VN" sz="800">
                    <a:solidFill>
                      <a:schemeClr val="bg1"/>
                    </a:solidFill>
                  </a:rPr>
                  <a:t>Quản lý</a:t>
                </a:r>
              </a:p>
            </p:txBody>
          </p:sp>
        </p:grpSp>
        <p:sp>
          <p:nvSpPr>
            <p:cNvPr id="68" name="Rectangle 67"/>
            <p:cNvSpPr/>
            <p:nvPr/>
          </p:nvSpPr>
          <p:spPr>
            <a:xfrm>
              <a:off x="6828002" y="5834446"/>
              <a:ext cx="5363998" cy="523220"/>
            </a:xfrm>
            <a:prstGeom prst="rect">
              <a:avLst/>
            </a:prstGeom>
          </p:spPr>
          <p:txBody>
            <a:bodyPr wrap="square">
              <a:spAutoFit/>
            </a:bodyPr>
            <a:lstStyle/>
            <a:p>
              <a:pPr lvl="0" algn="just">
                <a:buClr>
                  <a:srgbClr val="000000"/>
                </a:buClr>
                <a:buSzPts val="1600"/>
              </a:pPr>
              <a:r>
                <a:rPr lang="vi-VN" sz="1400" i="1">
                  <a:solidFill>
                    <a:schemeClr val="dk1"/>
                  </a:solidFill>
                  <a:ea typeface="Montserrat"/>
                  <a:cs typeface="Montserrat"/>
                  <a:sym typeface="Montserrat"/>
                </a:rPr>
                <a:t>Bộ câu hỏi đánh giá mức độ trưởng thành số của cơ sở giáo dục bao gồm </a:t>
              </a:r>
              <a:r>
                <a:rPr lang="vi-VN" sz="1400" b="1" i="1">
                  <a:solidFill>
                    <a:schemeClr val="dk1"/>
                  </a:solidFill>
                  <a:ea typeface="Montserrat"/>
                  <a:cs typeface="Montserrat"/>
                  <a:sym typeface="Montserrat"/>
                </a:rPr>
                <a:t>7 trụ cột, 19 thành phần, 66 tiêu chí và 90 câu hỏi</a:t>
              </a:r>
              <a:endParaRPr lang="vi-VN" sz="1200" b="1" i="1">
                <a:solidFill>
                  <a:srgbClr val="000000"/>
                </a:solidFill>
                <a:ea typeface="Arial"/>
                <a:cs typeface="Arial"/>
                <a:sym typeface="Arial"/>
              </a:endParaRPr>
            </a:p>
          </p:txBody>
        </p:sp>
      </p:grpSp>
    </p:spTree>
    <p:extLst>
      <p:ext uri="{BB962C8B-B14F-4D97-AF65-F5344CB8AC3E}">
        <p14:creationId xmlns:p14="http://schemas.microsoft.com/office/powerpoint/2010/main" val="197311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down)">
                                      <p:cBhvr>
                                        <p:cTn id="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992222-6A76-4D52-ACFD-E0B07397E1FA}"/>
              </a:ext>
            </a:extLst>
          </p:cNvPr>
          <p:cNvSpPr>
            <a:spLocks noGrp="1"/>
          </p:cNvSpPr>
          <p:nvPr>
            <p:ph type="body" sz="quarter" idx="10"/>
          </p:nvPr>
        </p:nvSpPr>
        <p:spPr>
          <a:xfrm>
            <a:off x="1028699" y="108832"/>
            <a:ext cx="6630377" cy="711200"/>
          </a:xfrm>
        </p:spPr>
        <p:txBody>
          <a:bodyPr>
            <a:normAutofit fontScale="70000" lnSpcReduction="20000"/>
          </a:bodyPr>
          <a:lstStyle/>
          <a:p>
            <a:r>
              <a:rPr lang="en-US" smtClean="0"/>
              <a:t>ĐÁNH GIÁ MỨC ĐỘ TRƯỞNG THÀNH SỐ</a:t>
            </a:r>
            <a:endParaRPr lang="en-US"/>
          </a:p>
        </p:txBody>
      </p:sp>
      <p:graphicFrame>
        <p:nvGraphicFramePr>
          <p:cNvPr id="3" name="Table 3">
            <a:extLst>
              <a:ext uri="{FF2B5EF4-FFF2-40B4-BE49-F238E27FC236}">
                <a16:creationId xmlns:a16="http://schemas.microsoft.com/office/drawing/2014/main" id="{252C07B4-6E48-4F13-99E2-713E5B62C038}"/>
              </a:ext>
            </a:extLst>
          </p:cNvPr>
          <p:cNvGraphicFramePr>
            <a:graphicFrameLocks noGrp="1"/>
          </p:cNvGraphicFramePr>
          <p:nvPr>
            <p:extLst>
              <p:ext uri="{D42A27DB-BD31-4B8C-83A1-F6EECF244321}">
                <p14:modId xmlns:p14="http://schemas.microsoft.com/office/powerpoint/2010/main" val="1037548142"/>
              </p:ext>
            </p:extLst>
          </p:nvPr>
        </p:nvGraphicFramePr>
        <p:xfrm>
          <a:off x="398584" y="4024100"/>
          <a:ext cx="11394832" cy="1935480"/>
        </p:xfrm>
        <a:graphic>
          <a:graphicData uri="http://schemas.openxmlformats.org/drawingml/2006/table">
            <a:tbl>
              <a:tblPr firstRow="1" firstCol="1" bandRow="1">
                <a:tableStyleId>{5C22544A-7EE6-4342-B048-85BDC9FD1C3A}</a:tableStyleId>
              </a:tblPr>
              <a:tblGrid>
                <a:gridCol w="1729879">
                  <a:extLst>
                    <a:ext uri="{9D8B030D-6E8A-4147-A177-3AD203B41FA5}">
                      <a16:colId xmlns:a16="http://schemas.microsoft.com/office/drawing/2014/main" val="1958779797"/>
                    </a:ext>
                  </a:extLst>
                </a:gridCol>
                <a:gridCol w="1522379">
                  <a:extLst>
                    <a:ext uri="{9D8B030D-6E8A-4147-A177-3AD203B41FA5}">
                      <a16:colId xmlns:a16="http://schemas.microsoft.com/office/drawing/2014/main" val="913225887"/>
                    </a:ext>
                  </a:extLst>
                </a:gridCol>
                <a:gridCol w="1020804">
                  <a:extLst>
                    <a:ext uri="{9D8B030D-6E8A-4147-A177-3AD203B41FA5}">
                      <a16:colId xmlns:a16="http://schemas.microsoft.com/office/drawing/2014/main" val="464878746"/>
                    </a:ext>
                  </a:extLst>
                </a:gridCol>
                <a:gridCol w="1424354">
                  <a:extLst>
                    <a:ext uri="{9D8B030D-6E8A-4147-A177-3AD203B41FA5}">
                      <a16:colId xmlns:a16="http://schemas.microsoft.com/office/drawing/2014/main" val="745383968"/>
                    </a:ext>
                  </a:extLst>
                </a:gridCol>
                <a:gridCol w="1424354">
                  <a:extLst>
                    <a:ext uri="{9D8B030D-6E8A-4147-A177-3AD203B41FA5}">
                      <a16:colId xmlns:a16="http://schemas.microsoft.com/office/drawing/2014/main" val="938278614"/>
                    </a:ext>
                  </a:extLst>
                </a:gridCol>
                <a:gridCol w="1424354">
                  <a:extLst>
                    <a:ext uri="{9D8B030D-6E8A-4147-A177-3AD203B41FA5}">
                      <a16:colId xmlns:a16="http://schemas.microsoft.com/office/drawing/2014/main" val="3285576513"/>
                    </a:ext>
                  </a:extLst>
                </a:gridCol>
                <a:gridCol w="1424354">
                  <a:extLst>
                    <a:ext uri="{9D8B030D-6E8A-4147-A177-3AD203B41FA5}">
                      <a16:colId xmlns:a16="http://schemas.microsoft.com/office/drawing/2014/main" val="1091046823"/>
                    </a:ext>
                  </a:extLst>
                </a:gridCol>
                <a:gridCol w="1424354">
                  <a:extLst>
                    <a:ext uri="{9D8B030D-6E8A-4147-A177-3AD203B41FA5}">
                      <a16:colId xmlns:a16="http://schemas.microsoft.com/office/drawing/2014/main" val="3694304067"/>
                    </a:ext>
                  </a:extLst>
                </a:gridCol>
              </a:tblGrid>
              <a:tr h="370840">
                <a:tc>
                  <a:txBody>
                    <a:bodyPr/>
                    <a:lstStyle/>
                    <a:p>
                      <a:endParaRPr lang="en-US" sz="1600"/>
                    </a:p>
                  </a:txBody>
                  <a:tcPr>
                    <a:noFill/>
                  </a:tcPr>
                </a:tc>
                <a:tc>
                  <a:txBody>
                    <a:bodyPr/>
                    <a:lstStyle/>
                    <a:p>
                      <a:r>
                        <a:rPr lang="en-US" sz="1600"/>
                        <a:t>Hạ tầng,  nền tảng số và ATTT</a:t>
                      </a:r>
                    </a:p>
                  </a:txBody>
                  <a:tcPr>
                    <a:solidFill>
                      <a:srgbClr val="92D050"/>
                    </a:solidFill>
                  </a:tcPr>
                </a:tc>
                <a:tc>
                  <a:txBody>
                    <a:bodyPr/>
                    <a:lstStyle/>
                    <a:p>
                      <a:r>
                        <a:rPr lang="en-US" sz="1600"/>
                        <a:t>Nhân lực số</a:t>
                      </a:r>
                    </a:p>
                  </a:txBody>
                  <a:tcPr>
                    <a:solidFill>
                      <a:srgbClr val="92D050"/>
                    </a:solidFill>
                  </a:tcPr>
                </a:tc>
                <a:tc>
                  <a:txBody>
                    <a:bodyPr/>
                    <a:lstStyle/>
                    <a:p>
                      <a:r>
                        <a:rPr lang="en-US" sz="1600"/>
                        <a:t>Nguồn lực</a:t>
                      </a:r>
                    </a:p>
                  </a:txBody>
                  <a:tcPr>
                    <a:solidFill>
                      <a:srgbClr val="92D050"/>
                    </a:solidFill>
                  </a:tcPr>
                </a:tc>
                <a:tc>
                  <a:txBody>
                    <a:bodyPr/>
                    <a:lstStyle/>
                    <a:p>
                      <a:r>
                        <a:rPr lang="en-US" sz="1600"/>
                        <a:t>Xây dựng thể chế</a:t>
                      </a:r>
                    </a:p>
                  </a:txBody>
                  <a:tcPr>
                    <a:solidFill>
                      <a:srgbClr val="92D050"/>
                    </a:solidFill>
                  </a:tcPr>
                </a:tc>
                <a:tc>
                  <a:txBody>
                    <a:bodyPr/>
                    <a:lstStyle/>
                    <a:p>
                      <a:r>
                        <a:rPr lang="en-US" sz="1600"/>
                        <a:t>Quản trị số</a:t>
                      </a:r>
                    </a:p>
                  </a:txBody>
                  <a:tcPr>
                    <a:solidFill>
                      <a:srgbClr val="92D050"/>
                    </a:solidFill>
                  </a:tcPr>
                </a:tc>
                <a:tc>
                  <a:txBody>
                    <a:bodyPr/>
                    <a:lstStyle/>
                    <a:p>
                      <a:r>
                        <a:rPr lang="en-US" sz="1600"/>
                        <a:t>Dạy-học số</a:t>
                      </a:r>
                    </a:p>
                  </a:txBody>
                  <a:tcPr>
                    <a:solidFill>
                      <a:srgbClr val="92D050"/>
                    </a:solidFill>
                  </a:tcPr>
                </a:tc>
                <a:tc>
                  <a:txBody>
                    <a:bodyPr/>
                    <a:lstStyle/>
                    <a:p>
                      <a:r>
                        <a:rPr lang="en-US" sz="1600"/>
                        <a:t>Dịch vụ số</a:t>
                      </a:r>
                    </a:p>
                  </a:txBody>
                  <a:tcPr>
                    <a:solidFill>
                      <a:srgbClr val="92D050"/>
                    </a:solidFill>
                  </a:tcPr>
                </a:tc>
                <a:extLst>
                  <a:ext uri="{0D108BD9-81ED-4DB2-BD59-A6C34878D82A}">
                    <a16:rowId xmlns:a16="http://schemas.microsoft.com/office/drawing/2014/main" val="693055972"/>
                  </a:ext>
                </a:extLst>
              </a:tr>
              <a:tr h="370840">
                <a:tc>
                  <a:txBody>
                    <a:bodyPr/>
                    <a:lstStyle/>
                    <a:p>
                      <a:r>
                        <a:rPr lang="en-US" sz="1600"/>
                        <a:t>Số hóa</a:t>
                      </a:r>
                    </a:p>
                  </a:txBody>
                  <a:tcPr>
                    <a:solidFill>
                      <a:srgbClr val="00B050"/>
                    </a:solidFill>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extLst>
                  <a:ext uri="{0D108BD9-81ED-4DB2-BD59-A6C34878D82A}">
                    <a16:rowId xmlns:a16="http://schemas.microsoft.com/office/drawing/2014/main" val="2747927012"/>
                  </a:ext>
                </a:extLst>
              </a:tr>
              <a:tr h="370840">
                <a:tc>
                  <a:txBody>
                    <a:bodyPr/>
                    <a:lstStyle/>
                    <a:p>
                      <a:r>
                        <a:rPr lang="en-US" sz="1600"/>
                        <a:t>Công nghệ số</a:t>
                      </a:r>
                    </a:p>
                  </a:txBody>
                  <a:tcPr>
                    <a:solidFill>
                      <a:srgbClr val="00B050"/>
                    </a:solidFill>
                  </a:tcPr>
                </a:tc>
                <a:tc>
                  <a:txBody>
                    <a:bodyPr/>
                    <a:lstStyle/>
                    <a:p>
                      <a:pPr algn="ctr"/>
                      <a:r>
                        <a:rPr lang="en-US" sz="1600" smtClean="0"/>
                        <a:t>4.53</a:t>
                      </a:r>
                    </a:p>
                  </a:txBody>
                  <a:tcPr/>
                </a:tc>
                <a:tc>
                  <a:txBody>
                    <a:bodyPr/>
                    <a:lstStyle/>
                    <a:p>
                      <a:pPr algn="ctr"/>
                      <a:r>
                        <a:rPr lang="en-US" sz="1600" smtClean="0"/>
                        <a:t>4.60</a:t>
                      </a:r>
                      <a:endParaRPr lang="en-US" sz="1600"/>
                    </a:p>
                  </a:txBody>
                  <a:tcPr/>
                </a:tc>
                <a:tc>
                  <a:txBody>
                    <a:bodyPr/>
                    <a:lstStyle/>
                    <a:p>
                      <a:pPr algn="ctr"/>
                      <a:r>
                        <a:rPr lang="en-US" sz="1600" smtClean="0"/>
                        <a:t>3.75</a:t>
                      </a:r>
                      <a:endParaRPr lang="en-US" sz="1600"/>
                    </a:p>
                  </a:txBody>
                  <a:tcPr/>
                </a:tc>
                <a:tc>
                  <a:txBody>
                    <a:bodyPr/>
                    <a:lstStyle/>
                    <a:p>
                      <a:pPr algn="ctr"/>
                      <a:r>
                        <a:rPr lang="en-US" sz="1600" smtClean="0"/>
                        <a:t>3.32</a:t>
                      </a:r>
                    </a:p>
                  </a:txBody>
                  <a:tcPr/>
                </a:tc>
                <a:tc>
                  <a:txBody>
                    <a:bodyPr/>
                    <a:lstStyle/>
                    <a:p>
                      <a:pPr algn="ctr"/>
                      <a:r>
                        <a:rPr lang="en-US" sz="1600" smtClean="0"/>
                        <a:t>4.25</a:t>
                      </a:r>
                      <a:endParaRPr lang="en-US" sz="1600"/>
                    </a:p>
                  </a:txBody>
                  <a:tcPr/>
                </a:tc>
                <a:tc>
                  <a:txBody>
                    <a:bodyPr/>
                    <a:lstStyle/>
                    <a:p>
                      <a:pPr algn="ctr"/>
                      <a:r>
                        <a:rPr lang="en-US" sz="1600" smtClean="0"/>
                        <a:t>3</a:t>
                      </a:r>
                      <a:endParaRPr lang="en-US" sz="1600"/>
                    </a:p>
                  </a:txBody>
                  <a:tcPr/>
                </a:tc>
                <a:tc>
                  <a:txBody>
                    <a:bodyPr/>
                    <a:lstStyle/>
                    <a:p>
                      <a:pPr algn="ctr"/>
                      <a:r>
                        <a:rPr lang="en-US" sz="1600" smtClean="0"/>
                        <a:t>3.67</a:t>
                      </a:r>
                      <a:endParaRPr lang="en-US" sz="1600"/>
                    </a:p>
                  </a:txBody>
                  <a:tcPr/>
                </a:tc>
                <a:extLst>
                  <a:ext uri="{0D108BD9-81ED-4DB2-BD59-A6C34878D82A}">
                    <a16:rowId xmlns:a16="http://schemas.microsoft.com/office/drawing/2014/main" val="3671313095"/>
                  </a:ext>
                </a:extLst>
              </a:tr>
              <a:tr h="370840">
                <a:tc>
                  <a:txBody>
                    <a:bodyPr/>
                    <a:lstStyle/>
                    <a:p>
                      <a:r>
                        <a:rPr lang="en-US" sz="1600"/>
                        <a:t>Chuyển đổi số</a:t>
                      </a:r>
                    </a:p>
                  </a:txBody>
                  <a:tcPr>
                    <a:solidFill>
                      <a:srgbClr val="00B050"/>
                    </a:solidFill>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tc>
                  <a:txBody>
                    <a:bodyPr/>
                    <a:lstStyle/>
                    <a:p>
                      <a:pPr algn="ctr"/>
                      <a:endParaRPr lang="en-US" sz="1600"/>
                    </a:p>
                  </a:txBody>
                  <a:tcPr/>
                </a:tc>
                <a:extLst>
                  <a:ext uri="{0D108BD9-81ED-4DB2-BD59-A6C34878D82A}">
                    <a16:rowId xmlns:a16="http://schemas.microsoft.com/office/drawing/2014/main" val="3795527361"/>
                  </a:ext>
                </a:extLst>
              </a:tr>
            </a:tbl>
          </a:graphicData>
        </a:graphic>
      </p:graphicFrame>
      <p:sp>
        <p:nvSpPr>
          <p:cNvPr id="4" name="Google Shape;1322;ge14e57b226_53_72">
            <a:extLst>
              <a:ext uri="{FF2B5EF4-FFF2-40B4-BE49-F238E27FC236}">
                <a16:creationId xmlns:a16="http://schemas.microsoft.com/office/drawing/2014/main" id="{693D27FC-338A-4F27-8D52-7AF285A477D1}"/>
              </a:ext>
            </a:extLst>
          </p:cNvPr>
          <p:cNvSpPr txBox="1"/>
          <p:nvPr/>
        </p:nvSpPr>
        <p:spPr>
          <a:xfrm>
            <a:off x="451854" y="788440"/>
            <a:ext cx="4410722" cy="8309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smtClean="0">
                <a:solidFill>
                  <a:srgbClr val="FF0000"/>
                </a:solidFill>
                <a:latin typeface="+mj-lt"/>
                <a:ea typeface="Montserrat"/>
                <a:cs typeface="Montserrat"/>
                <a:sym typeface="Montserrat"/>
              </a:rPr>
              <a:t>Mức </a:t>
            </a:r>
            <a:r>
              <a:rPr lang="en-US" sz="1600" b="0" i="0" u="none" strike="noStrike" cap="none">
                <a:solidFill>
                  <a:srgbClr val="FF0000"/>
                </a:solidFill>
                <a:latin typeface="+mj-lt"/>
                <a:ea typeface="Montserrat"/>
                <a:cs typeface="Montserrat"/>
                <a:sym typeface="Montserrat"/>
              </a:rPr>
              <a:t>1: Số hóa ( 1-2 điểm). </a:t>
            </a:r>
            <a:endParaRPr sz="1400" b="0" i="0" u="none" strike="noStrike" cap="none">
              <a:solidFill>
                <a:srgbClr val="FF0000"/>
              </a:solidFill>
              <a:latin typeface="+mj-lt"/>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FFC000"/>
                </a:solidFill>
                <a:latin typeface="+mj-lt"/>
                <a:ea typeface="Montserrat"/>
                <a:cs typeface="Montserrat"/>
                <a:sym typeface="Montserrat"/>
              </a:rPr>
              <a:t>Mức 2: Công nghệ số ( 3-4 điểm). </a:t>
            </a:r>
            <a:endParaRPr sz="1400" b="0" i="0" u="none" strike="noStrike" cap="none">
              <a:solidFill>
                <a:srgbClr val="FFC000"/>
              </a:solidFill>
              <a:latin typeface="+mj-lt"/>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rgbClr val="C00000"/>
                </a:solidFill>
                <a:latin typeface="+mj-lt"/>
                <a:ea typeface="Montserrat"/>
                <a:cs typeface="Montserrat"/>
                <a:sym typeface="Montserrat"/>
              </a:rPr>
              <a:t>Mức 3: Chuyển đổi số ( 5-6 điểm).</a:t>
            </a:r>
            <a:endParaRPr sz="1400" b="0" i="0" u="none" strike="noStrike" cap="none">
              <a:solidFill>
                <a:srgbClr val="C00000"/>
              </a:solidFill>
              <a:latin typeface="+mj-lt"/>
              <a:ea typeface="Arial"/>
              <a:cs typeface="Arial"/>
              <a:sym typeface="Arial"/>
            </a:endParaRPr>
          </a:p>
        </p:txBody>
      </p:sp>
      <p:sp>
        <p:nvSpPr>
          <p:cNvPr id="6" name="Heptagon 5">
            <a:extLst>
              <a:ext uri="{FF2B5EF4-FFF2-40B4-BE49-F238E27FC236}">
                <a16:creationId xmlns:a16="http://schemas.microsoft.com/office/drawing/2014/main" id="{60199E58-3442-4979-9A9F-15D40976318F}"/>
              </a:ext>
            </a:extLst>
          </p:cNvPr>
          <p:cNvSpPr/>
          <p:nvPr/>
        </p:nvSpPr>
        <p:spPr bwMode="auto">
          <a:xfrm>
            <a:off x="7659077" y="819638"/>
            <a:ext cx="2610338" cy="2516554"/>
          </a:xfrm>
          <a:prstGeom prst="heptagon">
            <a:avLst/>
          </a:prstGeom>
          <a:solidFill>
            <a:srgbClr val="B11016"/>
          </a:solidFill>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7" name="Google Shape;1322;ge14e57b226_53_72">
            <a:extLst>
              <a:ext uri="{FF2B5EF4-FFF2-40B4-BE49-F238E27FC236}">
                <a16:creationId xmlns:a16="http://schemas.microsoft.com/office/drawing/2014/main" id="{95D255CD-0004-47F8-BD38-218CDAC13680}"/>
              </a:ext>
            </a:extLst>
          </p:cNvPr>
          <p:cNvSpPr txBox="1"/>
          <p:nvPr/>
        </p:nvSpPr>
        <p:spPr>
          <a:xfrm>
            <a:off x="7544995" y="481124"/>
            <a:ext cx="2513405"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mj-lt"/>
                <a:ea typeface="Montserrat"/>
                <a:cs typeface="Montserrat"/>
                <a:sym typeface="Montserrat"/>
              </a:rPr>
              <a:t>Hạ tầng, nền tảng, ATTT</a:t>
            </a:r>
            <a:endParaRPr sz="1400" b="0" i="0" u="none" strike="noStrike" cap="none">
              <a:solidFill>
                <a:srgbClr val="000000"/>
              </a:solidFill>
              <a:latin typeface="+mj-lt"/>
              <a:ea typeface="Arial"/>
              <a:cs typeface="Arial"/>
              <a:sym typeface="Arial"/>
            </a:endParaRPr>
          </a:p>
        </p:txBody>
      </p:sp>
      <p:sp>
        <p:nvSpPr>
          <p:cNvPr id="8" name="Google Shape;1322;ge14e57b226_53_72">
            <a:extLst>
              <a:ext uri="{FF2B5EF4-FFF2-40B4-BE49-F238E27FC236}">
                <a16:creationId xmlns:a16="http://schemas.microsoft.com/office/drawing/2014/main" id="{77F2B53F-8510-4895-ACA9-9EA4BCB8908A}"/>
              </a:ext>
            </a:extLst>
          </p:cNvPr>
          <p:cNvSpPr txBox="1"/>
          <p:nvPr/>
        </p:nvSpPr>
        <p:spPr>
          <a:xfrm>
            <a:off x="10141059" y="1132148"/>
            <a:ext cx="1402265"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mj-lt"/>
                <a:ea typeface="Montserrat"/>
                <a:cs typeface="Montserrat"/>
                <a:sym typeface="Montserrat"/>
              </a:rPr>
              <a:t>Nhân lực số</a:t>
            </a:r>
            <a:endParaRPr sz="1400" b="0" i="0" u="none" strike="noStrike" cap="none">
              <a:solidFill>
                <a:srgbClr val="000000"/>
              </a:solidFill>
              <a:latin typeface="+mj-lt"/>
              <a:ea typeface="Arial"/>
              <a:cs typeface="Arial"/>
              <a:sym typeface="Arial"/>
            </a:endParaRPr>
          </a:p>
        </p:txBody>
      </p:sp>
      <p:sp>
        <p:nvSpPr>
          <p:cNvPr id="9" name="Google Shape;1322;ge14e57b226_53_72">
            <a:extLst>
              <a:ext uri="{FF2B5EF4-FFF2-40B4-BE49-F238E27FC236}">
                <a16:creationId xmlns:a16="http://schemas.microsoft.com/office/drawing/2014/main" id="{CAE3F75A-4EAB-4551-BB5B-26996A7D61AE}"/>
              </a:ext>
            </a:extLst>
          </p:cNvPr>
          <p:cNvSpPr txBox="1"/>
          <p:nvPr/>
        </p:nvSpPr>
        <p:spPr>
          <a:xfrm>
            <a:off x="10269415" y="2234170"/>
            <a:ext cx="1402265"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mj-lt"/>
                <a:ea typeface="Montserrat"/>
                <a:cs typeface="Montserrat"/>
                <a:sym typeface="Montserrat"/>
              </a:rPr>
              <a:t>Nguồn lực</a:t>
            </a:r>
            <a:endParaRPr sz="1400" b="0" i="0" u="none" strike="noStrike" cap="none">
              <a:solidFill>
                <a:srgbClr val="000000"/>
              </a:solidFill>
              <a:latin typeface="+mj-lt"/>
              <a:ea typeface="Arial"/>
              <a:cs typeface="Arial"/>
              <a:sym typeface="Arial"/>
            </a:endParaRPr>
          </a:p>
        </p:txBody>
      </p:sp>
      <p:sp>
        <p:nvSpPr>
          <p:cNvPr id="10" name="Google Shape;1322;ge14e57b226_53_72">
            <a:extLst>
              <a:ext uri="{FF2B5EF4-FFF2-40B4-BE49-F238E27FC236}">
                <a16:creationId xmlns:a16="http://schemas.microsoft.com/office/drawing/2014/main" id="{BDD706E2-45E5-40DD-8BEB-3768B2935C5C}"/>
              </a:ext>
            </a:extLst>
          </p:cNvPr>
          <p:cNvSpPr txBox="1"/>
          <p:nvPr/>
        </p:nvSpPr>
        <p:spPr>
          <a:xfrm>
            <a:off x="9504104" y="3340296"/>
            <a:ext cx="185165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mj-lt"/>
                <a:ea typeface="Montserrat"/>
                <a:cs typeface="Montserrat"/>
                <a:sym typeface="Montserrat"/>
              </a:rPr>
              <a:t>Xây dựng thể chế</a:t>
            </a:r>
            <a:endParaRPr sz="1400" b="0" i="0" u="none" strike="noStrike" cap="none">
              <a:solidFill>
                <a:srgbClr val="000000"/>
              </a:solidFill>
              <a:latin typeface="+mj-lt"/>
              <a:ea typeface="Arial"/>
              <a:cs typeface="Arial"/>
              <a:sym typeface="Arial"/>
            </a:endParaRPr>
          </a:p>
        </p:txBody>
      </p:sp>
      <p:sp>
        <p:nvSpPr>
          <p:cNvPr id="11" name="Google Shape;1322;ge14e57b226_53_72">
            <a:extLst>
              <a:ext uri="{FF2B5EF4-FFF2-40B4-BE49-F238E27FC236}">
                <a16:creationId xmlns:a16="http://schemas.microsoft.com/office/drawing/2014/main" id="{75333BCA-3C8E-40AC-8B10-912BBBB5587F}"/>
              </a:ext>
            </a:extLst>
          </p:cNvPr>
          <p:cNvSpPr txBox="1"/>
          <p:nvPr/>
        </p:nvSpPr>
        <p:spPr>
          <a:xfrm>
            <a:off x="7050372" y="3319584"/>
            <a:ext cx="185165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mj-lt"/>
                <a:ea typeface="Montserrat"/>
                <a:cs typeface="Montserrat"/>
                <a:sym typeface="Montserrat"/>
              </a:rPr>
              <a:t>Quản trị số</a:t>
            </a:r>
            <a:endParaRPr sz="1400" b="0" i="0" u="none" strike="noStrike" cap="none">
              <a:solidFill>
                <a:srgbClr val="000000"/>
              </a:solidFill>
              <a:latin typeface="+mj-lt"/>
              <a:ea typeface="Arial"/>
              <a:cs typeface="Arial"/>
              <a:sym typeface="Arial"/>
            </a:endParaRPr>
          </a:p>
        </p:txBody>
      </p:sp>
      <p:sp>
        <p:nvSpPr>
          <p:cNvPr id="12" name="Google Shape;1322;ge14e57b226_53_72">
            <a:extLst>
              <a:ext uri="{FF2B5EF4-FFF2-40B4-BE49-F238E27FC236}">
                <a16:creationId xmlns:a16="http://schemas.microsoft.com/office/drawing/2014/main" id="{29DDF737-CAB9-4E47-A55D-41998E827F4F}"/>
              </a:ext>
            </a:extLst>
          </p:cNvPr>
          <p:cNvSpPr txBox="1"/>
          <p:nvPr/>
        </p:nvSpPr>
        <p:spPr>
          <a:xfrm>
            <a:off x="6256812" y="2265767"/>
            <a:ext cx="185165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mj-lt"/>
                <a:ea typeface="Montserrat"/>
                <a:cs typeface="Montserrat"/>
                <a:sym typeface="Montserrat"/>
              </a:rPr>
              <a:t>Dạy – Học số</a:t>
            </a:r>
            <a:endParaRPr sz="1400" b="0" i="0" u="none" strike="noStrike" cap="none">
              <a:solidFill>
                <a:srgbClr val="000000"/>
              </a:solidFill>
              <a:latin typeface="+mj-lt"/>
              <a:ea typeface="Arial"/>
              <a:cs typeface="Arial"/>
              <a:sym typeface="Arial"/>
            </a:endParaRPr>
          </a:p>
        </p:txBody>
      </p:sp>
      <p:sp>
        <p:nvSpPr>
          <p:cNvPr id="13" name="Google Shape;1322;ge14e57b226_53_72">
            <a:extLst>
              <a:ext uri="{FF2B5EF4-FFF2-40B4-BE49-F238E27FC236}">
                <a16:creationId xmlns:a16="http://schemas.microsoft.com/office/drawing/2014/main" id="{3D6734FC-4F8D-42F2-9DAF-A6D4B0015810}"/>
              </a:ext>
            </a:extLst>
          </p:cNvPr>
          <p:cNvSpPr txBox="1"/>
          <p:nvPr/>
        </p:nvSpPr>
        <p:spPr>
          <a:xfrm>
            <a:off x="6695910" y="1159881"/>
            <a:ext cx="1402265"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mj-lt"/>
                <a:ea typeface="Montserrat"/>
                <a:cs typeface="Montserrat"/>
                <a:sym typeface="Montserrat"/>
              </a:rPr>
              <a:t>Dịch vụ số</a:t>
            </a:r>
            <a:endParaRPr sz="1400" b="0" i="0" u="none" strike="noStrike" cap="none">
              <a:solidFill>
                <a:srgbClr val="000000"/>
              </a:solidFill>
              <a:latin typeface="+mj-lt"/>
              <a:ea typeface="Arial"/>
              <a:cs typeface="Arial"/>
              <a:sym typeface="Arial"/>
            </a:endParaRPr>
          </a:p>
        </p:txBody>
      </p:sp>
      <p:sp>
        <p:nvSpPr>
          <p:cNvPr id="14" name="Heptagon 13">
            <a:extLst>
              <a:ext uri="{FF2B5EF4-FFF2-40B4-BE49-F238E27FC236}">
                <a16:creationId xmlns:a16="http://schemas.microsoft.com/office/drawing/2014/main" id="{60191432-AE8C-4F6F-8CEC-A7E63479A201}"/>
              </a:ext>
            </a:extLst>
          </p:cNvPr>
          <p:cNvSpPr/>
          <p:nvPr/>
        </p:nvSpPr>
        <p:spPr bwMode="auto">
          <a:xfrm>
            <a:off x="7837950" y="1068504"/>
            <a:ext cx="2159406" cy="2081823"/>
          </a:xfrm>
          <a:prstGeom prst="heptagon">
            <a:avLst/>
          </a:prstGeom>
          <a:solidFill>
            <a:srgbClr val="B11016"/>
          </a:solid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nvGrpSpPr>
          <p:cNvPr id="36" name="Group 35"/>
          <p:cNvGrpSpPr/>
          <p:nvPr/>
        </p:nvGrpSpPr>
        <p:grpSpPr>
          <a:xfrm>
            <a:off x="8159639" y="1275819"/>
            <a:ext cx="1484765" cy="1678672"/>
            <a:chOff x="8159639" y="1275819"/>
            <a:chExt cx="1484765" cy="1678672"/>
          </a:xfrm>
          <a:solidFill>
            <a:srgbClr val="FCB54D"/>
          </a:solidFill>
        </p:grpSpPr>
        <p:sp>
          <p:nvSpPr>
            <p:cNvPr id="15" name="Heptagon 14">
              <a:extLst>
                <a:ext uri="{FF2B5EF4-FFF2-40B4-BE49-F238E27FC236}">
                  <a16:creationId xmlns:a16="http://schemas.microsoft.com/office/drawing/2014/main" id="{B89A27CB-232F-4438-BCC5-883E562EFF79}"/>
                </a:ext>
              </a:extLst>
            </p:cNvPr>
            <p:cNvSpPr/>
            <p:nvPr/>
          </p:nvSpPr>
          <p:spPr bwMode="auto">
            <a:xfrm>
              <a:off x="8159639" y="1275819"/>
              <a:ext cx="1484765" cy="167867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6" name="Heptagon 15">
              <a:extLst>
                <a:ext uri="{FF2B5EF4-FFF2-40B4-BE49-F238E27FC236}">
                  <a16:creationId xmlns:a16="http://schemas.microsoft.com/office/drawing/2014/main" id="{EEC1E873-B4CF-46C8-8D9F-B20F5507C65F}"/>
                </a:ext>
              </a:extLst>
            </p:cNvPr>
            <p:cNvSpPr/>
            <p:nvPr/>
          </p:nvSpPr>
          <p:spPr bwMode="auto">
            <a:xfrm>
              <a:off x="8292833" y="1467555"/>
              <a:ext cx="1184250" cy="131472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34" name="Group 33"/>
          <p:cNvGrpSpPr/>
          <p:nvPr/>
        </p:nvGrpSpPr>
        <p:grpSpPr>
          <a:xfrm>
            <a:off x="8452406" y="1669630"/>
            <a:ext cx="841897" cy="934651"/>
            <a:chOff x="8452406" y="1669630"/>
            <a:chExt cx="841897" cy="934651"/>
          </a:xfrm>
          <a:solidFill>
            <a:srgbClr val="F04E43"/>
          </a:solidFill>
        </p:grpSpPr>
        <p:sp>
          <p:nvSpPr>
            <p:cNvPr id="17" name="Heptagon 16">
              <a:extLst>
                <a:ext uri="{FF2B5EF4-FFF2-40B4-BE49-F238E27FC236}">
                  <a16:creationId xmlns:a16="http://schemas.microsoft.com/office/drawing/2014/main" id="{C9A24607-74A7-4779-8646-F981DFF921F5}"/>
                </a:ext>
              </a:extLst>
            </p:cNvPr>
            <p:cNvSpPr/>
            <p:nvPr/>
          </p:nvSpPr>
          <p:spPr bwMode="auto">
            <a:xfrm>
              <a:off x="8452406" y="1669630"/>
              <a:ext cx="841897" cy="934651"/>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8" name="Heptagon 17">
              <a:extLst>
                <a:ext uri="{FF2B5EF4-FFF2-40B4-BE49-F238E27FC236}">
                  <a16:creationId xmlns:a16="http://schemas.microsoft.com/office/drawing/2014/main" id="{19C8062E-EA5F-4889-804C-092B89204B74}"/>
                </a:ext>
              </a:extLst>
            </p:cNvPr>
            <p:cNvSpPr/>
            <p:nvPr/>
          </p:nvSpPr>
          <p:spPr bwMode="auto">
            <a:xfrm>
              <a:off x="8599849" y="1873418"/>
              <a:ext cx="547009" cy="607274"/>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79" name="Group 78"/>
          <p:cNvGrpSpPr/>
          <p:nvPr/>
        </p:nvGrpSpPr>
        <p:grpSpPr>
          <a:xfrm>
            <a:off x="8292830" y="1275819"/>
            <a:ext cx="1206696" cy="1676587"/>
            <a:chOff x="8285908" y="1268387"/>
            <a:chExt cx="1206696" cy="1676587"/>
          </a:xfrm>
        </p:grpSpPr>
        <p:cxnSp>
          <p:nvCxnSpPr>
            <p:cNvPr id="21" name="Straight Connector 20">
              <a:extLst>
                <a:ext uri="{FF2B5EF4-FFF2-40B4-BE49-F238E27FC236}">
                  <a16:creationId xmlns:a16="http://schemas.microsoft.com/office/drawing/2014/main" id="{97EC52B6-1298-4B63-AE75-0792C521F6D1}"/>
                </a:ext>
              </a:extLst>
            </p:cNvPr>
            <p:cNvCxnSpPr>
              <a:stCxn id="15" idx="6"/>
              <a:endCxn id="16" idx="5"/>
            </p:cNvCxnSpPr>
            <p:nvPr/>
          </p:nvCxnSpPr>
          <p:spPr bwMode="auto">
            <a:xfrm flipH="1">
              <a:off x="8403188" y="1268387"/>
              <a:ext cx="491912" cy="452134"/>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E4DB29A4-8003-45DB-BA2D-EAEF166A06D5}"/>
                </a:ext>
              </a:extLst>
            </p:cNvPr>
            <p:cNvCxnSpPr>
              <a:stCxn id="15" idx="0"/>
              <a:endCxn id="16" idx="1"/>
            </p:cNvCxnSpPr>
            <p:nvPr/>
          </p:nvCxnSpPr>
          <p:spPr bwMode="auto">
            <a:xfrm flipH="1">
              <a:off x="9470164" y="1600870"/>
              <a:ext cx="20281" cy="70475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D65CC1EF-54DE-494B-AFA9-8C591BDDF3BC}"/>
                </a:ext>
              </a:extLst>
            </p:cNvPr>
            <p:cNvCxnSpPr/>
            <p:nvPr/>
          </p:nvCxnSpPr>
          <p:spPr bwMode="auto">
            <a:xfrm>
              <a:off x="8890337" y="1282676"/>
              <a:ext cx="602267" cy="347535"/>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43B43CBD-63D2-4FCE-8A08-27E4B015FD7A}"/>
                </a:ext>
              </a:extLst>
            </p:cNvPr>
            <p:cNvCxnSpPr>
              <a:cxnSpLocks/>
            </p:cNvCxnSpPr>
            <p:nvPr/>
          </p:nvCxnSpPr>
          <p:spPr bwMode="auto">
            <a:xfrm flipH="1">
              <a:off x="9148478" y="2298772"/>
              <a:ext cx="321683" cy="488275"/>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FDB09E1F-B925-4330-8E50-003A30A9AC32}"/>
                </a:ext>
              </a:extLst>
            </p:cNvPr>
            <p:cNvCxnSpPr>
              <a:stCxn id="16" idx="5"/>
              <a:endCxn id="16" idx="4"/>
            </p:cNvCxnSpPr>
            <p:nvPr/>
          </p:nvCxnSpPr>
          <p:spPr bwMode="auto">
            <a:xfrm flipH="1">
              <a:off x="8285908" y="1720521"/>
              <a:ext cx="117280" cy="585108"/>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5DDD897A-4ED1-48AD-86EE-916B75920D50}"/>
                </a:ext>
              </a:extLst>
            </p:cNvPr>
            <p:cNvCxnSpPr/>
            <p:nvPr/>
          </p:nvCxnSpPr>
          <p:spPr bwMode="auto">
            <a:xfrm flipH="1" flipV="1">
              <a:off x="8292830" y="2298773"/>
              <a:ext cx="300097" cy="646201"/>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5" name="Straight Connector 34">
              <a:extLst>
                <a:ext uri="{FF2B5EF4-FFF2-40B4-BE49-F238E27FC236}">
                  <a16:creationId xmlns:a16="http://schemas.microsoft.com/office/drawing/2014/main" id="{D0D9D1FE-6B96-4972-A656-42953C207D19}"/>
                </a:ext>
              </a:extLst>
            </p:cNvPr>
            <p:cNvCxnSpPr/>
            <p:nvPr/>
          </p:nvCxnSpPr>
          <p:spPr bwMode="auto">
            <a:xfrm flipV="1">
              <a:off x="8571632" y="2772758"/>
              <a:ext cx="576845" cy="172216"/>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sp>
        <p:nvSpPr>
          <p:cNvPr id="41" name="Explosion 2 40"/>
          <p:cNvSpPr/>
          <p:nvPr/>
        </p:nvSpPr>
        <p:spPr bwMode="auto">
          <a:xfrm>
            <a:off x="266031" y="1507940"/>
            <a:ext cx="5239180" cy="2440509"/>
          </a:xfrm>
          <a:prstGeom prst="irregularSeal2">
            <a:avLst/>
          </a:prstGeom>
          <a:solidFill>
            <a:srgbClr val="FFC000"/>
          </a:solidFill>
          <a:ln w="9525" cap="flat" cmpd="sng" algn="ctr">
            <a:noFill/>
            <a:prstDash val="solid"/>
            <a:round/>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vert="horz" wrap="square" lIns="91440" tIns="45720" rIns="91440" bIns="45720" numCol="1" rtlCol="0" anchor="t" anchorCtr="0" compatLnSpc="1">
            <a:prstTxWarp prst="textNoShape">
              <a:avLst/>
            </a:prstTxWarp>
          </a:bodyPr>
          <a:lstStyle/>
          <a:p>
            <a:pPr algn="ctr" defTabSz="457200" eaLnBrk="0" fontAlgn="base" hangingPunct="0">
              <a:spcBef>
                <a:spcPct val="0"/>
              </a:spcBef>
              <a:spcAft>
                <a:spcPct val="0"/>
              </a:spcAft>
              <a:buClr>
                <a:srgbClr val="000000"/>
              </a:buClr>
              <a:buSzPct val="100000"/>
            </a:pPr>
            <a:r>
              <a:rPr lang="en-US" sz="7200" b="1" smtClean="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3.87</a:t>
            </a:r>
            <a:endParaRPr lang="en-US" sz="7200" b="1">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pic>
        <p:nvPicPr>
          <p:cNvPr id="43" name="Picture 4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28443"/>
            <a:ext cx="12192000" cy="1441450"/>
          </a:xfrm>
          <a:prstGeom prst="rect">
            <a:avLst/>
          </a:prstGeom>
        </p:spPr>
      </p:pic>
      <p:sp>
        <p:nvSpPr>
          <p:cNvPr id="46" name="TextBox 45"/>
          <p:cNvSpPr txBox="1"/>
          <p:nvPr/>
        </p:nvSpPr>
        <p:spPr>
          <a:xfrm>
            <a:off x="398584" y="6120204"/>
            <a:ext cx="11144740" cy="369332"/>
          </a:xfrm>
          <a:prstGeom prst="rect">
            <a:avLst/>
          </a:prstGeom>
          <a:noFill/>
        </p:spPr>
        <p:txBody>
          <a:bodyPr wrap="square" rtlCol="0">
            <a:spAutoFit/>
          </a:bodyPr>
          <a:lstStyle/>
          <a:p>
            <a:r>
              <a:rPr lang="en-US" b="1" smtClean="0">
                <a:solidFill>
                  <a:srgbClr val="B11016"/>
                </a:solidFill>
              </a:rPr>
              <a:t>MỤC TIÊU ĐẾN NĂM 2025 VÀ TẦM NHÌN NĂM 2030 THÀNH TRƯỜNG HỌC CHUYỂN ĐỔI SỐ</a:t>
            </a:r>
            <a:endParaRPr lang="en-US" b="1">
              <a:solidFill>
                <a:srgbClr val="B11016"/>
              </a:solidFill>
            </a:endParaRPr>
          </a:p>
        </p:txBody>
      </p:sp>
    </p:spTree>
    <p:extLst>
      <p:ext uri="{BB962C8B-B14F-4D97-AF65-F5344CB8AC3E}">
        <p14:creationId xmlns:p14="http://schemas.microsoft.com/office/powerpoint/2010/main" val="237841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par>
                                <p:cTn id="8" presetID="14" presetClass="entr" presetSubtype="10" fill="hold" nodeType="withEffect">
                                  <p:stCondLst>
                                    <p:cond delay="0"/>
                                  </p:stCondLst>
                                  <p:childTnLst>
                                    <p:set>
                                      <p:cBhvr>
                                        <p:cTn id="9" dur="1" fill="hold">
                                          <p:stCondLst>
                                            <p:cond delay="0"/>
                                          </p:stCondLst>
                                        </p:cTn>
                                        <p:tgtEl>
                                          <p:spTgt spid="79"/>
                                        </p:tgtEl>
                                        <p:attrNameLst>
                                          <p:attrName>style.visibility</p:attrName>
                                        </p:attrNameLst>
                                      </p:cBhvr>
                                      <p:to>
                                        <p:strVal val="visible"/>
                                      </p:to>
                                    </p:set>
                                    <p:animEffect transition="in" filter="randombar(horizontal)">
                                      <p:cBhvr>
                                        <p:cTn id="10" dur="500"/>
                                        <p:tgtEl>
                                          <p:spTgt spid="79"/>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p:cTn id="15" dur="1000" fill="hold"/>
                                        <p:tgtEl>
                                          <p:spTgt spid="46"/>
                                        </p:tgtEl>
                                        <p:attrNameLst>
                                          <p:attrName>ppt_w</p:attrName>
                                        </p:attrNameLst>
                                      </p:cBhvr>
                                      <p:tavLst>
                                        <p:tav tm="0">
                                          <p:val>
                                            <p:fltVal val="0"/>
                                          </p:val>
                                        </p:tav>
                                        <p:tav tm="100000">
                                          <p:val>
                                            <p:strVal val="#ppt_w"/>
                                          </p:val>
                                        </p:tav>
                                      </p:tavLst>
                                    </p:anim>
                                    <p:anim calcmode="lin" valueType="num">
                                      <p:cBhvr>
                                        <p:cTn id="16" dur="1000" fill="hold"/>
                                        <p:tgtEl>
                                          <p:spTgt spid="46"/>
                                        </p:tgtEl>
                                        <p:attrNameLst>
                                          <p:attrName>ppt_h</p:attrName>
                                        </p:attrNameLst>
                                      </p:cBhvr>
                                      <p:tavLst>
                                        <p:tav tm="0">
                                          <p:val>
                                            <p:fltVal val="0"/>
                                          </p:val>
                                        </p:tav>
                                        <p:tav tm="100000">
                                          <p:val>
                                            <p:strVal val="#ppt_h"/>
                                          </p:val>
                                        </p:tav>
                                      </p:tavLst>
                                    </p:anim>
                                    <p:anim calcmode="lin" valueType="num">
                                      <p:cBhvr>
                                        <p:cTn id="17" dur="1000" fill="hold"/>
                                        <p:tgtEl>
                                          <p:spTgt spid="46"/>
                                        </p:tgtEl>
                                        <p:attrNameLst>
                                          <p:attrName>style.rotation</p:attrName>
                                        </p:attrNameLst>
                                      </p:cBhvr>
                                      <p:tavLst>
                                        <p:tav tm="0">
                                          <p:val>
                                            <p:fltVal val="90"/>
                                          </p:val>
                                        </p:tav>
                                        <p:tav tm="100000">
                                          <p:val>
                                            <p:fltVal val="0"/>
                                          </p:val>
                                        </p:tav>
                                      </p:tavLst>
                                    </p:anim>
                                    <p:animEffect transition="in" filter="fade">
                                      <p:cBhvr>
                                        <p:cTn id="18"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992222-6A76-4D52-ACFD-E0B07397E1FA}"/>
              </a:ext>
            </a:extLst>
          </p:cNvPr>
          <p:cNvSpPr>
            <a:spLocks noGrp="1"/>
          </p:cNvSpPr>
          <p:nvPr>
            <p:ph type="body" sz="quarter" idx="10"/>
          </p:nvPr>
        </p:nvSpPr>
        <p:spPr>
          <a:xfrm>
            <a:off x="1028699" y="108832"/>
            <a:ext cx="7687312" cy="711200"/>
          </a:xfrm>
        </p:spPr>
        <p:txBody>
          <a:bodyPr>
            <a:noAutofit/>
          </a:bodyPr>
          <a:lstStyle/>
          <a:p>
            <a:r>
              <a:rPr lang="en-US" sz="2000" smtClean="0"/>
              <a:t>1. GIẢI PHÁP PHÁT TRIỂN </a:t>
            </a:r>
            <a:r>
              <a:rPr lang="en-US" sz="2000" smtClean="0">
                <a:solidFill>
                  <a:srgbClr val="C00000"/>
                </a:solidFill>
              </a:rPr>
              <a:t>HẠ TẦNG, NỀN TẢNG SỐ VÀ ATTT</a:t>
            </a:r>
            <a:endParaRPr lang="en-US" sz="2000">
              <a:solidFill>
                <a:srgbClr val="C00000"/>
              </a:solidFill>
            </a:endParaRPr>
          </a:p>
        </p:txBody>
      </p:sp>
      <p:sp>
        <p:nvSpPr>
          <p:cNvPr id="4" name="Google Shape;1322;ge14e57b226_53_72">
            <a:extLst>
              <a:ext uri="{FF2B5EF4-FFF2-40B4-BE49-F238E27FC236}">
                <a16:creationId xmlns:a16="http://schemas.microsoft.com/office/drawing/2014/main" id="{693D27FC-338A-4F27-8D52-7AF285A477D1}"/>
              </a:ext>
            </a:extLst>
          </p:cNvPr>
          <p:cNvSpPr txBox="1"/>
          <p:nvPr/>
        </p:nvSpPr>
        <p:spPr>
          <a:xfrm>
            <a:off x="7121279" y="2832797"/>
            <a:ext cx="4783873" cy="340089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300"/>
              </a:spcBef>
              <a:spcAft>
                <a:spcPts val="300"/>
              </a:spcAft>
              <a:buClr>
                <a:srgbClr val="000000"/>
              </a:buClr>
              <a:buSzPts val="1600"/>
              <a:buFont typeface="Arial"/>
              <a:buNone/>
            </a:pPr>
            <a:r>
              <a:rPr lang="en-US" sz="2000" i="1" smtClean="0">
                <a:solidFill>
                  <a:srgbClr val="B11016"/>
                </a:solidFill>
                <a:latin typeface="+mj-lt"/>
                <a:ea typeface="Arial"/>
                <a:cs typeface="Arial"/>
                <a:sym typeface="Montserrat"/>
              </a:rPr>
              <a:t>+ Thuê dịch vụ SMS Brand name, </a:t>
            </a:r>
          </a:p>
          <a:p>
            <a:pPr marL="0" marR="0" lvl="0" indent="0" algn="just" rtl="0">
              <a:lnSpc>
                <a:spcPct val="100000"/>
              </a:lnSpc>
              <a:spcBef>
                <a:spcPts val="300"/>
              </a:spcBef>
              <a:spcAft>
                <a:spcPts val="300"/>
              </a:spcAft>
              <a:buClr>
                <a:srgbClr val="000000"/>
              </a:buClr>
              <a:buSzPts val="1600"/>
              <a:buFont typeface="Arial"/>
              <a:buNone/>
            </a:pPr>
            <a:r>
              <a:rPr lang="en-US" sz="2000" i="1" smtClean="0">
                <a:solidFill>
                  <a:srgbClr val="B11016"/>
                </a:solidFill>
                <a:latin typeface="+mj-lt"/>
                <a:ea typeface="Arial"/>
                <a:cs typeface="Arial"/>
                <a:sym typeface="Montserrat"/>
              </a:rPr>
              <a:t>+ Trang bị các bản quyền phần mềm, </a:t>
            </a:r>
          </a:p>
          <a:p>
            <a:pPr marL="0" marR="0" lvl="0" indent="0" algn="just" rtl="0">
              <a:lnSpc>
                <a:spcPct val="100000"/>
              </a:lnSpc>
              <a:spcBef>
                <a:spcPts val="300"/>
              </a:spcBef>
              <a:spcAft>
                <a:spcPts val="300"/>
              </a:spcAft>
              <a:buClr>
                <a:srgbClr val="000000"/>
              </a:buClr>
              <a:buSzPts val="1600"/>
              <a:buFont typeface="Arial"/>
              <a:buNone/>
            </a:pPr>
            <a:r>
              <a:rPr lang="en-US" sz="2000" i="1" smtClean="0">
                <a:solidFill>
                  <a:srgbClr val="B11016"/>
                </a:solidFill>
                <a:latin typeface="+mj-lt"/>
                <a:ea typeface="Arial"/>
                <a:cs typeface="Arial"/>
                <a:sym typeface="Montserrat"/>
              </a:rPr>
              <a:t>+ Thực hiện xác thực định danh các dịch vụ, </a:t>
            </a:r>
          </a:p>
          <a:p>
            <a:pPr marL="0" marR="0" lvl="0" indent="0" algn="just" rtl="0">
              <a:lnSpc>
                <a:spcPct val="100000"/>
              </a:lnSpc>
              <a:spcBef>
                <a:spcPts val="300"/>
              </a:spcBef>
              <a:spcAft>
                <a:spcPts val="300"/>
              </a:spcAft>
              <a:buClr>
                <a:srgbClr val="000000"/>
              </a:buClr>
              <a:buSzPts val="1600"/>
              <a:buFont typeface="Arial"/>
              <a:buNone/>
            </a:pPr>
            <a:r>
              <a:rPr lang="en-US" sz="2000" i="1" smtClean="0">
                <a:solidFill>
                  <a:srgbClr val="B11016"/>
                </a:solidFill>
                <a:latin typeface="+mj-lt"/>
                <a:ea typeface="Arial"/>
                <a:cs typeface="Arial"/>
                <a:sym typeface="Montserrat"/>
              </a:rPr>
              <a:t>+ Trang bị Antivirus cho máy vi tính,</a:t>
            </a:r>
          </a:p>
          <a:p>
            <a:pPr marL="0" marR="0" lvl="0" indent="0" algn="just" rtl="0">
              <a:lnSpc>
                <a:spcPct val="100000"/>
              </a:lnSpc>
              <a:spcBef>
                <a:spcPts val="300"/>
              </a:spcBef>
              <a:spcAft>
                <a:spcPts val="300"/>
              </a:spcAft>
              <a:buClr>
                <a:srgbClr val="000000"/>
              </a:buClr>
              <a:buSzPts val="1600"/>
              <a:buFont typeface="Arial"/>
              <a:buNone/>
            </a:pPr>
            <a:r>
              <a:rPr lang="en-US" sz="2000" i="1" smtClean="0">
                <a:solidFill>
                  <a:srgbClr val="B11016"/>
                </a:solidFill>
                <a:latin typeface="+mj-lt"/>
                <a:ea typeface="Arial"/>
                <a:cs typeface="Arial"/>
                <a:sym typeface="Montserrat"/>
              </a:rPr>
              <a:t>+ Khai thác các dịch vụ Cloud uy tín </a:t>
            </a:r>
          </a:p>
          <a:p>
            <a:pPr marL="0" marR="0" lvl="0" indent="0" algn="just" rtl="0">
              <a:lnSpc>
                <a:spcPct val="100000"/>
              </a:lnSpc>
              <a:spcBef>
                <a:spcPts val="300"/>
              </a:spcBef>
              <a:spcAft>
                <a:spcPts val="300"/>
              </a:spcAft>
              <a:buClr>
                <a:srgbClr val="000000"/>
              </a:buClr>
              <a:buSzPts val="1600"/>
              <a:buFont typeface="Arial"/>
              <a:buNone/>
            </a:pPr>
            <a:r>
              <a:rPr lang="en-US" sz="2000" i="1" smtClean="0">
                <a:solidFill>
                  <a:srgbClr val="B11016"/>
                </a:solidFill>
                <a:latin typeface="+mj-lt"/>
                <a:ea typeface="Arial"/>
                <a:cs typeface="Arial"/>
                <a:sym typeface="Montserrat"/>
              </a:rPr>
              <a:t>+ Ban hành các quy định về an toàn thông tin</a:t>
            </a:r>
          </a:p>
          <a:p>
            <a:pPr marL="0" marR="0" lvl="0" indent="0" algn="just" rtl="0">
              <a:lnSpc>
                <a:spcPct val="100000"/>
              </a:lnSpc>
              <a:spcBef>
                <a:spcPts val="300"/>
              </a:spcBef>
              <a:spcAft>
                <a:spcPts val="300"/>
              </a:spcAft>
              <a:buClr>
                <a:srgbClr val="000000"/>
              </a:buClr>
              <a:buSzPts val="1600"/>
              <a:buFont typeface="Arial"/>
              <a:buNone/>
            </a:pPr>
            <a:r>
              <a:rPr lang="en-US" sz="2000" b="0" i="1" u="none" strike="noStrike" cap="none" smtClean="0">
                <a:solidFill>
                  <a:srgbClr val="B11016"/>
                </a:solidFill>
                <a:latin typeface="+mj-lt"/>
                <a:ea typeface="Arial"/>
                <a:cs typeface="Arial"/>
                <a:sym typeface="Montserrat"/>
              </a:rPr>
              <a:t>+ Tăng cường đầu tư hệ thống Wifi</a:t>
            </a:r>
            <a:endParaRPr b="0" i="1" u="none" strike="noStrike" cap="none">
              <a:solidFill>
                <a:srgbClr val="C00000"/>
              </a:solidFill>
              <a:latin typeface="+mj-lt"/>
              <a:ea typeface="Arial"/>
              <a:cs typeface="Arial"/>
              <a:sym typeface="Arial"/>
            </a:endParaRPr>
          </a:p>
        </p:txBody>
      </p:sp>
      <p:grpSp>
        <p:nvGrpSpPr>
          <p:cNvPr id="19" name="Group 18"/>
          <p:cNvGrpSpPr/>
          <p:nvPr/>
        </p:nvGrpSpPr>
        <p:grpSpPr>
          <a:xfrm>
            <a:off x="8080592" y="481124"/>
            <a:ext cx="3591087" cy="2142356"/>
            <a:chOff x="6256812" y="481124"/>
            <a:chExt cx="5414868" cy="3230379"/>
          </a:xfrm>
        </p:grpSpPr>
        <p:sp>
          <p:nvSpPr>
            <p:cNvPr id="6" name="Heptagon 5">
              <a:extLst>
                <a:ext uri="{FF2B5EF4-FFF2-40B4-BE49-F238E27FC236}">
                  <a16:creationId xmlns:a16="http://schemas.microsoft.com/office/drawing/2014/main" id="{60199E58-3442-4979-9A9F-15D40976318F}"/>
                </a:ext>
              </a:extLst>
            </p:cNvPr>
            <p:cNvSpPr/>
            <p:nvPr/>
          </p:nvSpPr>
          <p:spPr bwMode="auto">
            <a:xfrm>
              <a:off x="7659077" y="819638"/>
              <a:ext cx="2610338" cy="2516554"/>
            </a:xfrm>
            <a:prstGeom prst="heptagon">
              <a:avLst/>
            </a:prstGeom>
            <a:solidFill>
              <a:srgbClr val="B11016"/>
            </a:solidFill>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7" name="Google Shape;1322;ge14e57b226_53_72">
              <a:extLst>
                <a:ext uri="{FF2B5EF4-FFF2-40B4-BE49-F238E27FC236}">
                  <a16:creationId xmlns:a16="http://schemas.microsoft.com/office/drawing/2014/main" id="{95D255CD-0004-47F8-BD38-218CDAC13680}"/>
                </a:ext>
              </a:extLst>
            </p:cNvPr>
            <p:cNvSpPr txBox="1"/>
            <p:nvPr/>
          </p:nvSpPr>
          <p:spPr>
            <a:xfrm>
              <a:off x="7544995" y="481124"/>
              <a:ext cx="2513404"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Hạ tầng, nền tảng, ATTT</a:t>
              </a:r>
              <a:endParaRPr sz="900" b="0" i="0" u="none" strike="noStrike" cap="none">
                <a:solidFill>
                  <a:srgbClr val="000000"/>
                </a:solidFill>
                <a:latin typeface="+mj-lt"/>
                <a:ea typeface="Arial"/>
                <a:cs typeface="Arial"/>
                <a:sym typeface="Arial"/>
              </a:endParaRPr>
            </a:p>
          </p:txBody>
        </p:sp>
        <p:sp>
          <p:nvSpPr>
            <p:cNvPr id="8" name="Google Shape;1322;ge14e57b226_53_72">
              <a:extLst>
                <a:ext uri="{FF2B5EF4-FFF2-40B4-BE49-F238E27FC236}">
                  <a16:creationId xmlns:a16="http://schemas.microsoft.com/office/drawing/2014/main" id="{77F2B53F-8510-4895-ACA9-9EA4BCB8908A}"/>
                </a:ext>
              </a:extLst>
            </p:cNvPr>
            <p:cNvSpPr txBox="1"/>
            <p:nvPr/>
          </p:nvSpPr>
          <p:spPr>
            <a:xfrm>
              <a:off x="10141059" y="1132148"/>
              <a:ext cx="1402265"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Nhân lực số</a:t>
              </a:r>
              <a:endParaRPr sz="900" b="0" i="0" u="none" strike="noStrike" cap="none">
                <a:solidFill>
                  <a:srgbClr val="000000"/>
                </a:solidFill>
                <a:latin typeface="+mj-lt"/>
                <a:ea typeface="Arial"/>
                <a:cs typeface="Arial"/>
                <a:sym typeface="Arial"/>
              </a:endParaRPr>
            </a:p>
          </p:txBody>
        </p:sp>
        <p:sp>
          <p:nvSpPr>
            <p:cNvPr id="9" name="Google Shape;1322;ge14e57b226_53_72">
              <a:extLst>
                <a:ext uri="{FF2B5EF4-FFF2-40B4-BE49-F238E27FC236}">
                  <a16:creationId xmlns:a16="http://schemas.microsoft.com/office/drawing/2014/main" id="{CAE3F75A-4EAB-4551-BB5B-26996A7D61AE}"/>
                </a:ext>
              </a:extLst>
            </p:cNvPr>
            <p:cNvSpPr txBox="1"/>
            <p:nvPr/>
          </p:nvSpPr>
          <p:spPr>
            <a:xfrm>
              <a:off x="10269415" y="2234170"/>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Nguồn lực</a:t>
              </a:r>
              <a:endParaRPr sz="900" b="0" i="0" u="none" strike="noStrike" cap="none">
                <a:solidFill>
                  <a:srgbClr val="000000"/>
                </a:solidFill>
                <a:latin typeface="+mj-lt"/>
                <a:ea typeface="Arial"/>
                <a:cs typeface="Arial"/>
                <a:sym typeface="Arial"/>
              </a:endParaRPr>
            </a:p>
          </p:txBody>
        </p:sp>
        <p:sp>
          <p:nvSpPr>
            <p:cNvPr id="10" name="Google Shape;1322;ge14e57b226_53_72">
              <a:extLst>
                <a:ext uri="{FF2B5EF4-FFF2-40B4-BE49-F238E27FC236}">
                  <a16:creationId xmlns:a16="http://schemas.microsoft.com/office/drawing/2014/main" id="{BDD706E2-45E5-40DD-8BEB-3768B2935C5C}"/>
                </a:ext>
              </a:extLst>
            </p:cNvPr>
            <p:cNvSpPr txBox="1"/>
            <p:nvPr/>
          </p:nvSpPr>
          <p:spPr>
            <a:xfrm>
              <a:off x="9504104" y="3340296"/>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Xây dựng thể chế</a:t>
              </a:r>
              <a:endParaRPr sz="900" b="0" i="0" u="none" strike="noStrike" cap="none">
                <a:solidFill>
                  <a:srgbClr val="000000"/>
                </a:solidFill>
                <a:latin typeface="+mj-lt"/>
                <a:ea typeface="Arial"/>
                <a:cs typeface="Arial"/>
                <a:sym typeface="Arial"/>
              </a:endParaRPr>
            </a:p>
          </p:txBody>
        </p:sp>
        <p:sp>
          <p:nvSpPr>
            <p:cNvPr id="11" name="Google Shape;1322;ge14e57b226_53_72">
              <a:extLst>
                <a:ext uri="{FF2B5EF4-FFF2-40B4-BE49-F238E27FC236}">
                  <a16:creationId xmlns:a16="http://schemas.microsoft.com/office/drawing/2014/main" id="{75333BCA-3C8E-40AC-8B10-912BBBB5587F}"/>
                </a:ext>
              </a:extLst>
            </p:cNvPr>
            <p:cNvSpPr txBox="1"/>
            <p:nvPr/>
          </p:nvSpPr>
          <p:spPr>
            <a:xfrm>
              <a:off x="7050372" y="3319584"/>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Quản trị số</a:t>
              </a:r>
              <a:endParaRPr sz="900" b="0" i="0" u="none" strike="noStrike" cap="none">
                <a:solidFill>
                  <a:srgbClr val="000000"/>
                </a:solidFill>
                <a:latin typeface="+mj-lt"/>
                <a:ea typeface="Arial"/>
                <a:cs typeface="Arial"/>
                <a:sym typeface="Arial"/>
              </a:endParaRPr>
            </a:p>
          </p:txBody>
        </p:sp>
        <p:sp>
          <p:nvSpPr>
            <p:cNvPr id="12" name="Google Shape;1322;ge14e57b226_53_72">
              <a:extLst>
                <a:ext uri="{FF2B5EF4-FFF2-40B4-BE49-F238E27FC236}">
                  <a16:creationId xmlns:a16="http://schemas.microsoft.com/office/drawing/2014/main" id="{29DDF737-CAB9-4E47-A55D-41998E827F4F}"/>
                </a:ext>
              </a:extLst>
            </p:cNvPr>
            <p:cNvSpPr txBox="1"/>
            <p:nvPr/>
          </p:nvSpPr>
          <p:spPr>
            <a:xfrm>
              <a:off x="6256812" y="2265767"/>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Dạy – Học số</a:t>
              </a:r>
              <a:endParaRPr sz="900" b="0" i="0" u="none" strike="noStrike" cap="none">
                <a:solidFill>
                  <a:srgbClr val="000000"/>
                </a:solidFill>
                <a:latin typeface="+mj-lt"/>
                <a:ea typeface="Arial"/>
                <a:cs typeface="Arial"/>
                <a:sym typeface="Arial"/>
              </a:endParaRPr>
            </a:p>
          </p:txBody>
        </p:sp>
        <p:sp>
          <p:nvSpPr>
            <p:cNvPr id="13" name="Google Shape;1322;ge14e57b226_53_72">
              <a:extLst>
                <a:ext uri="{FF2B5EF4-FFF2-40B4-BE49-F238E27FC236}">
                  <a16:creationId xmlns:a16="http://schemas.microsoft.com/office/drawing/2014/main" id="{3D6734FC-4F8D-42F2-9DAF-A6D4B0015810}"/>
                </a:ext>
              </a:extLst>
            </p:cNvPr>
            <p:cNvSpPr txBox="1"/>
            <p:nvPr/>
          </p:nvSpPr>
          <p:spPr>
            <a:xfrm>
              <a:off x="6695909" y="1159881"/>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Dịch vụ số</a:t>
              </a:r>
              <a:endParaRPr sz="900" b="0" i="0" u="none" strike="noStrike" cap="none">
                <a:solidFill>
                  <a:srgbClr val="000000"/>
                </a:solidFill>
                <a:latin typeface="+mj-lt"/>
                <a:ea typeface="Arial"/>
                <a:cs typeface="Arial"/>
                <a:sym typeface="Arial"/>
              </a:endParaRPr>
            </a:p>
          </p:txBody>
        </p:sp>
        <p:sp>
          <p:nvSpPr>
            <p:cNvPr id="14" name="Heptagon 13">
              <a:extLst>
                <a:ext uri="{FF2B5EF4-FFF2-40B4-BE49-F238E27FC236}">
                  <a16:creationId xmlns:a16="http://schemas.microsoft.com/office/drawing/2014/main" id="{60191432-AE8C-4F6F-8CEC-A7E63479A201}"/>
                </a:ext>
              </a:extLst>
            </p:cNvPr>
            <p:cNvSpPr/>
            <p:nvPr/>
          </p:nvSpPr>
          <p:spPr bwMode="auto">
            <a:xfrm>
              <a:off x="7837950" y="1068504"/>
              <a:ext cx="2159406" cy="2081823"/>
            </a:xfrm>
            <a:prstGeom prst="heptagon">
              <a:avLst/>
            </a:prstGeom>
            <a:solidFill>
              <a:srgbClr val="B11016"/>
            </a:solid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nvGrpSpPr>
            <p:cNvPr id="36" name="Group 35"/>
            <p:cNvGrpSpPr/>
            <p:nvPr/>
          </p:nvGrpSpPr>
          <p:grpSpPr>
            <a:xfrm>
              <a:off x="8159639" y="1275819"/>
              <a:ext cx="1484765" cy="1678672"/>
              <a:chOff x="8159639" y="1275819"/>
              <a:chExt cx="1484765" cy="1678672"/>
            </a:xfrm>
            <a:solidFill>
              <a:srgbClr val="FCB54D"/>
            </a:solidFill>
          </p:grpSpPr>
          <p:sp>
            <p:nvSpPr>
              <p:cNvPr id="15" name="Heptagon 14">
                <a:extLst>
                  <a:ext uri="{FF2B5EF4-FFF2-40B4-BE49-F238E27FC236}">
                    <a16:creationId xmlns:a16="http://schemas.microsoft.com/office/drawing/2014/main" id="{B89A27CB-232F-4438-BCC5-883E562EFF79}"/>
                  </a:ext>
                </a:extLst>
              </p:cNvPr>
              <p:cNvSpPr/>
              <p:nvPr/>
            </p:nvSpPr>
            <p:spPr bwMode="auto">
              <a:xfrm>
                <a:off x="8159639" y="1275819"/>
                <a:ext cx="1484765" cy="167867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6" name="Heptagon 15">
                <a:extLst>
                  <a:ext uri="{FF2B5EF4-FFF2-40B4-BE49-F238E27FC236}">
                    <a16:creationId xmlns:a16="http://schemas.microsoft.com/office/drawing/2014/main" id="{EEC1E873-B4CF-46C8-8D9F-B20F5507C65F}"/>
                  </a:ext>
                </a:extLst>
              </p:cNvPr>
              <p:cNvSpPr/>
              <p:nvPr/>
            </p:nvSpPr>
            <p:spPr bwMode="auto">
              <a:xfrm>
                <a:off x="8292833" y="1467555"/>
                <a:ext cx="1184250" cy="131472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34" name="Group 33"/>
            <p:cNvGrpSpPr/>
            <p:nvPr/>
          </p:nvGrpSpPr>
          <p:grpSpPr>
            <a:xfrm>
              <a:off x="8452406" y="1669630"/>
              <a:ext cx="841897" cy="934651"/>
              <a:chOff x="8452406" y="1669630"/>
              <a:chExt cx="841897" cy="934651"/>
            </a:xfrm>
            <a:solidFill>
              <a:srgbClr val="F04E43"/>
            </a:solidFill>
          </p:grpSpPr>
          <p:sp>
            <p:nvSpPr>
              <p:cNvPr id="17" name="Heptagon 16">
                <a:extLst>
                  <a:ext uri="{FF2B5EF4-FFF2-40B4-BE49-F238E27FC236}">
                    <a16:creationId xmlns:a16="http://schemas.microsoft.com/office/drawing/2014/main" id="{C9A24607-74A7-4779-8646-F981DFF921F5}"/>
                  </a:ext>
                </a:extLst>
              </p:cNvPr>
              <p:cNvSpPr/>
              <p:nvPr/>
            </p:nvSpPr>
            <p:spPr bwMode="auto">
              <a:xfrm>
                <a:off x="8452406" y="1669630"/>
                <a:ext cx="841897" cy="934651"/>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8" name="Heptagon 17">
                <a:extLst>
                  <a:ext uri="{FF2B5EF4-FFF2-40B4-BE49-F238E27FC236}">
                    <a16:creationId xmlns:a16="http://schemas.microsoft.com/office/drawing/2014/main" id="{19C8062E-EA5F-4889-804C-092B89204B74}"/>
                  </a:ext>
                </a:extLst>
              </p:cNvPr>
              <p:cNvSpPr/>
              <p:nvPr/>
            </p:nvSpPr>
            <p:spPr bwMode="auto">
              <a:xfrm>
                <a:off x="8599849" y="1873418"/>
                <a:ext cx="547009" cy="607274"/>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79" name="Group 78"/>
            <p:cNvGrpSpPr/>
            <p:nvPr/>
          </p:nvGrpSpPr>
          <p:grpSpPr>
            <a:xfrm>
              <a:off x="8292829" y="1275819"/>
              <a:ext cx="1211460" cy="1676587"/>
              <a:chOff x="8285907" y="1268387"/>
              <a:chExt cx="1211460" cy="1676587"/>
            </a:xfrm>
          </p:grpSpPr>
          <p:cxnSp>
            <p:nvCxnSpPr>
              <p:cNvPr id="21" name="Straight Connector 20">
                <a:extLst>
                  <a:ext uri="{FF2B5EF4-FFF2-40B4-BE49-F238E27FC236}">
                    <a16:creationId xmlns:a16="http://schemas.microsoft.com/office/drawing/2014/main" id="{97EC52B6-1298-4B63-AE75-0792C521F6D1}"/>
                  </a:ext>
                </a:extLst>
              </p:cNvPr>
              <p:cNvCxnSpPr>
                <a:stCxn id="15" idx="6"/>
                <a:endCxn id="16" idx="5"/>
              </p:cNvCxnSpPr>
              <p:nvPr/>
            </p:nvCxnSpPr>
            <p:spPr bwMode="auto">
              <a:xfrm flipH="1">
                <a:off x="8403189" y="1268387"/>
                <a:ext cx="491912" cy="45213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E4DB29A4-8003-45DB-BA2D-EAEF166A06D5}"/>
                  </a:ext>
                </a:extLst>
              </p:cNvPr>
              <p:cNvCxnSpPr>
                <a:stCxn id="15" idx="0"/>
                <a:endCxn id="16" idx="1"/>
              </p:cNvCxnSpPr>
              <p:nvPr/>
            </p:nvCxnSpPr>
            <p:spPr bwMode="auto">
              <a:xfrm flipH="1">
                <a:off x="9470164" y="1600870"/>
                <a:ext cx="20281" cy="70475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D65CC1EF-54DE-494B-AFA9-8C591BDDF3BC}"/>
                  </a:ext>
                </a:extLst>
              </p:cNvPr>
              <p:cNvCxnSpPr/>
              <p:nvPr/>
            </p:nvCxnSpPr>
            <p:spPr bwMode="auto">
              <a:xfrm>
                <a:off x="8902022" y="1283439"/>
                <a:ext cx="595345" cy="33248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43B43CBD-63D2-4FCE-8A08-27E4B015FD7A}"/>
                  </a:ext>
                </a:extLst>
              </p:cNvPr>
              <p:cNvCxnSpPr>
                <a:cxnSpLocks/>
              </p:cNvCxnSpPr>
              <p:nvPr/>
            </p:nvCxnSpPr>
            <p:spPr bwMode="auto">
              <a:xfrm flipH="1">
                <a:off x="9148477" y="2317824"/>
                <a:ext cx="328609" cy="46922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FDB09E1F-B925-4330-8E50-003A30A9AC32}"/>
                  </a:ext>
                </a:extLst>
              </p:cNvPr>
              <p:cNvCxnSpPr>
                <a:stCxn id="16" idx="5"/>
                <a:endCxn id="16" idx="4"/>
              </p:cNvCxnSpPr>
              <p:nvPr/>
            </p:nvCxnSpPr>
            <p:spPr bwMode="auto">
              <a:xfrm flipH="1">
                <a:off x="8285907" y="1720520"/>
                <a:ext cx="117280" cy="585110"/>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5DDD897A-4ED1-48AD-86EE-916B75920D50}"/>
                  </a:ext>
                </a:extLst>
              </p:cNvPr>
              <p:cNvCxnSpPr/>
              <p:nvPr/>
            </p:nvCxnSpPr>
            <p:spPr bwMode="auto">
              <a:xfrm flipH="1" flipV="1">
                <a:off x="8292830" y="2298772"/>
                <a:ext cx="278802" cy="64143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5" name="Straight Connector 34">
                <a:extLst>
                  <a:ext uri="{FF2B5EF4-FFF2-40B4-BE49-F238E27FC236}">
                    <a16:creationId xmlns:a16="http://schemas.microsoft.com/office/drawing/2014/main" id="{D0D9D1FE-6B96-4972-A656-42953C207D19}"/>
                  </a:ext>
                </a:extLst>
              </p:cNvPr>
              <p:cNvCxnSpPr/>
              <p:nvPr/>
            </p:nvCxnSpPr>
            <p:spPr bwMode="auto">
              <a:xfrm flipV="1">
                <a:off x="8571632" y="2772758"/>
                <a:ext cx="576845" cy="172216"/>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grpSp>
      <p:cxnSp>
        <p:nvCxnSpPr>
          <p:cNvPr id="37" name="Straight Connector 36"/>
          <p:cNvCxnSpPr>
            <a:stCxn id="16" idx="5"/>
            <a:endCxn id="6" idx="6"/>
          </p:cNvCxnSpPr>
          <p:nvPr/>
        </p:nvCxnSpPr>
        <p:spPr bwMode="auto">
          <a:xfrm flipV="1">
            <a:off x="9508638" y="705623"/>
            <a:ext cx="367497" cy="602385"/>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39" name="Straight Connector 38"/>
          <p:cNvCxnSpPr>
            <a:stCxn id="6" idx="6"/>
            <a:endCxn id="15" idx="0"/>
          </p:cNvCxnSpPr>
          <p:nvPr/>
        </p:nvCxnSpPr>
        <p:spPr bwMode="auto">
          <a:xfrm>
            <a:off x="9876135" y="705623"/>
            <a:ext cx="353560" cy="523034"/>
          </a:xfrm>
          <a:prstGeom prst="line">
            <a:avLst/>
          </a:prstGeom>
          <a:solidFill>
            <a:srgbClr val="00B8FF"/>
          </a:solidFill>
          <a:ln w="57150" cap="flat" cmpd="sng" algn="ctr">
            <a:solidFill>
              <a:srgbClr val="FFFF00"/>
            </a:solidFill>
            <a:prstDash val="sys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41" name="Picture 40"/>
          <p:cNvPicPr>
            <a:picLocks noChangeAspect="1"/>
          </p:cNvPicPr>
          <p:nvPr/>
        </p:nvPicPr>
        <p:blipFill>
          <a:blip r:embed="rId3"/>
          <a:stretch>
            <a:fillRect/>
          </a:stretch>
        </p:blipFill>
        <p:spPr>
          <a:xfrm>
            <a:off x="772203" y="692748"/>
            <a:ext cx="6062229" cy="5921632"/>
          </a:xfrm>
          <a:prstGeom prst="rect">
            <a:avLst/>
          </a:prstGeom>
          <a:ln>
            <a:noFill/>
          </a:ln>
          <a:effectLst>
            <a:outerShdw blurRad="292100" dist="139700" dir="2700000" algn="tl" rotWithShape="0">
              <a:srgbClr val="333333">
                <a:alpha val="65000"/>
              </a:srgbClr>
            </a:outerShdw>
          </a:effectLst>
        </p:spPr>
      </p:pic>
      <p:pic>
        <p:nvPicPr>
          <p:cNvPr id="43" name="Picture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28443"/>
            <a:ext cx="12192000" cy="1441450"/>
          </a:xfrm>
          <a:prstGeom prst="rect">
            <a:avLst/>
          </a:prstGeom>
        </p:spPr>
      </p:pic>
    </p:spTree>
    <p:extLst>
      <p:ext uri="{BB962C8B-B14F-4D97-AF65-F5344CB8AC3E}">
        <p14:creationId xmlns:p14="http://schemas.microsoft.com/office/powerpoint/2010/main" val="1257223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10"/>
                                        <p:tgtEl>
                                          <p:spTgt spid="4">
                                            <p:txEl>
                                              <p:pRg st="0" end="0"/>
                                            </p:txEl>
                                          </p:spTgt>
                                        </p:tgtEl>
                                      </p:cBhvr>
                                    </p:animEffect>
                                  </p:childTnLst>
                                </p:cTn>
                              </p:par>
                            </p:childTnLst>
                          </p:cTn>
                        </p:par>
                        <p:par>
                          <p:cTn id="8" fill="hold">
                            <p:stCondLst>
                              <p:cond delay="10"/>
                            </p:stCondLst>
                            <p:childTnLst>
                              <p:par>
                                <p:cTn id="9" presetID="14" presetClass="entr" presetSubtype="1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1" dur="10"/>
                                        <p:tgtEl>
                                          <p:spTgt spid="4">
                                            <p:txEl>
                                              <p:pRg st="1" end="1"/>
                                            </p:txEl>
                                          </p:spTgt>
                                        </p:tgtEl>
                                      </p:cBhvr>
                                    </p:animEffect>
                                  </p:childTnLst>
                                </p:cTn>
                              </p:par>
                            </p:childTnLst>
                          </p:cTn>
                        </p:par>
                        <p:par>
                          <p:cTn id="12" fill="hold">
                            <p:stCondLst>
                              <p:cond delay="20"/>
                            </p:stCondLst>
                            <p:childTnLst>
                              <p:par>
                                <p:cTn id="13" presetID="14" presetClass="entr" presetSubtype="10" fill="hold" grpId="0"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5" dur="10"/>
                                        <p:tgtEl>
                                          <p:spTgt spid="4">
                                            <p:txEl>
                                              <p:pRg st="2" end="2"/>
                                            </p:txEl>
                                          </p:spTgt>
                                        </p:tgtEl>
                                      </p:cBhvr>
                                    </p:animEffect>
                                  </p:childTnLst>
                                </p:cTn>
                              </p:par>
                            </p:childTnLst>
                          </p:cTn>
                        </p:par>
                        <p:par>
                          <p:cTn id="16" fill="hold">
                            <p:stCondLst>
                              <p:cond delay="30"/>
                            </p:stCondLst>
                            <p:childTnLst>
                              <p:par>
                                <p:cTn id="17" presetID="14" presetClass="entr" presetSubtype="10" fill="hold" grpId="0"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randombar(horizontal)">
                                      <p:cBhvr>
                                        <p:cTn id="19" dur="10"/>
                                        <p:tgtEl>
                                          <p:spTgt spid="4">
                                            <p:txEl>
                                              <p:pRg st="3" end="3"/>
                                            </p:txEl>
                                          </p:spTgt>
                                        </p:tgtEl>
                                      </p:cBhvr>
                                    </p:animEffect>
                                  </p:childTnLst>
                                </p:cTn>
                              </p:par>
                            </p:childTnLst>
                          </p:cTn>
                        </p:par>
                        <p:par>
                          <p:cTn id="20" fill="hold">
                            <p:stCondLst>
                              <p:cond delay="40"/>
                            </p:stCondLst>
                            <p:childTnLst>
                              <p:par>
                                <p:cTn id="21" presetID="14" presetClass="entr" presetSubtype="10" fill="hold" grpId="0"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randombar(horizontal)">
                                      <p:cBhvr>
                                        <p:cTn id="23" dur="10"/>
                                        <p:tgtEl>
                                          <p:spTgt spid="4">
                                            <p:txEl>
                                              <p:pRg st="4" end="4"/>
                                            </p:txEl>
                                          </p:spTgt>
                                        </p:tgtEl>
                                      </p:cBhvr>
                                    </p:animEffect>
                                  </p:childTnLst>
                                </p:cTn>
                              </p:par>
                            </p:childTnLst>
                          </p:cTn>
                        </p:par>
                        <p:par>
                          <p:cTn id="24" fill="hold">
                            <p:stCondLst>
                              <p:cond delay="50"/>
                            </p:stCondLst>
                            <p:childTnLst>
                              <p:par>
                                <p:cTn id="25" presetID="14" presetClass="entr" presetSubtype="10" fill="hold" grpId="0"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randombar(horizontal)">
                                      <p:cBhvr>
                                        <p:cTn id="27" dur="10"/>
                                        <p:tgtEl>
                                          <p:spTgt spid="4">
                                            <p:txEl>
                                              <p:pRg st="5" end="5"/>
                                            </p:txEl>
                                          </p:spTgt>
                                        </p:tgtEl>
                                      </p:cBhvr>
                                    </p:animEffect>
                                  </p:childTnLst>
                                </p:cTn>
                              </p:par>
                            </p:childTnLst>
                          </p:cTn>
                        </p:par>
                        <p:par>
                          <p:cTn id="28" fill="hold">
                            <p:stCondLst>
                              <p:cond delay="60"/>
                            </p:stCondLst>
                            <p:childTnLst>
                              <p:par>
                                <p:cTn id="29" presetID="14" presetClass="entr" presetSubtype="10" fill="hold" grpId="0"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randombar(horizontal)">
                                      <p:cBhvr>
                                        <p:cTn id="31" dur="1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992222-6A76-4D52-ACFD-E0B07397E1FA}"/>
              </a:ext>
            </a:extLst>
          </p:cNvPr>
          <p:cNvSpPr>
            <a:spLocks noGrp="1"/>
          </p:cNvSpPr>
          <p:nvPr>
            <p:ph type="body" sz="quarter" idx="10"/>
          </p:nvPr>
        </p:nvSpPr>
        <p:spPr>
          <a:xfrm>
            <a:off x="1028699" y="108832"/>
            <a:ext cx="5450160" cy="711200"/>
          </a:xfrm>
        </p:spPr>
        <p:txBody>
          <a:bodyPr>
            <a:noAutofit/>
          </a:bodyPr>
          <a:lstStyle/>
          <a:p>
            <a:r>
              <a:rPr lang="en-US" sz="2000" smtClean="0"/>
              <a:t>2. GIẢI PHÁP PHÁT TRIỂN </a:t>
            </a:r>
            <a:r>
              <a:rPr lang="en-US" sz="2000" smtClean="0">
                <a:solidFill>
                  <a:srgbClr val="C00000"/>
                </a:solidFill>
              </a:rPr>
              <a:t>NHÂN LỰC SỐ</a:t>
            </a:r>
            <a:endParaRPr lang="en-US" sz="2000">
              <a:solidFill>
                <a:srgbClr val="C00000"/>
              </a:solidFill>
            </a:endParaRPr>
          </a:p>
        </p:txBody>
      </p:sp>
      <p:sp>
        <p:nvSpPr>
          <p:cNvPr id="4" name="Google Shape;1322;ge14e57b226_53_72">
            <a:extLst>
              <a:ext uri="{FF2B5EF4-FFF2-40B4-BE49-F238E27FC236}">
                <a16:creationId xmlns:a16="http://schemas.microsoft.com/office/drawing/2014/main" id="{693D27FC-338A-4F27-8D52-7AF285A477D1}"/>
              </a:ext>
            </a:extLst>
          </p:cNvPr>
          <p:cNvSpPr txBox="1"/>
          <p:nvPr/>
        </p:nvSpPr>
        <p:spPr>
          <a:xfrm>
            <a:off x="293400" y="861196"/>
            <a:ext cx="7760289" cy="155423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C00000"/>
                </a:solidFill>
                <a:latin typeface="+mj-lt"/>
                <a:ea typeface="Montserrat"/>
                <a:cs typeface="Montserrat"/>
                <a:sym typeface="Montserrat"/>
              </a:rPr>
              <a:t>+ Thực hiện đ</a:t>
            </a:r>
            <a:r>
              <a:rPr lang="en-US" sz="2000" b="0" i="0" u="none" strike="noStrike" cap="none" smtClean="0">
                <a:solidFill>
                  <a:srgbClr val="C00000"/>
                </a:solidFill>
                <a:latin typeface="+mj-lt"/>
                <a:ea typeface="Montserrat"/>
                <a:cs typeface="Montserrat"/>
                <a:sym typeface="Montserrat"/>
              </a:rPr>
              <a:t>ề </a:t>
            </a:r>
            <a:r>
              <a:rPr lang="en-US" sz="2000" b="0" i="0" u="none" strike="noStrike" cap="none" smtClean="0">
                <a:solidFill>
                  <a:srgbClr val="B11016"/>
                </a:solidFill>
                <a:latin typeface="+mj-lt"/>
                <a:ea typeface="Montserrat"/>
                <a:cs typeface="Montserrat"/>
                <a:sym typeface="Montserrat"/>
              </a:rPr>
              <a:t>án chuyển thực hiện đổi số của Nhà trường, </a:t>
            </a:r>
          </a:p>
          <a:p>
            <a:pPr marL="0" marR="0" lvl="0" indent="0" algn="just" rtl="0">
              <a:lnSpc>
                <a:spcPct val="100000"/>
              </a:lnSpc>
              <a:spcBef>
                <a:spcPts val="300"/>
              </a:spcBef>
              <a:spcAft>
                <a:spcPts val="300"/>
              </a:spcAft>
              <a:buClr>
                <a:srgbClr val="000000"/>
              </a:buClr>
              <a:buSzPts val="1600"/>
              <a:buFont typeface="Arial"/>
              <a:buNone/>
            </a:pPr>
            <a:r>
              <a:rPr lang="en-US" sz="2000" b="0" i="0" u="none" strike="noStrike" cap="none" smtClean="0">
                <a:solidFill>
                  <a:srgbClr val="B11016"/>
                </a:solidFill>
                <a:latin typeface="+mj-lt"/>
                <a:ea typeface="Montserrat"/>
                <a:cs typeface="Montserrat"/>
                <a:sym typeface="Montserrat"/>
              </a:rPr>
              <a:t>+ Thực hiện giải pháp truyền thông về chuyển đổi số tới toàn thể nhà trường </a:t>
            </a:r>
          </a:p>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B11016"/>
                </a:solidFill>
                <a:latin typeface="+mj-lt"/>
                <a:ea typeface="Montserrat"/>
                <a:cs typeface="Montserrat"/>
                <a:sym typeface="Montserrat"/>
              </a:rPr>
              <a:t>+ Cần có b</a:t>
            </a:r>
            <a:r>
              <a:rPr lang="en-US" sz="2000" b="0" i="0" u="none" strike="noStrike" cap="none" smtClean="0">
                <a:solidFill>
                  <a:srgbClr val="B11016"/>
                </a:solidFill>
                <a:latin typeface="+mj-lt"/>
                <a:ea typeface="Montserrat"/>
                <a:cs typeface="Montserrat"/>
                <a:sym typeface="Montserrat"/>
              </a:rPr>
              <a:t>ộ phận chuyên trách thực hiện chuyển đổi số</a:t>
            </a:r>
            <a:endParaRPr sz="2000" b="0" i="0" u="none" strike="noStrike" cap="none">
              <a:solidFill>
                <a:srgbClr val="B11016"/>
              </a:solidFill>
              <a:latin typeface="+mj-lt"/>
              <a:ea typeface="Arial"/>
              <a:cs typeface="Arial"/>
              <a:sym typeface="Arial"/>
            </a:endParaRPr>
          </a:p>
        </p:txBody>
      </p:sp>
      <p:grpSp>
        <p:nvGrpSpPr>
          <p:cNvPr id="19" name="Group 18"/>
          <p:cNvGrpSpPr/>
          <p:nvPr/>
        </p:nvGrpSpPr>
        <p:grpSpPr>
          <a:xfrm>
            <a:off x="8080592" y="481124"/>
            <a:ext cx="3591087" cy="2142356"/>
            <a:chOff x="6256812" y="481124"/>
            <a:chExt cx="5414868" cy="3230379"/>
          </a:xfrm>
        </p:grpSpPr>
        <p:sp>
          <p:nvSpPr>
            <p:cNvPr id="6" name="Heptagon 5">
              <a:extLst>
                <a:ext uri="{FF2B5EF4-FFF2-40B4-BE49-F238E27FC236}">
                  <a16:creationId xmlns:a16="http://schemas.microsoft.com/office/drawing/2014/main" id="{60199E58-3442-4979-9A9F-15D40976318F}"/>
                </a:ext>
              </a:extLst>
            </p:cNvPr>
            <p:cNvSpPr/>
            <p:nvPr/>
          </p:nvSpPr>
          <p:spPr bwMode="auto">
            <a:xfrm>
              <a:off x="7659077" y="819638"/>
              <a:ext cx="2610338" cy="2516554"/>
            </a:xfrm>
            <a:prstGeom prst="heptagon">
              <a:avLst/>
            </a:prstGeom>
            <a:solidFill>
              <a:srgbClr val="B11016"/>
            </a:solidFill>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7" name="Google Shape;1322;ge14e57b226_53_72">
              <a:extLst>
                <a:ext uri="{FF2B5EF4-FFF2-40B4-BE49-F238E27FC236}">
                  <a16:creationId xmlns:a16="http://schemas.microsoft.com/office/drawing/2014/main" id="{95D255CD-0004-47F8-BD38-218CDAC13680}"/>
                </a:ext>
              </a:extLst>
            </p:cNvPr>
            <p:cNvSpPr txBox="1"/>
            <p:nvPr/>
          </p:nvSpPr>
          <p:spPr>
            <a:xfrm>
              <a:off x="7544995" y="481124"/>
              <a:ext cx="2513404"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Hạ tầng, nền tảng, ATTT</a:t>
              </a:r>
              <a:endParaRPr sz="900" b="0" i="0" u="none" strike="noStrike" cap="none">
                <a:solidFill>
                  <a:srgbClr val="000000"/>
                </a:solidFill>
                <a:latin typeface="+mj-lt"/>
                <a:ea typeface="Arial"/>
                <a:cs typeface="Arial"/>
                <a:sym typeface="Arial"/>
              </a:endParaRPr>
            </a:p>
          </p:txBody>
        </p:sp>
        <p:sp>
          <p:nvSpPr>
            <p:cNvPr id="8" name="Google Shape;1322;ge14e57b226_53_72">
              <a:extLst>
                <a:ext uri="{FF2B5EF4-FFF2-40B4-BE49-F238E27FC236}">
                  <a16:creationId xmlns:a16="http://schemas.microsoft.com/office/drawing/2014/main" id="{77F2B53F-8510-4895-ACA9-9EA4BCB8908A}"/>
                </a:ext>
              </a:extLst>
            </p:cNvPr>
            <p:cNvSpPr txBox="1"/>
            <p:nvPr/>
          </p:nvSpPr>
          <p:spPr>
            <a:xfrm>
              <a:off x="10141059" y="1132148"/>
              <a:ext cx="1402265"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Nhân lực số</a:t>
              </a:r>
              <a:endParaRPr sz="900" b="0" i="0" u="none" strike="noStrike" cap="none">
                <a:solidFill>
                  <a:srgbClr val="000000"/>
                </a:solidFill>
                <a:latin typeface="+mj-lt"/>
                <a:ea typeface="Arial"/>
                <a:cs typeface="Arial"/>
                <a:sym typeface="Arial"/>
              </a:endParaRPr>
            </a:p>
          </p:txBody>
        </p:sp>
        <p:sp>
          <p:nvSpPr>
            <p:cNvPr id="9" name="Google Shape;1322;ge14e57b226_53_72">
              <a:extLst>
                <a:ext uri="{FF2B5EF4-FFF2-40B4-BE49-F238E27FC236}">
                  <a16:creationId xmlns:a16="http://schemas.microsoft.com/office/drawing/2014/main" id="{CAE3F75A-4EAB-4551-BB5B-26996A7D61AE}"/>
                </a:ext>
              </a:extLst>
            </p:cNvPr>
            <p:cNvSpPr txBox="1"/>
            <p:nvPr/>
          </p:nvSpPr>
          <p:spPr>
            <a:xfrm>
              <a:off x="10269415" y="2234170"/>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Nguồn lực</a:t>
              </a:r>
              <a:endParaRPr sz="900" b="0" i="0" u="none" strike="noStrike" cap="none">
                <a:solidFill>
                  <a:srgbClr val="000000"/>
                </a:solidFill>
                <a:latin typeface="+mj-lt"/>
                <a:ea typeface="Arial"/>
                <a:cs typeface="Arial"/>
                <a:sym typeface="Arial"/>
              </a:endParaRPr>
            </a:p>
          </p:txBody>
        </p:sp>
        <p:sp>
          <p:nvSpPr>
            <p:cNvPr id="10" name="Google Shape;1322;ge14e57b226_53_72">
              <a:extLst>
                <a:ext uri="{FF2B5EF4-FFF2-40B4-BE49-F238E27FC236}">
                  <a16:creationId xmlns:a16="http://schemas.microsoft.com/office/drawing/2014/main" id="{BDD706E2-45E5-40DD-8BEB-3768B2935C5C}"/>
                </a:ext>
              </a:extLst>
            </p:cNvPr>
            <p:cNvSpPr txBox="1"/>
            <p:nvPr/>
          </p:nvSpPr>
          <p:spPr>
            <a:xfrm>
              <a:off x="9504104" y="3340296"/>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Xây dựng thể chế</a:t>
              </a:r>
              <a:endParaRPr sz="900" b="0" i="0" u="none" strike="noStrike" cap="none">
                <a:solidFill>
                  <a:srgbClr val="000000"/>
                </a:solidFill>
                <a:latin typeface="+mj-lt"/>
                <a:ea typeface="Arial"/>
                <a:cs typeface="Arial"/>
                <a:sym typeface="Arial"/>
              </a:endParaRPr>
            </a:p>
          </p:txBody>
        </p:sp>
        <p:sp>
          <p:nvSpPr>
            <p:cNvPr id="11" name="Google Shape;1322;ge14e57b226_53_72">
              <a:extLst>
                <a:ext uri="{FF2B5EF4-FFF2-40B4-BE49-F238E27FC236}">
                  <a16:creationId xmlns:a16="http://schemas.microsoft.com/office/drawing/2014/main" id="{75333BCA-3C8E-40AC-8B10-912BBBB5587F}"/>
                </a:ext>
              </a:extLst>
            </p:cNvPr>
            <p:cNvSpPr txBox="1"/>
            <p:nvPr/>
          </p:nvSpPr>
          <p:spPr>
            <a:xfrm>
              <a:off x="7050372" y="3319584"/>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Quản trị số</a:t>
              </a:r>
              <a:endParaRPr sz="900" b="0" i="0" u="none" strike="noStrike" cap="none">
                <a:solidFill>
                  <a:srgbClr val="000000"/>
                </a:solidFill>
                <a:latin typeface="+mj-lt"/>
                <a:ea typeface="Arial"/>
                <a:cs typeface="Arial"/>
                <a:sym typeface="Arial"/>
              </a:endParaRPr>
            </a:p>
          </p:txBody>
        </p:sp>
        <p:sp>
          <p:nvSpPr>
            <p:cNvPr id="12" name="Google Shape;1322;ge14e57b226_53_72">
              <a:extLst>
                <a:ext uri="{FF2B5EF4-FFF2-40B4-BE49-F238E27FC236}">
                  <a16:creationId xmlns:a16="http://schemas.microsoft.com/office/drawing/2014/main" id="{29DDF737-CAB9-4E47-A55D-41998E827F4F}"/>
                </a:ext>
              </a:extLst>
            </p:cNvPr>
            <p:cNvSpPr txBox="1"/>
            <p:nvPr/>
          </p:nvSpPr>
          <p:spPr>
            <a:xfrm>
              <a:off x="6256812" y="2265767"/>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Dạy – Học số</a:t>
              </a:r>
              <a:endParaRPr sz="900" b="0" i="0" u="none" strike="noStrike" cap="none">
                <a:solidFill>
                  <a:srgbClr val="000000"/>
                </a:solidFill>
                <a:latin typeface="+mj-lt"/>
                <a:ea typeface="Arial"/>
                <a:cs typeface="Arial"/>
                <a:sym typeface="Arial"/>
              </a:endParaRPr>
            </a:p>
          </p:txBody>
        </p:sp>
        <p:sp>
          <p:nvSpPr>
            <p:cNvPr id="13" name="Google Shape;1322;ge14e57b226_53_72">
              <a:extLst>
                <a:ext uri="{FF2B5EF4-FFF2-40B4-BE49-F238E27FC236}">
                  <a16:creationId xmlns:a16="http://schemas.microsoft.com/office/drawing/2014/main" id="{3D6734FC-4F8D-42F2-9DAF-A6D4B0015810}"/>
                </a:ext>
              </a:extLst>
            </p:cNvPr>
            <p:cNvSpPr txBox="1"/>
            <p:nvPr/>
          </p:nvSpPr>
          <p:spPr>
            <a:xfrm>
              <a:off x="6695909" y="1159881"/>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Dịch vụ số</a:t>
              </a:r>
              <a:endParaRPr sz="900" b="0" i="0" u="none" strike="noStrike" cap="none">
                <a:solidFill>
                  <a:srgbClr val="000000"/>
                </a:solidFill>
                <a:latin typeface="+mj-lt"/>
                <a:ea typeface="Arial"/>
                <a:cs typeface="Arial"/>
                <a:sym typeface="Arial"/>
              </a:endParaRPr>
            </a:p>
          </p:txBody>
        </p:sp>
        <p:sp>
          <p:nvSpPr>
            <p:cNvPr id="14" name="Heptagon 13">
              <a:extLst>
                <a:ext uri="{FF2B5EF4-FFF2-40B4-BE49-F238E27FC236}">
                  <a16:creationId xmlns:a16="http://schemas.microsoft.com/office/drawing/2014/main" id="{60191432-AE8C-4F6F-8CEC-A7E63479A201}"/>
                </a:ext>
              </a:extLst>
            </p:cNvPr>
            <p:cNvSpPr/>
            <p:nvPr/>
          </p:nvSpPr>
          <p:spPr bwMode="auto">
            <a:xfrm>
              <a:off x="7837950" y="1068504"/>
              <a:ext cx="2159406" cy="2081823"/>
            </a:xfrm>
            <a:prstGeom prst="heptagon">
              <a:avLst/>
            </a:prstGeom>
            <a:solidFill>
              <a:srgbClr val="B11016"/>
            </a:solid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nvGrpSpPr>
            <p:cNvPr id="36" name="Group 35"/>
            <p:cNvGrpSpPr/>
            <p:nvPr/>
          </p:nvGrpSpPr>
          <p:grpSpPr>
            <a:xfrm>
              <a:off x="8159639" y="1275819"/>
              <a:ext cx="1484765" cy="1678672"/>
              <a:chOff x="8159639" y="1275819"/>
              <a:chExt cx="1484765" cy="1678672"/>
            </a:xfrm>
            <a:solidFill>
              <a:srgbClr val="FCB54D"/>
            </a:solidFill>
          </p:grpSpPr>
          <p:sp>
            <p:nvSpPr>
              <p:cNvPr id="15" name="Heptagon 14">
                <a:extLst>
                  <a:ext uri="{FF2B5EF4-FFF2-40B4-BE49-F238E27FC236}">
                    <a16:creationId xmlns:a16="http://schemas.microsoft.com/office/drawing/2014/main" id="{B89A27CB-232F-4438-BCC5-883E562EFF79}"/>
                  </a:ext>
                </a:extLst>
              </p:cNvPr>
              <p:cNvSpPr/>
              <p:nvPr/>
            </p:nvSpPr>
            <p:spPr bwMode="auto">
              <a:xfrm>
                <a:off x="8159639" y="1275819"/>
                <a:ext cx="1484765" cy="167867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6" name="Heptagon 15">
                <a:extLst>
                  <a:ext uri="{FF2B5EF4-FFF2-40B4-BE49-F238E27FC236}">
                    <a16:creationId xmlns:a16="http://schemas.microsoft.com/office/drawing/2014/main" id="{EEC1E873-B4CF-46C8-8D9F-B20F5507C65F}"/>
                  </a:ext>
                </a:extLst>
              </p:cNvPr>
              <p:cNvSpPr/>
              <p:nvPr/>
            </p:nvSpPr>
            <p:spPr bwMode="auto">
              <a:xfrm>
                <a:off x="8292833" y="1467555"/>
                <a:ext cx="1184250" cy="131472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34" name="Group 33"/>
            <p:cNvGrpSpPr/>
            <p:nvPr/>
          </p:nvGrpSpPr>
          <p:grpSpPr>
            <a:xfrm>
              <a:off x="8452406" y="1669630"/>
              <a:ext cx="841897" cy="934651"/>
              <a:chOff x="8452406" y="1669630"/>
              <a:chExt cx="841897" cy="934651"/>
            </a:xfrm>
            <a:solidFill>
              <a:srgbClr val="F04E43"/>
            </a:solidFill>
          </p:grpSpPr>
          <p:sp>
            <p:nvSpPr>
              <p:cNvPr id="17" name="Heptagon 16">
                <a:extLst>
                  <a:ext uri="{FF2B5EF4-FFF2-40B4-BE49-F238E27FC236}">
                    <a16:creationId xmlns:a16="http://schemas.microsoft.com/office/drawing/2014/main" id="{C9A24607-74A7-4779-8646-F981DFF921F5}"/>
                  </a:ext>
                </a:extLst>
              </p:cNvPr>
              <p:cNvSpPr/>
              <p:nvPr/>
            </p:nvSpPr>
            <p:spPr bwMode="auto">
              <a:xfrm>
                <a:off x="8452406" y="1669630"/>
                <a:ext cx="841897" cy="934651"/>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8" name="Heptagon 17">
                <a:extLst>
                  <a:ext uri="{FF2B5EF4-FFF2-40B4-BE49-F238E27FC236}">
                    <a16:creationId xmlns:a16="http://schemas.microsoft.com/office/drawing/2014/main" id="{19C8062E-EA5F-4889-804C-092B89204B74}"/>
                  </a:ext>
                </a:extLst>
              </p:cNvPr>
              <p:cNvSpPr/>
              <p:nvPr/>
            </p:nvSpPr>
            <p:spPr bwMode="auto">
              <a:xfrm>
                <a:off x="8599849" y="1873418"/>
                <a:ext cx="547009" cy="607274"/>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79" name="Group 78"/>
            <p:cNvGrpSpPr/>
            <p:nvPr/>
          </p:nvGrpSpPr>
          <p:grpSpPr>
            <a:xfrm>
              <a:off x="8292829" y="1275819"/>
              <a:ext cx="1211460" cy="1676587"/>
              <a:chOff x="8285907" y="1268387"/>
              <a:chExt cx="1211460" cy="1676587"/>
            </a:xfrm>
          </p:grpSpPr>
          <p:cxnSp>
            <p:nvCxnSpPr>
              <p:cNvPr id="21" name="Straight Connector 20">
                <a:extLst>
                  <a:ext uri="{FF2B5EF4-FFF2-40B4-BE49-F238E27FC236}">
                    <a16:creationId xmlns:a16="http://schemas.microsoft.com/office/drawing/2014/main" id="{97EC52B6-1298-4B63-AE75-0792C521F6D1}"/>
                  </a:ext>
                </a:extLst>
              </p:cNvPr>
              <p:cNvCxnSpPr>
                <a:stCxn id="15" idx="6"/>
                <a:endCxn id="16" idx="5"/>
              </p:cNvCxnSpPr>
              <p:nvPr/>
            </p:nvCxnSpPr>
            <p:spPr bwMode="auto">
              <a:xfrm flipH="1">
                <a:off x="8403189" y="1268387"/>
                <a:ext cx="491912" cy="45213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E4DB29A4-8003-45DB-BA2D-EAEF166A06D5}"/>
                  </a:ext>
                </a:extLst>
              </p:cNvPr>
              <p:cNvCxnSpPr>
                <a:stCxn id="15" idx="0"/>
                <a:endCxn id="16" idx="1"/>
              </p:cNvCxnSpPr>
              <p:nvPr/>
            </p:nvCxnSpPr>
            <p:spPr bwMode="auto">
              <a:xfrm flipH="1">
                <a:off x="9470164" y="1600870"/>
                <a:ext cx="20281" cy="70475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D65CC1EF-54DE-494B-AFA9-8C591BDDF3BC}"/>
                  </a:ext>
                </a:extLst>
              </p:cNvPr>
              <p:cNvCxnSpPr/>
              <p:nvPr/>
            </p:nvCxnSpPr>
            <p:spPr bwMode="auto">
              <a:xfrm>
                <a:off x="8902022" y="1283439"/>
                <a:ext cx="595345" cy="33248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43B43CBD-63D2-4FCE-8A08-27E4B015FD7A}"/>
                  </a:ext>
                </a:extLst>
              </p:cNvPr>
              <p:cNvCxnSpPr>
                <a:cxnSpLocks/>
              </p:cNvCxnSpPr>
              <p:nvPr/>
            </p:nvCxnSpPr>
            <p:spPr bwMode="auto">
              <a:xfrm flipH="1">
                <a:off x="9148477" y="2317824"/>
                <a:ext cx="328609" cy="46922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FDB09E1F-B925-4330-8E50-003A30A9AC32}"/>
                  </a:ext>
                </a:extLst>
              </p:cNvPr>
              <p:cNvCxnSpPr>
                <a:stCxn id="16" idx="5"/>
                <a:endCxn id="16" idx="4"/>
              </p:cNvCxnSpPr>
              <p:nvPr/>
            </p:nvCxnSpPr>
            <p:spPr bwMode="auto">
              <a:xfrm flipH="1">
                <a:off x="8285907" y="1720520"/>
                <a:ext cx="117280" cy="585110"/>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5DDD897A-4ED1-48AD-86EE-916B75920D50}"/>
                  </a:ext>
                </a:extLst>
              </p:cNvPr>
              <p:cNvCxnSpPr/>
              <p:nvPr/>
            </p:nvCxnSpPr>
            <p:spPr bwMode="auto">
              <a:xfrm flipH="1" flipV="1">
                <a:off x="8292830" y="2298772"/>
                <a:ext cx="278802" cy="64143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5" name="Straight Connector 34">
                <a:extLst>
                  <a:ext uri="{FF2B5EF4-FFF2-40B4-BE49-F238E27FC236}">
                    <a16:creationId xmlns:a16="http://schemas.microsoft.com/office/drawing/2014/main" id="{D0D9D1FE-6B96-4972-A656-42953C207D19}"/>
                  </a:ext>
                </a:extLst>
              </p:cNvPr>
              <p:cNvCxnSpPr/>
              <p:nvPr/>
            </p:nvCxnSpPr>
            <p:spPr bwMode="auto">
              <a:xfrm flipV="1">
                <a:off x="8571632" y="2772758"/>
                <a:ext cx="576845" cy="172216"/>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grpSp>
      <p:pic>
        <p:nvPicPr>
          <p:cNvPr id="3" name="Picture 2"/>
          <p:cNvPicPr>
            <a:picLocks noChangeAspect="1"/>
          </p:cNvPicPr>
          <p:nvPr/>
        </p:nvPicPr>
        <p:blipFill>
          <a:blip r:embed="rId3"/>
          <a:stretch>
            <a:fillRect/>
          </a:stretch>
        </p:blipFill>
        <p:spPr>
          <a:xfrm>
            <a:off x="1798043" y="2738546"/>
            <a:ext cx="8313829" cy="3559820"/>
          </a:xfrm>
          <a:prstGeom prst="rect">
            <a:avLst/>
          </a:prstGeom>
          <a:ln>
            <a:noFill/>
          </a:ln>
          <a:effectLst>
            <a:outerShdw blurRad="292100" dist="139700" dir="2700000" algn="tl" rotWithShape="0">
              <a:srgbClr val="333333">
                <a:alpha val="65000"/>
              </a:srgbClr>
            </a:outerShdw>
          </a:effectLst>
        </p:spPr>
      </p:pic>
      <p:cxnSp>
        <p:nvCxnSpPr>
          <p:cNvPr id="38" name="Straight Connector 37"/>
          <p:cNvCxnSpPr>
            <a:stCxn id="16" idx="5"/>
          </p:cNvCxnSpPr>
          <p:nvPr/>
        </p:nvCxnSpPr>
        <p:spPr bwMode="auto">
          <a:xfrm flipV="1">
            <a:off x="9508638" y="705624"/>
            <a:ext cx="367497" cy="602384"/>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0" name="Straight Connector 39"/>
          <p:cNvCxnSpPr>
            <a:endCxn id="6" idx="0"/>
          </p:cNvCxnSpPr>
          <p:nvPr/>
        </p:nvCxnSpPr>
        <p:spPr bwMode="auto">
          <a:xfrm>
            <a:off x="9876135" y="705623"/>
            <a:ext cx="694138" cy="330558"/>
          </a:xfrm>
          <a:prstGeom prst="line">
            <a:avLst/>
          </a:prstGeom>
          <a:solidFill>
            <a:srgbClr val="00B8FF"/>
          </a:solidFill>
          <a:ln w="57150" cap="flat" cmpd="sng" algn="ctr">
            <a:solidFill>
              <a:srgbClr val="FFFF00"/>
            </a:solidFill>
            <a:prstDash val="sys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4" name="Straight Connector 43"/>
          <p:cNvCxnSpPr/>
          <p:nvPr/>
        </p:nvCxnSpPr>
        <p:spPr bwMode="auto">
          <a:xfrm flipV="1">
            <a:off x="10243147" y="1018903"/>
            <a:ext cx="284154" cy="686476"/>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pic>
        <p:nvPicPr>
          <p:cNvPr id="45" name="Picture 4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28443"/>
            <a:ext cx="12192000" cy="1441450"/>
          </a:xfrm>
          <a:prstGeom prst="rect">
            <a:avLst/>
          </a:prstGeom>
        </p:spPr>
      </p:pic>
    </p:spTree>
    <p:extLst>
      <p:ext uri="{BB962C8B-B14F-4D97-AF65-F5344CB8AC3E}">
        <p14:creationId xmlns:p14="http://schemas.microsoft.com/office/powerpoint/2010/main" val="2255055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10"/>
                                        <p:tgtEl>
                                          <p:spTgt spid="4">
                                            <p:txEl>
                                              <p:pRg st="0" end="0"/>
                                            </p:txEl>
                                          </p:spTgt>
                                        </p:tgtEl>
                                      </p:cBhvr>
                                    </p:animEffect>
                                  </p:childTnLst>
                                </p:cTn>
                              </p:par>
                            </p:childTnLst>
                          </p:cTn>
                        </p:par>
                        <p:par>
                          <p:cTn id="8" fill="hold">
                            <p:stCondLst>
                              <p:cond delay="10"/>
                            </p:stCondLst>
                            <p:childTnLst>
                              <p:par>
                                <p:cTn id="9" presetID="14" presetClass="entr" presetSubtype="1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1" dur="10"/>
                                        <p:tgtEl>
                                          <p:spTgt spid="4">
                                            <p:txEl>
                                              <p:pRg st="1" end="1"/>
                                            </p:txEl>
                                          </p:spTgt>
                                        </p:tgtEl>
                                      </p:cBhvr>
                                    </p:animEffect>
                                  </p:childTnLst>
                                </p:cTn>
                              </p:par>
                            </p:childTnLst>
                          </p:cTn>
                        </p:par>
                        <p:par>
                          <p:cTn id="12" fill="hold">
                            <p:stCondLst>
                              <p:cond delay="20"/>
                            </p:stCondLst>
                            <p:childTnLst>
                              <p:par>
                                <p:cTn id="13" presetID="14" presetClass="entr" presetSubtype="10" fill="hold" grpId="0"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5" dur="1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992222-6A76-4D52-ACFD-E0B07397E1FA}"/>
              </a:ext>
            </a:extLst>
          </p:cNvPr>
          <p:cNvSpPr>
            <a:spLocks noGrp="1"/>
          </p:cNvSpPr>
          <p:nvPr>
            <p:ph type="body" sz="quarter" idx="10"/>
          </p:nvPr>
        </p:nvSpPr>
        <p:spPr>
          <a:xfrm>
            <a:off x="1028699" y="108832"/>
            <a:ext cx="5042163" cy="711200"/>
          </a:xfrm>
        </p:spPr>
        <p:txBody>
          <a:bodyPr>
            <a:noAutofit/>
          </a:bodyPr>
          <a:lstStyle/>
          <a:p>
            <a:r>
              <a:rPr lang="en-US" sz="2000" smtClean="0"/>
              <a:t>3. GIẢI PHÁP PHÁT TRIỂN </a:t>
            </a:r>
            <a:r>
              <a:rPr lang="en-US" sz="2000" smtClean="0">
                <a:solidFill>
                  <a:srgbClr val="C00000"/>
                </a:solidFill>
              </a:rPr>
              <a:t>NGUỒN LỰC</a:t>
            </a:r>
            <a:endParaRPr lang="en-US" sz="2000">
              <a:solidFill>
                <a:srgbClr val="C00000"/>
              </a:solidFill>
            </a:endParaRPr>
          </a:p>
        </p:txBody>
      </p:sp>
      <p:grpSp>
        <p:nvGrpSpPr>
          <p:cNvPr id="19" name="Group 18"/>
          <p:cNvGrpSpPr/>
          <p:nvPr/>
        </p:nvGrpSpPr>
        <p:grpSpPr>
          <a:xfrm>
            <a:off x="8080592" y="481124"/>
            <a:ext cx="3591087" cy="2142356"/>
            <a:chOff x="6256812" y="481124"/>
            <a:chExt cx="5414868" cy="3230379"/>
          </a:xfrm>
        </p:grpSpPr>
        <p:sp>
          <p:nvSpPr>
            <p:cNvPr id="6" name="Heptagon 5">
              <a:extLst>
                <a:ext uri="{FF2B5EF4-FFF2-40B4-BE49-F238E27FC236}">
                  <a16:creationId xmlns:a16="http://schemas.microsoft.com/office/drawing/2014/main" id="{60199E58-3442-4979-9A9F-15D40976318F}"/>
                </a:ext>
              </a:extLst>
            </p:cNvPr>
            <p:cNvSpPr/>
            <p:nvPr/>
          </p:nvSpPr>
          <p:spPr bwMode="auto">
            <a:xfrm>
              <a:off x="7659077" y="819638"/>
              <a:ext cx="2610338" cy="2516554"/>
            </a:xfrm>
            <a:prstGeom prst="heptagon">
              <a:avLst/>
            </a:prstGeom>
            <a:solidFill>
              <a:srgbClr val="B11016"/>
            </a:solidFill>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7" name="Google Shape;1322;ge14e57b226_53_72">
              <a:extLst>
                <a:ext uri="{FF2B5EF4-FFF2-40B4-BE49-F238E27FC236}">
                  <a16:creationId xmlns:a16="http://schemas.microsoft.com/office/drawing/2014/main" id="{95D255CD-0004-47F8-BD38-218CDAC13680}"/>
                </a:ext>
              </a:extLst>
            </p:cNvPr>
            <p:cNvSpPr txBox="1"/>
            <p:nvPr/>
          </p:nvSpPr>
          <p:spPr>
            <a:xfrm>
              <a:off x="7544995" y="481124"/>
              <a:ext cx="2513404"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Hạ tầng, nền tảng, ATTT</a:t>
              </a:r>
              <a:endParaRPr sz="900" b="0" i="0" u="none" strike="noStrike" cap="none">
                <a:solidFill>
                  <a:srgbClr val="000000"/>
                </a:solidFill>
                <a:latin typeface="+mj-lt"/>
                <a:ea typeface="Arial"/>
                <a:cs typeface="Arial"/>
                <a:sym typeface="Arial"/>
              </a:endParaRPr>
            </a:p>
          </p:txBody>
        </p:sp>
        <p:sp>
          <p:nvSpPr>
            <p:cNvPr id="8" name="Google Shape;1322;ge14e57b226_53_72">
              <a:extLst>
                <a:ext uri="{FF2B5EF4-FFF2-40B4-BE49-F238E27FC236}">
                  <a16:creationId xmlns:a16="http://schemas.microsoft.com/office/drawing/2014/main" id="{77F2B53F-8510-4895-ACA9-9EA4BCB8908A}"/>
                </a:ext>
              </a:extLst>
            </p:cNvPr>
            <p:cNvSpPr txBox="1"/>
            <p:nvPr/>
          </p:nvSpPr>
          <p:spPr>
            <a:xfrm>
              <a:off x="10141059" y="1132148"/>
              <a:ext cx="1402265"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Nhân lực số</a:t>
              </a:r>
              <a:endParaRPr sz="900" b="0" i="0" u="none" strike="noStrike" cap="none">
                <a:solidFill>
                  <a:srgbClr val="000000"/>
                </a:solidFill>
                <a:latin typeface="+mj-lt"/>
                <a:ea typeface="Arial"/>
                <a:cs typeface="Arial"/>
                <a:sym typeface="Arial"/>
              </a:endParaRPr>
            </a:p>
          </p:txBody>
        </p:sp>
        <p:sp>
          <p:nvSpPr>
            <p:cNvPr id="9" name="Google Shape;1322;ge14e57b226_53_72">
              <a:extLst>
                <a:ext uri="{FF2B5EF4-FFF2-40B4-BE49-F238E27FC236}">
                  <a16:creationId xmlns:a16="http://schemas.microsoft.com/office/drawing/2014/main" id="{CAE3F75A-4EAB-4551-BB5B-26996A7D61AE}"/>
                </a:ext>
              </a:extLst>
            </p:cNvPr>
            <p:cNvSpPr txBox="1"/>
            <p:nvPr/>
          </p:nvSpPr>
          <p:spPr>
            <a:xfrm>
              <a:off x="10269415" y="2234170"/>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Nguồn lực</a:t>
              </a:r>
              <a:endParaRPr sz="900" b="0" i="0" u="none" strike="noStrike" cap="none">
                <a:solidFill>
                  <a:srgbClr val="000000"/>
                </a:solidFill>
                <a:latin typeface="+mj-lt"/>
                <a:ea typeface="Arial"/>
                <a:cs typeface="Arial"/>
                <a:sym typeface="Arial"/>
              </a:endParaRPr>
            </a:p>
          </p:txBody>
        </p:sp>
        <p:sp>
          <p:nvSpPr>
            <p:cNvPr id="10" name="Google Shape;1322;ge14e57b226_53_72">
              <a:extLst>
                <a:ext uri="{FF2B5EF4-FFF2-40B4-BE49-F238E27FC236}">
                  <a16:creationId xmlns:a16="http://schemas.microsoft.com/office/drawing/2014/main" id="{BDD706E2-45E5-40DD-8BEB-3768B2935C5C}"/>
                </a:ext>
              </a:extLst>
            </p:cNvPr>
            <p:cNvSpPr txBox="1"/>
            <p:nvPr/>
          </p:nvSpPr>
          <p:spPr>
            <a:xfrm>
              <a:off x="9504104" y="3340296"/>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Xây dựng thể chế</a:t>
              </a:r>
              <a:endParaRPr sz="900" b="0" i="0" u="none" strike="noStrike" cap="none">
                <a:solidFill>
                  <a:srgbClr val="000000"/>
                </a:solidFill>
                <a:latin typeface="+mj-lt"/>
                <a:ea typeface="Arial"/>
                <a:cs typeface="Arial"/>
                <a:sym typeface="Arial"/>
              </a:endParaRPr>
            </a:p>
          </p:txBody>
        </p:sp>
        <p:sp>
          <p:nvSpPr>
            <p:cNvPr id="11" name="Google Shape;1322;ge14e57b226_53_72">
              <a:extLst>
                <a:ext uri="{FF2B5EF4-FFF2-40B4-BE49-F238E27FC236}">
                  <a16:creationId xmlns:a16="http://schemas.microsoft.com/office/drawing/2014/main" id="{75333BCA-3C8E-40AC-8B10-912BBBB5587F}"/>
                </a:ext>
              </a:extLst>
            </p:cNvPr>
            <p:cNvSpPr txBox="1"/>
            <p:nvPr/>
          </p:nvSpPr>
          <p:spPr>
            <a:xfrm>
              <a:off x="7050372" y="3319584"/>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Quản trị số</a:t>
              </a:r>
              <a:endParaRPr sz="900" b="0" i="0" u="none" strike="noStrike" cap="none">
                <a:solidFill>
                  <a:srgbClr val="000000"/>
                </a:solidFill>
                <a:latin typeface="+mj-lt"/>
                <a:ea typeface="Arial"/>
                <a:cs typeface="Arial"/>
                <a:sym typeface="Arial"/>
              </a:endParaRPr>
            </a:p>
          </p:txBody>
        </p:sp>
        <p:sp>
          <p:nvSpPr>
            <p:cNvPr id="12" name="Google Shape;1322;ge14e57b226_53_72">
              <a:extLst>
                <a:ext uri="{FF2B5EF4-FFF2-40B4-BE49-F238E27FC236}">
                  <a16:creationId xmlns:a16="http://schemas.microsoft.com/office/drawing/2014/main" id="{29DDF737-CAB9-4E47-A55D-41998E827F4F}"/>
                </a:ext>
              </a:extLst>
            </p:cNvPr>
            <p:cNvSpPr txBox="1"/>
            <p:nvPr/>
          </p:nvSpPr>
          <p:spPr>
            <a:xfrm>
              <a:off x="6256812" y="2265767"/>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Dạy – Học số</a:t>
              </a:r>
              <a:endParaRPr sz="900" b="0" i="0" u="none" strike="noStrike" cap="none">
                <a:solidFill>
                  <a:srgbClr val="000000"/>
                </a:solidFill>
                <a:latin typeface="+mj-lt"/>
                <a:ea typeface="Arial"/>
                <a:cs typeface="Arial"/>
                <a:sym typeface="Arial"/>
              </a:endParaRPr>
            </a:p>
          </p:txBody>
        </p:sp>
        <p:sp>
          <p:nvSpPr>
            <p:cNvPr id="13" name="Google Shape;1322;ge14e57b226_53_72">
              <a:extLst>
                <a:ext uri="{FF2B5EF4-FFF2-40B4-BE49-F238E27FC236}">
                  <a16:creationId xmlns:a16="http://schemas.microsoft.com/office/drawing/2014/main" id="{3D6734FC-4F8D-42F2-9DAF-A6D4B0015810}"/>
                </a:ext>
              </a:extLst>
            </p:cNvPr>
            <p:cNvSpPr txBox="1"/>
            <p:nvPr/>
          </p:nvSpPr>
          <p:spPr>
            <a:xfrm>
              <a:off x="6695909" y="1159881"/>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Dịch vụ số</a:t>
              </a:r>
              <a:endParaRPr sz="900" b="0" i="0" u="none" strike="noStrike" cap="none">
                <a:solidFill>
                  <a:srgbClr val="000000"/>
                </a:solidFill>
                <a:latin typeface="+mj-lt"/>
                <a:ea typeface="Arial"/>
                <a:cs typeface="Arial"/>
                <a:sym typeface="Arial"/>
              </a:endParaRPr>
            </a:p>
          </p:txBody>
        </p:sp>
        <p:sp>
          <p:nvSpPr>
            <p:cNvPr id="14" name="Heptagon 13">
              <a:extLst>
                <a:ext uri="{FF2B5EF4-FFF2-40B4-BE49-F238E27FC236}">
                  <a16:creationId xmlns:a16="http://schemas.microsoft.com/office/drawing/2014/main" id="{60191432-AE8C-4F6F-8CEC-A7E63479A201}"/>
                </a:ext>
              </a:extLst>
            </p:cNvPr>
            <p:cNvSpPr/>
            <p:nvPr/>
          </p:nvSpPr>
          <p:spPr bwMode="auto">
            <a:xfrm>
              <a:off x="7837950" y="1068504"/>
              <a:ext cx="2159406" cy="2081823"/>
            </a:xfrm>
            <a:prstGeom prst="heptagon">
              <a:avLst/>
            </a:prstGeom>
            <a:solidFill>
              <a:srgbClr val="B11016"/>
            </a:solid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nvGrpSpPr>
            <p:cNvPr id="36" name="Group 35"/>
            <p:cNvGrpSpPr/>
            <p:nvPr/>
          </p:nvGrpSpPr>
          <p:grpSpPr>
            <a:xfrm>
              <a:off x="8159639" y="1275819"/>
              <a:ext cx="1484765" cy="1678672"/>
              <a:chOff x="8159639" y="1275819"/>
              <a:chExt cx="1484765" cy="1678672"/>
            </a:xfrm>
            <a:solidFill>
              <a:srgbClr val="FCB54D"/>
            </a:solidFill>
          </p:grpSpPr>
          <p:sp>
            <p:nvSpPr>
              <p:cNvPr id="15" name="Heptagon 14">
                <a:extLst>
                  <a:ext uri="{FF2B5EF4-FFF2-40B4-BE49-F238E27FC236}">
                    <a16:creationId xmlns:a16="http://schemas.microsoft.com/office/drawing/2014/main" id="{B89A27CB-232F-4438-BCC5-883E562EFF79}"/>
                  </a:ext>
                </a:extLst>
              </p:cNvPr>
              <p:cNvSpPr/>
              <p:nvPr/>
            </p:nvSpPr>
            <p:spPr bwMode="auto">
              <a:xfrm>
                <a:off x="8159639" y="1275819"/>
                <a:ext cx="1484765" cy="167867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6" name="Heptagon 15">
                <a:extLst>
                  <a:ext uri="{FF2B5EF4-FFF2-40B4-BE49-F238E27FC236}">
                    <a16:creationId xmlns:a16="http://schemas.microsoft.com/office/drawing/2014/main" id="{EEC1E873-B4CF-46C8-8D9F-B20F5507C65F}"/>
                  </a:ext>
                </a:extLst>
              </p:cNvPr>
              <p:cNvSpPr/>
              <p:nvPr/>
            </p:nvSpPr>
            <p:spPr bwMode="auto">
              <a:xfrm>
                <a:off x="8292833" y="1467555"/>
                <a:ext cx="1184250" cy="131472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34" name="Group 33"/>
            <p:cNvGrpSpPr/>
            <p:nvPr/>
          </p:nvGrpSpPr>
          <p:grpSpPr>
            <a:xfrm>
              <a:off x="8452406" y="1669630"/>
              <a:ext cx="841897" cy="934651"/>
              <a:chOff x="8452406" y="1669630"/>
              <a:chExt cx="841897" cy="934651"/>
            </a:xfrm>
            <a:solidFill>
              <a:srgbClr val="F04E43"/>
            </a:solidFill>
          </p:grpSpPr>
          <p:sp>
            <p:nvSpPr>
              <p:cNvPr id="17" name="Heptagon 16">
                <a:extLst>
                  <a:ext uri="{FF2B5EF4-FFF2-40B4-BE49-F238E27FC236}">
                    <a16:creationId xmlns:a16="http://schemas.microsoft.com/office/drawing/2014/main" id="{C9A24607-74A7-4779-8646-F981DFF921F5}"/>
                  </a:ext>
                </a:extLst>
              </p:cNvPr>
              <p:cNvSpPr/>
              <p:nvPr/>
            </p:nvSpPr>
            <p:spPr bwMode="auto">
              <a:xfrm>
                <a:off x="8452406" y="1669630"/>
                <a:ext cx="841897" cy="934651"/>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8" name="Heptagon 17">
                <a:extLst>
                  <a:ext uri="{FF2B5EF4-FFF2-40B4-BE49-F238E27FC236}">
                    <a16:creationId xmlns:a16="http://schemas.microsoft.com/office/drawing/2014/main" id="{19C8062E-EA5F-4889-804C-092B89204B74}"/>
                  </a:ext>
                </a:extLst>
              </p:cNvPr>
              <p:cNvSpPr/>
              <p:nvPr/>
            </p:nvSpPr>
            <p:spPr bwMode="auto">
              <a:xfrm>
                <a:off x="8599849" y="1873418"/>
                <a:ext cx="547009" cy="607274"/>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79" name="Group 78"/>
            <p:cNvGrpSpPr/>
            <p:nvPr/>
          </p:nvGrpSpPr>
          <p:grpSpPr>
            <a:xfrm>
              <a:off x="8292829" y="1275819"/>
              <a:ext cx="1211460" cy="1676587"/>
              <a:chOff x="8285907" y="1268387"/>
              <a:chExt cx="1211460" cy="1676587"/>
            </a:xfrm>
          </p:grpSpPr>
          <p:cxnSp>
            <p:nvCxnSpPr>
              <p:cNvPr id="21" name="Straight Connector 20">
                <a:extLst>
                  <a:ext uri="{FF2B5EF4-FFF2-40B4-BE49-F238E27FC236}">
                    <a16:creationId xmlns:a16="http://schemas.microsoft.com/office/drawing/2014/main" id="{97EC52B6-1298-4B63-AE75-0792C521F6D1}"/>
                  </a:ext>
                </a:extLst>
              </p:cNvPr>
              <p:cNvCxnSpPr>
                <a:stCxn id="15" idx="6"/>
                <a:endCxn id="16" idx="5"/>
              </p:cNvCxnSpPr>
              <p:nvPr/>
            </p:nvCxnSpPr>
            <p:spPr bwMode="auto">
              <a:xfrm flipH="1">
                <a:off x="8403189" y="1268387"/>
                <a:ext cx="491912" cy="45213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E4DB29A4-8003-45DB-BA2D-EAEF166A06D5}"/>
                  </a:ext>
                </a:extLst>
              </p:cNvPr>
              <p:cNvCxnSpPr>
                <a:stCxn id="15" idx="0"/>
                <a:endCxn id="16" idx="1"/>
              </p:cNvCxnSpPr>
              <p:nvPr/>
            </p:nvCxnSpPr>
            <p:spPr bwMode="auto">
              <a:xfrm flipH="1">
                <a:off x="9470164" y="1600870"/>
                <a:ext cx="20281" cy="70475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D65CC1EF-54DE-494B-AFA9-8C591BDDF3BC}"/>
                  </a:ext>
                </a:extLst>
              </p:cNvPr>
              <p:cNvCxnSpPr/>
              <p:nvPr/>
            </p:nvCxnSpPr>
            <p:spPr bwMode="auto">
              <a:xfrm>
                <a:off x="8902022" y="1283439"/>
                <a:ext cx="595345" cy="33248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43B43CBD-63D2-4FCE-8A08-27E4B015FD7A}"/>
                  </a:ext>
                </a:extLst>
              </p:cNvPr>
              <p:cNvCxnSpPr>
                <a:cxnSpLocks/>
              </p:cNvCxnSpPr>
              <p:nvPr/>
            </p:nvCxnSpPr>
            <p:spPr bwMode="auto">
              <a:xfrm flipH="1">
                <a:off x="9148477" y="2317824"/>
                <a:ext cx="328609" cy="46922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FDB09E1F-B925-4330-8E50-003A30A9AC32}"/>
                  </a:ext>
                </a:extLst>
              </p:cNvPr>
              <p:cNvCxnSpPr>
                <a:stCxn id="16" idx="5"/>
                <a:endCxn id="16" idx="4"/>
              </p:cNvCxnSpPr>
              <p:nvPr/>
            </p:nvCxnSpPr>
            <p:spPr bwMode="auto">
              <a:xfrm flipH="1">
                <a:off x="8285907" y="1720520"/>
                <a:ext cx="117280" cy="585110"/>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5DDD897A-4ED1-48AD-86EE-916B75920D50}"/>
                  </a:ext>
                </a:extLst>
              </p:cNvPr>
              <p:cNvCxnSpPr/>
              <p:nvPr/>
            </p:nvCxnSpPr>
            <p:spPr bwMode="auto">
              <a:xfrm flipH="1" flipV="1">
                <a:off x="8292830" y="2298772"/>
                <a:ext cx="278802" cy="64143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5" name="Straight Connector 34">
                <a:extLst>
                  <a:ext uri="{FF2B5EF4-FFF2-40B4-BE49-F238E27FC236}">
                    <a16:creationId xmlns:a16="http://schemas.microsoft.com/office/drawing/2014/main" id="{D0D9D1FE-6B96-4972-A656-42953C207D19}"/>
                  </a:ext>
                </a:extLst>
              </p:cNvPr>
              <p:cNvCxnSpPr/>
              <p:nvPr/>
            </p:nvCxnSpPr>
            <p:spPr bwMode="auto">
              <a:xfrm flipV="1">
                <a:off x="8571632" y="2772758"/>
                <a:ext cx="576845" cy="172216"/>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grpSp>
      <p:pic>
        <p:nvPicPr>
          <p:cNvPr id="3" name="Picture 2"/>
          <p:cNvPicPr>
            <a:picLocks noChangeAspect="1"/>
          </p:cNvPicPr>
          <p:nvPr/>
        </p:nvPicPr>
        <p:blipFill>
          <a:blip r:embed="rId3"/>
          <a:stretch>
            <a:fillRect/>
          </a:stretch>
        </p:blipFill>
        <p:spPr>
          <a:xfrm>
            <a:off x="1033220" y="3222056"/>
            <a:ext cx="10638459" cy="3290096"/>
          </a:xfrm>
          <a:prstGeom prst="rect">
            <a:avLst/>
          </a:prstGeom>
          <a:ln>
            <a:noFill/>
          </a:ln>
          <a:effectLst>
            <a:outerShdw blurRad="292100" dist="139700" dir="2700000" algn="tl" rotWithShape="0">
              <a:srgbClr val="333333">
                <a:alpha val="65000"/>
              </a:srgbClr>
            </a:outerShdw>
          </a:effectLst>
        </p:spPr>
      </p:pic>
      <p:cxnSp>
        <p:nvCxnSpPr>
          <p:cNvPr id="38" name="Straight Connector 37"/>
          <p:cNvCxnSpPr>
            <a:stCxn id="16" idx="5"/>
          </p:cNvCxnSpPr>
          <p:nvPr/>
        </p:nvCxnSpPr>
        <p:spPr bwMode="auto">
          <a:xfrm flipV="1">
            <a:off x="9508638" y="705624"/>
            <a:ext cx="367497" cy="602384"/>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bwMode="auto">
          <a:xfrm>
            <a:off x="9876135" y="705623"/>
            <a:ext cx="694138" cy="330558"/>
          </a:xfrm>
          <a:prstGeom prst="line">
            <a:avLst/>
          </a:prstGeom>
          <a:solidFill>
            <a:srgbClr val="00B8FF"/>
          </a:solidFill>
          <a:ln w="57150" cap="flat" cmpd="sng" algn="ctr">
            <a:solidFill>
              <a:srgbClr val="FFFF00"/>
            </a:solidFill>
            <a:prstDash val="sys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Straight Connector 40"/>
          <p:cNvCxnSpPr>
            <a:stCxn id="6" idx="1"/>
          </p:cNvCxnSpPr>
          <p:nvPr/>
        </p:nvCxnSpPr>
        <p:spPr bwMode="auto">
          <a:xfrm flipH="1" flipV="1">
            <a:off x="10527301" y="1018903"/>
            <a:ext cx="214414" cy="760035"/>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2" name="Straight Connector 41"/>
          <p:cNvCxnSpPr>
            <a:endCxn id="9" idx="1"/>
          </p:cNvCxnSpPr>
          <p:nvPr/>
        </p:nvCxnSpPr>
        <p:spPr bwMode="auto">
          <a:xfrm flipV="1">
            <a:off x="10008242" y="1766818"/>
            <a:ext cx="733469" cy="228517"/>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pic>
        <p:nvPicPr>
          <p:cNvPr id="43" name="Picture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28443"/>
            <a:ext cx="12192000" cy="1441450"/>
          </a:xfrm>
          <a:prstGeom prst="rect">
            <a:avLst/>
          </a:prstGeom>
        </p:spPr>
      </p:pic>
      <p:sp>
        <p:nvSpPr>
          <p:cNvPr id="44" name="Google Shape;1322;ge14e57b226_53_72">
            <a:extLst>
              <a:ext uri="{FF2B5EF4-FFF2-40B4-BE49-F238E27FC236}">
                <a16:creationId xmlns:a16="http://schemas.microsoft.com/office/drawing/2014/main" id="{693D27FC-338A-4F27-8D52-7AF285A477D1}"/>
              </a:ext>
            </a:extLst>
          </p:cNvPr>
          <p:cNvSpPr txBox="1"/>
          <p:nvPr/>
        </p:nvSpPr>
        <p:spPr>
          <a:xfrm>
            <a:off x="290361" y="1076357"/>
            <a:ext cx="7760289" cy="861734"/>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C00000"/>
                </a:solidFill>
                <a:latin typeface="+mj-lt"/>
                <a:ea typeface="Montserrat"/>
                <a:cs typeface="Montserrat"/>
                <a:sym typeface="Montserrat"/>
              </a:rPr>
              <a:t>+ Phân bố ngân sách và công khai nguồn chi cho chuyển đổi số</a:t>
            </a:r>
            <a:endParaRPr lang="en-US" sz="2000" b="0" i="0" u="none" strike="noStrike" cap="none" smtClean="0">
              <a:solidFill>
                <a:srgbClr val="B11016"/>
              </a:solidFill>
              <a:latin typeface="+mj-lt"/>
              <a:ea typeface="Montserrat"/>
              <a:cs typeface="Montserrat"/>
              <a:sym typeface="Montserrat"/>
            </a:endParaRPr>
          </a:p>
          <a:p>
            <a:pPr marL="0" marR="0" lvl="0" indent="0" algn="just" rtl="0">
              <a:lnSpc>
                <a:spcPct val="100000"/>
              </a:lnSpc>
              <a:spcBef>
                <a:spcPts val="300"/>
              </a:spcBef>
              <a:spcAft>
                <a:spcPts val="300"/>
              </a:spcAft>
              <a:buClr>
                <a:srgbClr val="000000"/>
              </a:buClr>
              <a:buSzPts val="1600"/>
              <a:buFont typeface="Arial"/>
              <a:buNone/>
            </a:pPr>
            <a:r>
              <a:rPr lang="en-US" sz="2000" b="0" i="0" u="none" strike="noStrike" cap="none" smtClean="0">
                <a:solidFill>
                  <a:srgbClr val="B11016"/>
                </a:solidFill>
                <a:latin typeface="+mj-lt"/>
                <a:ea typeface="Montserrat"/>
                <a:cs typeface="Montserrat"/>
                <a:sym typeface="Montserrat"/>
              </a:rPr>
              <a:t>+ Quan tâm đến thuê dịch vụ CNTT</a:t>
            </a:r>
            <a:endParaRPr sz="2000" b="0" i="0" u="none" strike="noStrike" cap="none">
              <a:solidFill>
                <a:srgbClr val="B11016"/>
              </a:solidFill>
              <a:latin typeface="+mj-lt"/>
              <a:ea typeface="Arial"/>
              <a:cs typeface="Arial"/>
              <a:sym typeface="Arial"/>
            </a:endParaRPr>
          </a:p>
        </p:txBody>
      </p:sp>
    </p:spTree>
    <p:extLst>
      <p:ext uri="{BB962C8B-B14F-4D97-AF65-F5344CB8AC3E}">
        <p14:creationId xmlns:p14="http://schemas.microsoft.com/office/powerpoint/2010/main" val="2177281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4">
                                            <p:txEl>
                                              <p:pRg st="0" end="0"/>
                                            </p:txEl>
                                          </p:spTgt>
                                        </p:tgtEl>
                                        <p:attrNameLst>
                                          <p:attrName>style.visibility</p:attrName>
                                        </p:attrNameLst>
                                      </p:cBhvr>
                                      <p:to>
                                        <p:strVal val="visible"/>
                                      </p:to>
                                    </p:set>
                                    <p:animEffect transition="in" filter="randombar(horizontal)">
                                      <p:cBhvr>
                                        <p:cTn id="7" dur="10"/>
                                        <p:tgtEl>
                                          <p:spTgt spid="44">
                                            <p:txEl>
                                              <p:pRg st="0" end="0"/>
                                            </p:txEl>
                                          </p:spTgt>
                                        </p:tgtEl>
                                      </p:cBhvr>
                                    </p:animEffect>
                                  </p:childTnLst>
                                </p:cTn>
                              </p:par>
                            </p:childTnLst>
                          </p:cTn>
                        </p:par>
                        <p:par>
                          <p:cTn id="8" fill="hold">
                            <p:stCondLst>
                              <p:cond delay="10"/>
                            </p:stCondLst>
                            <p:childTnLst>
                              <p:par>
                                <p:cTn id="9" presetID="14" presetClass="entr" presetSubtype="10" fill="hold" grpId="0" nodeType="afterEffect">
                                  <p:stCondLst>
                                    <p:cond delay="0"/>
                                  </p:stCondLst>
                                  <p:childTnLst>
                                    <p:set>
                                      <p:cBhvr>
                                        <p:cTn id="10" dur="1" fill="hold">
                                          <p:stCondLst>
                                            <p:cond delay="0"/>
                                          </p:stCondLst>
                                        </p:cTn>
                                        <p:tgtEl>
                                          <p:spTgt spid="44">
                                            <p:txEl>
                                              <p:pRg st="1" end="1"/>
                                            </p:txEl>
                                          </p:spTgt>
                                        </p:tgtEl>
                                        <p:attrNameLst>
                                          <p:attrName>style.visibility</p:attrName>
                                        </p:attrNameLst>
                                      </p:cBhvr>
                                      <p:to>
                                        <p:strVal val="visible"/>
                                      </p:to>
                                    </p:set>
                                    <p:animEffect transition="in" filter="randombar(horizontal)">
                                      <p:cBhvr>
                                        <p:cTn id="11" dur="10"/>
                                        <p:tgtEl>
                                          <p:spTgt spid="4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992222-6A76-4D52-ACFD-E0B07397E1FA}"/>
              </a:ext>
            </a:extLst>
          </p:cNvPr>
          <p:cNvSpPr>
            <a:spLocks noGrp="1"/>
          </p:cNvSpPr>
          <p:nvPr>
            <p:ph type="body" sz="quarter" idx="10"/>
          </p:nvPr>
        </p:nvSpPr>
        <p:spPr>
          <a:xfrm>
            <a:off x="1028699" y="108832"/>
            <a:ext cx="5042163" cy="711200"/>
          </a:xfrm>
        </p:spPr>
        <p:txBody>
          <a:bodyPr>
            <a:noAutofit/>
          </a:bodyPr>
          <a:lstStyle/>
          <a:p>
            <a:r>
              <a:rPr lang="en-US" sz="2000" smtClean="0"/>
              <a:t>4. GIẢI PHÁP PHÁT TRIỂN </a:t>
            </a:r>
            <a:r>
              <a:rPr lang="en-US" sz="2000" smtClean="0">
                <a:solidFill>
                  <a:srgbClr val="C00000"/>
                </a:solidFill>
              </a:rPr>
              <a:t>THỂ CHẾ</a:t>
            </a:r>
            <a:endParaRPr lang="en-US" sz="2000">
              <a:solidFill>
                <a:srgbClr val="C00000"/>
              </a:solidFill>
            </a:endParaRPr>
          </a:p>
        </p:txBody>
      </p:sp>
      <p:grpSp>
        <p:nvGrpSpPr>
          <p:cNvPr id="19" name="Group 18"/>
          <p:cNvGrpSpPr/>
          <p:nvPr/>
        </p:nvGrpSpPr>
        <p:grpSpPr>
          <a:xfrm>
            <a:off x="8080592" y="481124"/>
            <a:ext cx="3591087" cy="2142356"/>
            <a:chOff x="6256812" y="481124"/>
            <a:chExt cx="5414868" cy="3230379"/>
          </a:xfrm>
        </p:grpSpPr>
        <p:sp>
          <p:nvSpPr>
            <p:cNvPr id="6" name="Heptagon 5">
              <a:extLst>
                <a:ext uri="{FF2B5EF4-FFF2-40B4-BE49-F238E27FC236}">
                  <a16:creationId xmlns:a16="http://schemas.microsoft.com/office/drawing/2014/main" id="{60199E58-3442-4979-9A9F-15D40976318F}"/>
                </a:ext>
              </a:extLst>
            </p:cNvPr>
            <p:cNvSpPr/>
            <p:nvPr/>
          </p:nvSpPr>
          <p:spPr bwMode="auto">
            <a:xfrm>
              <a:off x="7659077" y="819638"/>
              <a:ext cx="2610338" cy="2516554"/>
            </a:xfrm>
            <a:prstGeom prst="heptagon">
              <a:avLst/>
            </a:prstGeom>
            <a:solidFill>
              <a:srgbClr val="B11016"/>
            </a:solidFill>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7" name="Google Shape;1322;ge14e57b226_53_72">
              <a:extLst>
                <a:ext uri="{FF2B5EF4-FFF2-40B4-BE49-F238E27FC236}">
                  <a16:creationId xmlns:a16="http://schemas.microsoft.com/office/drawing/2014/main" id="{95D255CD-0004-47F8-BD38-218CDAC13680}"/>
                </a:ext>
              </a:extLst>
            </p:cNvPr>
            <p:cNvSpPr txBox="1"/>
            <p:nvPr/>
          </p:nvSpPr>
          <p:spPr>
            <a:xfrm>
              <a:off x="7544995" y="481124"/>
              <a:ext cx="2513404"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Hạ tầng, nền tảng, ATTT</a:t>
              </a:r>
              <a:endParaRPr sz="900" b="0" i="0" u="none" strike="noStrike" cap="none">
                <a:solidFill>
                  <a:srgbClr val="000000"/>
                </a:solidFill>
                <a:latin typeface="+mj-lt"/>
                <a:ea typeface="Arial"/>
                <a:cs typeface="Arial"/>
                <a:sym typeface="Arial"/>
              </a:endParaRPr>
            </a:p>
          </p:txBody>
        </p:sp>
        <p:sp>
          <p:nvSpPr>
            <p:cNvPr id="8" name="Google Shape;1322;ge14e57b226_53_72">
              <a:extLst>
                <a:ext uri="{FF2B5EF4-FFF2-40B4-BE49-F238E27FC236}">
                  <a16:creationId xmlns:a16="http://schemas.microsoft.com/office/drawing/2014/main" id="{77F2B53F-8510-4895-ACA9-9EA4BCB8908A}"/>
                </a:ext>
              </a:extLst>
            </p:cNvPr>
            <p:cNvSpPr txBox="1"/>
            <p:nvPr/>
          </p:nvSpPr>
          <p:spPr>
            <a:xfrm>
              <a:off x="10141059" y="1132148"/>
              <a:ext cx="1402265"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Nhân lực số</a:t>
              </a:r>
              <a:endParaRPr sz="900" b="0" i="0" u="none" strike="noStrike" cap="none">
                <a:solidFill>
                  <a:srgbClr val="000000"/>
                </a:solidFill>
                <a:latin typeface="+mj-lt"/>
                <a:ea typeface="Arial"/>
                <a:cs typeface="Arial"/>
                <a:sym typeface="Arial"/>
              </a:endParaRPr>
            </a:p>
          </p:txBody>
        </p:sp>
        <p:sp>
          <p:nvSpPr>
            <p:cNvPr id="9" name="Google Shape;1322;ge14e57b226_53_72">
              <a:extLst>
                <a:ext uri="{FF2B5EF4-FFF2-40B4-BE49-F238E27FC236}">
                  <a16:creationId xmlns:a16="http://schemas.microsoft.com/office/drawing/2014/main" id="{CAE3F75A-4EAB-4551-BB5B-26996A7D61AE}"/>
                </a:ext>
              </a:extLst>
            </p:cNvPr>
            <p:cNvSpPr txBox="1"/>
            <p:nvPr/>
          </p:nvSpPr>
          <p:spPr>
            <a:xfrm>
              <a:off x="10269415" y="2234170"/>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Nguồn lực</a:t>
              </a:r>
              <a:endParaRPr sz="900" b="0" i="0" u="none" strike="noStrike" cap="none">
                <a:solidFill>
                  <a:srgbClr val="000000"/>
                </a:solidFill>
                <a:latin typeface="+mj-lt"/>
                <a:ea typeface="Arial"/>
                <a:cs typeface="Arial"/>
                <a:sym typeface="Arial"/>
              </a:endParaRPr>
            </a:p>
          </p:txBody>
        </p:sp>
        <p:sp>
          <p:nvSpPr>
            <p:cNvPr id="10" name="Google Shape;1322;ge14e57b226_53_72">
              <a:extLst>
                <a:ext uri="{FF2B5EF4-FFF2-40B4-BE49-F238E27FC236}">
                  <a16:creationId xmlns:a16="http://schemas.microsoft.com/office/drawing/2014/main" id="{BDD706E2-45E5-40DD-8BEB-3768B2935C5C}"/>
                </a:ext>
              </a:extLst>
            </p:cNvPr>
            <p:cNvSpPr txBox="1"/>
            <p:nvPr/>
          </p:nvSpPr>
          <p:spPr>
            <a:xfrm>
              <a:off x="9504104" y="3340296"/>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Xây dựng thể chế</a:t>
              </a:r>
              <a:endParaRPr sz="900" b="0" i="0" u="none" strike="noStrike" cap="none">
                <a:solidFill>
                  <a:srgbClr val="000000"/>
                </a:solidFill>
                <a:latin typeface="+mj-lt"/>
                <a:ea typeface="Arial"/>
                <a:cs typeface="Arial"/>
                <a:sym typeface="Arial"/>
              </a:endParaRPr>
            </a:p>
          </p:txBody>
        </p:sp>
        <p:sp>
          <p:nvSpPr>
            <p:cNvPr id="11" name="Google Shape;1322;ge14e57b226_53_72">
              <a:extLst>
                <a:ext uri="{FF2B5EF4-FFF2-40B4-BE49-F238E27FC236}">
                  <a16:creationId xmlns:a16="http://schemas.microsoft.com/office/drawing/2014/main" id="{75333BCA-3C8E-40AC-8B10-912BBBB5587F}"/>
                </a:ext>
              </a:extLst>
            </p:cNvPr>
            <p:cNvSpPr txBox="1"/>
            <p:nvPr/>
          </p:nvSpPr>
          <p:spPr>
            <a:xfrm>
              <a:off x="7050372" y="3319584"/>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Quản trị số</a:t>
              </a:r>
              <a:endParaRPr sz="900" b="0" i="0" u="none" strike="noStrike" cap="none">
                <a:solidFill>
                  <a:srgbClr val="000000"/>
                </a:solidFill>
                <a:latin typeface="+mj-lt"/>
                <a:ea typeface="Arial"/>
                <a:cs typeface="Arial"/>
                <a:sym typeface="Arial"/>
              </a:endParaRPr>
            </a:p>
          </p:txBody>
        </p:sp>
        <p:sp>
          <p:nvSpPr>
            <p:cNvPr id="12" name="Google Shape;1322;ge14e57b226_53_72">
              <a:extLst>
                <a:ext uri="{FF2B5EF4-FFF2-40B4-BE49-F238E27FC236}">
                  <a16:creationId xmlns:a16="http://schemas.microsoft.com/office/drawing/2014/main" id="{29DDF737-CAB9-4E47-A55D-41998E827F4F}"/>
                </a:ext>
              </a:extLst>
            </p:cNvPr>
            <p:cNvSpPr txBox="1"/>
            <p:nvPr/>
          </p:nvSpPr>
          <p:spPr>
            <a:xfrm>
              <a:off x="6256812" y="2265767"/>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Dạy – Học số</a:t>
              </a:r>
              <a:endParaRPr sz="900" b="0" i="0" u="none" strike="noStrike" cap="none">
                <a:solidFill>
                  <a:srgbClr val="000000"/>
                </a:solidFill>
                <a:latin typeface="+mj-lt"/>
                <a:ea typeface="Arial"/>
                <a:cs typeface="Arial"/>
                <a:sym typeface="Arial"/>
              </a:endParaRPr>
            </a:p>
          </p:txBody>
        </p:sp>
        <p:sp>
          <p:nvSpPr>
            <p:cNvPr id="13" name="Google Shape;1322;ge14e57b226_53_72">
              <a:extLst>
                <a:ext uri="{FF2B5EF4-FFF2-40B4-BE49-F238E27FC236}">
                  <a16:creationId xmlns:a16="http://schemas.microsoft.com/office/drawing/2014/main" id="{3D6734FC-4F8D-42F2-9DAF-A6D4B0015810}"/>
                </a:ext>
              </a:extLst>
            </p:cNvPr>
            <p:cNvSpPr txBox="1"/>
            <p:nvPr/>
          </p:nvSpPr>
          <p:spPr>
            <a:xfrm>
              <a:off x="6695909" y="1159881"/>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Dịch vụ số</a:t>
              </a:r>
              <a:endParaRPr sz="900" b="0" i="0" u="none" strike="noStrike" cap="none">
                <a:solidFill>
                  <a:srgbClr val="000000"/>
                </a:solidFill>
                <a:latin typeface="+mj-lt"/>
                <a:ea typeface="Arial"/>
                <a:cs typeface="Arial"/>
                <a:sym typeface="Arial"/>
              </a:endParaRPr>
            </a:p>
          </p:txBody>
        </p:sp>
        <p:sp>
          <p:nvSpPr>
            <p:cNvPr id="14" name="Heptagon 13">
              <a:extLst>
                <a:ext uri="{FF2B5EF4-FFF2-40B4-BE49-F238E27FC236}">
                  <a16:creationId xmlns:a16="http://schemas.microsoft.com/office/drawing/2014/main" id="{60191432-AE8C-4F6F-8CEC-A7E63479A201}"/>
                </a:ext>
              </a:extLst>
            </p:cNvPr>
            <p:cNvSpPr/>
            <p:nvPr/>
          </p:nvSpPr>
          <p:spPr bwMode="auto">
            <a:xfrm>
              <a:off x="7837950" y="1068504"/>
              <a:ext cx="2159406" cy="2081823"/>
            </a:xfrm>
            <a:prstGeom prst="heptagon">
              <a:avLst/>
            </a:prstGeom>
            <a:solidFill>
              <a:srgbClr val="B11016"/>
            </a:solid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nvGrpSpPr>
            <p:cNvPr id="36" name="Group 35"/>
            <p:cNvGrpSpPr/>
            <p:nvPr/>
          </p:nvGrpSpPr>
          <p:grpSpPr>
            <a:xfrm>
              <a:off x="8159639" y="1275819"/>
              <a:ext cx="1484765" cy="1678672"/>
              <a:chOff x="8159639" y="1275819"/>
              <a:chExt cx="1484765" cy="1678672"/>
            </a:xfrm>
            <a:solidFill>
              <a:srgbClr val="FCB54D"/>
            </a:solidFill>
          </p:grpSpPr>
          <p:sp>
            <p:nvSpPr>
              <p:cNvPr id="15" name="Heptagon 14">
                <a:extLst>
                  <a:ext uri="{FF2B5EF4-FFF2-40B4-BE49-F238E27FC236}">
                    <a16:creationId xmlns:a16="http://schemas.microsoft.com/office/drawing/2014/main" id="{B89A27CB-232F-4438-BCC5-883E562EFF79}"/>
                  </a:ext>
                </a:extLst>
              </p:cNvPr>
              <p:cNvSpPr/>
              <p:nvPr/>
            </p:nvSpPr>
            <p:spPr bwMode="auto">
              <a:xfrm>
                <a:off x="8159639" y="1275819"/>
                <a:ext cx="1484765" cy="167867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6" name="Heptagon 15">
                <a:extLst>
                  <a:ext uri="{FF2B5EF4-FFF2-40B4-BE49-F238E27FC236}">
                    <a16:creationId xmlns:a16="http://schemas.microsoft.com/office/drawing/2014/main" id="{EEC1E873-B4CF-46C8-8D9F-B20F5507C65F}"/>
                  </a:ext>
                </a:extLst>
              </p:cNvPr>
              <p:cNvSpPr/>
              <p:nvPr/>
            </p:nvSpPr>
            <p:spPr bwMode="auto">
              <a:xfrm>
                <a:off x="8292833" y="1467555"/>
                <a:ext cx="1184250" cy="131472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34" name="Group 33"/>
            <p:cNvGrpSpPr/>
            <p:nvPr/>
          </p:nvGrpSpPr>
          <p:grpSpPr>
            <a:xfrm>
              <a:off x="8452406" y="1669630"/>
              <a:ext cx="841897" cy="934651"/>
              <a:chOff x="8452406" y="1669630"/>
              <a:chExt cx="841897" cy="934651"/>
            </a:xfrm>
            <a:solidFill>
              <a:srgbClr val="F04E43"/>
            </a:solidFill>
          </p:grpSpPr>
          <p:sp>
            <p:nvSpPr>
              <p:cNvPr id="17" name="Heptagon 16">
                <a:extLst>
                  <a:ext uri="{FF2B5EF4-FFF2-40B4-BE49-F238E27FC236}">
                    <a16:creationId xmlns:a16="http://schemas.microsoft.com/office/drawing/2014/main" id="{C9A24607-74A7-4779-8646-F981DFF921F5}"/>
                  </a:ext>
                </a:extLst>
              </p:cNvPr>
              <p:cNvSpPr/>
              <p:nvPr/>
            </p:nvSpPr>
            <p:spPr bwMode="auto">
              <a:xfrm>
                <a:off x="8452406" y="1669630"/>
                <a:ext cx="841897" cy="934651"/>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8" name="Heptagon 17">
                <a:extLst>
                  <a:ext uri="{FF2B5EF4-FFF2-40B4-BE49-F238E27FC236}">
                    <a16:creationId xmlns:a16="http://schemas.microsoft.com/office/drawing/2014/main" id="{19C8062E-EA5F-4889-804C-092B89204B74}"/>
                  </a:ext>
                </a:extLst>
              </p:cNvPr>
              <p:cNvSpPr/>
              <p:nvPr/>
            </p:nvSpPr>
            <p:spPr bwMode="auto">
              <a:xfrm>
                <a:off x="8599849" y="1873418"/>
                <a:ext cx="547009" cy="607274"/>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79" name="Group 78"/>
            <p:cNvGrpSpPr/>
            <p:nvPr/>
          </p:nvGrpSpPr>
          <p:grpSpPr>
            <a:xfrm>
              <a:off x="8292829" y="1275819"/>
              <a:ext cx="1211460" cy="1676587"/>
              <a:chOff x="8285907" y="1268387"/>
              <a:chExt cx="1211460" cy="1676587"/>
            </a:xfrm>
          </p:grpSpPr>
          <p:cxnSp>
            <p:nvCxnSpPr>
              <p:cNvPr id="21" name="Straight Connector 20">
                <a:extLst>
                  <a:ext uri="{FF2B5EF4-FFF2-40B4-BE49-F238E27FC236}">
                    <a16:creationId xmlns:a16="http://schemas.microsoft.com/office/drawing/2014/main" id="{97EC52B6-1298-4B63-AE75-0792C521F6D1}"/>
                  </a:ext>
                </a:extLst>
              </p:cNvPr>
              <p:cNvCxnSpPr>
                <a:stCxn id="15" idx="6"/>
                <a:endCxn id="16" idx="5"/>
              </p:cNvCxnSpPr>
              <p:nvPr/>
            </p:nvCxnSpPr>
            <p:spPr bwMode="auto">
              <a:xfrm flipH="1">
                <a:off x="8403189" y="1268387"/>
                <a:ext cx="491912" cy="45213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E4DB29A4-8003-45DB-BA2D-EAEF166A06D5}"/>
                  </a:ext>
                </a:extLst>
              </p:cNvPr>
              <p:cNvCxnSpPr>
                <a:stCxn id="15" idx="0"/>
                <a:endCxn id="16" idx="1"/>
              </p:cNvCxnSpPr>
              <p:nvPr/>
            </p:nvCxnSpPr>
            <p:spPr bwMode="auto">
              <a:xfrm flipH="1">
                <a:off x="9470164" y="1600870"/>
                <a:ext cx="20281" cy="70475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D65CC1EF-54DE-494B-AFA9-8C591BDDF3BC}"/>
                  </a:ext>
                </a:extLst>
              </p:cNvPr>
              <p:cNvCxnSpPr/>
              <p:nvPr/>
            </p:nvCxnSpPr>
            <p:spPr bwMode="auto">
              <a:xfrm>
                <a:off x="8902022" y="1283439"/>
                <a:ext cx="595345" cy="33248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43B43CBD-63D2-4FCE-8A08-27E4B015FD7A}"/>
                  </a:ext>
                </a:extLst>
              </p:cNvPr>
              <p:cNvCxnSpPr>
                <a:cxnSpLocks/>
              </p:cNvCxnSpPr>
              <p:nvPr/>
            </p:nvCxnSpPr>
            <p:spPr bwMode="auto">
              <a:xfrm flipH="1">
                <a:off x="9148477" y="2317824"/>
                <a:ext cx="328609" cy="46922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FDB09E1F-B925-4330-8E50-003A30A9AC32}"/>
                  </a:ext>
                </a:extLst>
              </p:cNvPr>
              <p:cNvCxnSpPr>
                <a:stCxn id="16" idx="5"/>
                <a:endCxn id="16" idx="4"/>
              </p:cNvCxnSpPr>
              <p:nvPr/>
            </p:nvCxnSpPr>
            <p:spPr bwMode="auto">
              <a:xfrm flipH="1">
                <a:off x="8285907" y="1720520"/>
                <a:ext cx="117280" cy="585110"/>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5DDD897A-4ED1-48AD-86EE-916B75920D50}"/>
                  </a:ext>
                </a:extLst>
              </p:cNvPr>
              <p:cNvCxnSpPr/>
              <p:nvPr/>
            </p:nvCxnSpPr>
            <p:spPr bwMode="auto">
              <a:xfrm flipH="1" flipV="1">
                <a:off x="8292830" y="2298772"/>
                <a:ext cx="278802" cy="64143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5" name="Straight Connector 34">
                <a:extLst>
                  <a:ext uri="{FF2B5EF4-FFF2-40B4-BE49-F238E27FC236}">
                    <a16:creationId xmlns:a16="http://schemas.microsoft.com/office/drawing/2014/main" id="{D0D9D1FE-6B96-4972-A656-42953C207D19}"/>
                  </a:ext>
                </a:extLst>
              </p:cNvPr>
              <p:cNvCxnSpPr/>
              <p:nvPr/>
            </p:nvCxnSpPr>
            <p:spPr bwMode="auto">
              <a:xfrm flipV="1">
                <a:off x="8571632" y="2772758"/>
                <a:ext cx="576845" cy="172216"/>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grpSp>
      <p:pic>
        <p:nvPicPr>
          <p:cNvPr id="22" name="Picture 21"/>
          <p:cNvPicPr>
            <a:picLocks noChangeAspect="1"/>
          </p:cNvPicPr>
          <p:nvPr/>
        </p:nvPicPr>
        <p:blipFill>
          <a:blip r:embed="rId3"/>
          <a:stretch>
            <a:fillRect/>
          </a:stretch>
        </p:blipFill>
        <p:spPr>
          <a:xfrm>
            <a:off x="776244" y="734999"/>
            <a:ext cx="6103538" cy="5773236"/>
          </a:xfrm>
          <a:prstGeom prst="rect">
            <a:avLst/>
          </a:prstGeom>
          <a:ln>
            <a:noFill/>
          </a:ln>
          <a:effectLst>
            <a:outerShdw blurRad="292100" dist="139700" dir="2700000" algn="tl" rotWithShape="0">
              <a:srgbClr val="333333">
                <a:alpha val="65000"/>
              </a:srgbClr>
            </a:outerShdw>
          </a:effectLst>
        </p:spPr>
      </p:pic>
      <p:cxnSp>
        <p:nvCxnSpPr>
          <p:cNvPr id="38" name="Straight Connector 37"/>
          <p:cNvCxnSpPr>
            <a:stCxn id="16" idx="5"/>
          </p:cNvCxnSpPr>
          <p:nvPr/>
        </p:nvCxnSpPr>
        <p:spPr bwMode="auto">
          <a:xfrm flipV="1">
            <a:off x="9508638" y="705624"/>
            <a:ext cx="367497" cy="602384"/>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bwMode="auto">
          <a:xfrm>
            <a:off x="9876135" y="705623"/>
            <a:ext cx="694138" cy="330558"/>
          </a:xfrm>
          <a:prstGeom prst="line">
            <a:avLst/>
          </a:prstGeom>
          <a:solidFill>
            <a:srgbClr val="00B8FF"/>
          </a:solidFill>
          <a:ln w="57150" cap="flat" cmpd="sng" algn="ctr">
            <a:solidFill>
              <a:srgbClr val="FFFF00"/>
            </a:solidFill>
            <a:prstDash val="sys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Straight Connector 40"/>
          <p:cNvCxnSpPr/>
          <p:nvPr/>
        </p:nvCxnSpPr>
        <p:spPr bwMode="auto">
          <a:xfrm flipH="1" flipV="1">
            <a:off x="10527301" y="1018903"/>
            <a:ext cx="214414" cy="760035"/>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2" name="Straight Connector 41"/>
          <p:cNvCxnSpPr/>
          <p:nvPr/>
        </p:nvCxnSpPr>
        <p:spPr bwMode="auto">
          <a:xfrm flipV="1">
            <a:off x="10327209" y="1766819"/>
            <a:ext cx="414502" cy="607758"/>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7" name="Straight Connector 46"/>
          <p:cNvCxnSpPr>
            <a:stCxn id="6" idx="2"/>
          </p:cNvCxnSpPr>
          <p:nvPr/>
        </p:nvCxnSpPr>
        <p:spPr bwMode="auto">
          <a:xfrm flipH="1" flipV="1">
            <a:off x="9642701" y="2118964"/>
            <a:ext cx="618649" cy="255622"/>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pic>
        <p:nvPicPr>
          <p:cNvPr id="49" name="Picture 4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28443"/>
            <a:ext cx="12192000" cy="1441450"/>
          </a:xfrm>
          <a:prstGeom prst="rect">
            <a:avLst/>
          </a:prstGeom>
        </p:spPr>
      </p:pic>
      <p:sp>
        <p:nvSpPr>
          <p:cNvPr id="50" name="Google Shape;1322;ge14e57b226_53_72">
            <a:extLst>
              <a:ext uri="{FF2B5EF4-FFF2-40B4-BE49-F238E27FC236}">
                <a16:creationId xmlns:a16="http://schemas.microsoft.com/office/drawing/2014/main" id="{693D27FC-338A-4F27-8D52-7AF285A477D1}"/>
              </a:ext>
            </a:extLst>
          </p:cNvPr>
          <p:cNvSpPr txBox="1"/>
          <p:nvPr/>
        </p:nvSpPr>
        <p:spPr>
          <a:xfrm>
            <a:off x="7240780" y="2867309"/>
            <a:ext cx="4626755" cy="2785338"/>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C00000"/>
                </a:solidFill>
                <a:latin typeface="+mj-lt"/>
                <a:ea typeface="Montserrat"/>
                <a:cs typeface="Montserrat"/>
                <a:sym typeface="Montserrat"/>
              </a:rPr>
              <a:t>+ Cần có chiến lược, nhiệm vụ, kế hoạch, quy chế và kiến trúc tổng thể về chuyển đổi số</a:t>
            </a:r>
            <a:endParaRPr lang="en-US" sz="2000" b="0" i="0" u="none" strike="noStrike" cap="none" smtClean="0">
              <a:solidFill>
                <a:srgbClr val="B11016"/>
              </a:solidFill>
              <a:latin typeface="+mj-lt"/>
              <a:ea typeface="Montserrat"/>
              <a:cs typeface="Montserrat"/>
              <a:sym typeface="Montserrat"/>
            </a:endParaRPr>
          </a:p>
          <a:p>
            <a:pPr marL="0" marR="0" lvl="0" indent="0" algn="just" rtl="0">
              <a:lnSpc>
                <a:spcPct val="100000"/>
              </a:lnSpc>
              <a:spcBef>
                <a:spcPts val="300"/>
              </a:spcBef>
              <a:spcAft>
                <a:spcPts val="300"/>
              </a:spcAft>
              <a:buClr>
                <a:srgbClr val="000000"/>
              </a:buClr>
              <a:buSzPts val="1600"/>
              <a:buFont typeface="Arial"/>
              <a:buNone/>
            </a:pPr>
            <a:r>
              <a:rPr lang="en-US" sz="2000" b="0" i="0" u="none" strike="noStrike" cap="none" smtClean="0">
                <a:solidFill>
                  <a:srgbClr val="B11016"/>
                </a:solidFill>
                <a:latin typeface="+mj-lt"/>
                <a:ea typeface="Montserrat"/>
                <a:cs typeface="Montserrat"/>
                <a:sym typeface="Montserrat"/>
              </a:rPr>
              <a:t>+ Cần có cơ chế thúc đẩy chuyển đổi số và giám sát mục tiêu đặt ra để đạt được kế hoạch</a:t>
            </a:r>
          </a:p>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B11016"/>
                </a:solidFill>
                <a:latin typeface="+mj-lt"/>
                <a:ea typeface="Arial"/>
                <a:cs typeface="Arial"/>
                <a:sym typeface="Montserrat"/>
              </a:rPr>
              <a:t>+ Ban hành quy chế quản lý/vận hành và khai thác chuyển đổi số</a:t>
            </a:r>
            <a:endParaRPr sz="2000" b="0" i="0" u="none" strike="noStrike" cap="none">
              <a:solidFill>
                <a:srgbClr val="B11016"/>
              </a:solidFill>
              <a:latin typeface="+mj-lt"/>
              <a:ea typeface="Arial"/>
              <a:cs typeface="Arial"/>
              <a:sym typeface="Arial"/>
            </a:endParaRPr>
          </a:p>
        </p:txBody>
      </p:sp>
    </p:spTree>
    <p:extLst>
      <p:ext uri="{BB962C8B-B14F-4D97-AF65-F5344CB8AC3E}">
        <p14:creationId xmlns:p14="http://schemas.microsoft.com/office/powerpoint/2010/main" val="282956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0">
                                            <p:txEl>
                                              <p:pRg st="0" end="0"/>
                                            </p:txEl>
                                          </p:spTgt>
                                        </p:tgtEl>
                                        <p:attrNameLst>
                                          <p:attrName>style.visibility</p:attrName>
                                        </p:attrNameLst>
                                      </p:cBhvr>
                                      <p:to>
                                        <p:strVal val="visible"/>
                                      </p:to>
                                    </p:set>
                                    <p:animEffect transition="in" filter="randombar(horizontal)">
                                      <p:cBhvr>
                                        <p:cTn id="7" dur="500"/>
                                        <p:tgtEl>
                                          <p:spTgt spid="50">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0">
                                            <p:txEl>
                                              <p:pRg st="1" end="1"/>
                                            </p:txEl>
                                          </p:spTgt>
                                        </p:tgtEl>
                                        <p:attrNameLst>
                                          <p:attrName>style.visibility</p:attrName>
                                        </p:attrNameLst>
                                      </p:cBhvr>
                                      <p:to>
                                        <p:strVal val="visible"/>
                                      </p:to>
                                    </p:set>
                                    <p:animEffect transition="in" filter="randombar(horizontal)">
                                      <p:cBhvr>
                                        <p:cTn id="11" dur="500"/>
                                        <p:tgtEl>
                                          <p:spTgt spid="50">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50">
                                            <p:txEl>
                                              <p:pRg st="2" end="2"/>
                                            </p:txEl>
                                          </p:spTgt>
                                        </p:tgtEl>
                                        <p:attrNameLst>
                                          <p:attrName>style.visibility</p:attrName>
                                        </p:attrNameLst>
                                      </p:cBhvr>
                                      <p:to>
                                        <p:strVal val="visible"/>
                                      </p:to>
                                    </p:set>
                                    <p:animEffect transition="in" filter="randombar(horizontal)">
                                      <p:cBhvr>
                                        <p:cTn id="15" dur="500"/>
                                        <p:tgtEl>
                                          <p:spTgt spid="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992222-6A76-4D52-ACFD-E0B07397E1FA}"/>
              </a:ext>
            </a:extLst>
          </p:cNvPr>
          <p:cNvSpPr>
            <a:spLocks noGrp="1"/>
          </p:cNvSpPr>
          <p:nvPr>
            <p:ph type="body" sz="quarter" idx="10"/>
          </p:nvPr>
        </p:nvSpPr>
        <p:spPr>
          <a:xfrm>
            <a:off x="1028699" y="108832"/>
            <a:ext cx="5282891" cy="711200"/>
          </a:xfrm>
        </p:spPr>
        <p:txBody>
          <a:bodyPr>
            <a:noAutofit/>
          </a:bodyPr>
          <a:lstStyle/>
          <a:p>
            <a:r>
              <a:rPr lang="en-US" sz="2000" smtClean="0"/>
              <a:t>5. GIẢI PHÁP PHÁT TRIỂN </a:t>
            </a:r>
            <a:r>
              <a:rPr lang="en-US" sz="2000" smtClean="0">
                <a:solidFill>
                  <a:srgbClr val="C00000"/>
                </a:solidFill>
              </a:rPr>
              <a:t>QUẢN TRỊ SỐ</a:t>
            </a:r>
            <a:endParaRPr lang="en-US" sz="2000">
              <a:solidFill>
                <a:srgbClr val="C00000"/>
              </a:solidFill>
            </a:endParaRPr>
          </a:p>
        </p:txBody>
      </p:sp>
      <p:grpSp>
        <p:nvGrpSpPr>
          <p:cNvPr id="19" name="Group 18"/>
          <p:cNvGrpSpPr/>
          <p:nvPr/>
        </p:nvGrpSpPr>
        <p:grpSpPr>
          <a:xfrm>
            <a:off x="8080592" y="481124"/>
            <a:ext cx="3591087" cy="2142356"/>
            <a:chOff x="6256812" y="481124"/>
            <a:chExt cx="5414868" cy="3230379"/>
          </a:xfrm>
        </p:grpSpPr>
        <p:sp>
          <p:nvSpPr>
            <p:cNvPr id="6" name="Heptagon 5">
              <a:extLst>
                <a:ext uri="{FF2B5EF4-FFF2-40B4-BE49-F238E27FC236}">
                  <a16:creationId xmlns:a16="http://schemas.microsoft.com/office/drawing/2014/main" id="{60199E58-3442-4979-9A9F-15D40976318F}"/>
                </a:ext>
              </a:extLst>
            </p:cNvPr>
            <p:cNvSpPr/>
            <p:nvPr/>
          </p:nvSpPr>
          <p:spPr bwMode="auto">
            <a:xfrm>
              <a:off x="7659077" y="819638"/>
              <a:ext cx="2610338" cy="2516554"/>
            </a:xfrm>
            <a:prstGeom prst="heptagon">
              <a:avLst/>
            </a:prstGeom>
            <a:solidFill>
              <a:srgbClr val="B11016"/>
            </a:solidFill>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7" name="Google Shape;1322;ge14e57b226_53_72">
              <a:extLst>
                <a:ext uri="{FF2B5EF4-FFF2-40B4-BE49-F238E27FC236}">
                  <a16:creationId xmlns:a16="http://schemas.microsoft.com/office/drawing/2014/main" id="{95D255CD-0004-47F8-BD38-218CDAC13680}"/>
                </a:ext>
              </a:extLst>
            </p:cNvPr>
            <p:cNvSpPr txBox="1"/>
            <p:nvPr/>
          </p:nvSpPr>
          <p:spPr>
            <a:xfrm>
              <a:off x="7544995" y="481124"/>
              <a:ext cx="2513404"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Hạ tầng, nền tảng, ATTT</a:t>
              </a:r>
              <a:endParaRPr sz="900" b="0" i="0" u="none" strike="noStrike" cap="none">
                <a:solidFill>
                  <a:srgbClr val="000000"/>
                </a:solidFill>
                <a:latin typeface="+mj-lt"/>
                <a:ea typeface="Arial"/>
                <a:cs typeface="Arial"/>
                <a:sym typeface="Arial"/>
              </a:endParaRPr>
            </a:p>
          </p:txBody>
        </p:sp>
        <p:sp>
          <p:nvSpPr>
            <p:cNvPr id="8" name="Google Shape;1322;ge14e57b226_53_72">
              <a:extLst>
                <a:ext uri="{FF2B5EF4-FFF2-40B4-BE49-F238E27FC236}">
                  <a16:creationId xmlns:a16="http://schemas.microsoft.com/office/drawing/2014/main" id="{77F2B53F-8510-4895-ACA9-9EA4BCB8908A}"/>
                </a:ext>
              </a:extLst>
            </p:cNvPr>
            <p:cNvSpPr txBox="1"/>
            <p:nvPr/>
          </p:nvSpPr>
          <p:spPr>
            <a:xfrm>
              <a:off x="10141059" y="1132148"/>
              <a:ext cx="1402265"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Nhân lực số</a:t>
              </a:r>
              <a:endParaRPr sz="900" b="0" i="0" u="none" strike="noStrike" cap="none">
                <a:solidFill>
                  <a:srgbClr val="000000"/>
                </a:solidFill>
                <a:latin typeface="+mj-lt"/>
                <a:ea typeface="Arial"/>
                <a:cs typeface="Arial"/>
                <a:sym typeface="Arial"/>
              </a:endParaRPr>
            </a:p>
          </p:txBody>
        </p:sp>
        <p:sp>
          <p:nvSpPr>
            <p:cNvPr id="9" name="Google Shape;1322;ge14e57b226_53_72">
              <a:extLst>
                <a:ext uri="{FF2B5EF4-FFF2-40B4-BE49-F238E27FC236}">
                  <a16:creationId xmlns:a16="http://schemas.microsoft.com/office/drawing/2014/main" id="{CAE3F75A-4EAB-4551-BB5B-26996A7D61AE}"/>
                </a:ext>
              </a:extLst>
            </p:cNvPr>
            <p:cNvSpPr txBox="1"/>
            <p:nvPr/>
          </p:nvSpPr>
          <p:spPr>
            <a:xfrm>
              <a:off x="10269415" y="2234170"/>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Nguồn lực</a:t>
              </a:r>
              <a:endParaRPr sz="900" b="0" i="0" u="none" strike="noStrike" cap="none">
                <a:solidFill>
                  <a:srgbClr val="000000"/>
                </a:solidFill>
                <a:latin typeface="+mj-lt"/>
                <a:ea typeface="Arial"/>
                <a:cs typeface="Arial"/>
                <a:sym typeface="Arial"/>
              </a:endParaRPr>
            </a:p>
          </p:txBody>
        </p:sp>
        <p:sp>
          <p:nvSpPr>
            <p:cNvPr id="10" name="Google Shape;1322;ge14e57b226_53_72">
              <a:extLst>
                <a:ext uri="{FF2B5EF4-FFF2-40B4-BE49-F238E27FC236}">
                  <a16:creationId xmlns:a16="http://schemas.microsoft.com/office/drawing/2014/main" id="{BDD706E2-45E5-40DD-8BEB-3768B2935C5C}"/>
                </a:ext>
              </a:extLst>
            </p:cNvPr>
            <p:cNvSpPr txBox="1"/>
            <p:nvPr/>
          </p:nvSpPr>
          <p:spPr>
            <a:xfrm>
              <a:off x="9504104" y="3340296"/>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Xây dựng thể chế</a:t>
              </a:r>
              <a:endParaRPr sz="900" b="0" i="0" u="none" strike="noStrike" cap="none">
                <a:solidFill>
                  <a:srgbClr val="000000"/>
                </a:solidFill>
                <a:latin typeface="+mj-lt"/>
                <a:ea typeface="Arial"/>
                <a:cs typeface="Arial"/>
                <a:sym typeface="Arial"/>
              </a:endParaRPr>
            </a:p>
          </p:txBody>
        </p:sp>
        <p:sp>
          <p:nvSpPr>
            <p:cNvPr id="11" name="Google Shape;1322;ge14e57b226_53_72">
              <a:extLst>
                <a:ext uri="{FF2B5EF4-FFF2-40B4-BE49-F238E27FC236}">
                  <a16:creationId xmlns:a16="http://schemas.microsoft.com/office/drawing/2014/main" id="{75333BCA-3C8E-40AC-8B10-912BBBB5587F}"/>
                </a:ext>
              </a:extLst>
            </p:cNvPr>
            <p:cNvSpPr txBox="1"/>
            <p:nvPr/>
          </p:nvSpPr>
          <p:spPr>
            <a:xfrm>
              <a:off x="7050372" y="3319584"/>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Quản trị số</a:t>
              </a:r>
              <a:endParaRPr sz="900" b="0" i="0" u="none" strike="noStrike" cap="none">
                <a:solidFill>
                  <a:srgbClr val="000000"/>
                </a:solidFill>
                <a:latin typeface="+mj-lt"/>
                <a:ea typeface="Arial"/>
                <a:cs typeface="Arial"/>
                <a:sym typeface="Arial"/>
              </a:endParaRPr>
            </a:p>
          </p:txBody>
        </p:sp>
        <p:sp>
          <p:nvSpPr>
            <p:cNvPr id="12" name="Google Shape;1322;ge14e57b226_53_72">
              <a:extLst>
                <a:ext uri="{FF2B5EF4-FFF2-40B4-BE49-F238E27FC236}">
                  <a16:creationId xmlns:a16="http://schemas.microsoft.com/office/drawing/2014/main" id="{29DDF737-CAB9-4E47-A55D-41998E827F4F}"/>
                </a:ext>
              </a:extLst>
            </p:cNvPr>
            <p:cNvSpPr txBox="1"/>
            <p:nvPr/>
          </p:nvSpPr>
          <p:spPr>
            <a:xfrm>
              <a:off x="6256812" y="2265767"/>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Dạy – Học số</a:t>
              </a:r>
              <a:endParaRPr sz="900" b="0" i="0" u="none" strike="noStrike" cap="none">
                <a:solidFill>
                  <a:srgbClr val="000000"/>
                </a:solidFill>
                <a:latin typeface="+mj-lt"/>
                <a:ea typeface="Arial"/>
                <a:cs typeface="Arial"/>
                <a:sym typeface="Arial"/>
              </a:endParaRPr>
            </a:p>
          </p:txBody>
        </p:sp>
        <p:sp>
          <p:nvSpPr>
            <p:cNvPr id="13" name="Google Shape;1322;ge14e57b226_53_72">
              <a:extLst>
                <a:ext uri="{FF2B5EF4-FFF2-40B4-BE49-F238E27FC236}">
                  <a16:creationId xmlns:a16="http://schemas.microsoft.com/office/drawing/2014/main" id="{3D6734FC-4F8D-42F2-9DAF-A6D4B0015810}"/>
                </a:ext>
              </a:extLst>
            </p:cNvPr>
            <p:cNvSpPr txBox="1"/>
            <p:nvPr/>
          </p:nvSpPr>
          <p:spPr>
            <a:xfrm>
              <a:off x="6695909" y="1159881"/>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Dịch vụ số</a:t>
              </a:r>
              <a:endParaRPr sz="900" b="0" i="0" u="none" strike="noStrike" cap="none">
                <a:solidFill>
                  <a:srgbClr val="000000"/>
                </a:solidFill>
                <a:latin typeface="+mj-lt"/>
                <a:ea typeface="Arial"/>
                <a:cs typeface="Arial"/>
                <a:sym typeface="Arial"/>
              </a:endParaRPr>
            </a:p>
          </p:txBody>
        </p:sp>
        <p:sp>
          <p:nvSpPr>
            <p:cNvPr id="14" name="Heptagon 13">
              <a:extLst>
                <a:ext uri="{FF2B5EF4-FFF2-40B4-BE49-F238E27FC236}">
                  <a16:creationId xmlns:a16="http://schemas.microsoft.com/office/drawing/2014/main" id="{60191432-AE8C-4F6F-8CEC-A7E63479A201}"/>
                </a:ext>
              </a:extLst>
            </p:cNvPr>
            <p:cNvSpPr/>
            <p:nvPr/>
          </p:nvSpPr>
          <p:spPr bwMode="auto">
            <a:xfrm>
              <a:off x="7837950" y="1068504"/>
              <a:ext cx="2159406" cy="2081823"/>
            </a:xfrm>
            <a:prstGeom prst="heptagon">
              <a:avLst/>
            </a:prstGeom>
            <a:solidFill>
              <a:srgbClr val="B11016"/>
            </a:solid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nvGrpSpPr>
            <p:cNvPr id="36" name="Group 35"/>
            <p:cNvGrpSpPr/>
            <p:nvPr/>
          </p:nvGrpSpPr>
          <p:grpSpPr>
            <a:xfrm>
              <a:off x="8159639" y="1275819"/>
              <a:ext cx="1484765" cy="1678672"/>
              <a:chOff x="8159639" y="1275819"/>
              <a:chExt cx="1484765" cy="1678672"/>
            </a:xfrm>
            <a:solidFill>
              <a:srgbClr val="FCB54D"/>
            </a:solidFill>
          </p:grpSpPr>
          <p:sp>
            <p:nvSpPr>
              <p:cNvPr id="15" name="Heptagon 14">
                <a:extLst>
                  <a:ext uri="{FF2B5EF4-FFF2-40B4-BE49-F238E27FC236}">
                    <a16:creationId xmlns:a16="http://schemas.microsoft.com/office/drawing/2014/main" id="{B89A27CB-232F-4438-BCC5-883E562EFF79}"/>
                  </a:ext>
                </a:extLst>
              </p:cNvPr>
              <p:cNvSpPr/>
              <p:nvPr/>
            </p:nvSpPr>
            <p:spPr bwMode="auto">
              <a:xfrm>
                <a:off x="8159639" y="1275819"/>
                <a:ext cx="1484765" cy="167867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6" name="Heptagon 15">
                <a:extLst>
                  <a:ext uri="{FF2B5EF4-FFF2-40B4-BE49-F238E27FC236}">
                    <a16:creationId xmlns:a16="http://schemas.microsoft.com/office/drawing/2014/main" id="{EEC1E873-B4CF-46C8-8D9F-B20F5507C65F}"/>
                  </a:ext>
                </a:extLst>
              </p:cNvPr>
              <p:cNvSpPr/>
              <p:nvPr/>
            </p:nvSpPr>
            <p:spPr bwMode="auto">
              <a:xfrm>
                <a:off x="8292833" y="1467555"/>
                <a:ext cx="1184250" cy="131472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34" name="Group 33"/>
            <p:cNvGrpSpPr/>
            <p:nvPr/>
          </p:nvGrpSpPr>
          <p:grpSpPr>
            <a:xfrm>
              <a:off x="8452406" y="1669630"/>
              <a:ext cx="841897" cy="934651"/>
              <a:chOff x="8452406" y="1669630"/>
              <a:chExt cx="841897" cy="934651"/>
            </a:xfrm>
            <a:solidFill>
              <a:srgbClr val="F04E43"/>
            </a:solidFill>
          </p:grpSpPr>
          <p:sp>
            <p:nvSpPr>
              <p:cNvPr id="17" name="Heptagon 16">
                <a:extLst>
                  <a:ext uri="{FF2B5EF4-FFF2-40B4-BE49-F238E27FC236}">
                    <a16:creationId xmlns:a16="http://schemas.microsoft.com/office/drawing/2014/main" id="{C9A24607-74A7-4779-8646-F981DFF921F5}"/>
                  </a:ext>
                </a:extLst>
              </p:cNvPr>
              <p:cNvSpPr/>
              <p:nvPr/>
            </p:nvSpPr>
            <p:spPr bwMode="auto">
              <a:xfrm>
                <a:off x="8452406" y="1669630"/>
                <a:ext cx="841897" cy="934651"/>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8" name="Heptagon 17">
                <a:extLst>
                  <a:ext uri="{FF2B5EF4-FFF2-40B4-BE49-F238E27FC236}">
                    <a16:creationId xmlns:a16="http://schemas.microsoft.com/office/drawing/2014/main" id="{19C8062E-EA5F-4889-804C-092B89204B74}"/>
                  </a:ext>
                </a:extLst>
              </p:cNvPr>
              <p:cNvSpPr/>
              <p:nvPr/>
            </p:nvSpPr>
            <p:spPr bwMode="auto">
              <a:xfrm>
                <a:off x="8599849" y="1873418"/>
                <a:ext cx="547009" cy="607274"/>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79" name="Group 78"/>
            <p:cNvGrpSpPr/>
            <p:nvPr/>
          </p:nvGrpSpPr>
          <p:grpSpPr>
            <a:xfrm>
              <a:off x="8292829" y="1275819"/>
              <a:ext cx="1211460" cy="1676587"/>
              <a:chOff x="8285907" y="1268387"/>
              <a:chExt cx="1211460" cy="1676587"/>
            </a:xfrm>
          </p:grpSpPr>
          <p:cxnSp>
            <p:nvCxnSpPr>
              <p:cNvPr id="21" name="Straight Connector 20">
                <a:extLst>
                  <a:ext uri="{FF2B5EF4-FFF2-40B4-BE49-F238E27FC236}">
                    <a16:creationId xmlns:a16="http://schemas.microsoft.com/office/drawing/2014/main" id="{97EC52B6-1298-4B63-AE75-0792C521F6D1}"/>
                  </a:ext>
                </a:extLst>
              </p:cNvPr>
              <p:cNvCxnSpPr>
                <a:stCxn id="15" idx="6"/>
                <a:endCxn id="16" idx="5"/>
              </p:cNvCxnSpPr>
              <p:nvPr/>
            </p:nvCxnSpPr>
            <p:spPr bwMode="auto">
              <a:xfrm flipH="1">
                <a:off x="8403189" y="1268387"/>
                <a:ext cx="491912" cy="45213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E4DB29A4-8003-45DB-BA2D-EAEF166A06D5}"/>
                  </a:ext>
                </a:extLst>
              </p:cNvPr>
              <p:cNvCxnSpPr>
                <a:stCxn id="15" idx="0"/>
                <a:endCxn id="16" idx="1"/>
              </p:cNvCxnSpPr>
              <p:nvPr/>
            </p:nvCxnSpPr>
            <p:spPr bwMode="auto">
              <a:xfrm flipH="1">
                <a:off x="9470164" y="1600870"/>
                <a:ext cx="20281" cy="70475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D65CC1EF-54DE-494B-AFA9-8C591BDDF3BC}"/>
                  </a:ext>
                </a:extLst>
              </p:cNvPr>
              <p:cNvCxnSpPr/>
              <p:nvPr/>
            </p:nvCxnSpPr>
            <p:spPr bwMode="auto">
              <a:xfrm>
                <a:off x="8902022" y="1283439"/>
                <a:ext cx="595345" cy="33248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43B43CBD-63D2-4FCE-8A08-27E4B015FD7A}"/>
                  </a:ext>
                </a:extLst>
              </p:cNvPr>
              <p:cNvCxnSpPr>
                <a:cxnSpLocks/>
              </p:cNvCxnSpPr>
              <p:nvPr/>
            </p:nvCxnSpPr>
            <p:spPr bwMode="auto">
              <a:xfrm flipH="1">
                <a:off x="9148477" y="2317824"/>
                <a:ext cx="328609" cy="46922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FDB09E1F-B925-4330-8E50-003A30A9AC32}"/>
                  </a:ext>
                </a:extLst>
              </p:cNvPr>
              <p:cNvCxnSpPr>
                <a:stCxn id="16" idx="5"/>
                <a:endCxn id="16" idx="4"/>
              </p:cNvCxnSpPr>
              <p:nvPr/>
            </p:nvCxnSpPr>
            <p:spPr bwMode="auto">
              <a:xfrm flipH="1">
                <a:off x="8285907" y="1720520"/>
                <a:ext cx="117280" cy="585110"/>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5DDD897A-4ED1-48AD-86EE-916B75920D50}"/>
                  </a:ext>
                </a:extLst>
              </p:cNvPr>
              <p:cNvCxnSpPr/>
              <p:nvPr/>
            </p:nvCxnSpPr>
            <p:spPr bwMode="auto">
              <a:xfrm flipH="1" flipV="1">
                <a:off x="8292830" y="2298772"/>
                <a:ext cx="278802" cy="64143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5" name="Straight Connector 34">
                <a:extLst>
                  <a:ext uri="{FF2B5EF4-FFF2-40B4-BE49-F238E27FC236}">
                    <a16:creationId xmlns:a16="http://schemas.microsoft.com/office/drawing/2014/main" id="{D0D9D1FE-6B96-4972-A656-42953C207D19}"/>
                  </a:ext>
                </a:extLst>
              </p:cNvPr>
              <p:cNvCxnSpPr/>
              <p:nvPr/>
            </p:nvCxnSpPr>
            <p:spPr bwMode="auto">
              <a:xfrm flipV="1">
                <a:off x="8571632" y="2772758"/>
                <a:ext cx="576845" cy="172216"/>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grpSp>
      <p:pic>
        <p:nvPicPr>
          <p:cNvPr id="3" name="Picture 2"/>
          <p:cNvPicPr>
            <a:picLocks noChangeAspect="1"/>
          </p:cNvPicPr>
          <p:nvPr/>
        </p:nvPicPr>
        <p:blipFill>
          <a:blip r:embed="rId3"/>
          <a:stretch>
            <a:fillRect/>
          </a:stretch>
        </p:blipFill>
        <p:spPr>
          <a:xfrm>
            <a:off x="848273" y="705624"/>
            <a:ext cx="5945558" cy="5851294"/>
          </a:xfrm>
          <a:prstGeom prst="rect">
            <a:avLst/>
          </a:prstGeom>
          <a:ln>
            <a:noFill/>
          </a:ln>
          <a:effectLst>
            <a:outerShdw blurRad="292100" dist="139700" dir="2700000" algn="tl" rotWithShape="0">
              <a:srgbClr val="333333">
                <a:alpha val="65000"/>
              </a:srgbClr>
            </a:outerShdw>
          </a:effectLst>
        </p:spPr>
      </p:pic>
      <p:cxnSp>
        <p:nvCxnSpPr>
          <p:cNvPr id="38" name="Straight Connector 37"/>
          <p:cNvCxnSpPr>
            <a:stCxn id="16" idx="5"/>
          </p:cNvCxnSpPr>
          <p:nvPr/>
        </p:nvCxnSpPr>
        <p:spPr bwMode="auto">
          <a:xfrm flipV="1">
            <a:off x="9508638" y="705624"/>
            <a:ext cx="367497" cy="602384"/>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bwMode="auto">
          <a:xfrm>
            <a:off x="9876135" y="705623"/>
            <a:ext cx="694138" cy="330558"/>
          </a:xfrm>
          <a:prstGeom prst="line">
            <a:avLst/>
          </a:prstGeom>
          <a:solidFill>
            <a:srgbClr val="00B8FF"/>
          </a:solidFill>
          <a:ln w="57150" cap="flat" cmpd="sng" algn="ctr">
            <a:solidFill>
              <a:srgbClr val="FFFF00"/>
            </a:solidFill>
            <a:prstDash val="sys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Straight Connector 40"/>
          <p:cNvCxnSpPr/>
          <p:nvPr/>
        </p:nvCxnSpPr>
        <p:spPr bwMode="auto">
          <a:xfrm flipH="1" flipV="1">
            <a:off x="10527301" y="1018903"/>
            <a:ext cx="214414" cy="760035"/>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2" name="Straight Connector 41"/>
          <p:cNvCxnSpPr/>
          <p:nvPr/>
        </p:nvCxnSpPr>
        <p:spPr bwMode="auto">
          <a:xfrm flipV="1">
            <a:off x="10327209" y="1766819"/>
            <a:ext cx="414502" cy="607758"/>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3" name="Straight Connector 42"/>
          <p:cNvCxnSpPr/>
          <p:nvPr/>
        </p:nvCxnSpPr>
        <p:spPr bwMode="auto">
          <a:xfrm flipH="1" flipV="1">
            <a:off x="9536688" y="2374577"/>
            <a:ext cx="724663" cy="9"/>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8" name="Straight Connector 47"/>
          <p:cNvCxnSpPr>
            <a:endCxn id="6" idx="3"/>
          </p:cNvCxnSpPr>
          <p:nvPr/>
        </p:nvCxnSpPr>
        <p:spPr bwMode="auto">
          <a:xfrm>
            <a:off x="9421329" y="1704144"/>
            <a:ext cx="69591" cy="670442"/>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pic>
        <p:nvPicPr>
          <p:cNvPr id="50" name="Picture 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28443"/>
            <a:ext cx="12192000" cy="1441450"/>
          </a:xfrm>
          <a:prstGeom prst="rect">
            <a:avLst/>
          </a:prstGeom>
        </p:spPr>
      </p:pic>
      <p:sp>
        <p:nvSpPr>
          <p:cNvPr id="51" name="Google Shape;1322;ge14e57b226_53_72">
            <a:extLst>
              <a:ext uri="{FF2B5EF4-FFF2-40B4-BE49-F238E27FC236}">
                <a16:creationId xmlns:a16="http://schemas.microsoft.com/office/drawing/2014/main" id="{693D27FC-338A-4F27-8D52-7AF285A477D1}"/>
              </a:ext>
            </a:extLst>
          </p:cNvPr>
          <p:cNvSpPr txBox="1"/>
          <p:nvPr/>
        </p:nvSpPr>
        <p:spPr>
          <a:xfrm>
            <a:off x="7240780" y="2867309"/>
            <a:ext cx="4703570" cy="340089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C00000"/>
                </a:solidFill>
                <a:latin typeface="+mj-lt"/>
                <a:ea typeface="Montserrat"/>
                <a:cs typeface="Montserrat"/>
                <a:sym typeface="Montserrat"/>
              </a:rPr>
              <a:t>+ Tăng cường đầu tư các hệ thống quản trị số ở các phân khúc như: quản lý nhân sự, kế toán, tài sản, thư viện số, quản lý nhà trường, liên lạc điện tử, điểm danh và phát triển phần mềm đào tạo, khảo thí hiện đang vận hành</a:t>
            </a:r>
          </a:p>
          <a:p>
            <a:pPr marL="0" marR="0" lvl="0" indent="0" algn="just" rtl="0">
              <a:lnSpc>
                <a:spcPct val="100000"/>
              </a:lnSpc>
              <a:spcBef>
                <a:spcPts val="300"/>
              </a:spcBef>
              <a:spcAft>
                <a:spcPts val="300"/>
              </a:spcAft>
              <a:buClr>
                <a:srgbClr val="000000"/>
              </a:buClr>
              <a:buSzPts val="1600"/>
              <a:buFont typeface="Arial"/>
              <a:buNone/>
            </a:pPr>
            <a:r>
              <a:rPr lang="en-US" sz="2000" b="0" i="0" u="none" strike="noStrike" cap="none" smtClean="0">
                <a:solidFill>
                  <a:srgbClr val="C00000"/>
                </a:solidFill>
                <a:latin typeface="+mj-lt"/>
                <a:ea typeface="Arial"/>
                <a:cs typeface="Arial"/>
                <a:sym typeface="Montserrat"/>
              </a:rPr>
              <a:t>+ Cần có phân tích, dự báo dựa trên các hệ thống báo cáo và thống kê</a:t>
            </a:r>
          </a:p>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C00000"/>
                </a:solidFill>
                <a:latin typeface="+mj-lt"/>
                <a:ea typeface="Arial"/>
                <a:cs typeface="Arial"/>
                <a:sym typeface="Montserrat"/>
              </a:rPr>
              <a:t>+ Liên thông CSDL với các cơ quan cấp trên và phần mềm tiện ích khác.</a:t>
            </a:r>
            <a:endParaRPr sz="2000" b="0" i="0" u="none" strike="noStrike" cap="none">
              <a:solidFill>
                <a:srgbClr val="B11016"/>
              </a:solidFill>
              <a:latin typeface="+mj-lt"/>
              <a:ea typeface="Arial"/>
              <a:cs typeface="Arial"/>
              <a:sym typeface="Arial"/>
            </a:endParaRPr>
          </a:p>
        </p:txBody>
      </p:sp>
    </p:spTree>
    <p:extLst>
      <p:ext uri="{BB962C8B-B14F-4D97-AF65-F5344CB8AC3E}">
        <p14:creationId xmlns:p14="http://schemas.microsoft.com/office/powerpoint/2010/main" val="3737515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1">
                                            <p:txEl>
                                              <p:pRg st="0" end="0"/>
                                            </p:txEl>
                                          </p:spTgt>
                                        </p:tgtEl>
                                        <p:attrNameLst>
                                          <p:attrName>style.visibility</p:attrName>
                                        </p:attrNameLst>
                                      </p:cBhvr>
                                      <p:to>
                                        <p:strVal val="visible"/>
                                      </p:to>
                                    </p:set>
                                    <p:animEffect transition="in" filter="randombar(horizontal)">
                                      <p:cBhvr>
                                        <p:cTn id="7" dur="500"/>
                                        <p:tgtEl>
                                          <p:spTgt spid="51">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1">
                                            <p:txEl>
                                              <p:pRg st="1" end="1"/>
                                            </p:txEl>
                                          </p:spTgt>
                                        </p:tgtEl>
                                        <p:attrNameLst>
                                          <p:attrName>style.visibility</p:attrName>
                                        </p:attrNameLst>
                                      </p:cBhvr>
                                      <p:to>
                                        <p:strVal val="visible"/>
                                      </p:to>
                                    </p:set>
                                    <p:animEffect transition="in" filter="randombar(horizontal)">
                                      <p:cBhvr>
                                        <p:cTn id="11" dur="500"/>
                                        <p:tgtEl>
                                          <p:spTgt spid="51">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51">
                                            <p:txEl>
                                              <p:pRg st="2" end="2"/>
                                            </p:txEl>
                                          </p:spTgt>
                                        </p:tgtEl>
                                        <p:attrNameLst>
                                          <p:attrName>style.visibility</p:attrName>
                                        </p:attrNameLst>
                                      </p:cBhvr>
                                      <p:to>
                                        <p:strVal val="visible"/>
                                      </p:to>
                                    </p:set>
                                    <p:animEffect transition="in" filter="randombar(horizontal)">
                                      <p:cBhvr>
                                        <p:cTn id="15" dur="500"/>
                                        <p:tgtEl>
                                          <p:spTgt spid="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992222-6A76-4D52-ACFD-E0B07397E1FA}"/>
              </a:ext>
            </a:extLst>
          </p:cNvPr>
          <p:cNvSpPr>
            <a:spLocks noGrp="1"/>
          </p:cNvSpPr>
          <p:nvPr>
            <p:ph type="body" sz="quarter" idx="10"/>
          </p:nvPr>
        </p:nvSpPr>
        <p:spPr>
          <a:xfrm>
            <a:off x="1028699" y="108832"/>
            <a:ext cx="5042163" cy="711200"/>
          </a:xfrm>
        </p:spPr>
        <p:txBody>
          <a:bodyPr>
            <a:noAutofit/>
          </a:bodyPr>
          <a:lstStyle/>
          <a:p>
            <a:r>
              <a:rPr lang="en-US" sz="2000" smtClean="0"/>
              <a:t>6. GIẢI PHÁP PHÁT TRIỂN </a:t>
            </a:r>
            <a:r>
              <a:rPr lang="en-US" sz="2000" smtClean="0">
                <a:solidFill>
                  <a:srgbClr val="C00000"/>
                </a:solidFill>
              </a:rPr>
              <a:t>DẠY-HỌC SỐ</a:t>
            </a:r>
            <a:endParaRPr lang="en-US" sz="2000">
              <a:solidFill>
                <a:srgbClr val="C00000"/>
              </a:solidFill>
            </a:endParaRPr>
          </a:p>
        </p:txBody>
      </p:sp>
      <p:grpSp>
        <p:nvGrpSpPr>
          <p:cNvPr id="19" name="Group 18"/>
          <p:cNvGrpSpPr/>
          <p:nvPr/>
        </p:nvGrpSpPr>
        <p:grpSpPr>
          <a:xfrm>
            <a:off x="8080592" y="481124"/>
            <a:ext cx="3591087" cy="2142356"/>
            <a:chOff x="6256812" y="481124"/>
            <a:chExt cx="5414868" cy="3230379"/>
          </a:xfrm>
        </p:grpSpPr>
        <p:sp>
          <p:nvSpPr>
            <p:cNvPr id="6" name="Heptagon 5">
              <a:extLst>
                <a:ext uri="{FF2B5EF4-FFF2-40B4-BE49-F238E27FC236}">
                  <a16:creationId xmlns:a16="http://schemas.microsoft.com/office/drawing/2014/main" id="{60199E58-3442-4979-9A9F-15D40976318F}"/>
                </a:ext>
              </a:extLst>
            </p:cNvPr>
            <p:cNvSpPr/>
            <p:nvPr/>
          </p:nvSpPr>
          <p:spPr bwMode="auto">
            <a:xfrm>
              <a:off x="7659077" y="819638"/>
              <a:ext cx="2610338" cy="2516554"/>
            </a:xfrm>
            <a:prstGeom prst="heptagon">
              <a:avLst/>
            </a:prstGeom>
            <a:solidFill>
              <a:srgbClr val="B11016"/>
            </a:solidFill>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7" name="Google Shape;1322;ge14e57b226_53_72">
              <a:extLst>
                <a:ext uri="{FF2B5EF4-FFF2-40B4-BE49-F238E27FC236}">
                  <a16:creationId xmlns:a16="http://schemas.microsoft.com/office/drawing/2014/main" id="{95D255CD-0004-47F8-BD38-218CDAC13680}"/>
                </a:ext>
              </a:extLst>
            </p:cNvPr>
            <p:cNvSpPr txBox="1"/>
            <p:nvPr/>
          </p:nvSpPr>
          <p:spPr>
            <a:xfrm>
              <a:off x="7544995" y="481124"/>
              <a:ext cx="2513404"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Hạ tầng, nền tảng, ATTT</a:t>
              </a:r>
              <a:endParaRPr sz="900" b="0" i="0" u="none" strike="noStrike" cap="none">
                <a:solidFill>
                  <a:srgbClr val="000000"/>
                </a:solidFill>
                <a:latin typeface="+mj-lt"/>
                <a:ea typeface="Arial"/>
                <a:cs typeface="Arial"/>
                <a:sym typeface="Arial"/>
              </a:endParaRPr>
            </a:p>
          </p:txBody>
        </p:sp>
        <p:sp>
          <p:nvSpPr>
            <p:cNvPr id="8" name="Google Shape;1322;ge14e57b226_53_72">
              <a:extLst>
                <a:ext uri="{FF2B5EF4-FFF2-40B4-BE49-F238E27FC236}">
                  <a16:creationId xmlns:a16="http://schemas.microsoft.com/office/drawing/2014/main" id="{77F2B53F-8510-4895-ACA9-9EA4BCB8908A}"/>
                </a:ext>
              </a:extLst>
            </p:cNvPr>
            <p:cNvSpPr txBox="1"/>
            <p:nvPr/>
          </p:nvSpPr>
          <p:spPr>
            <a:xfrm>
              <a:off x="10141059" y="1132148"/>
              <a:ext cx="1402265"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Nhân lực số</a:t>
              </a:r>
              <a:endParaRPr sz="900" b="0" i="0" u="none" strike="noStrike" cap="none">
                <a:solidFill>
                  <a:srgbClr val="000000"/>
                </a:solidFill>
                <a:latin typeface="+mj-lt"/>
                <a:ea typeface="Arial"/>
                <a:cs typeface="Arial"/>
                <a:sym typeface="Arial"/>
              </a:endParaRPr>
            </a:p>
          </p:txBody>
        </p:sp>
        <p:sp>
          <p:nvSpPr>
            <p:cNvPr id="9" name="Google Shape;1322;ge14e57b226_53_72">
              <a:extLst>
                <a:ext uri="{FF2B5EF4-FFF2-40B4-BE49-F238E27FC236}">
                  <a16:creationId xmlns:a16="http://schemas.microsoft.com/office/drawing/2014/main" id="{CAE3F75A-4EAB-4551-BB5B-26996A7D61AE}"/>
                </a:ext>
              </a:extLst>
            </p:cNvPr>
            <p:cNvSpPr txBox="1"/>
            <p:nvPr/>
          </p:nvSpPr>
          <p:spPr>
            <a:xfrm>
              <a:off x="10269415" y="2234170"/>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Nguồn lực</a:t>
              </a:r>
              <a:endParaRPr sz="900" b="0" i="0" u="none" strike="noStrike" cap="none">
                <a:solidFill>
                  <a:srgbClr val="000000"/>
                </a:solidFill>
                <a:latin typeface="+mj-lt"/>
                <a:ea typeface="Arial"/>
                <a:cs typeface="Arial"/>
                <a:sym typeface="Arial"/>
              </a:endParaRPr>
            </a:p>
          </p:txBody>
        </p:sp>
        <p:sp>
          <p:nvSpPr>
            <p:cNvPr id="10" name="Google Shape;1322;ge14e57b226_53_72">
              <a:extLst>
                <a:ext uri="{FF2B5EF4-FFF2-40B4-BE49-F238E27FC236}">
                  <a16:creationId xmlns:a16="http://schemas.microsoft.com/office/drawing/2014/main" id="{BDD706E2-45E5-40DD-8BEB-3768B2935C5C}"/>
                </a:ext>
              </a:extLst>
            </p:cNvPr>
            <p:cNvSpPr txBox="1"/>
            <p:nvPr/>
          </p:nvSpPr>
          <p:spPr>
            <a:xfrm>
              <a:off x="9504104" y="3340296"/>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Xây dựng thể chế</a:t>
              </a:r>
              <a:endParaRPr sz="900" b="0" i="0" u="none" strike="noStrike" cap="none">
                <a:solidFill>
                  <a:srgbClr val="000000"/>
                </a:solidFill>
                <a:latin typeface="+mj-lt"/>
                <a:ea typeface="Arial"/>
                <a:cs typeface="Arial"/>
                <a:sym typeface="Arial"/>
              </a:endParaRPr>
            </a:p>
          </p:txBody>
        </p:sp>
        <p:sp>
          <p:nvSpPr>
            <p:cNvPr id="11" name="Google Shape;1322;ge14e57b226_53_72">
              <a:extLst>
                <a:ext uri="{FF2B5EF4-FFF2-40B4-BE49-F238E27FC236}">
                  <a16:creationId xmlns:a16="http://schemas.microsoft.com/office/drawing/2014/main" id="{75333BCA-3C8E-40AC-8B10-912BBBB5587F}"/>
                </a:ext>
              </a:extLst>
            </p:cNvPr>
            <p:cNvSpPr txBox="1"/>
            <p:nvPr/>
          </p:nvSpPr>
          <p:spPr>
            <a:xfrm>
              <a:off x="7050372" y="3319584"/>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Quản trị số</a:t>
              </a:r>
              <a:endParaRPr sz="900" b="0" i="0" u="none" strike="noStrike" cap="none">
                <a:solidFill>
                  <a:srgbClr val="000000"/>
                </a:solidFill>
                <a:latin typeface="+mj-lt"/>
                <a:ea typeface="Arial"/>
                <a:cs typeface="Arial"/>
                <a:sym typeface="Arial"/>
              </a:endParaRPr>
            </a:p>
          </p:txBody>
        </p:sp>
        <p:sp>
          <p:nvSpPr>
            <p:cNvPr id="12" name="Google Shape;1322;ge14e57b226_53_72">
              <a:extLst>
                <a:ext uri="{FF2B5EF4-FFF2-40B4-BE49-F238E27FC236}">
                  <a16:creationId xmlns:a16="http://schemas.microsoft.com/office/drawing/2014/main" id="{29DDF737-CAB9-4E47-A55D-41998E827F4F}"/>
                </a:ext>
              </a:extLst>
            </p:cNvPr>
            <p:cNvSpPr txBox="1"/>
            <p:nvPr/>
          </p:nvSpPr>
          <p:spPr>
            <a:xfrm>
              <a:off x="6256812" y="2265767"/>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Dạy – Học số</a:t>
              </a:r>
              <a:endParaRPr sz="900" b="0" i="0" u="none" strike="noStrike" cap="none">
                <a:solidFill>
                  <a:srgbClr val="000000"/>
                </a:solidFill>
                <a:latin typeface="+mj-lt"/>
                <a:ea typeface="Arial"/>
                <a:cs typeface="Arial"/>
                <a:sym typeface="Arial"/>
              </a:endParaRPr>
            </a:p>
          </p:txBody>
        </p:sp>
        <p:sp>
          <p:nvSpPr>
            <p:cNvPr id="13" name="Google Shape;1322;ge14e57b226_53_72">
              <a:extLst>
                <a:ext uri="{FF2B5EF4-FFF2-40B4-BE49-F238E27FC236}">
                  <a16:creationId xmlns:a16="http://schemas.microsoft.com/office/drawing/2014/main" id="{3D6734FC-4F8D-42F2-9DAF-A6D4B0015810}"/>
                </a:ext>
              </a:extLst>
            </p:cNvPr>
            <p:cNvSpPr txBox="1"/>
            <p:nvPr/>
          </p:nvSpPr>
          <p:spPr>
            <a:xfrm>
              <a:off x="6695909" y="1159881"/>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Dịch vụ số</a:t>
              </a:r>
              <a:endParaRPr sz="900" b="0" i="0" u="none" strike="noStrike" cap="none">
                <a:solidFill>
                  <a:srgbClr val="000000"/>
                </a:solidFill>
                <a:latin typeface="+mj-lt"/>
                <a:ea typeface="Arial"/>
                <a:cs typeface="Arial"/>
                <a:sym typeface="Arial"/>
              </a:endParaRPr>
            </a:p>
          </p:txBody>
        </p:sp>
        <p:sp>
          <p:nvSpPr>
            <p:cNvPr id="14" name="Heptagon 13">
              <a:extLst>
                <a:ext uri="{FF2B5EF4-FFF2-40B4-BE49-F238E27FC236}">
                  <a16:creationId xmlns:a16="http://schemas.microsoft.com/office/drawing/2014/main" id="{60191432-AE8C-4F6F-8CEC-A7E63479A201}"/>
                </a:ext>
              </a:extLst>
            </p:cNvPr>
            <p:cNvSpPr/>
            <p:nvPr/>
          </p:nvSpPr>
          <p:spPr bwMode="auto">
            <a:xfrm>
              <a:off x="7837950" y="1068504"/>
              <a:ext cx="2159406" cy="2081823"/>
            </a:xfrm>
            <a:prstGeom prst="heptagon">
              <a:avLst/>
            </a:prstGeom>
            <a:solidFill>
              <a:srgbClr val="B11016"/>
            </a:solid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nvGrpSpPr>
            <p:cNvPr id="36" name="Group 35"/>
            <p:cNvGrpSpPr/>
            <p:nvPr/>
          </p:nvGrpSpPr>
          <p:grpSpPr>
            <a:xfrm>
              <a:off x="8159639" y="1275819"/>
              <a:ext cx="1484765" cy="1678672"/>
              <a:chOff x="8159639" y="1275819"/>
              <a:chExt cx="1484765" cy="1678672"/>
            </a:xfrm>
            <a:solidFill>
              <a:srgbClr val="FCB54D"/>
            </a:solidFill>
          </p:grpSpPr>
          <p:sp>
            <p:nvSpPr>
              <p:cNvPr id="15" name="Heptagon 14">
                <a:extLst>
                  <a:ext uri="{FF2B5EF4-FFF2-40B4-BE49-F238E27FC236}">
                    <a16:creationId xmlns:a16="http://schemas.microsoft.com/office/drawing/2014/main" id="{B89A27CB-232F-4438-BCC5-883E562EFF79}"/>
                  </a:ext>
                </a:extLst>
              </p:cNvPr>
              <p:cNvSpPr/>
              <p:nvPr/>
            </p:nvSpPr>
            <p:spPr bwMode="auto">
              <a:xfrm>
                <a:off x="8159639" y="1275819"/>
                <a:ext cx="1484765" cy="167867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6" name="Heptagon 15">
                <a:extLst>
                  <a:ext uri="{FF2B5EF4-FFF2-40B4-BE49-F238E27FC236}">
                    <a16:creationId xmlns:a16="http://schemas.microsoft.com/office/drawing/2014/main" id="{EEC1E873-B4CF-46C8-8D9F-B20F5507C65F}"/>
                  </a:ext>
                </a:extLst>
              </p:cNvPr>
              <p:cNvSpPr/>
              <p:nvPr/>
            </p:nvSpPr>
            <p:spPr bwMode="auto">
              <a:xfrm>
                <a:off x="8292833" y="1467555"/>
                <a:ext cx="1184250" cy="131472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34" name="Group 33"/>
            <p:cNvGrpSpPr/>
            <p:nvPr/>
          </p:nvGrpSpPr>
          <p:grpSpPr>
            <a:xfrm>
              <a:off x="8452406" y="1669630"/>
              <a:ext cx="841897" cy="934651"/>
              <a:chOff x="8452406" y="1669630"/>
              <a:chExt cx="841897" cy="934651"/>
            </a:xfrm>
            <a:solidFill>
              <a:srgbClr val="F04E43"/>
            </a:solidFill>
          </p:grpSpPr>
          <p:sp>
            <p:nvSpPr>
              <p:cNvPr id="17" name="Heptagon 16">
                <a:extLst>
                  <a:ext uri="{FF2B5EF4-FFF2-40B4-BE49-F238E27FC236}">
                    <a16:creationId xmlns:a16="http://schemas.microsoft.com/office/drawing/2014/main" id="{C9A24607-74A7-4779-8646-F981DFF921F5}"/>
                  </a:ext>
                </a:extLst>
              </p:cNvPr>
              <p:cNvSpPr/>
              <p:nvPr/>
            </p:nvSpPr>
            <p:spPr bwMode="auto">
              <a:xfrm>
                <a:off x="8452406" y="1669630"/>
                <a:ext cx="841897" cy="934651"/>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8" name="Heptagon 17">
                <a:extLst>
                  <a:ext uri="{FF2B5EF4-FFF2-40B4-BE49-F238E27FC236}">
                    <a16:creationId xmlns:a16="http://schemas.microsoft.com/office/drawing/2014/main" id="{19C8062E-EA5F-4889-804C-092B89204B74}"/>
                  </a:ext>
                </a:extLst>
              </p:cNvPr>
              <p:cNvSpPr/>
              <p:nvPr/>
            </p:nvSpPr>
            <p:spPr bwMode="auto">
              <a:xfrm>
                <a:off x="8599849" y="1873418"/>
                <a:ext cx="547009" cy="607274"/>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79" name="Group 78"/>
            <p:cNvGrpSpPr/>
            <p:nvPr/>
          </p:nvGrpSpPr>
          <p:grpSpPr>
            <a:xfrm>
              <a:off x="8292829" y="1275819"/>
              <a:ext cx="1211460" cy="1676587"/>
              <a:chOff x="8285907" y="1268387"/>
              <a:chExt cx="1211460" cy="1676587"/>
            </a:xfrm>
          </p:grpSpPr>
          <p:cxnSp>
            <p:nvCxnSpPr>
              <p:cNvPr id="21" name="Straight Connector 20">
                <a:extLst>
                  <a:ext uri="{FF2B5EF4-FFF2-40B4-BE49-F238E27FC236}">
                    <a16:creationId xmlns:a16="http://schemas.microsoft.com/office/drawing/2014/main" id="{97EC52B6-1298-4B63-AE75-0792C521F6D1}"/>
                  </a:ext>
                </a:extLst>
              </p:cNvPr>
              <p:cNvCxnSpPr>
                <a:stCxn id="15" idx="6"/>
                <a:endCxn id="16" idx="5"/>
              </p:cNvCxnSpPr>
              <p:nvPr/>
            </p:nvCxnSpPr>
            <p:spPr bwMode="auto">
              <a:xfrm flipH="1">
                <a:off x="8403189" y="1268387"/>
                <a:ext cx="491912" cy="45213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E4DB29A4-8003-45DB-BA2D-EAEF166A06D5}"/>
                  </a:ext>
                </a:extLst>
              </p:cNvPr>
              <p:cNvCxnSpPr>
                <a:stCxn id="15" idx="0"/>
                <a:endCxn id="16" idx="1"/>
              </p:cNvCxnSpPr>
              <p:nvPr/>
            </p:nvCxnSpPr>
            <p:spPr bwMode="auto">
              <a:xfrm flipH="1">
                <a:off x="9470164" y="1600870"/>
                <a:ext cx="20281" cy="70475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D65CC1EF-54DE-494B-AFA9-8C591BDDF3BC}"/>
                  </a:ext>
                </a:extLst>
              </p:cNvPr>
              <p:cNvCxnSpPr/>
              <p:nvPr/>
            </p:nvCxnSpPr>
            <p:spPr bwMode="auto">
              <a:xfrm>
                <a:off x="8902022" y="1283439"/>
                <a:ext cx="595345" cy="33248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43B43CBD-63D2-4FCE-8A08-27E4B015FD7A}"/>
                  </a:ext>
                </a:extLst>
              </p:cNvPr>
              <p:cNvCxnSpPr>
                <a:cxnSpLocks/>
              </p:cNvCxnSpPr>
              <p:nvPr/>
            </p:nvCxnSpPr>
            <p:spPr bwMode="auto">
              <a:xfrm flipH="1">
                <a:off x="9148477" y="2317824"/>
                <a:ext cx="328609" cy="46922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FDB09E1F-B925-4330-8E50-003A30A9AC32}"/>
                  </a:ext>
                </a:extLst>
              </p:cNvPr>
              <p:cNvCxnSpPr>
                <a:stCxn id="16" idx="5"/>
                <a:endCxn id="16" idx="4"/>
              </p:cNvCxnSpPr>
              <p:nvPr/>
            </p:nvCxnSpPr>
            <p:spPr bwMode="auto">
              <a:xfrm flipH="1">
                <a:off x="8285907" y="1720520"/>
                <a:ext cx="117280" cy="585110"/>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5DDD897A-4ED1-48AD-86EE-916B75920D50}"/>
                  </a:ext>
                </a:extLst>
              </p:cNvPr>
              <p:cNvCxnSpPr/>
              <p:nvPr/>
            </p:nvCxnSpPr>
            <p:spPr bwMode="auto">
              <a:xfrm flipH="1" flipV="1">
                <a:off x="8292830" y="2298772"/>
                <a:ext cx="278802" cy="64143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5" name="Straight Connector 34">
                <a:extLst>
                  <a:ext uri="{FF2B5EF4-FFF2-40B4-BE49-F238E27FC236}">
                    <a16:creationId xmlns:a16="http://schemas.microsoft.com/office/drawing/2014/main" id="{D0D9D1FE-6B96-4972-A656-42953C207D19}"/>
                  </a:ext>
                </a:extLst>
              </p:cNvPr>
              <p:cNvCxnSpPr/>
              <p:nvPr/>
            </p:nvCxnSpPr>
            <p:spPr bwMode="auto">
              <a:xfrm flipV="1">
                <a:off x="8571632" y="2772758"/>
                <a:ext cx="576845" cy="172216"/>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grpSp>
      <p:pic>
        <p:nvPicPr>
          <p:cNvPr id="22" name="Picture 21"/>
          <p:cNvPicPr>
            <a:picLocks noChangeAspect="1"/>
          </p:cNvPicPr>
          <p:nvPr/>
        </p:nvPicPr>
        <p:blipFill>
          <a:blip r:embed="rId3"/>
          <a:stretch>
            <a:fillRect/>
          </a:stretch>
        </p:blipFill>
        <p:spPr>
          <a:xfrm>
            <a:off x="252988" y="912877"/>
            <a:ext cx="7468984" cy="5469256"/>
          </a:xfrm>
          <a:prstGeom prst="rect">
            <a:avLst/>
          </a:prstGeom>
          <a:ln>
            <a:noFill/>
          </a:ln>
          <a:effectLst>
            <a:outerShdw blurRad="292100" dist="139700" dir="2700000" algn="tl" rotWithShape="0">
              <a:srgbClr val="333333">
                <a:alpha val="65000"/>
              </a:srgbClr>
            </a:outerShdw>
          </a:effectLst>
        </p:spPr>
      </p:pic>
      <p:cxnSp>
        <p:nvCxnSpPr>
          <p:cNvPr id="38" name="Straight Connector 37"/>
          <p:cNvCxnSpPr>
            <a:stCxn id="16" idx="5"/>
          </p:cNvCxnSpPr>
          <p:nvPr/>
        </p:nvCxnSpPr>
        <p:spPr bwMode="auto">
          <a:xfrm flipV="1">
            <a:off x="9508638" y="705624"/>
            <a:ext cx="367497" cy="602384"/>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bwMode="auto">
          <a:xfrm>
            <a:off x="9876135" y="705623"/>
            <a:ext cx="694138" cy="330558"/>
          </a:xfrm>
          <a:prstGeom prst="line">
            <a:avLst/>
          </a:prstGeom>
          <a:solidFill>
            <a:srgbClr val="00B8FF"/>
          </a:solidFill>
          <a:ln w="57150" cap="flat" cmpd="sng" algn="ctr">
            <a:solidFill>
              <a:srgbClr val="FFFF00"/>
            </a:solidFill>
            <a:prstDash val="sys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Straight Connector 40"/>
          <p:cNvCxnSpPr/>
          <p:nvPr/>
        </p:nvCxnSpPr>
        <p:spPr bwMode="auto">
          <a:xfrm flipH="1" flipV="1">
            <a:off x="10527301" y="1018903"/>
            <a:ext cx="214414" cy="760035"/>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2" name="Straight Connector 41"/>
          <p:cNvCxnSpPr/>
          <p:nvPr/>
        </p:nvCxnSpPr>
        <p:spPr bwMode="auto">
          <a:xfrm flipV="1">
            <a:off x="10327209" y="1766819"/>
            <a:ext cx="414502" cy="607758"/>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3" name="Straight Connector 42"/>
          <p:cNvCxnSpPr/>
          <p:nvPr/>
        </p:nvCxnSpPr>
        <p:spPr bwMode="auto">
          <a:xfrm flipH="1" flipV="1">
            <a:off x="9536688" y="2374577"/>
            <a:ext cx="724663" cy="9"/>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4" name="Straight Connector 43"/>
          <p:cNvCxnSpPr/>
          <p:nvPr/>
        </p:nvCxnSpPr>
        <p:spPr bwMode="auto">
          <a:xfrm>
            <a:off x="9010560" y="1778938"/>
            <a:ext cx="480360" cy="595648"/>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6" name="Straight Connector 45"/>
          <p:cNvCxnSpPr>
            <a:stCxn id="16" idx="5"/>
          </p:cNvCxnSpPr>
          <p:nvPr/>
        </p:nvCxnSpPr>
        <p:spPr bwMode="auto">
          <a:xfrm flipH="1">
            <a:off x="9028531" y="1308008"/>
            <a:ext cx="480107" cy="516298"/>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pic>
        <p:nvPicPr>
          <p:cNvPr id="48" name="Picture 4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28443"/>
            <a:ext cx="12192000" cy="1441450"/>
          </a:xfrm>
          <a:prstGeom prst="rect">
            <a:avLst/>
          </a:prstGeom>
        </p:spPr>
      </p:pic>
      <p:sp>
        <p:nvSpPr>
          <p:cNvPr id="49" name="Google Shape;1322;ge14e57b226_53_72">
            <a:extLst>
              <a:ext uri="{FF2B5EF4-FFF2-40B4-BE49-F238E27FC236}">
                <a16:creationId xmlns:a16="http://schemas.microsoft.com/office/drawing/2014/main" id="{693D27FC-338A-4F27-8D52-7AF285A477D1}"/>
              </a:ext>
            </a:extLst>
          </p:cNvPr>
          <p:cNvSpPr txBox="1"/>
          <p:nvPr/>
        </p:nvSpPr>
        <p:spPr>
          <a:xfrm>
            <a:off x="7974960" y="3010715"/>
            <a:ext cx="3951570" cy="3400891"/>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C00000"/>
                </a:solidFill>
                <a:latin typeface="+mj-lt"/>
                <a:ea typeface="Arial"/>
                <a:cs typeface="Arial"/>
                <a:sym typeface="Montserrat"/>
              </a:rPr>
              <a:t>+ Cần trang bị hệ thống soạn bài giảng, giảng dạy, tổ chức thi trực tuyến đồng thời cấp chứng chỉ số.</a:t>
            </a:r>
          </a:p>
          <a:p>
            <a:pPr marL="0" marR="0" lvl="0" indent="0" algn="just" rtl="0">
              <a:lnSpc>
                <a:spcPct val="100000"/>
              </a:lnSpc>
              <a:spcBef>
                <a:spcPts val="300"/>
              </a:spcBef>
              <a:spcAft>
                <a:spcPts val="300"/>
              </a:spcAft>
              <a:buClr>
                <a:srgbClr val="000000"/>
              </a:buClr>
              <a:buSzPts val="1600"/>
              <a:buFont typeface="Arial"/>
              <a:buNone/>
            </a:pPr>
            <a:r>
              <a:rPr lang="en-US" sz="2000" b="0" i="0" u="none" strike="noStrike" cap="none" smtClean="0">
                <a:solidFill>
                  <a:srgbClr val="C00000"/>
                </a:solidFill>
                <a:latin typeface="+mj-lt"/>
                <a:ea typeface="Arial"/>
                <a:cs typeface="Arial"/>
                <a:sym typeface="Montserrat"/>
              </a:rPr>
              <a:t>+ Cần đầu tư các hệ thống thực tại ảo, phòng học, thực hành ảo và thông minh.</a:t>
            </a:r>
          </a:p>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C00000"/>
                </a:solidFill>
                <a:latin typeface="+mj-lt"/>
                <a:ea typeface="Arial"/>
                <a:cs typeface="Arial"/>
                <a:sym typeface="Montserrat"/>
              </a:rPr>
              <a:t>+ Nâng cấp hệ thống kho học liệu số và bộ đề thi trắc nghiệm trực tuyến</a:t>
            </a:r>
            <a:endParaRPr sz="2000" b="0" i="0" u="none" strike="noStrike" cap="none">
              <a:solidFill>
                <a:srgbClr val="B11016"/>
              </a:solidFill>
              <a:latin typeface="+mj-lt"/>
              <a:ea typeface="Arial"/>
              <a:cs typeface="Arial"/>
              <a:sym typeface="Arial"/>
            </a:endParaRPr>
          </a:p>
        </p:txBody>
      </p:sp>
    </p:spTree>
    <p:extLst>
      <p:ext uri="{BB962C8B-B14F-4D97-AF65-F5344CB8AC3E}">
        <p14:creationId xmlns:p14="http://schemas.microsoft.com/office/powerpoint/2010/main" val="1665161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9">
                                            <p:txEl>
                                              <p:pRg st="0" end="0"/>
                                            </p:txEl>
                                          </p:spTgt>
                                        </p:tgtEl>
                                        <p:attrNameLst>
                                          <p:attrName>style.visibility</p:attrName>
                                        </p:attrNameLst>
                                      </p:cBhvr>
                                      <p:to>
                                        <p:strVal val="visible"/>
                                      </p:to>
                                    </p:set>
                                    <p:animEffect transition="in" filter="randombar(horizontal)">
                                      <p:cBhvr>
                                        <p:cTn id="7" dur="500"/>
                                        <p:tgtEl>
                                          <p:spTgt spid="49">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9">
                                            <p:txEl>
                                              <p:pRg st="1" end="1"/>
                                            </p:txEl>
                                          </p:spTgt>
                                        </p:tgtEl>
                                        <p:attrNameLst>
                                          <p:attrName>style.visibility</p:attrName>
                                        </p:attrNameLst>
                                      </p:cBhvr>
                                      <p:to>
                                        <p:strVal val="visible"/>
                                      </p:to>
                                    </p:set>
                                    <p:animEffect transition="in" filter="randombar(horizontal)">
                                      <p:cBhvr>
                                        <p:cTn id="11" dur="500"/>
                                        <p:tgtEl>
                                          <p:spTgt spid="49">
                                            <p:txEl>
                                              <p:pRg st="1" end="1"/>
                                            </p:tx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49">
                                            <p:txEl>
                                              <p:pRg st="2" end="2"/>
                                            </p:txEl>
                                          </p:spTgt>
                                        </p:tgtEl>
                                        <p:attrNameLst>
                                          <p:attrName>style.visibility</p:attrName>
                                        </p:attrNameLst>
                                      </p:cBhvr>
                                      <p:to>
                                        <p:strVal val="visible"/>
                                      </p:to>
                                    </p:set>
                                    <p:animEffect transition="in" filter="randombar(horizontal)">
                                      <p:cBhvr>
                                        <p:cTn id="15" dur="500"/>
                                        <p:tgtEl>
                                          <p:spTgt spid="4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B992222-6A76-4D52-ACFD-E0B07397E1FA}"/>
              </a:ext>
            </a:extLst>
          </p:cNvPr>
          <p:cNvSpPr>
            <a:spLocks noGrp="1"/>
          </p:cNvSpPr>
          <p:nvPr>
            <p:ph type="body" sz="quarter" idx="10"/>
          </p:nvPr>
        </p:nvSpPr>
        <p:spPr>
          <a:xfrm>
            <a:off x="1028699" y="108832"/>
            <a:ext cx="5042163" cy="711200"/>
          </a:xfrm>
        </p:spPr>
        <p:txBody>
          <a:bodyPr>
            <a:noAutofit/>
          </a:bodyPr>
          <a:lstStyle/>
          <a:p>
            <a:r>
              <a:rPr lang="en-US" sz="2000" smtClean="0"/>
              <a:t>7. GIẢI PHÁP PHÁT TRIỂN </a:t>
            </a:r>
            <a:r>
              <a:rPr lang="en-US" sz="2000" smtClean="0">
                <a:solidFill>
                  <a:srgbClr val="C00000"/>
                </a:solidFill>
              </a:rPr>
              <a:t>DỊCH VỤ SỐ</a:t>
            </a:r>
            <a:endParaRPr lang="en-US" sz="2000">
              <a:solidFill>
                <a:srgbClr val="C00000"/>
              </a:solidFill>
            </a:endParaRPr>
          </a:p>
        </p:txBody>
      </p:sp>
      <p:grpSp>
        <p:nvGrpSpPr>
          <p:cNvPr id="19" name="Group 18"/>
          <p:cNvGrpSpPr/>
          <p:nvPr/>
        </p:nvGrpSpPr>
        <p:grpSpPr>
          <a:xfrm>
            <a:off x="8080592" y="481124"/>
            <a:ext cx="3591087" cy="2142356"/>
            <a:chOff x="6256812" y="481124"/>
            <a:chExt cx="5414868" cy="3230379"/>
          </a:xfrm>
        </p:grpSpPr>
        <p:sp>
          <p:nvSpPr>
            <p:cNvPr id="6" name="Heptagon 5">
              <a:extLst>
                <a:ext uri="{FF2B5EF4-FFF2-40B4-BE49-F238E27FC236}">
                  <a16:creationId xmlns:a16="http://schemas.microsoft.com/office/drawing/2014/main" id="{60199E58-3442-4979-9A9F-15D40976318F}"/>
                </a:ext>
              </a:extLst>
            </p:cNvPr>
            <p:cNvSpPr/>
            <p:nvPr/>
          </p:nvSpPr>
          <p:spPr bwMode="auto">
            <a:xfrm>
              <a:off x="7659077" y="819638"/>
              <a:ext cx="2610338" cy="2516554"/>
            </a:xfrm>
            <a:prstGeom prst="heptagon">
              <a:avLst/>
            </a:prstGeom>
            <a:solidFill>
              <a:srgbClr val="B11016"/>
            </a:solidFill>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7" name="Google Shape;1322;ge14e57b226_53_72">
              <a:extLst>
                <a:ext uri="{FF2B5EF4-FFF2-40B4-BE49-F238E27FC236}">
                  <a16:creationId xmlns:a16="http://schemas.microsoft.com/office/drawing/2014/main" id="{95D255CD-0004-47F8-BD38-218CDAC13680}"/>
                </a:ext>
              </a:extLst>
            </p:cNvPr>
            <p:cNvSpPr txBox="1"/>
            <p:nvPr/>
          </p:nvSpPr>
          <p:spPr>
            <a:xfrm>
              <a:off x="7544995" y="481124"/>
              <a:ext cx="2513404"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Hạ tầng, nền tảng, ATTT</a:t>
              </a:r>
              <a:endParaRPr sz="900" b="0" i="0" u="none" strike="noStrike" cap="none">
                <a:solidFill>
                  <a:srgbClr val="000000"/>
                </a:solidFill>
                <a:latin typeface="+mj-lt"/>
                <a:ea typeface="Arial"/>
                <a:cs typeface="Arial"/>
                <a:sym typeface="Arial"/>
              </a:endParaRPr>
            </a:p>
          </p:txBody>
        </p:sp>
        <p:sp>
          <p:nvSpPr>
            <p:cNvPr id="8" name="Google Shape;1322;ge14e57b226_53_72">
              <a:extLst>
                <a:ext uri="{FF2B5EF4-FFF2-40B4-BE49-F238E27FC236}">
                  <a16:creationId xmlns:a16="http://schemas.microsoft.com/office/drawing/2014/main" id="{77F2B53F-8510-4895-ACA9-9EA4BCB8908A}"/>
                </a:ext>
              </a:extLst>
            </p:cNvPr>
            <p:cNvSpPr txBox="1"/>
            <p:nvPr/>
          </p:nvSpPr>
          <p:spPr>
            <a:xfrm>
              <a:off x="10141059" y="1132148"/>
              <a:ext cx="1402265" cy="3828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Nhân lực số</a:t>
              </a:r>
              <a:endParaRPr sz="900" b="0" i="0" u="none" strike="noStrike" cap="none">
                <a:solidFill>
                  <a:srgbClr val="000000"/>
                </a:solidFill>
                <a:latin typeface="+mj-lt"/>
                <a:ea typeface="Arial"/>
                <a:cs typeface="Arial"/>
                <a:sym typeface="Arial"/>
              </a:endParaRPr>
            </a:p>
          </p:txBody>
        </p:sp>
        <p:sp>
          <p:nvSpPr>
            <p:cNvPr id="9" name="Google Shape;1322;ge14e57b226_53_72">
              <a:extLst>
                <a:ext uri="{FF2B5EF4-FFF2-40B4-BE49-F238E27FC236}">
                  <a16:creationId xmlns:a16="http://schemas.microsoft.com/office/drawing/2014/main" id="{CAE3F75A-4EAB-4551-BB5B-26996A7D61AE}"/>
                </a:ext>
              </a:extLst>
            </p:cNvPr>
            <p:cNvSpPr txBox="1"/>
            <p:nvPr/>
          </p:nvSpPr>
          <p:spPr>
            <a:xfrm>
              <a:off x="10269415" y="2234170"/>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Nguồn lực</a:t>
              </a:r>
              <a:endParaRPr sz="900" b="0" i="0" u="none" strike="noStrike" cap="none">
                <a:solidFill>
                  <a:srgbClr val="000000"/>
                </a:solidFill>
                <a:latin typeface="+mj-lt"/>
                <a:ea typeface="Arial"/>
                <a:cs typeface="Arial"/>
                <a:sym typeface="Arial"/>
              </a:endParaRPr>
            </a:p>
          </p:txBody>
        </p:sp>
        <p:sp>
          <p:nvSpPr>
            <p:cNvPr id="10" name="Google Shape;1322;ge14e57b226_53_72">
              <a:extLst>
                <a:ext uri="{FF2B5EF4-FFF2-40B4-BE49-F238E27FC236}">
                  <a16:creationId xmlns:a16="http://schemas.microsoft.com/office/drawing/2014/main" id="{BDD706E2-45E5-40DD-8BEB-3768B2935C5C}"/>
                </a:ext>
              </a:extLst>
            </p:cNvPr>
            <p:cNvSpPr txBox="1"/>
            <p:nvPr/>
          </p:nvSpPr>
          <p:spPr>
            <a:xfrm>
              <a:off x="9504104" y="3340296"/>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Xây dựng thể chế</a:t>
              </a:r>
              <a:endParaRPr sz="900" b="0" i="0" u="none" strike="noStrike" cap="none">
                <a:solidFill>
                  <a:srgbClr val="000000"/>
                </a:solidFill>
                <a:latin typeface="+mj-lt"/>
                <a:ea typeface="Arial"/>
                <a:cs typeface="Arial"/>
                <a:sym typeface="Arial"/>
              </a:endParaRPr>
            </a:p>
          </p:txBody>
        </p:sp>
        <p:sp>
          <p:nvSpPr>
            <p:cNvPr id="11" name="Google Shape;1322;ge14e57b226_53_72">
              <a:extLst>
                <a:ext uri="{FF2B5EF4-FFF2-40B4-BE49-F238E27FC236}">
                  <a16:creationId xmlns:a16="http://schemas.microsoft.com/office/drawing/2014/main" id="{75333BCA-3C8E-40AC-8B10-912BBBB5587F}"/>
                </a:ext>
              </a:extLst>
            </p:cNvPr>
            <p:cNvSpPr txBox="1"/>
            <p:nvPr/>
          </p:nvSpPr>
          <p:spPr>
            <a:xfrm>
              <a:off x="7050372" y="3319584"/>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Quản trị số</a:t>
              </a:r>
              <a:endParaRPr sz="900" b="0" i="0" u="none" strike="noStrike" cap="none">
                <a:solidFill>
                  <a:srgbClr val="000000"/>
                </a:solidFill>
                <a:latin typeface="+mj-lt"/>
                <a:ea typeface="Arial"/>
                <a:cs typeface="Arial"/>
                <a:sym typeface="Arial"/>
              </a:endParaRPr>
            </a:p>
          </p:txBody>
        </p:sp>
        <p:sp>
          <p:nvSpPr>
            <p:cNvPr id="12" name="Google Shape;1322;ge14e57b226_53_72">
              <a:extLst>
                <a:ext uri="{FF2B5EF4-FFF2-40B4-BE49-F238E27FC236}">
                  <a16:creationId xmlns:a16="http://schemas.microsoft.com/office/drawing/2014/main" id="{29DDF737-CAB9-4E47-A55D-41998E827F4F}"/>
                </a:ext>
              </a:extLst>
            </p:cNvPr>
            <p:cNvSpPr txBox="1"/>
            <p:nvPr/>
          </p:nvSpPr>
          <p:spPr>
            <a:xfrm>
              <a:off x="6256812" y="2265767"/>
              <a:ext cx="1851650"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Dạy – Học số</a:t>
              </a:r>
              <a:endParaRPr sz="900" b="0" i="0" u="none" strike="noStrike" cap="none">
                <a:solidFill>
                  <a:srgbClr val="000000"/>
                </a:solidFill>
                <a:latin typeface="+mj-lt"/>
                <a:ea typeface="Arial"/>
                <a:cs typeface="Arial"/>
                <a:sym typeface="Arial"/>
              </a:endParaRPr>
            </a:p>
          </p:txBody>
        </p:sp>
        <p:sp>
          <p:nvSpPr>
            <p:cNvPr id="13" name="Google Shape;1322;ge14e57b226_53_72">
              <a:extLst>
                <a:ext uri="{FF2B5EF4-FFF2-40B4-BE49-F238E27FC236}">
                  <a16:creationId xmlns:a16="http://schemas.microsoft.com/office/drawing/2014/main" id="{3D6734FC-4F8D-42F2-9DAF-A6D4B0015810}"/>
                </a:ext>
              </a:extLst>
            </p:cNvPr>
            <p:cNvSpPr txBox="1"/>
            <p:nvPr/>
          </p:nvSpPr>
          <p:spPr>
            <a:xfrm>
              <a:off x="6695909" y="1159881"/>
              <a:ext cx="1402265" cy="3712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000" b="0" i="0" u="none" strike="noStrike" cap="none">
                  <a:solidFill>
                    <a:schemeClr val="dk1"/>
                  </a:solidFill>
                  <a:latin typeface="+mj-lt"/>
                  <a:ea typeface="Montserrat"/>
                  <a:cs typeface="Montserrat"/>
                  <a:sym typeface="Montserrat"/>
                </a:rPr>
                <a:t>Dịch vụ số</a:t>
              </a:r>
              <a:endParaRPr sz="900" b="0" i="0" u="none" strike="noStrike" cap="none">
                <a:solidFill>
                  <a:srgbClr val="000000"/>
                </a:solidFill>
                <a:latin typeface="+mj-lt"/>
                <a:ea typeface="Arial"/>
                <a:cs typeface="Arial"/>
                <a:sym typeface="Arial"/>
              </a:endParaRPr>
            </a:p>
          </p:txBody>
        </p:sp>
        <p:sp>
          <p:nvSpPr>
            <p:cNvPr id="14" name="Heptagon 13">
              <a:extLst>
                <a:ext uri="{FF2B5EF4-FFF2-40B4-BE49-F238E27FC236}">
                  <a16:creationId xmlns:a16="http://schemas.microsoft.com/office/drawing/2014/main" id="{60191432-AE8C-4F6F-8CEC-A7E63479A201}"/>
                </a:ext>
              </a:extLst>
            </p:cNvPr>
            <p:cNvSpPr/>
            <p:nvPr/>
          </p:nvSpPr>
          <p:spPr bwMode="auto">
            <a:xfrm>
              <a:off x="7837950" y="1068504"/>
              <a:ext cx="2159406" cy="2081823"/>
            </a:xfrm>
            <a:prstGeom prst="heptagon">
              <a:avLst/>
            </a:prstGeom>
            <a:solidFill>
              <a:srgbClr val="B11016"/>
            </a:solid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nvGrpSpPr>
            <p:cNvPr id="36" name="Group 35"/>
            <p:cNvGrpSpPr/>
            <p:nvPr/>
          </p:nvGrpSpPr>
          <p:grpSpPr>
            <a:xfrm>
              <a:off x="8159639" y="1275819"/>
              <a:ext cx="1484765" cy="1678672"/>
              <a:chOff x="8159639" y="1275819"/>
              <a:chExt cx="1484765" cy="1678672"/>
            </a:xfrm>
            <a:solidFill>
              <a:srgbClr val="FCB54D"/>
            </a:solidFill>
          </p:grpSpPr>
          <p:sp>
            <p:nvSpPr>
              <p:cNvPr id="15" name="Heptagon 14">
                <a:extLst>
                  <a:ext uri="{FF2B5EF4-FFF2-40B4-BE49-F238E27FC236}">
                    <a16:creationId xmlns:a16="http://schemas.microsoft.com/office/drawing/2014/main" id="{B89A27CB-232F-4438-BCC5-883E562EFF79}"/>
                  </a:ext>
                </a:extLst>
              </p:cNvPr>
              <p:cNvSpPr/>
              <p:nvPr/>
            </p:nvSpPr>
            <p:spPr bwMode="auto">
              <a:xfrm>
                <a:off x="8159639" y="1275819"/>
                <a:ext cx="1484765" cy="167867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6" name="Heptagon 15">
                <a:extLst>
                  <a:ext uri="{FF2B5EF4-FFF2-40B4-BE49-F238E27FC236}">
                    <a16:creationId xmlns:a16="http://schemas.microsoft.com/office/drawing/2014/main" id="{EEC1E873-B4CF-46C8-8D9F-B20F5507C65F}"/>
                  </a:ext>
                </a:extLst>
              </p:cNvPr>
              <p:cNvSpPr/>
              <p:nvPr/>
            </p:nvSpPr>
            <p:spPr bwMode="auto">
              <a:xfrm>
                <a:off x="8292833" y="1467555"/>
                <a:ext cx="1184250" cy="1314722"/>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34" name="Group 33"/>
            <p:cNvGrpSpPr/>
            <p:nvPr/>
          </p:nvGrpSpPr>
          <p:grpSpPr>
            <a:xfrm>
              <a:off x="8452406" y="1669630"/>
              <a:ext cx="841897" cy="934651"/>
              <a:chOff x="8452406" y="1669630"/>
              <a:chExt cx="841897" cy="934651"/>
            </a:xfrm>
            <a:solidFill>
              <a:srgbClr val="F04E43"/>
            </a:solidFill>
          </p:grpSpPr>
          <p:sp>
            <p:nvSpPr>
              <p:cNvPr id="17" name="Heptagon 16">
                <a:extLst>
                  <a:ext uri="{FF2B5EF4-FFF2-40B4-BE49-F238E27FC236}">
                    <a16:creationId xmlns:a16="http://schemas.microsoft.com/office/drawing/2014/main" id="{C9A24607-74A7-4779-8646-F981DFF921F5}"/>
                  </a:ext>
                </a:extLst>
              </p:cNvPr>
              <p:cNvSpPr/>
              <p:nvPr/>
            </p:nvSpPr>
            <p:spPr bwMode="auto">
              <a:xfrm>
                <a:off x="8452406" y="1669630"/>
                <a:ext cx="841897" cy="934651"/>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sp>
            <p:nvSpPr>
              <p:cNvPr id="18" name="Heptagon 17">
                <a:extLst>
                  <a:ext uri="{FF2B5EF4-FFF2-40B4-BE49-F238E27FC236}">
                    <a16:creationId xmlns:a16="http://schemas.microsoft.com/office/drawing/2014/main" id="{19C8062E-EA5F-4889-804C-092B89204B74}"/>
                  </a:ext>
                </a:extLst>
              </p:cNvPr>
              <p:cNvSpPr/>
              <p:nvPr/>
            </p:nvSpPr>
            <p:spPr bwMode="auto">
              <a:xfrm>
                <a:off x="8599849" y="1873418"/>
                <a:ext cx="547009" cy="607274"/>
              </a:xfrm>
              <a:prstGeom prst="heptagon">
                <a:avLst/>
              </a:prstGeom>
              <a:grp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pPr>
                <a:endParaRPr kumimoji="0" lang="en-US" sz="2500" b="0" i="0" u="none" strike="noStrike" cap="none" normalizeH="0" baseline="0">
                  <a:ln>
                    <a:noFill/>
                  </a:ln>
                  <a:solidFill>
                    <a:schemeClr val="bg1"/>
                  </a:solidFill>
                  <a:effectLst/>
                  <a:latin typeface="Arial" panose="020B0604020202020204" pitchFamily="34" charset="0"/>
                  <a:ea typeface="Microsoft YaHei" panose="020B0503020204020204" pitchFamily="34" charset="-122"/>
                </a:endParaRPr>
              </a:p>
            </p:txBody>
          </p:sp>
        </p:grpSp>
        <p:grpSp>
          <p:nvGrpSpPr>
            <p:cNvPr id="79" name="Group 78"/>
            <p:cNvGrpSpPr/>
            <p:nvPr/>
          </p:nvGrpSpPr>
          <p:grpSpPr>
            <a:xfrm>
              <a:off x="8292829" y="1275819"/>
              <a:ext cx="1211460" cy="1676587"/>
              <a:chOff x="8285907" y="1268387"/>
              <a:chExt cx="1211460" cy="1676587"/>
            </a:xfrm>
          </p:grpSpPr>
          <p:cxnSp>
            <p:nvCxnSpPr>
              <p:cNvPr id="21" name="Straight Connector 20">
                <a:extLst>
                  <a:ext uri="{FF2B5EF4-FFF2-40B4-BE49-F238E27FC236}">
                    <a16:creationId xmlns:a16="http://schemas.microsoft.com/office/drawing/2014/main" id="{97EC52B6-1298-4B63-AE75-0792C521F6D1}"/>
                  </a:ext>
                </a:extLst>
              </p:cNvPr>
              <p:cNvCxnSpPr>
                <a:stCxn id="15" idx="6"/>
                <a:endCxn id="16" idx="5"/>
              </p:cNvCxnSpPr>
              <p:nvPr/>
            </p:nvCxnSpPr>
            <p:spPr bwMode="auto">
              <a:xfrm flipH="1">
                <a:off x="8403189" y="1268387"/>
                <a:ext cx="491912" cy="45213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3" name="Straight Connector 22">
                <a:extLst>
                  <a:ext uri="{FF2B5EF4-FFF2-40B4-BE49-F238E27FC236}">
                    <a16:creationId xmlns:a16="http://schemas.microsoft.com/office/drawing/2014/main" id="{E4DB29A4-8003-45DB-BA2D-EAEF166A06D5}"/>
                  </a:ext>
                </a:extLst>
              </p:cNvPr>
              <p:cNvCxnSpPr>
                <a:stCxn id="15" idx="0"/>
                <a:endCxn id="16" idx="1"/>
              </p:cNvCxnSpPr>
              <p:nvPr/>
            </p:nvCxnSpPr>
            <p:spPr bwMode="auto">
              <a:xfrm flipH="1">
                <a:off x="9470164" y="1600870"/>
                <a:ext cx="20281" cy="70475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5" name="Straight Connector 24">
                <a:extLst>
                  <a:ext uri="{FF2B5EF4-FFF2-40B4-BE49-F238E27FC236}">
                    <a16:creationId xmlns:a16="http://schemas.microsoft.com/office/drawing/2014/main" id="{D65CC1EF-54DE-494B-AFA9-8C591BDDF3BC}"/>
                  </a:ext>
                </a:extLst>
              </p:cNvPr>
              <p:cNvCxnSpPr/>
              <p:nvPr/>
            </p:nvCxnSpPr>
            <p:spPr bwMode="auto">
              <a:xfrm>
                <a:off x="8902022" y="1283439"/>
                <a:ext cx="595345" cy="33248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43B43CBD-63D2-4FCE-8A08-27E4B015FD7A}"/>
                  </a:ext>
                </a:extLst>
              </p:cNvPr>
              <p:cNvCxnSpPr>
                <a:cxnSpLocks/>
              </p:cNvCxnSpPr>
              <p:nvPr/>
            </p:nvCxnSpPr>
            <p:spPr bwMode="auto">
              <a:xfrm flipH="1">
                <a:off x="9148477" y="2317824"/>
                <a:ext cx="328609" cy="469223"/>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9" name="Straight Connector 28">
                <a:extLst>
                  <a:ext uri="{FF2B5EF4-FFF2-40B4-BE49-F238E27FC236}">
                    <a16:creationId xmlns:a16="http://schemas.microsoft.com/office/drawing/2014/main" id="{FDB09E1F-B925-4330-8E50-003A30A9AC32}"/>
                  </a:ext>
                </a:extLst>
              </p:cNvPr>
              <p:cNvCxnSpPr>
                <a:stCxn id="16" idx="5"/>
                <a:endCxn id="16" idx="4"/>
              </p:cNvCxnSpPr>
              <p:nvPr/>
            </p:nvCxnSpPr>
            <p:spPr bwMode="auto">
              <a:xfrm flipH="1">
                <a:off x="8285907" y="1720520"/>
                <a:ext cx="117280" cy="585110"/>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5DDD897A-4ED1-48AD-86EE-916B75920D50}"/>
                  </a:ext>
                </a:extLst>
              </p:cNvPr>
              <p:cNvCxnSpPr/>
              <p:nvPr/>
            </p:nvCxnSpPr>
            <p:spPr bwMode="auto">
              <a:xfrm flipH="1" flipV="1">
                <a:off x="8292830" y="2298772"/>
                <a:ext cx="278802" cy="641439"/>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35" name="Straight Connector 34">
                <a:extLst>
                  <a:ext uri="{FF2B5EF4-FFF2-40B4-BE49-F238E27FC236}">
                    <a16:creationId xmlns:a16="http://schemas.microsoft.com/office/drawing/2014/main" id="{D0D9D1FE-6B96-4972-A656-42953C207D19}"/>
                  </a:ext>
                </a:extLst>
              </p:cNvPr>
              <p:cNvCxnSpPr/>
              <p:nvPr/>
            </p:nvCxnSpPr>
            <p:spPr bwMode="auto">
              <a:xfrm flipV="1">
                <a:off x="8571632" y="2772758"/>
                <a:ext cx="576845" cy="172216"/>
              </a:xfrm>
              <a:prstGeom prst="line">
                <a:avLst/>
              </a:prstGeom>
              <a:ln w="57150">
                <a:solidFill>
                  <a:srgbClr val="00B05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grpSp>
      <p:cxnSp>
        <p:nvCxnSpPr>
          <p:cNvPr id="38" name="Straight Connector 37"/>
          <p:cNvCxnSpPr/>
          <p:nvPr/>
        </p:nvCxnSpPr>
        <p:spPr bwMode="auto">
          <a:xfrm flipV="1">
            <a:off x="9129187" y="705625"/>
            <a:ext cx="746948" cy="361175"/>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bwMode="auto">
          <a:xfrm>
            <a:off x="9876135" y="705623"/>
            <a:ext cx="694138" cy="330558"/>
          </a:xfrm>
          <a:prstGeom prst="line">
            <a:avLst/>
          </a:prstGeom>
          <a:solidFill>
            <a:srgbClr val="00B8FF"/>
          </a:solidFill>
          <a:ln w="57150" cap="flat" cmpd="sng" algn="ctr">
            <a:solidFill>
              <a:srgbClr val="FFFF00"/>
            </a:solidFill>
            <a:prstDash val="sys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Straight Connector 40"/>
          <p:cNvCxnSpPr/>
          <p:nvPr/>
        </p:nvCxnSpPr>
        <p:spPr bwMode="auto">
          <a:xfrm flipH="1" flipV="1">
            <a:off x="10527301" y="1018903"/>
            <a:ext cx="214414" cy="760035"/>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2" name="Straight Connector 41"/>
          <p:cNvCxnSpPr/>
          <p:nvPr/>
        </p:nvCxnSpPr>
        <p:spPr bwMode="auto">
          <a:xfrm flipV="1">
            <a:off x="10327209" y="1766819"/>
            <a:ext cx="414502" cy="607758"/>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3" name="Straight Connector 42"/>
          <p:cNvCxnSpPr/>
          <p:nvPr/>
        </p:nvCxnSpPr>
        <p:spPr bwMode="auto">
          <a:xfrm flipH="1" flipV="1">
            <a:off x="9536688" y="2374577"/>
            <a:ext cx="724663" cy="9"/>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4" name="Straight Connector 43"/>
          <p:cNvCxnSpPr/>
          <p:nvPr/>
        </p:nvCxnSpPr>
        <p:spPr bwMode="auto">
          <a:xfrm>
            <a:off x="9010560" y="1778938"/>
            <a:ext cx="480360" cy="595648"/>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cxnSp>
        <p:nvCxnSpPr>
          <p:cNvPr id="45" name="Straight Connector 44"/>
          <p:cNvCxnSpPr/>
          <p:nvPr/>
        </p:nvCxnSpPr>
        <p:spPr bwMode="auto">
          <a:xfrm flipH="1">
            <a:off x="9010560" y="1066800"/>
            <a:ext cx="146141" cy="740418"/>
          </a:xfrm>
          <a:prstGeom prst="line">
            <a:avLst/>
          </a:prstGeom>
          <a:ln w="57150">
            <a:solidFill>
              <a:srgbClr val="FFFF00"/>
            </a:solidFill>
            <a:prstDash val="sysDot"/>
            <a:headEnd type="none" w="med" len="med"/>
            <a:tailEnd type="none" w="med" len="med"/>
          </a:ln>
          <a:extLst/>
        </p:spPr>
        <p:style>
          <a:lnRef idx="1">
            <a:schemeClr val="dk1"/>
          </a:lnRef>
          <a:fillRef idx="0">
            <a:schemeClr val="dk1"/>
          </a:fillRef>
          <a:effectRef idx="0">
            <a:schemeClr val="dk1"/>
          </a:effectRef>
          <a:fontRef idx="minor">
            <a:schemeClr val="tx1"/>
          </a:fontRef>
        </p:style>
      </p:cxnSp>
      <p:pic>
        <p:nvPicPr>
          <p:cNvPr id="56" name="Picture 5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28443"/>
            <a:ext cx="12192000" cy="1441450"/>
          </a:xfrm>
          <a:prstGeom prst="rect">
            <a:avLst/>
          </a:prstGeom>
        </p:spPr>
      </p:pic>
      <p:sp>
        <p:nvSpPr>
          <p:cNvPr id="57" name="Google Shape;1322;ge14e57b226_53_72">
            <a:extLst>
              <a:ext uri="{FF2B5EF4-FFF2-40B4-BE49-F238E27FC236}">
                <a16:creationId xmlns:a16="http://schemas.microsoft.com/office/drawing/2014/main" id="{693D27FC-338A-4F27-8D52-7AF285A477D1}"/>
              </a:ext>
            </a:extLst>
          </p:cNvPr>
          <p:cNvSpPr txBox="1"/>
          <p:nvPr/>
        </p:nvSpPr>
        <p:spPr>
          <a:xfrm>
            <a:off x="898215" y="812272"/>
            <a:ext cx="6887570" cy="147728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C00000"/>
                </a:solidFill>
                <a:latin typeface="+mj-lt"/>
                <a:ea typeface="Montserrat"/>
                <a:cs typeface="Montserrat"/>
                <a:sym typeface="Montserrat"/>
              </a:rPr>
              <a:t>+ Cần trang bị các hệ thống hành chính công trực tuyến</a:t>
            </a:r>
            <a:r>
              <a:rPr lang="en-US" sz="2000" smtClean="0">
                <a:solidFill>
                  <a:srgbClr val="B11016"/>
                </a:solidFill>
                <a:latin typeface="+mj-lt"/>
                <a:ea typeface="Montserrat"/>
                <a:cs typeface="Arial"/>
                <a:sym typeface="Arial"/>
              </a:rPr>
              <a:t>, mượn trả sách trực tuyến</a:t>
            </a:r>
          </a:p>
          <a:p>
            <a:pPr marL="0" marR="0" lvl="0" indent="0" algn="just" rtl="0">
              <a:lnSpc>
                <a:spcPct val="100000"/>
              </a:lnSpc>
              <a:spcBef>
                <a:spcPts val="300"/>
              </a:spcBef>
              <a:spcAft>
                <a:spcPts val="300"/>
              </a:spcAft>
              <a:buClr>
                <a:srgbClr val="000000"/>
              </a:buClr>
              <a:buSzPts val="1600"/>
              <a:buFont typeface="Arial"/>
              <a:buNone/>
            </a:pPr>
            <a:r>
              <a:rPr lang="en-US" sz="2000" smtClean="0">
                <a:solidFill>
                  <a:srgbClr val="B11016"/>
                </a:solidFill>
                <a:latin typeface="+mj-lt"/>
                <a:ea typeface="Montserrat"/>
                <a:cs typeface="Arial"/>
                <a:sym typeface="Arial"/>
              </a:rPr>
              <a:t>+ Nâng cấp hệ thống thanh toán học phí, thanh toán không dùng tiền mặt.</a:t>
            </a:r>
            <a:endParaRPr lang="en-US" sz="2000" smtClean="0">
              <a:solidFill>
                <a:srgbClr val="C00000"/>
              </a:solidFill>
              <a:latin typeface="+mj-lt"/>
              <a:ea typeface="Montserrat"/>
              <a:cs typeface="Montserrat"/>
              <a:sym typeface="Montserrat"/>
            </a:endParaRPr>
          </a:p>
        </p:txBody>
      </p:sp>
      <p:pic>
        <p:nvPicPr>
          <p:cNvPr id="55" name="Picture 54"/>
          <p:cNvPicPr>
            <a:picLocks noChangeAspect="1"/>
          </p:cNvPicPr>
          <p:nvPr/>
        </p:nvPicPr>
        <p:blipFill>
          <a:blip r:embed="rId4"/>
          <a:stretch>
            <a:fillRect/>
          </a:stretch>
        </p:blipFill>
        <p:spPr>
          <a:xfrm>
            <a:off x="1308814" y="2632828"/>
            <a:ext cx="8327982" cy="378951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90211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7">
                                            <p:txEl>
                                              <p:pRg st="0" end="0"/>
                                            </p:txEl>
                                          </p:spTgt>
                                        </p:tgtEl>
                                        <p:attrNameLst>
                                          <p:attrName>style.visibility</p:attrName>
                                        </p:attrNameLst>
                                      </p:cBhvr>
                                      <p:to>
                                        <p:strVal val="visible"/>
                                      </p:to>
                                    </p:set>
                                    <p:animEffect transition="in" filter="randombar(horizontal)">
                                      <p:cBhvr>
                                        <p:cTn id="7" dur="500"/>
                                        <p:tgtEl>
                                          <p:spTgt spid="57">
                                            <p:txEl>
                                              <p:pRg st="0" end="0"/>
                                            </p:tx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7">
                                            <p:txEl>
                                              <p:pRg st="1" end="1"/>
                                            </p:txEl>
                                          </p:spTgt>
                                        </p:tgtEl>
                                        <p:attrNameLst>
                                          <p:attrName>style.visibility</p:attrName>
                                        </p:attrNameLst>
                                      </p:cBhvr>
                                      <p:to>
                                        <p:strVal val="visible"/>
                                      </p:to>
                                    </p:set>
                                    <p:animEffect transition="in" filter="randombar(horizontal)">
                                      <p:cBhvr>
                                        <p:cTn id="11" dur="500"/>
                                        <p:tgtEl>
                                          <p:spTgt spid="5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16858" y="976086"/>
            <a:ext cx="10958285" cy="4905828"/>
            <a:chOff x="616858" y="976086"/>
            <a:chExt cx="10958285" cy="4905828"/>
          </a:xfrm>
        </p:grpSpPr>
        <p:grpSp>
          <p:nvGrpSpPr>
            <p:cNvPr id="3" name="Group 2"/>
            <p:cNvGrpSpPr/>
            <p:nvPr/>
          </p:nvGrpSpPr>
          <p:grpSpPr>
            <a:xfrm>
              <a:off x="616858" y="976086"/>
              <a:ext cx="10958285" cy="4905828"/>
              <a:chOff x="616858" y="976086"/>
              <a:chExt cx="10958285" cy="4905828"/>
            </a:xfrm>
          </p:grpSpPr>
          <p:sp>
            <p:nvSpPr>
              <p:cNvPr id="10" name="Rectangle 9">
                <a:extLst>
                  <a:ext uri="{FF2B5EF4-FFF2-40B4-BE49-F238E27FC236}">
                    <a16:creationId xmlns:a16="http://schemas.microsoft.com/office/drawing/2014/main" id="{F4220F0B-DB2D-4B8F-A80B-5ECB6EBAB42F}"/>
                  </a:ext>
                </a:extLst>
              </p:cNvPr>
              <p:cNvSpPr/>
              <p:nvPr/>
            </p:nvSpPr>
            <p:spPr>
              <a:xfrm>
                <a:off x="616858" y="976086"/>
                <a:ext cx="10958285" cy="4905828"/>
              </a:xfrm>
              <a:prstGeom prst="rect">
                <a:avLst/>
              </a:prstGeom>
              <a:solidFill>
                <a:srgbClr val="00B0F0">
                  <a:alpha val="51000"/>
                </a:srgbClr>
              </a:soli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5DF0B6A-5902-4CED-BCB2-B00C5E5DBE48}"/>
                  </a:ext>
                </a:extLst>
              </p:cNvPr>
              <p:cNvSpPr txBox="1"/>
              <p:nvPr/>
            </p:nvSpPr>
            <p:spPr>
              <a:xfrm>
                <a:off x="2438536" y="2282681"/>
                <a:ext cx="6719839" cy="1107996"/>
              </a:xfrm>
              <a:prstGeom prst="rect">
                <a:avLst/>
              </a:prstGeom>
              <a:noFill/>
            </p:spPr>
            <p:txBody>
              <a:bodyPr wrap="square" rtlCol="0">
                <a:spAutoFit/>
              </a:bodyPr>
              <a:lstStyle/>
              <a:p>
                <a:pPr algn="ctr"/>
                <a:r>
                  <a:rPr lang="en-US" sz="6600" b="1" smtClean="0">
                    <a:solidFill>
                      <a:srgbClr val="B11016"/>
                    </a:solidFill>
                    <a:latin typeface="+mj-lt"/>
                  </a:rPr>
                  <a:t>XIN CẢM ƠN !!!</a:t>
                </a:r>
                <a:endParaRPr lang="en-ID" sz="6600" b="1">
                  <a:solidFill>
                    <a:srgbClr val="B11016"/>
                  </a:solidFill>
                  <a:latin typeface="+mj-lt"/>
                </a:endParaRPr>
              </a:p>
            </p:txBody>
          </p:sp>
          <p:sp>
            <p:nvSpPr>
              <p:cNvPr id="12" name="TextBox 11">
                <a:extLst>
                  <a:ext uri="{FF2B5EF4-FFF2-40B4-BE49-F238E27FC236}">
                    <a16:creationId xmlns:a16="http://schemas.microsoft.com/office/drawing/2014/main" id="{088B77E7-FF8F-465F-B8E1-BAF9CFB976C4}"/>
                  </a:ext>
                </a:extLst>
              </p:cNvPr>
              <p:cNvSpPr txBox="1"/>
              <p:nvPr/>
            </p:nvSpPr>
            <p:spPr>
              <a:xfrm>
                <a:off x="914400" y="3585713"/>
                <a:ext cx="10315575" cy="1015663"/>
              </a:xfrm>
              <a:prstGeom prst="rect">
                <a:avLst/>
              </a:prstGeom>
              <a:noFill/>
            </p:spPr>
            <p:txBody>
              <a:bodyPr wrap="square" rtlCol="0" anchor="t">
                <a:spAutoFit/>
              </a:bodyPr>
              <a:lstStyle/>
              <a:p>
                <a:pPr algn="ctr">
                  <a:lnSpc>
                    <a:spcPct val="150000"/>
                  </a:lnSpc>
                </a:pPr>
                <a:r>
                  <a:rPr lang="en-US" sz="2400" smtClean="0">
                    <a:solidFill>
                      <a:schemeClr val="bg1"/>
                    </a:solidFill>
                  </a:rPr>
                  <a:t>“</a:t>
                </a:r>
                <a:r>
                  <a:rPr lang="en-US" sz="2400">
                    <a:solidFill>
                      <a:schemeClr val="bg1"/>
                    </a:solidFill>
                  </a:rPr>
                  <a:t>Trong chuyển đổi số, sáng tạo vĩ đại nhất là sự sáng tạo của cộng đồng</a:t>
                </a:r>
                <a:r>
                  <a:rPr lang="en-US" sz="2400" smtClean="0">
                    <a:solidFill>
                      <a:schemeClr val="bg1"/>
                    </a:solidFill>
                  </a:rPr>
                  <a:t>”</a:t>
                </a:r>
              </a:p>
              <a:p>
                <a:pPr algn="r">
                  <a:lnSpc>
                    <a:spcPct val="150000"/>
                  </a:lnSpc>
                </a:pPr>
                <a:r>
                  <a:rPr lang="en-US" sz="1600" b="1" i="1" smtClean="0">
                    <a:solidFill>
                      <a:schemeClr val="bg1"/>
                    </a:solidFill>
                  </a:rPr>
                  <a:t>Cẩm nang chuyển đổi số, Bộ Thông tin &amp; truyền thông</a:t>
                </a:r>
                <a:endParaRPr lang="en-US" sz="1600" i="1">
                  <a:solidFill>
                    <a:schemeClr val="bg1"/>
                  </a:solidFill>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9021" y="1362123"/>
                <a:ext cx="2758252" cy="1020807"/>
              </a:xfrm>
              <a:prstGeom prst="rect">
                <a:avLst/>
              </a:prstGeom>
            </p:spPr>
          </p:pic>
        </p:grpSp>
        <p:sp>
          <p:nvSpPr>
            <p:cNvPr id="131" name="Oval 130">
              <a:extLst>
                <a:ext uri="{FF2B5EF4-FFF2-40B4-BE49-F238E27FC236}">
                  <a16:creationId xmlns:a16="http://schemas.microsoft.com/office/drawing/2014/main" id="{9D79E365-11E3-421A-B852-DC100BE11962}"/>
                </a:ext>
              </a:extLst>
            </p:cNvPr>
            <p:cNvSpPr/>
            <p:nvPr/>
          </p:nvSpPr>
          <p:spPr>
            <a:xfrm>
              <a:off x="5747148" y="4838016"/>
              <a:ext cx="119062" cy="11906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Oval 131">
              <a:extLst>
                <a:ext uri="{FF2B5EF4-FFF2-40B4-BE49-F238E27FC236}">
                  <a16:creationId xmlns:a16="http://schemas.microsoft.com/office/drawing/2014/main" id="{FBAF7DD9-89FC-4C87-8C81-37CD5DF9EC58}"/>
                </a:ext>
              </a:extLst>
            </p:cNvPr>
            <p:cNvSpPr/>
            <p:nvPr/>
          </p:nvSpPr>
          <p:spPr>
            <a:xfrm>
              <a:off x="5944791" y="4966603"/>
              <a:ext cx="119062" cy="1190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Oval 132">
              <a:extLst>
                <a:ext uri="{FF2B5EF4-FFF2-40B4-BE49-F238E27FC236}">
                  <a16:creationId xmlns:a16="http://schemas.microsoft.com/office/drawing/2014/main" id="{8CD8C7E7-1152-4E97-962C-8F21B572EFB9}"/>
                </a:ext>
              </a:extLst>
            </p:cNvPr>
            <p:cNvSpPr/>
            <p:nvPr/>
          </p:nvSpPr>
          <p:spPr>
            <a:xfrm>
              <a:off x="6128147" y="4838016"/>
              <a:ext cx="119062" cy="1190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Oval 133">
              <a:extLst>
                <a:ext uri="{FF2B5EF4-FFF2-40B4-BE49-F238E27FC236}">
                  <a16:creationId xmlns:a16="http://schemas.microsoft.com/office/drawing/2014/main" id="{1A3D8D91-9BA5-44FE-B1EC-B0C776465459}"/>
                </a:ext>
              </a:extLst>
            </p:cNvPr>
            <p:cNvSpPr/>
            <p:nvPr/>
          </p:nvSpPr>
          <p:spPr>
            <a:xfrm>
              <a:off x="6325790" y="4966603"/>
              <a:ext cx="119062" cy="11906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oup 25"/>
          <p:cNvGrpSpPr/>
          <p:nvPr/>
        </p:nvGrpSpPr>
        <p:grpSpPr>
          <a:xfrm rot="10800000">
            <a:off x="9468589" y="4460587"/>
            <a:ext cx="2719179" cy="2397413"/>
            <a:chOff x="1" y="0"/>
            <a:chExt cx="2719179" cy="2397413"/>
          </a:xfrm>
        </p:grpSpPr>
        <p:sp>
          <p:nvSpPr>
            <p:cNvPr id="27" name="Freeform: Shape 121">
              <a:extLst>
                <a:ext uri="{FF2B5EF4-FFF2-40B4-BE49-F238E27FC236}">
                  <a16:creationId xmlns:a16="http://schemas.microsoft.com/office/drawing/2014/main" id="{E1E158A2-78D9-44B7-8E40-C8E11C41DB78}"/>
                </a:ext>
              </a:extLst>
            </p:cNvPr>
            <p:cNvSpPr/>
            <p:nvPr/>
          </p:nvSpPr>
          <p:spPr>
            <a:xfrm rot="10800000" flipH="1">
              <a:off x="1" y="0"/>
              <a:ext cx="2392041" cy="2036841"/>
            </a:xfrm>
            <a:custGeom>
              <a:avLst/>
              <a:gdLst>
                <a:gd name="connsiteX0" fmla="*/ 486586 w 2019114"/>
                <a:gd name="connsiteY0" fmla="*/ 0 h 1719291"/>
                <a:gd name="connsiteX1" fmla="*/ 1992273 w 2019114"/>
                <a:gd name="connsiteY1" fmla="*/ 1107744 h 1719291"/>
                <a:gd name="connsiteX2" fmla="*/ 2015339 w 2019114"/>
                <a:gd name="connsiteY2" fmla="*/ 1197451 h 1719291"/>
                <a:gd name="connsiteX3" fmla="*/ 2019114 w 2019114"/>
                <a:gd name="connsiteY3" fmla="*/ 1272208 h 1719291"/>
                <a:gd name="connsiteX4" fmla="*/ 1959306 w 2019114"/>
                <a:gd name="connsiteY4" fmla="*/ 1703812 h 1719291"/>
                <a:gd name="connsiteX5" fmla="*/ 1953751 w 2019114"/>
                <a:gd name="connsiteY5" fmla="*/ 1719291 h 1719291"/>
                <a:gd name="connsiteX6" fmla="*/ 0 w 2019114"/>
                <a:gd name="connsiteY6" fmla="*/ 1719291 h 1719291"/>
                <a:gd name="connsiteX7" fmla="*/ 0 w 2019114"/>
                <a:gd name="connsiteY7" fmla="*/ 84269 h 1719291"/>
                <a:gd name="connsiteX8" fmla="*/ 39282 w 2019114"/>
                <a:gd name="connsiteY8" fmla="*/ 65346 h 1719291"/>
                <a:gd name="connsiteX9" fmla="*/ 168853 w 2019114"/>
                <a:gd name="connsiteY9" fmla="*/ 32030 h 1719291"/>
                <a:gd name="connsiteX10" fmla="*/ 486586 w 2019114"/>
                <a:gd name="connsiteY10" fmla="*/ 0 h 1719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19114" h="1719291">
                  <a:moveTo>
                    <a:pt x="486586" y="0"/>
                  </a:moveTo>
                  <a:cubicBezTo>
                    <a:pt x="1194040" y="0"/>
                    <a:pt x="1792661" y="465974"/>
                    <a:pt x="1992273" y="1107744"/>
                  </a:cubicBezTo>
                  <a:lnTo>
                    <a:pt x="2015339" y="1197451"/>
                  </a:lnTo>
                  <a:lnTo>
                    <a:pt x="2019114" y="1272208"/>
                  </a:lnTo>
                  <a:cubicBezTo>
                    <a:pt x="2019114" y="1421862"/>
                    <a:pt x="1998262" y="1566646"/>
                    <a:pt x="1959306" y="1703812"/>
                  </a:cubicBezTo>
                  <a:lnTo>
                    <a:pt x="1953751" y="1719291"/>
                  </a:lnTo>
                  <a:lnTo>
                    <a:pt x="0" y="1719291"/>
                  </a:lnTo>
                  <a:lnTo>
                    <a:pt x="0" y="84269"/>
                  </a:lnTo>
                  <a:lnTo>
                    <a:pt x="39282" y="65346"/>
                  </a:lnTo>
                  <a:lnTo>
                    <a:pt x="168853" y="32030"/>
                  </a:lnTo>
                  <a:cubicBezTo>
                    <a:pt x="271484" y="11029"/>
                    <a:pt x="377747" y="0"/>
                    <a:pt x="486586" y="0"/>
                  </a:cubicBezTo>
                  <a:close/>
                </a:path>
              </a:pathLst>
            </a:custGeom>
            <a:solidFill>
              <a:srgbClr val="B1101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122">
              <a:extLst>
                <a:ext uri="{FF2B5EF4-FFF2-40B4-BE49-F238E27FC236}">
                  <a16:creationId xmlns:a16="http://schemas.microsoft.com/office/drawing/2014/main" id="{214FF593-533D-4BBC-9084-761F5CCAA5F4}"/>
                </a:ext>
              </a:extLst>
            </p:cNvPr>
            <p:cNvSpPr/>
            <p:nvPr/>
          </p:nvSpPr>
          <p:spPr>
            <a:xfrm rot="10800000" flipH="1">
              <a:off x="1" y="618223"/>
              <a:ext cx="2387568" cy="1779190"/>
            </a:xfrm>
            <a:custGeom>
              <a:avLst/>
              <a:gdLst>
                <a:gd name="connsiteX0" fmla="*/ 442548 w 2015339"/>
                <a:gd name="connsiteY0" fmla="*/ 0 h 1501809"/>
                <a:gd name="connsiteX1" fmla="*/ 2010974 w 2015339"/>
                <a:gd name="connsiteY1" fmla="*/ 1415371 h 1501809"/>
                <a:gd name="connsiteX2" fmla="*/ 2015339 w 2015339"/>
                <a:gd name="connsiteY2" fmla="*/ 1501809 h 1501809"/>
                <a:gd name="connsiteX3" fmla="*/ 1992273 w 2015339"/>
                <a:gd name="connsiteY3" fmla="*/ 1412102 h 1501809"/>
                <a:gd name="connsiteX4" fmla="*/ 486586 w 2015339"/>
                <a:gd name="connsiteY4" fmla="*/ 304358 h 1501809"/>
                <a:gd name="connsiteX5" fmla="*/ 168853 w 2015339"/>
                <a:gd name="connsiteY5" fmla="*/ 336388 h 1501809"/>
                <a:gd name="connsiteX6" fmla="*/ 39282 w 2015339"/>
                <a:gd name="connsiteY6" fmla="*/ 369704 h 1501809"/>
                <a:gd name="connsiteX7" fmla="*/ 0 w 2015339"/>
                <a:gd name="connsiteY7" fmla="*/ 388627 h 1501809"/>
                <a:gd name="connsiteX8" fmla="*/ 0 w 2015339"/>
                <a:gd name="connsiteY8" fmla="*/ 64123 h 1501809"/>
                <a:gd name="connsiteX9" fmla="*/ 124815 w 2015339"/>
                <a:gd name="connsiteY9" fmla="*/ 32030 h 1501809"/>
                <a:gd name="connsiteX10" fmla="*/ 442548 w 2015339"/>
                <a:gd name="connsiteY10" fmla="*/ 0 h 15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15339" h="1501809">
                  <a:moveTo>
                    <a:pt x="442548" y="0"/>
                  </a:moveTo>
                  <a:cubicBezTo>
                    <a:pt x="1258842" y="0"/>
                    <a:pt x="1930238" y="620379"/>
                    <a:pt x="2010974" y="1415371"/>
                  </a:cubicBezTo>
                  <a:lnTo>
                    <a:pt x="2015339" y="1501809"/>
                  </a:lnTo>
                  <a:lnTo>
                    <a:pt x="1992273" y="1412102"/>
                  </a:lnTo>
                  <a:cubicBezTo>
                    <a:pt x="1792661" y="770332"/>
                    <a:pt x="1194040" y="304358"/>
                    <a:pt x="486586" y="304358"/>
                  </a:cubicBezTo>
                  <a:cubicBezTo>
                    <a:pt x="377747" y="304358"/>
                    <a:pt x="271484" y="315387"/>
                    <a:pt x="168853" y="336388"/>
                  </a:cubicBezTo>
                  <a:lnTo>
                    <a:pt x="39282" y="369704"/>
                  </a:lnTo>
                  <a:lnTo>
                    <a:pt x="0" y="388627"/>
                  </a:lnTo>
                  <a:lnTo>
                    <a:pt x="0" y="64123"/>
                  </a:lnTo>
                  <a:lnTo>
                    <a:pt x="124815" y="32030"/>
                  </a:lnTo>
                  <a:cubicBezTo>
                    <a:pt x="227446" y="11029"/>
                    <a:pt x="333709" y="0"/>
                    <a:pt x="442548" y="0"/>
                  </a:cubicBezTo>
                  <a:close/>
                </a:path>
              </a:pathLst>
            </a:custGeom>
            <a:solidFill>
              <a:srgbClr val="FCB54D"/>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123">
              <a:extLst>
                <a:ext uri="{FF2B5EF4-FFF2-40B4-BE49-F238E27FC236}">
                  <a16:creationId xmlns:a16="http://schemas.microsoft.com/office/drawing/2014/main" id="{4263E6AF-57B4-4E3E-A19F-FCFCAC1431E5}"/>
                </a:ext>
              </a:extLst>
            </p:cNvPr>
            <p:cNvSpPr/>
            <p:nvPr/>
          </p:nvSpPr>
          <p:spPr>
            <a:xfrm rot="10800000" flipH="1">
              <a:off x="35186" y="0"/>
              <a:ext cx="2683994" cy="2149186"/>
            </a:xfrm>
            <a:custGeom>
              <a:avLst/>
              <a:gdLst>
                <a:gd name="connsiteX0" fmla="*/ 688985 w 2265551"/>
                <a:gd name="connsiteY0" fmla="*/ 0 h 1814121"/>
                <a:gd name="connsiteX1" fmla="*/ 2265551 w 2265551"/>
                <a:gd name="connsiteY1" fmla="*/ 1576566 h 1814121"/>
                <a:gd name="connsiteX2" fmla="*/ 2260161 w 2265551"/>
                <a:gd name="connsiteY2" fmla="*/ 1707868 h 1814121"/>
                <a:gd name="connsiteX3" fmla="*/ 2247008 w 2265551"/>
                <a:gd name="connsiteY3" fmla="*/ 1814121 h 1814121"/>
                <a:gd name="connsiteX4" fmla="*/ 2016713 w 2265551"/>
                <a:gd name="connsiteY4" fmla="*/ 1814121 h 1814121"/>
                <a:gd name="connsiteX5" fmla="*/ 2020003 w 2265551"/>
                <a:gd name="connsiteY5" fmla="*/ 1782679 h 1814121"/>
                <a:gd name="connsiteX6" fmla="*/ 2023870 w 2265551"/>
                <a:gd name="connsiteY6" fmla="*/ 1671395 h 1814121"/>
                <a:gd name="connsiteX7" fmla="*/ 447304 w 2265551"/>
                <a:gd name="connsiteY7" fmla="*/ 94829 h 1814121"/>
                <a:gd name="connsiteX8" fmla="*/ 129571 w 2265551"/>
                <a:gd name="connsiteY8" fmla="*/ 126859 h 1814121"/>
                <a:gd name="connsiteX9" fmla="*/ 0 w 2265551"/>
                <a:gd name="connsiteY9" fmla="*/ 160175 h 1814121"/>
                <a:gd name="connsiteX10" fmla="*/ 75315 w 2265551"/>
                <a:gd name="connsiteY10" fmla="*/ 123894 h 1814121"/>
                <a:gd name="connsiteX11" fmla="*/ 688985 w 2265551"/>
                <a:gd name="connsiteY11" fmla="*/ 0 h 1814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5551" h="1814121">
                  <a:moveTo>
                    <a:pt x="688985" y="0"/>
                  </a:moveTo>
                  <a:cubicBezTo>
                    <a:pt x="1559698" y="0"/>
                    <a:pt x="2265551" y="705853"/>
                    <a:pt x="2265551" y="1576566"/>
                  </a:cubicBezTo>
                  <a:cubicBezTo>
                    <a:pt x="2265551" y="1620782"/>
                    <a:pt x="2263731" y="1664572"/>
                    <a:pt x="2260161" y="1707868"/>
                  </a:cubicBezTo>
                  <a:lnTo>
                    <a:pt x="2247008" y="1814121"/>
                  </a:lnTo>
                  <a:lnTo>
                    <a:pt x="2016713" y="1814121"/>
                  </a:lnTo>
                  <a:lnTo>
                    <a:pt x="2020003" y="1782679"/>
                  </a:lnTo>
                  <a:cubicBezTo>
                    <a:pt x="2022567" y="1745917"/>
                    <a:pt x="2023870" y="1708808"/>
                    <a:pt x="2023870" y="1671395"/>
                  </a:cubicBezTo>
                  <a:cubicBezTo>
                    <a:pt x="2023870" y="800682"/>
                    <a:pt x="1318017" y="94829"/>
                    <a:pt x="447304" y="94829"/>
                  </a:cubicBezTo>
                  <a:cubicBezTo>
                    <a:pt x="338465" y="94829"/>
                    <a:pt x="232202" y="105858"/>
                    <a:pt x="129571" y="126859"/>
                  </a:cubicBezTo>
                  <a:lnTo>
                    <a:pt x="0" y="160175"/>
                  </a:lnTo>
                  <a:lnTo>
                    <a:pt x="75315" y="123894"/>
                  </a:lnTo>
                  <a:cubicBezTo>
                    <a:pt x="263932" y="44116"/>
                    <a:pt x="471307" y="0"/>
                    <a:pt x="688985" y="0"/>
                  </a:cubicBezTo>
                  <a:close/>
                </a:path>
              </a:pathLst>
            </a:custGeom>
            <a:solidFill>
              <a:srgbClr val="F04E4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30" name="Freeform: Shape 124">
              <a:extLst>
                <a:ext uri="{FF2B5EF4-FFF2-40B4-BE49-F238E27FC236}">
                  <a16:creationId xmlns:a16="http://schemas.microsoft.com/office/drawing/2014/main" id="{168660C2-63A9-4817-BAFF-0618FF0D1809}"/>
                </a:ext>
              </a:extLst>
            </p:cNvPr>
            <p:cNvSpPr/>
            <p:nvPr/>
          </p:nvSpPr>
          <p:spPr>
            <a:xfrm rot="10800000" flipH="1">
              <a:off x="2308929" y="1"/>
              <a:ext cx="129607" cy="618223"/>
            </a:xfrm>
            <a:custGeom>
              <a:avLst/>
              <a:gdLst>
                <a:gd name="connsiteX0" fmla="*/ 61588 w 109401"/>
                <a:gd name="connsiteY0" fmla="*/ 0 h 521840"/>
                <a:gd name="connsiteX1" fmla="*/ 77371 w 109401"/>
                <a:gd name="connsiteY1" fmla="*/ 61382 h 521840"/>
                <a:gd name="connsiteX2" fmla="*/ 109401 w 109401"/>
                <a:gd name="connsiteY2" fmla="*/ 379115 h 521840"/>
                <a:gd name="connsiteX3" fmla="*/ 105534 w 109401"/>
                <a:gd name="connsiteY3" fmla="*/ 490399 h 521840"/>
                <a:gd name="connsiteX4" fmla="*/ 102244 w 109401"/>
                <a:gd name="connsiteY4" fmla="*/ 521840 h 521840"/>
                <a:gd name="connsiteX5" fmla="*/ 0 w 109401"/>
                <a:gd name="connsiteY5" fmla="*/ 521840 h 521840"/>
                <a:gd name="connsiteX6" fmla="*/ 5555 w 109401"/>
                <a:gd name="connsiteY6" fmla="*/ 506361 h 521840"/>
                <a:gd name="connsiteX7" fmla="*/ 65363 w 109401"/>
                <a:gd name="connsiteY7" fmla="*/ 74757 h 521840"/>
                <a:gd name="connsiteX8" fmla="*/ 61588 w 109401"/>
                <a:gd name="connsiteY8" fmla="*/ 0 h 52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401" h="521840">
                  <a:moveTo>
                    <a:pt x="61588" y="0"/>
                  </a:moveTo>
                  <a:lnTo>
                    <a:pt x="77371" y="61382"/>
                  </a:lnTo>
                  <a:cubicBezTo>
                    <a:pt x="98372" y="164013"/>
                    <a:pt x="109401" y="270276"/>
                    <a:pt x="109401" y="379115"/>
                  </a:cubicBezTo>
                  <a:cubicBezTo>
                    <a:pt x="109401" y="416528"/>
                    <a:pt x="108098" y="453637"/>
                    <a:pt x="105534" y="490399"/>
                  </a:cubicBezTo>
                  <a:lnTo>
                    <a:pt x="102244" y="521840"/>
                  </a:lnTo>
                  <a:lnTo>
                    <a:pt x="0" y="521840"/>
                  </a:lnTo>
                  <a:lnTo>
                    <a:pt x="5555" y="506361"/>
                  </a:lnTo>
                  <a:cubicBezTo>
                    <a:pt x="44511" y="369194"/>
                    <a:pt x="65363" y="224411"/>
                    <a:pt x="65363" y="74757"/>
                  </a:cubicBezTo>
                  <a:lnTo>
                    <a:pt x="61588" y="0"/>
                  </a:lnTo>
                  <a:close/>
                </a:path>
              </a:pathLst>
            </a:custGeom>
            <a:solidFill>
              <a:srgbClr val="FCB54D"/>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grpSp>
      <p:grpSp>
        <p:nvGrpSpPr>
          <p:cNvPr id="7" name="Group 6"/>
          <p:cNvGrpSpPr/>
          <p:nvPr/>
        </p:nvGrpSpPr>
        <p:grpSpPr>
          <a:xfrm>
            <a:off x="1" y="0"/>
            <a:ext cx="2719179" cy="2397413"/>
            <a:chOff x="1" y="0"/>
            <a:chExt cx="2719179" cy="2397413"/>
          </a:xfrm>
        </p:grpSpPr>
        <p:sp>
          <p:nvSpPr>
            <p:cNvPr id="122" name="Freeform: Shape 121">
              <a:extLst>
                <a:ext uri="{FF2B5EF4-FFF2-40B4-BE49-F238E27FC236}">
                  <a16:creationId xmlns:a16="http://schemas.microsoft.com/office/drawing/2014/main" id="{E1E158A2-78D9-44B7-8E40-C8E11C41DB78}"/>
                </a:ext>
              </a:extLst>
            </p:cNvPr>
            <p:cNvSpPr/>
            <p:nvPr/>
          </p:nvSpPr>
          <p:spPr>
            <a:xfrm rot="10800000" flipH="1">
              <a:off x="1" y="0"/>
              <a:ext cx="2392041" cy="2036841"/>
            </a:xfrm>
            <a:custGeom>
              <a:avLst/>
              <a:gdLst>
                <a:gd name="connsiteX0" fmla="*/ 486586 w 2019114"/>
                <a:gd name="connsiteY0" fmla="*/ 0 h 1719291"/>
                <a:gd name="connsiteX1" fmla="*/ 1992273 w 2019114"/>
                <a:gd name="connsiteY1" fmla="*/ 1107744 h 1719291"/>
                <a:gd name="connsiteX2" fmla="*/ 2015339 w 2019114"/>
                <a:gd name="connsiteY2" fmla="*/ 1197451 h 1719291"/>
                <a:gd name="connsiteX3" fmla="*/ 2019114 w 2019114"/>
                <a:gd name="connsiteY3" fmla="*/ 1272208 h 1719291"/>
                <a:gd name="connsiteX4" fmla="*/ 1959306 w 2019114"/>
                <a:gd name="connsiteY4" fmla="*/ 1703812 h 1719291"/>
                <a:gd name="connsiteX5" fmla="*/ 1953751 w 2019114"/>
                <a:gd name="connsiteY5" fmla="*/ 1719291 h 1719291"/>
                <a:gd name="connsiteX6" fmla="*/ 0 w 2019114"/>
                <a:gd name="connsiteY6" fmla="*/ 1719291 h 1719291"/>
                <a:gd name="connsiteX7" fmla="*/ 0 w 2019114"/>
                <a:gd name="connsiteY7" fmla="*/ 84269 h 1719291"/>
                <a:gd name="connsiteX8" fmla="*/ 39282 w 2019114"/>
                <a:gd name="connsiteY8" fmla="*/ 65346 h 1719291"/>
                <a:gd name="connsiteX9" fmla="*/ 168853 w 2019114"/>
                <a:gd name="connsiteY9" fmla="*/ 32030 h 1719291"/>
                <a:gd name="connsiteX10" fmla="*/ 486586 w 2019114"/>
                <a:gd name="connsiteY10" fmla="*/ 0 h 1719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19114" h="1719291">
                  <a:moveTo>
                    <a:pt x="486586" y="0"/>
                  </a:moveTo>
                  <a:cubicBezTo>
                    <a:pt x="1194040" y="0"/>
                    <a:pt x="1792661" y="465974"/>
                    <a:pt x="1992273" y="1107744"/>
                  </a:cubicBezTo>
                  <a:lnTo>
                    <a:pt x="2015339" y="1197451"/>
                  </a:lnTo>
                  <a:lnTo>
                    <a:pt x="2019114" y="1272208"/>
                  </a:lnTo>
                  <a:cubicBezTo>
                    <a:pt x="2019114" y="1421862"/>
                    <a:pt x="1998262" y="1566646"/>
                    <a:pt x="1959306" y="1703812"/>
                  </a:cubicBezTo>
                  <a:lnTo>
                    <a:pt x="1953751" y="1719291"/>
                  </a:lnTo>
                  <a:lnTo>
                    <a:pt x="0" y="1719291"/>
                  </a:lnTo>
                  <a:lnTo>
                    <a:pt x="0" y="84269"/>
                  </a:lnTo>
                  <a:lnTo>
                    <a:pt x="39282" y="65346"/>
                  </a:lnTo>
                  <a:lnTo>
                    <a:pt x="168853" y="32030"/>
                  </a:lnTo>
                  <a:cubicBezTo>
                    <a:pt x="271484" y="11029"/>
                    <a:pt x="377747" y="0"/>
                    <a:pt x="486586" y="0"/>
                  </a:cubicBezTo>
                  <a:close/>
                </a:path>
              </a:pathLst>
            </a:custGeom>
            <a:solidFill>
              <a:srgbClr val="B1101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reeform: Shape 122">
              <a:extLst>
                <a:ext uri="{FF2B5EF4-FFF2-40B4-BE49-F238E27FC236}">
                  <a16:creationId xmlns:a16="http://schemas.microsoft.com/office/drawing/2014/main" id="{214FF593-533D-4BBC-9084-761F5CCAA5F4}"/>
                </a:ext>
              </a:extLst>
            </p:cNvPr>
            <p:cNvSpPr/>
            <p:nvPr/>
          </p:nvSpPr>
          <p:spPr>
            <a:xfrm rot="10800000" flipH="1">
              <a:off x="1" y="618223"/>
              <a:ext cx="2387568" cy="1779190"/>
            </a:xfrm>
            <a:custGeom>
              <a:avLst/>
              <a:gdLst>
                <a:gd name="connsiteX0" fmla="*/ 442548 w 2015339"/>
                <a:gd name="connsiteY0" fmla="*/ 0 h 1501809"/>
                <a:gd name="connsiteX1" fmla="*/ 2010974 w 2015339"/>
                <a:gd name="connsiteY1" fmla="*/ 1415371 h 1501809"/>
                <a:gd name="connsiteX2" fmla="*/ 2015339 w 2015339"/>
                <a:gd name="connsiteY2" fmla="*/ 1501809 h 1501809"/>
                <a:gd name="connsiteX3" fmla="*/ 1992273 w 2015339"/>
                <a:gd name="connsiteY3" fmla="*/ 1412102 h 1501809"/>
                <a:gd name="connsiteX4" fmla="*/ 486586 w 2015339"/>
                <a:gd name="connsiteY4" fmla="*/ 304358 h 1501809"/>
                <a:gd name="connsiteX5" fmla="*/ 168853 w 2015339"/>
                <a:gd name="connsiteY5" fmla="*/ 336388 h 1501809"/>
                <a:gd name="connsiteX6" fmla="*/ 39282 w 2015339"/>
                <a:gd name="connsiteY6" fmla="*/ 369704 h 1501809"/>
                <a:gd name="connsiteX7" fmla="*/ 0 w 2015339"/>
                <a:gd name="connsiteY7" fmla="*/ 388627 h 1501809"/>
                <a:gd name="connsiteX8" fmla="*/ 0 w 2015339"/>
                <a:gd name="connsiteY8" fmla="*/ 64123 h 1501809"/>
                <a:gd name="connsiteX9" fmla="*/ 124815 w 2015339"/>
                <a:gd name="connsiteY9" fmla="*/ 32030 h 1501809"/>
                <a:gd name="connsiteX10" fmla="*/ 442548 w 2015339"/>
                <a:gd name="connsiteY10" fmla="*/ 0 h 1501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15339" h="1501809">
                  <a:moveTo>
                    <a:pt x="442548" y="0"/>
                  </a:moveTo>
                  <a:cubicBezTo>
                    <a:pt x="1258842" y="0"/>
                    <a:pt x="1930238" y="620379"/>
                    <a:pt x="2010974" y="1415371"/>
                  </a:cubicBezTo>
                  <a:lnTo>
                    <a:pt x="2015339" y="1501809"/>
                  </a:lnTo>
                  <a:lnTo>
                    <a:pt x="1992273" y="1412102"/>
                  </a:lnTo>
                  <a:cubicBezTo>
                    <a:pt x="1792661" y="770332"/>
                    <a:pt x="1194040" y="304358"/>
                    <a:pt x="486586" y="304358"/>
                  </a:cubicBezTo>
                  <a:cubicBezTo>
                    <a:pt x="377747" y="304358"/>
                    <a:pt x="271484" y="315387"/>
                    <a:pt x="168853" y="336388"/>
                  </a:cubicBezTo>
                  <a:lnTo>
                    <a:pt x="39282" y="369704"/>
                  </a:lnTo>
                  <a:lnTo>
                    <a:pt x="0" y="388627"/>
                  </a:lnTo>
                  <a:lnTo>
                    <a:pt x="0" y="64123"/>
                  </a:lnTo>
                  <a:lnTo>
                    <a:pt x="124815" y="32030"/>
                  </a:lnTo>
                  <a:cubicBezTo>
                    <a:pt x="227446" y="11029"/>
                    <a:pt x="333709" y="0"/>
                    <a:pt x="442548" y="0"/>
                  </a:cubicBezTo>
                  <a:close/>
                </a:path>
              </a:pathLst>
            </a:custGeom>
            <a:solidFill>
              <a:srgbClr val="FCB54D"/>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Freeform: Shape 123">
              <a:extLst>
                <a:ext uri="{FF2B5EF4-FFF2-40B4-BE49-F238E27FC236}">
                  <a16:creationId xmlns:a16="http://schemas.microsoft.com/office/drawing/2014/main" id="{4263E6AF-57B4-4E3E-A19F-FCFCAC1431E5}"/>
                </a:ext>
              </a:extLst>
            </p:cNvPr>
            <p:cNvSpPr/>
            <p:nvPr/>
          </p:nvSpPr>
          <p:spPr>
            <a:xfrm rot="10800000" flipH="1">
              <a:off x="35186" y="0"/>
              <a:ext cx="2683994" cy="2149186"/>
            </a:xfrm>
            <a:custGeom>
              <a:avLst/>
              <a:gdLst>
                <a:gd name="connsiteX0" fmla="*/ 688985 w 2265551"/>
                <a:gd name="connsiteY0" fmla="*/ 0 h 1814121"/>
                <a:gd name="connsiteX1" fmla="*/ 2265551 w 2265551"/>
                <a:gd name="connsiteY1" fmla="*/ 1576566 h 1814121"/>
                <a:gd name="connsiteX2" fmla="*/ 2260161 w 2265551"/>
                <a:gd name="connsiteY2" fmla="*/ 1707868 h 1814121"/>
                <a:gd name="connsiteX3" fmla="*/ 2247008 w 2265551"/>
                <a:gd name="connsiteY3" fmla="*/ 1814121 h 1814121"/>
                <a:gd name="connsiteX4" fmla="*/ 2016713 w 2265551"/>
                <a:gd name="connsiteY4" fmla="*/ 1814121 h 1814121"/>
                <a:gd name="connsiteX5" fmla="*/ 2020003 w 2265551"/>
                <a:gd name="connsiteY5" fmla="*/ 1782679 h 1814121"/>
                <a:gd name="connsiteX6" fmla="*/ 2023870 w 2265551"/>
                <a:gd name="connsiteY6" fmla="*/ 1671395 h 1814121"/>
                <a:gd name="connsiteX7" fmla="*/ 447304 w 2265551"/>
                <a:gd name="connsiteY7" fmla="*/ 94829 h 1814121"/>
                <a:gd name="connsiteX8" fmla="*/ 129571 w 2265551"/>
                <a:gd name="connsiteY8" fmla="*/ 126859 h 1814121"/>
                <a:gd name="connsiteX9" fmla="*/ 0 w 2265551"/>
                <a:gd name="connsiteY9" fmla="*/ 160175 h 1814121"/>
                <a:gd name="connsiteX10" fmla="*/ 75315 w 2265551"/>
                <a:gd name="connsiteY10" fmla="*/ 123894 h 1814121"/>
                <a:gd name="connsiteX11" fmla="*/ 688985 w 2265551"/>
                <a:gd name="connsiteY11" fmla="*/ 0 h 1814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65551" h="1814121">
                  <a:moveTo>
                    <a:pt x="688985" y="0"/>
                  </a:moveTo>
                  <a:cubicBezTo>
                    <a:pt x="1559698" y="0"/>
                    <a:pt x="2265551" y="705853"/>
                    <a:pt x="2265551" y="1576566"/>
                  </a:cubicBezTo>
                  <a:cubicBezTo>
                    <a:pt x="2265551" y="1620782"/>
                    <a:pt x="2263731" y="1664572"/>
                    <a:pt x="2260161" y="1707868"/>
                  </a:cubicBezTo>
                  <a:lnTo>
                    <a:pt x="2247008" y="1814121"/>
                  </a:lnTo>
                  <a:lnTo>
                    <a:pt x="2016713" y="1814121"/>
                  </a:lnTo>
                  <a:lnTo>
                    <a:pt x="2020003" y="1782679"/>
                  </a:lnTo>
                  <a:cubicBezTo>
                    <a:pt x="2022567" y="1745917"/>
                    <a:pt x="2023870" y="1708808"/>
                    <a:pt x="2023870" y="1671395"/>
                  </a:cubicBezTo>
                  <a:cubicBezTo>
                    <a:pt x="2023870" y="800682"/>
                    <a:pt x="1318017" y="94829"/>
                    <a:pt x="447304" y="94829"/>
                  </a:cubicBezTo>
                  <a:cubicBezTo>
                    <a:pt x="338465" y="94829"/>
                    <a:pt x="232202" y="105858"/>
                    <a:pt x="129571" y="126859"/>
                  </a:cubicBezTo>
                  <a:lnTo>
                    <a:pt x="0" y="160175"/>
                  </a:lnTo>
                  <a:lnTo>
                    <a:pt x="75315" y="123894"/>
                  </a:lnTo>
                  <a:cubicBezTo>
                    <a:pt x="263932" y="44116"/>
                    <a:pt x="471307" y="0"/>
                    <a:pt x="688985" y="0"/>
                  </a:cubicBezTo>
                  <a:close/>
                </a:path>
              </a:pathLst>
            </a:custGeom>
            <a:solidFill>
              <a:srgbClr val="F04E4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25" name="Freeform: Shape 124">
              <a:extLst>
                <a:ext uri="{FF2B5EF4-FFF2-40B4-BE49-F238E27FC236}">
                  <a16:creationId xmlns:a16="http://schemas.microsoft.com/office/drawing/2014/main" id="{168660C2-63A9-4817-BAFF-0618FF0D1809}"/>
                </a:ext>
              </a:extLst>
            </p:cNvPr>
            <p:cNvSpPr/>
            <p:nvPr/>
          </p:nvSpPr>
          <p:spPr>
            <a:xfrm rot="10800000" flipH="1">
              <a:off x="2308929" y="1"/>
              <a:ext cx="129607" cy="618223"/>
            </a:xfrm>
            <a:custGeom>
              <a:avLst/>
              <a:gdLst>
                <a:gd name="connsiteX0" fmla="*/ 61588 w 109401"/>
                <a:gd name="connsiteY0" fmla="*/ 0 h 521840"/>
                <a:gd name="connsiteX1" fmla="*/ 77371 w 109401"/>
                <a:gd name="connsiteY1" fmla="*/ 61382 h 521840"/>
                <a:gd name="connsiteX2" fmla="*/ 109401 w 109401"/>
                <a:gd name="connsiteY2" fmla="*/ 379115 h 521840"/>
                <a:gd name="connsiteX3" fmla="*/ 105534 w 109401"/>
                <a:gd name="connsiteY3" fmla="*/ 490399 h 521840"/>
                <a:gd name="connsiteX4" fmla="*/ 102244 w 109401"/>
                <a:gd name="connsiteY4" fmla="*/ 521840 h 521840"/>
                <a:gd name="connsiteX5" fmla="*/ 0 w 109401"/>
                <a:gd name="connsiteY5" fmla="*/ 521840 h 521840"/>
                <a:gd name="connsiteX6" fmla="*/ 5555 w 109401"/>
                <a:gd name="connsiteY6" fmla="*/ 506361 h 521840"/>
                <a:gd name="connsiteX7" fmla="*/ 65363 w 109401"/>
                <a:gd name="connsiteY7" fmla="*/ 74757 h 521840"/>
                <a:gd name="connsiteX8" fmla="*/ 61588 w 109401"/>
                <a:gd name="connsiteY8" fmla="*/ 0 h 52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401" h="521840">
                  <a:moveTo>
                    <a:pt x="61588" y="0"/>
                  </a:moveTo>
                  <a:lnTo>
                    <a:pt x="77371" y="61382"/>
                  </a:lnTo>
                  <a:cubicBezTo>
                    <a:pt x="98372" y="164013"/>
                    <a:pt x="109401" y="270276"/>
                    <a:pt x="109401" y="379115"/>
                  </a:cubicBezTo>
                  <a:cubicBezTo>
                    <a:pt x="109401" y="416528"/>
                    <a:pt x="108098" y="453637"/>
                    <a:pt x="105534" y="490399"/>
                  </a:cubicBezTo>
                  <a:lnTo>
                    <a:pt x="102244" y="521840"/>
                  </a:lnTo>
                  <a:lnTo>
                    <a:pt x="0" y="521840"/>
                  </a:lnTo>
                  <a:lnTo>
                    <a:pt x="5555" y="506361"/>
                  </a:lnTo>
                  <a:cubicBezTo>
                    <a:pt x="44511" y="369194"/>
                    <a:pt x="65363" y="224411"/>
                    <a:pt x="65363" y="74757"/>
                  </a:cubicBezTo>
                  <a:lnTo>
                    <a:pt x="61588" y="0"/>
                  </a:lnTo>
                  <a:close/>
                </a:path>
              </a:pathLst>
            </a:custGeom>
            <a:solidFill>
              <a:srgbClr val="FCB54D"/>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4882614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VNPT Light">
  <a:themeElements>
    <a:clrScheme name="Custom 12">
      <a:dk1>
        <a:sysClr val="windowText" lastClr="000000"/>
      </a:dk1>
      <a:lt1>
        <a:sysClr val="window" lastClr="FFFFFF"/>
      </a:lt1>
      <a:dk2>
        <a:srgbClr val="696464"/>
      </a:dk2>
      <a:lt2>
        <a:srgbClr val="E9E5DC"/>
      </a:lt2>
      <a:accent1>
        <a:srgbClr val="F04E43"/>
      </a:accent1>
      <a:accent2>
        <a:srgbClr val="B11016"/>
      </a:accent2>
      <a:accent3>
        <a:srgbClr val="FCB54D"/>
      </a:accent3>
      <a:accent4>
        <a:srgbClr val="F04E43"/>
      </a:accent4>
      <a:accent5>
        <a:srgbClr val="B11016"/>
      </a:accent5>
      <a:accent6>
        <a:srgbClr val="FCB54D"/>
      </a:accent6>
      <a:hlink>
        <a:srgbClr val="0070C0"/>
      </a:hlink>
      <a:folHlink>
        <a:srgbClr val="002060"/>
      </a:folHlink>
    </a:clrScheme>
    <a:fontScheme name="Font vnEdu">
      <a:majorFont>
        <a:latin typeface="Open Sans"/>
        <a:ea typeface="Microsoft YaHei"/>
        <a:cs typeface=""/>
      </a:majorFont>
      <a:minorFont>
        <a:latin typeface="Open Sans"/>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2500" b="0" i="0" u="none" strike="noStrike" cap="none" normalizeH="0" baseline="0" smtClean="0">
            <a:ln>
              <a:noFill/>
            </a:ln>
            <a:solidFill>
              <a:schemeClr val="bg1"/>
            </a:solidFill>
            <a:effectLst/>
            <a:latin typeface="Arial" panose="020B060402020202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2500" b="0" i="0" u="none" strike="noStrike" cap="none" normalizeH="0" baseline="0" smtClean="0">
            <a:ln>
              <a:noFill/>
            </a:ln>
            <a:solidFill>
              <a:schemeClr val="bg1"/>
            </a:solidFill>
            <a:effectLst/>
            <a:latin typeface="Arial" panose="020B060402020202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VNPT Light">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Segoe UI"/>
        <a:ea typeface="Microsoft YaHei"/>
        <a:cs typeface=""/>
      </a:majorFont>
      <a:minorFont>
        <a:latin typeface="Segoe UI"/>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2500" b="0" i="0" u="none" strike="noStrike" cap="none" normalizeH="0" baseline="0" smtClean="0">
            <a:ln>
              <a:noFill/>
            </a:ln>
            <a:solidFill>
              <a:schemeClr val="bg1"/>
            </a:solidFill>
            <a:effectLst/>
            <a:latin typeface="Arial" panose="020B0604020202020204" pitchFamily="34"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en-US" sz="2500" b="0" i="0" u="none" strike="noStrike" cap="none" normalizeH="0" baseline="0" smtClean="0">
            <a:ln>
              <a:noFill/>
            </a:ln>
            <a:solidFill>
              <a:schemeClr val="bg1"/>
            </a:solidFill>
            <a:effectLst/>
            <a:latin typeface="Arial" panose="020B0604020202020204" pitchFamily="34" charset="0"/>
            <a:ea typeface="Microsoft YaHei" panose="020B0503020204020204" pitchFamily="34"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1004 Giao ban chat luong thang 03_2017_tungtd_v2</Template>
  <TotalTime>27007</TotalTime>
  <Words>1925</Words>
  <Application>Microsoft Office PowerPoint</Application>
  <PresentationFormat>Widescreen</PresentationFormat>
  <Paragraphs>234</Paragraphs>
  <Slides>18</Slides>
  <Notes>11</Notes>
  <HiddenSlides>0</HiddenSlides>
  <MMClips>0</MMClips>
  <ScaleCrop>false</ScaleCrop>
  <HeadingPairs>
    <vt:vector size="6" baseType="variant">
      <vt:variant>
        <vt:lpstr>Fonts Used</vt:lpstr>
      </vt:variant>
      <vt:variant>
        <vt:i4>20</vt:i4>
      </vt:variant>
      <vt:variant>
        <vt:lpstr>Theme</vt:lpstr>
      </vt:variant>
      <vt:variant>
        <vt:i4>2</vt:i4>
      </vt:variant>
      <vt:variant>
        <vt:lpstr>Slide Titles</vt:lpstr>
      </vt:variant>
      <vt:variant>
        <vt:i4>18</vt:i4>
      </vt:variant>
    </vt:vector>
  </HeadingPairs>
  <TitlesOfParts>
    <vt:vector size="40" baseType="lpstr">
      <vt:lpstr>Microsoft YaHei</vt:lpstr>
      <vt:lpstr>Arial</vt:lpstr>
      <vt:lpstr>Calibri</vt:lpstr>
      <vt:lpstr>Calibri Light</vt:lpstr>
      <vt:lpstr>Fira Sans Extra Condensed</vt:lpstr>
      <vt:lpstr>Gill Sans</vt:lpstr>
      <vt:lpstr>Hepta Slab</vt:lpstr>
      <vt:lpstr>Lato Heavy</vt:lpstr>
      <vt:lpstr>Lato Light</vt:lpstr>
      <vt:lpstr>Montserrat</vt:lpstr>
      <vt:lpstr>Open Sans</vt:lpstr>
      <vt:lpstr>Open Sans Light</vt:lpstr>
      <vt:lpstr>Quattrocento Sans</vt:lpstr>
      <vt:lpstr>Roboto</vt:lpstr>
      <vt:lpstr>Roboto Bold</vt:lpstr>
      <vt:lpstr>Roboto Light</vt:lpstr>
      <vt:lpstr>Segoe UI</vt:lpstr>
      <vt:lpstr>Tahoma</vt:lpstr>
      <vt:lpstr>Times New Roman</vt:lpstr>
      <vt:lpstr>Wingdings</vt:lpstr>
      <vt:lpstr>VNPT Light</vt:lpstr>
      <vt:lpstr>2_VNPT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VNPT_Education Digital Transformation</dc:title>
  <dc:creator>Nghi Nguyen</dc:creator>
  <cp:keywords>VNPT; nghinh</cp:keywords>
  <cp:lastModifiedBy>Akaruz</cp:lastModifiedBy>
  <cp:revision>2614</cp:revision>
  <cp:lastPrinted>2023-11-30T00:59:22Z</cp:lastPrinted>
  <dcterms:created xsi:type="dcterms:W3CDTF">2017-04-12T08:55:50Z</dcterms:created>
  <dcterms:modified xsi:type="dcterms:W3CDTF">2023-11-30T06:06:26Z</dcterms:modified>
  <cp:category>Education</cp:category>
</cp:coreProperties>
</file>