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3" r:id="rId5"/>
    <p:sldId id="262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380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CE8-B0E7-4845-B190-BFF6E719DB0D}" type="datetimeFigureOut">
              <a:rPr lang="en-US" smtClean="0"/>
              <a:t>31/10/2023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523CC-362B-4921-8155-E04D064B5D85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logo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DD5B648B-6C9C-3526-8D58-C23EC85A66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808" y="3796"/>
            <a:ext cx="817615" cy="613211"/>
          </a:xfrm>
          <a:prstGeom prst="rect">
            <a:avLst/>
          </a:prstGeom>
        </p:spPr>
      </p:pic>
      <p:pic>
        <p:nvPicPr>
          <p:cNvPr id="9" name="Picture 8" descr="A red flag with a yellow star and a hand holding a flag&#10;&#10;Description automatically generated with low confidence">
            <a:extLst>
              <a:ext uri="{FF2B5EF4-FFF2-40B4-BE49-F238E27FC236}">
                <a16:creationId xmlns:a16="http://schemas.microsoft.com/office/drawing/2014/main" id="{30C1A8FD-62AF-8CB3-109B-7FFD705DDA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027" y="10795"/>
            <a:ext cx="556869" cy="613211"/>
          </a:xfrm>
          <a:prstGeom prst="rect">
            <a:avLst/>
          </a:prstGeom>
        </p:spPr>
      </p:pic>
      <p:pic>
        <p:nvPicPr>
          <p:cNvPr id="13" name="Picture 12" descr="A white dove in a blue circle with a star and a red background&#10;&#10;Description automatically generated with low confidence">
            <a:extLst>
              <a:ext uri="{FF2B5EF4-FFF2-40B4-BE49-F238E27FC236}">
                <a16:creationId xmlns:a16="http://schemas.microsoft.com/office/drawing/2014/main" id="{3866F6CA-8AD0-492E-1F49-EC102A6B206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0303"/>
              </a:clrFrom>
              <a:clrTo>
                <a:srgbClr val="FF030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475" y="20080"/>
            <a:ext cx="556870" cy="55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7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CE8-B0E7-4845-B190-BFF6E719DB0D}" type="datetimeFigureOut">
              <a:rPr lang="en-US" smtClean="0"/>
              <a:t>31/10/2023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523CC-362B-4921-8155-E04D064B5D85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logo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7DFAE39C-BFCD-A61C-298A-DB088586EC9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808" y="3796"/>
            <a:ext cx="817615" cy="61321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 descr="A red flag with a yellow star and a hand holding a flag&#10;&#10;Description automatically generated with low confidence">
            <a:extLst>
              <a:ext uri="{FF2B5EF4-FFF2-40B4-BE49-F238E27FC236}">
                <a16:creationId xmlns:a16="http://schemas.microsoft.com/office/drawing/2014/main" id="{2C6EF84A-6C47-7CD2-44E6-BF7F174B5F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027" y="10795"/>
            <a:ext cx="556869" cy="61321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A white dove in a blue circle with a star and a red background&#10;&#10;Description automatically generated with low confidence">
            <a:extLst>
              <a:ext uri="{FF2B5EF4-FFF2-40B4-BE49-F238E27FC236}">
                <a16:creationId xmlns:a16="http://schemas.microsoft.com/office/drawing/2014/main" id="{6B2E70F6-8AD6-1D5D-2CB9-BD01CD8066C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0303"/>
              </a:clrFrom>
              <a:clrTo>
                <a:srgbClr val="FF030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475" y="20080"/>
            <a:ext cx="556870" cy="55778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4039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CECE8-B0E7-4845-B190-BFF6E719DB0D}" type="datetimeFigureOut">
              <a:rPr lang="en-US" smtClean="0"/>
              <a:t>31/10/2023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523CC-362B-4921-8155-E04D064B5D85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0C12FB-31B0-FB72-1883-668BAF2995E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42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6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QUÂN</a:t>
            </a:r>
            <a:endParaRPr lang="en-US" sz="66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6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RUNG </a:t>
            </a:r>
            <a:r>
              <a:rPr lang="en-US" sz="66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CHUÔNG</a:t>
            </a:r>
            <a:r>
              <a:rPr lang="en-US" sz="6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6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VÀNG</a:t>
            </a:r>
            <a:endParaRPr lang="en-US" sz="66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66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1.000.000 </a:t>
            </a:r>
            <a:r>
              <a:rPr lang="en-US" sz="66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VNĐ</a:t>
            </a:r>
            <a:endParaRPr lang="vi-VN" sz="6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4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NHÌ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71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54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5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43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24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5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00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54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6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59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02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8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KHUYẾN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KHÍCH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0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FFFFFF"/>
            </a:gs>
            <a:gs pos="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9D23AB9E-667B-4A71-AA6B-C1FE9CFE888E}"/>
              </a:ext>
            </a:extLst>
          </p:cNvPr>
          <p:cNvSpPr txBox="1"/>
          <p:nvPr/>
        </p:nvSpPr>
        <p:spPr>
          <a:xfrm>
            <a:off x="1481265" y="827643"/>
            <a:ext cx="9202993" cy="5170646"/>
          </a:xfrm>
          <a:prstGeom prst="rect">
            <a:avLst/>
          </a:prstGeom>
          <a:noFill/>
          <a:ln w="508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rgbClr val="002060"/>
                </a:gs>
              </a:gsLst>
              <a:lin ang="5400000" scaled="1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sz="6600" b="1" i="0" u="none" strike="noStrike" kern="1200" cap="none" spc="0" normalizeH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6600" b="1" i="0" u="none" strike="noStrike" kern="1200" cap="none" spc="0" normalizeH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THỂ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RUNG </a:t>
            </a:r>
            <a:r>
              <a:rPr kumimoji="0" lang="en-US" sz="6600" b="1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CHUÔNG</a:t>
            </a:r>
            <a:r>
              <a:rPr kumimoji="0" lang="en-US" sz="66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VÀNG</a:t>
            </a: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1200" cap="none" spc="0" normalizeH="0" baseline="0" noProof="0" dirty="0" smtClean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300.000 </a:t>
            </a:r>
            <a:r>
              <a:rPr kumimoji="0" lang="en-US" sz="6600" b="1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VNĐ</a:t>
            </a:r>
            <a:endParaRPr kumimoji="0" lang="vi-VN" sz="66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81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117</Words>
  <Application>Microsoft Office PowerPoint</Application>
  <PresentationFormat>Widescreen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10</cp:revision>
  <dcterms:created xsi:type="dcterms:W3CDTF">2023-05-17T10:33:23Z</dcterms:created>
  <dcterms:modified xsi:type="dcterms:W3CDTF">2023-10-31T08:30:19Z</dcterms:modified>
</cp:coreProperties>
</file>