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65"/>
  </p:notesMasterIdLst>
  <p:handoutMasterIdLst>
    <p:handoutMasterId r:id="rId66"/>
  </p:handoutMasterIdLst>
  <p:sldIdLst>
    <p:sldId id="1054" r:id="rId4"/>
    <p:sldId id="1037" r:id="rId5"/>
    <p:sldId id="1036" r:id="rId6"/>
    <p:sldId id="979" r:id="rId7"/>
    <p:sldId id="944" r:id="rId8"/>
    <p:sldId id="1044" r:id="rId9"/>
    <p:sldId id="1045" r:id="rId10"/>
    <p:sldId id="1046" r:id="rId11"/>
    <p:sldId id="1047" r:id="rId12"/>
    <p:sldId id="1058" r:id="rId13"/>
    <p:sldId id="1048" r:id="rId14"/>
    <p:sldId id="1051" r:id="rId15"/>
    <p:sldId id="1052" r:id="rId16"/>
    <p:sldId id="1053" r:id="rId17"/>
    <p:sldId id="1055" r:id="rId18"/>
    <p:sldId id="1049" r:id="rId19"/>
    <p:sldId id="1057" r:id="rId20"/>
    <p:sldId id="1056" r:id="rId21"/>
    <p:sldId id="1059" r:id="rId22"/>
    <p:sldId id="1050" r:id="rId23"/>
    <p:sldId id="1060" r:id="rId24"/>
    <p:sldId id="983" r:id="rId25"/>
    <p:sldId id="1038" r:id="rId26"/>
    <p:sldId id="984" r:id="rId27"/>
    <p:sldId id="985" r:id="rId28"/>
    <p:sldId id="986" r:id="rId29"/>
    <p:sldId id="987" r:id="rId30"/>
    <p:sldId id="988" r:id="rId31"/>
    <p:sldId id="989" r:id="rId32"/>
    <p:sldId id="990" r:id="rId33"/>
    <p:sldId id="991" r:id="rId34"/>
    <p:sldId id="1041" r:id="rId35"/>
    <p:sldId id="992" r:id="rId36"/>
    <p:sldId id="993" r:id="rId37"/>
    <p:sldId id="994" r:id="rId38"/>
    <p:sldId id="995" r:id="rId39"/>
    <p:sldId id="996" r:id="rId40"/>
    <p:sldId id="1040" r:id="rId41"/>
    <p:sldId id="997" r:id="rId42"/>
    <p:sldId id="998" r:id="rId43"/>
    <p:sldId id="999" r:id="rId44"/>
    <p:sldId id="1000" r:id="rId45"/>
    <p:sldId id="1001" r:id="rId46"/>
    <p:sldId id="1042" r:id="rId47"/>
    <p:sldId id="1002" r:id="rId48"/>
    <p:sldId id="1003" r:id="rId49"/>
    <p:sldId id="1004" r:id="rId50"/>
    <p:sldId id="1005" r:id="rId51"/>
    <p:sldId id="1006" r:id="rId52"/>
    <p:sldId id="1039" r:id="rId53"/>
    <p:sldId id="1007" r:id="rId54"/>
    <p:sldId id="1009" r:id="rId55"/>
    <p:sldId id="1010" r:id="rId56"/>
    <p:sldId id="1011" r:id="rId57"/>
    <p:sldId id="1012" r:id="rId58"/>
    <p:sldId id="1015" r:id="rId59"/>
    <p:sldId id="1016" r:id="rId60"/>
    <p:sldId id="1017" r:id="rId61"/>
    <p:sldId id="1018" r:id="rId62"/>
    <p:sldId id="1019" r:id="rId63"/>
    <p:sldId id="856" r:id="rId64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6600"/>
    <a:srgbClr val="0000FF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38" autoAdjust="0"/>
  </p:normalViewPr>
  <p:slideViewPr>
    <p:cSldViewPr>
      <p:cViewPr varScale="1">
        <p:scale>
          <a:sx n="82" d="100"/>
          <a:sy n="82" d="100"/>
        </p:scale>
        <p:origin x="-906" y="-66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723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30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86EA-054A-480D-ADEE-E8036023C9C6}" type="datetime1">
              <a:rPr lang="en-US" smtClean="0"/>
              <a:t>6/20/2023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00C5EC-73A9-4ED4-AFCE-0EDC280100F4}" type="datetime1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ADA5A6-CD27-47F0-A144-7C42A8DD125B}" type="datetime1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D9A77-4055-4641-9667-719408FBEB7E}" type="datetime1">
              <a:rPr lang="en-US" smtClean="0"/>
              <a:t>6/20/2023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4E7EE-CB9A-49A8-BF81-27B7291E8503}" type="datetime1">
              <a:rPr lang="en-US" smtClean="0"/>
              <a:t>6/20/2023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D493A4-7464-475F-84E0-5C0D13638AF7}" type="datetime1">
              <a:rPr lang="en-US" smtClean="0"/>
              <a:t>6/20/2023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6537B2-8355-480B-A645-D1CBEDE22913}" type="datetime1">
              <a:rPr lang="en-US" smtClean="0"/>
              <a:t>6/20/2023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274E55-D3B9-4A07-B1ED-7342E3E8CD5F}" type="datetime1">
              <a:rPr lang="en-US" smtClean="0"/>
              <a:t>6/20/2023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D5B41-655F-4A69-BDF1-13A1ABB6D8EC}" type="datetime1">
              <a:rPr lang="en-US" smtClean="0"/>
              <a:t>6/20/2023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D3D8-5161-4416-9321-B0A11E9DD71E}" type="datetime1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744A4-20A2-45DC-B7B1-C248F8EA778A}" type="datetime1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6/20/2023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4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9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4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02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Relationship Id="rId9" Type="http://schemas.openxmlformats.org/officeDocument/2006/relationships/image" Target="../media/image104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08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13.png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0.png"/><Relationship Id="rId9" Type="http://schemas.openxmlformats.org/officeDocument/2006/relationships/image" Target="../media/image109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17.png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116.png"/><Relationship Id="rId5" Type="http://schemas.openxmlformats.org/officeDocument/2006/relationships/image" Target="../media/image115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19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6/20/2023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2" t="7497" r="6843" b="-1335"/>
          <a:stretch/>
        </p:blipFill>
        <p:spPr bwMode="auto">
          <a:xfrm>
            <a:off x="-30866" y="304800"/>
            <a:ext cx="10394067" cy="6435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23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7842" y="2425104"/>
            <a:ext cx="7200900" cy="2396149"/>
          </a:xfrm>
        </p:spPr>
        <p:txBody>
          <a:bodyPr>
            <a:noAutofit/>
          </a:bodyPr>
          <a:lstStyle/>
          <a:p>
            <a:r>
              <a:rPr lang="en-US" sz="787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3</a:t>
            </a:r>
            <a:br>
              <a:rPr lang="en-US" sz="787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7875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0" y="3962400"/>
            <a:ext cx="7200900" cy="130391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Lecturer</a:t>
            </a:r>
            <a:r>
              <a:rPr lang="en-US" b="1" smtClean="0">
                <a:solidFill>
                  <a:srgbClr val="FF0000"/>
                </a:solidFill>
              </a:rPr>
              <a:t>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-306742"/>
            <a:ext cx="8223762" cy="30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1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050"/>
            <a:ext cx="82296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UNIT 10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8001000" cy="4038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 smtClean="0">
                <a:solidFill>
                  <a:srgbClr val="FF0000"/>
                </a:solidFill>
              </a:rPr>
              <a:t>INDEFINITE PRONOUNS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98" y="1143000"/>
            <a:ext cx="8263247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99" y="1066800"/>
            <a:ext cx="8279513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9418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143000"/>
            <a:ext cx="7848600" cy="2322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117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914400"/>
            <a:ext cx="81534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8158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053314"/>
            <a:ext cx="8321422" cy="2070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292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6" t="20134" r="19026" b="17560"/>
          <a:stretch/>
        </p:blipFill>
        <p:spPr bwMode="auto">
          <a:xfrm>
            <a:off x="1295400" y="1091878"/>
            <a:ext cx="8095364" cy="4557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42339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0"/>
            <a:ext cx="8313546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7620000" y="2438400"/>
            <a:ext cx="1447800" cy="6096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1676400" y="3657600"/>
            <a:ext cx="1447800" cy="3810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3581400" y="4648200"/>
            <a:ext cx="1447800" cy="4572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7620000" y="5638800"/>
            <a:ext cx="1676400" cy="4572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2825428" y="2590800"/>
            <a:ext cx="3749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733800" y="5638800"/>
            <a:ext cx="381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790700" y="4648200"/>
            <a:ext cx="15621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571268" y="5657127"/>
            <a:ext cx="1010132" cy="86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66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914400"/>
            <a:ext cx="7010400" cy="3932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14500" y="5410200"/>
            <a:ext cx="2590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Bread </a:t>
            </a:r>
            <a:endParaRPr lang="vi-VN" sz="6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24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How to make easy bread at home_ moist and delicious!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95838" y="3424238"/>
            <a:ext cx="9525" cy="9525"/>
          </a:xfrm>
          <a:prstGeom prst="rect">
            <a:avLst/>
          </a:prstGeom>
        </p:spPr>
      </p:pic>
      <p:pic>
        <p:nvPicPr>
          <p:cNvPr id="7" name="How to make easy bread at home_ moist and delicious!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95400" y="228600"/>
            <a:ext cx="8077200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04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How to make easy bread at home_ moist and delicious!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95838" y="3424238"/>
            <a:ext cx="9525" cy="952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27163"/>
            <a:ext cx="7143750" cy="401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52600" y="457198"/>
            <a:ext cx="5251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b="1"/>
              <a:t>dough</a:t>
            </a:r>
            <a:r>
              <a:rPr lang="vi-VN" sz="3200"/>
              <a:t> /ˈdoʊ/. Bột </a:t>
            </a:r>
            <a:r>
              <a:rPr lang="vi-VN" sz="3200" smtClean="0"/>
              <a:t>nhào</a:t>
            </a:r>
            <a:r>
              <a:rPr lang="vi-VN" sz="3200"/>
              <a:t> </a:t>
            </a:r>
            <a:endParaRPr lang="vi-VN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94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684142"/>
            <a:ext cx="21336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3" t="15152" b="11306"/>
          <a:stretch/>
        </p:blipFill>
        <p:spPr bwMode="auto">
          <a:xfrm>
            <a:off x="4237983" y="-12540"/>
            <a:ext cx="5363217" cy="4434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038600" y="4572000"/>
            <a:ext cx="525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this video about?</a:t>
            </a:r>
            <a:endParaRPr 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5201" y="5514245"/>
            <a:ext cx="556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about how to make bread.</a:t>
            </a:r>
            <a:endParaRPr 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121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838200"/>
            <a:ext cx="81534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5562600" y="2760324"/>
            <a:ext cx="1447800" cy="6096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3687984" y="5410200"/>
            <a:ext cx="1676400" cy="6096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3419110" y="2590803"/>
            <a:ext cx="427781" cy="2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943600" y="4800600"/>
            <a:ext cx="1828800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3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9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684142"/>
            <a:ext cx="21336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3" t="15152" b="11306"/>
          <a:stretch/>
        </p:blipFill>
        <p:spPr bwMode="auto">
          <a:xfrm>
            <a:off x="4237983" y="-12540"/>
            <a:ext cx="5363217" cy="4434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62200" y="4572000"/>
            <a:ext cx="7238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did you learn from this reading ?</a:t>
            </a:r>
            <a:endParaRPr 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5201" y="5514245"/>
            <a:ext cx="556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learned how to make bread.</a:t>
            </a:r>
            <a:endParaRPr 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30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 descr="To Be Continued Images – Browse 1,511,868 Stock Photos, Vectors, and Video  | Adobe 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371600"/>
            <a:ext cx="600075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42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3" t="19871" r="16671" b="10971"/>
          <a:stretch/>
        </p:blipFill>
        <p:spPr bwMode="auto">
          <a:xfrm>
            <a:off x="907135" y="609600"/>
            <a:ext cx="8668987" cy="505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0827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143000" y="76201"/>
            <a:ext cx="8425665" cy="533400"/>
          </a:xfrm>
        </p:spPr>
        <p:txBody>
          <a:bodyPr>
            <a:normAutofit/>
          </a:bodyPr>
          <a:lstStyle/>
          <a:p>
            <a:pPr marL="82296" indent="0" algn="r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PAGE 38 - UNIT 10: INDEFINITE PRONOUNS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90600"/>
            <a:ext cx="8002329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7315199" y="1676400"/>
            <a:ext cx="2058729" cy="6096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7315198" y="2590800"/>
            <a:ext cx="2058729" cy="6096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390745" y="3733800"/>
            <a:ext cx="1391056" cy="4572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3581400" y="4648200"/>
            <a:ext cx="1791364" cy="457200"/>
          </a:xfrm>
          <a:prstGeom prst="roundRect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992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 animBg="1"/>
      <p:bldP spid="12" grpId="0" animBg="1"/>
      <p:bldP spid="13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0" t="19185" r="19165" b="12947"/>
          <a:stretch/>
        </p:blipFill>
        <p:spPr bwMode="auto">
          <a:xfrm>
            <a:off x="1235034" y="762000"/>
            <a:ext cx="8140460" cy="4964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13964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8DC40-FA20-47C3-9BB0-E791D992ABC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395" y="0"/>
            <a:ext cx="5010150" cy="742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982" y="742950"/>
            <a:ext cx="8303408" cy="990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27991" y="1718368"/>
            <a:ext cx="5670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Both/all/some/most + N (plural)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74483" y="1756053"/>
            <a:ext cx="32267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main V (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76980" y="3733409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03086" y="3733409"/>
            <a:ext cx="672491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the / possessive adjective + N (plural)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(my/your/his/her…)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322" y="2685773"/>
            <a:ext cx="6365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   sisters            are 24 years old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1752600" y="2209801"/>
            <a:ext cx="2110462" cy="703391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4880610" y="2161606"/>
            <a:ext cx="224790" cy="751586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7082751" y="2161605"/>
            <a:ext cx="905090" cy="69959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515431" y="5505633"/>
            <a:ext cx="7494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of            his sisters are      24 years old</a:t>
            </a:r>
          </a:p>
        </p:txBody>
      </p:sp>
      <p:cxnSp>
        <p:nvCxnSpPr>
          <p:cNvPr id="33" name="Straight Arrow Connector 32"/>
          <p:cNvCxnSpPr>
            <a:endCxn id="18" idx="2"/>
          </p:cNvCxnSpPr>
          <p:nvPr/>
        </p:nvCxnSpPr>
        <p:spPr>
          <a:xfrm flipV="1">
            <a:off x="2640033" y="4318184"/>
            <a:ext cx="0" cy="128204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267200" y="4272019"/>
            <a:ext cx="1733550" cy="123361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31" idx="0"/>
          </p:cNvCxnSpPr>
          <p:nvPr/>
        </p:nvCxnSpPr>
        <p:spPr>
          <a:xfrm flipV="1">
            <a:off x="5262611" y="4229879"/>
            <a:ext cx="2781037" cy="127575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735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8" grpId="0"/>
      <p:bldP spid="17" grpId="0"/>
      <p:bldP spid="19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9" y="0"/>
            <a:ext cx="5695950" cy="3390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90009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3048000" y="584775"/>
            <a:ext cx="2057400" cy="12440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374922"/>
            <a:ext cx="9524390" cy="279727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1981200" y="3962400"/>
            <a:ext cx="7315200" cy="91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661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3CA29-959E-47D8-B177-91D415D663C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0" y="381000"/>
            <a:ext cx="9509580" cy="2743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82328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200</a:t>
            </a:r>
          </a:p>
        </p:txBody>
      </p:sp>
      <p:sp>
        <p:nvSpPr>
          <p:cNvPr id="9" name="Oval 8"/>
          <p:cNvSpPr/>
          <p:nvPr/>
        </p:nvSpPr>
        <p:spPr>
          <a:xfrm>
            <a:off x="2057400" y="838200"/>
            <a:ext cx="3048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1066800" y="1371600"/>
            <a:ext cx="381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066800" y="2247900"/>
            <a:ext cx="762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62200" y="1981200"/>
            <a:ext cx="64219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liền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(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1026" name="Picture 2" descr="The Ramen Noodle Diet: Not Just for College Studen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589" y="3395590"/>
            <a:ext cx="4706043" cy="314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51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0" grpId="1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BF8ED-4A63-4028-8343-A4C5F8B886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209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95400" y="2209800"/>
            <a:ext cx="37850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ither…….or……….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either……nor……..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97756"/>
            <a:ext cx="9524390" cy="24946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23283" y="5645084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198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905000" y="4953000"/>
            <a:ext cx="5410200" cy="12768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Wine Guide: Can You Mix Red and White Wine? - Wine On My Ti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506" y="1975546"/>
            <a:ext cx="6507480" cy="25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88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043F-0ECA-4D28-A9AD-7BDFE704F82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752600" y="533400"/>
            <a:ext cx="6858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500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0C73C-D99F-40F8-8232-8F06043C0B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0"/>
            <a:ext cx="8305190" cy="2438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33674"/>
            <a:ext cx="9524390" cy="25241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29590" y="3410961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199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1676400" y="3200400"/>
            <a:ext cx="533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5532" y="4500255"/>
            <a:ext cx="5486400" cy="2271713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5029200" y="4500255"/>
            <a:ext cx="4572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095076" y="4507398"/>
            <a:ext cx="534324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619568" y="5111198"/>
            <a:ext cx="924232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6321532" y="5701750"/>
            <a:ext cx="536468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5854500" y="6319223"/>
            <a:ext cx="7749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5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9F144-D405-4274-A050-EE8B37D8A2D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81" y="-4916"/>
            <a:ext cx="4724400" cy="609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1" y="574674"/>
            <a:ext cx="9315450" cy="928688"/>
          </a:xfrm>
          <a:prstGeom prst="rect">
            <a:avLst/>
          </a:prstGeom>
        </p:spPr>
      </p:pic>
      <p:pic>
        <p:nvPicPr>
          <p:cNvPr id="3074" name="Picture 2" descr="Red And Blue Transparent Pens Over A White Background Stock Photo, Picture  And Royalty Free Image. Image 5246900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984" y="1503362"/>
            <a:ext cx="2476500" cy="174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8" y="1803398"/>
            <a:ext cx="9427845" cy="1680210"/>
          </a:xfrm>
          <a:prstGeom prst="rect">
            <a:avLst/>
          </a:prstGeom>
          <a:noFill/>
        </p:spPr>
      </p:pic>
      <p:cxnSp>
        <p:nvCxnSpPr>
          <p:cNvPr id="14" name="Straight Connector 13"/>
          <p:cNvCxnSpPr/>
          <p:nvPr/>
        </p:nvCxnSpPr>
        <p:spPr>
          <a:xfrm>
            <a:off x="1507388" y="2971800"/>
            <a:ext cx="192161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543710" y="2708595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5721078" y="2708595"/>
            <a:ext cx="1137880" cy="29476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446502" y="3003355"/>
            <a:ext cx="1306097" cy="387223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054030" y="2101697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83726" y="2167145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94176" y="2971800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125108"/>
            <a:ext cx="9587865" cy="1680210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1509846" y="5334000"/>
            <a:ext cx="130955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2928994" y="5031160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5876116" y="5031160"/>
            <a:ext cx="1137868" cy="27088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/>
          <p:nvPr/>
        </p:nvSpPr>
        <p:spPr>
          <a:xfrm>
            <a:off x="852356" y="5334000"/>
            <a:ext cx="1509844" cy="381719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6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16" grpId="0"/>
      <p:bldP spid="17" grpId="0"/>
      <p:bldP spid="20" grpId="0"/>
      <p:bldP spid="26" grpId="0" animBg="1"/>
      <p:bldP spid="27" grpId="0" animBg="1"/>
      <p:bldP spid="2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E731-4A03-48DE-A464-E10DB04C00F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78180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 flipV="1">
            <a:off x="2209800" y="1219200"/>
            <a:ext cx="59436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1295400" y="2743200"/>
            <a:ext cx="609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743200" y="4495800"/>
            <a:ext cx="685800" cy="6858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200400" y="5943600"/>
            <a:ext cx="49530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852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14FFA-5EB1-4A47-9ADE-AF83AD8C0F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39"/>
            <a:ext cx="9601200" cy="5535561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2819400" y="1752600"/>
            <a:ext cx="3181350" cy="609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943350" y="3962400"/>
            <a:ext cx="2990850" cy="990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5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A115-BC26-4D0D-97FE-C1553F81DED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" y="2458"/>
            <a:ext cx="9507245" cy="563634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7010400" y="990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53300" y="45720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59561" y="1737729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059561" y="2302718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4770766" y="3657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456566" y="3865980"/>
            <a:ext cx="18277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expensive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94876" y="5346412"/>
            <a:ext cx="41761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ecisive, crucial, certain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651976" y="4797282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7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6" grpId="0" animBg="1"/>
      <p:bldP spid="17" grpId="0" animBg="1"/>
      <p:bldP spid="13" grpId="0"/>
      <p:bldP spid="14" grpId="0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71600" y="1066800"/>
            <a:ext cx="80772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V Incomplete Sentences</a:t>
            </a:r>
          </a:p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</a:t>
            </a:r>
          </a:p>
        </p:txBody>
      </p:sp>
    </p:spTree>
    <p:extLst>
      <p:ext uri="{BB962C8B-B14F-4D97-AF65-F5344CB8AC3E}">
        <p14:creationId xmlns:p14="http://schemas.microsoft.com/office/powerpoint/2010/main" val="394801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296F9-5002-4297-8D5A-97C78E54F8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0" y="325878"/>
            <a:ext cx="9601200" cy="2057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24800" y="-66368"/>
            <a:ext cx="18036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438400" y="685800"/>
            <a:ext cx="51816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486400" y="1600200"/>
            <a:ext cx="3793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Đợi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0" y="2398026"/>
            <a:ext cx="9512100" cy="2402574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752600" y="2743200"/>
            <a:ext cx="2133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438400" y="3759638"/>
            <a:ext cx="7081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/ every + N (singular) + V (singular)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375" y="4733925"/>
            <a:ext cx="9527713" cy="2047875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2438400" y="5029200"/>
            <a:ext cx="4800600" cy="838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429000" y="6162212"/>
            <a:ext cx="3155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3000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dặm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9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7" grpId="0"/>
      <p:bldP spid="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E59A-30DB-4734-9E2C-FE5BDEF2D1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4384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304800"/>
            <a:ext cx="914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648200" y="1600200"/>
            <a:ext cx="27109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582" y="2422422"/>
            <a:ext cx="9548971" cy="2682978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057400" y="2819400"/>
            <a:ext cx="4114800" cy="1066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489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6EA7-8CBC-46D2-AE8B-345DA96C41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1" y="0"/>
            <a:ext cx="9564329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3760470" y="381000"/>
            <a:ext cx="1725930" cy="1600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76" y="2723535"/>
            <a:ext cx="9547123" cy="2991465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1676400" y="3429000"/>
            <a:ext cx="2209800" cy="609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9565" y="5813567"/>
            <a:ext cx="860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S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 –  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C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M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P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075" y="6341299"/>
            <a:ext cx="947031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Opinion – Size – Age – Shape – Color – Origin – Material – Purpose)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23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4" grpId="1"/>
      <p:bldP spid="1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81E-0190-4F66-B007-A547B0AECB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58"/>
            <a:ext cx="9601200" cy="2745658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667000" y="304800"/>
            <a:ext cx="31242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1371600"/>
            <a:ext cx="1462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3200"/>
            <a:ext cx="9524390" cy="2971800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447800" y="3175575"/>
            <a:ext cx="4053060" cy="73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111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58" y="0"/>
            <a:ext cx="9603658" cy="29718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819400" y="381000"/>
            <a:ext cx="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914400"/>
            <a:ext cx="4200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Almost + all / every / no</a:t>
            </a:r>
          </a:p>
        </p:txBody>
      </p:sp>
    </p:spTree>
    <p:extLst>
      <p:ext uri="{BB962C8B-B14F-4D97-AF65-F5344CB8AC3E}">
        <p14:creationId xmlns:p14="http://schemas.microsoft.com/office/powerpoint/2010/main" val="24660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71600" y="1066800"/>
            <a:ext cx="8077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VI Incomplete Texts</a:t>
            </a:r>
          </a:p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200</a:t>
            </a:r>
          </a:p>
        </p:txBody>
      </p:sp>
    </p:spTree>
    <p:extLst>
      <p:ext uri="{BB962C8B-B14F-4D97-AF65-F5344CB8AC3E}">
        <p14:creationId xmlns:p14="http://schemas.microsoft.com/office/powerpoint/2010/main" val="368675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D2790-C44E-4936-8733-05623E9D0D1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3429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38200" y="1600200"/>
            <a:ext cx="6858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46206"/>
            <a:ext cx="9524390" cy="2249744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5334000" y="3733800"/>
            <a:ext cx="20574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07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40E2-E337-47CC-BA48-23A501F006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28956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1066800" y="304800"/>
            <a:ext cx="7974330" cy="1905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95600"/>
            <a:ext cx="4572000" cy="28956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457200" y="3505200"/>
            <a:ext cx="2743200" cy="762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61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0EE7-ED5F-49E6-A367-E19E4ADE06B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8" y="17206"/>
            <a:ext cx="9575022" cy="303079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914400"/>
            <a:ext cx="1143000" cy="304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8" y="3023419"/>
            <a:ext cx="9575022" cy="2462981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4114800" y="3352800"/>
            <a:ext cx="304800" cy="59239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832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3494-4C6C-433A-9B7C-596D6E5749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59080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1447800" y="838200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1506794" y="2086897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123" y="2598174"/>
            <a:ext cx="7379110" cy="195662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257800" y="3429000"/>
            <a:ext cx="18288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54794"/>
            <a:ext cx="9524390" cy="2303206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H="1" flipV="1">
            <a:off x="6858000" y="4953000"/>
            <a:ext cx="1752600" cy="135255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32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2" grpId="0" animBg="1"/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2AAA-EF2E-4E1D-8BFC-8C1809C38A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334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295400" y="609600"/>
            <a:ext cx="762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3429000" y="2895600"/>
            <a:ext cx="10668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80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43000" y="1066800"/>
            <a:ext cx="8153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VII </a:t>
            </a:r>
          </a:p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Comprehension</a:t>
            </a:r>
          </a:p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203</a:t>
            </a:r>
          </a:p>
        </p:txBody>
      </p:sp>
    </p:spTree>
    <p:extLst>
      <p:ext uri="{BB962C8B-B14F-4D97-AF65-F5344CB8AC3E}">
        <p14:creationId xmlns:p14="http://schemas.microsoft.com/office/powerpoint/2010/main" val="391270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F516-F6B0-4C95-BC9F-5ECA496506A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10" y="14748"/>
            <a:ext cx="9601200" cy="9230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98108"/>
            <a:ext cx="9524390" cy="35623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8" y="14748"/>
            <a:ext cx="9521932" cy="1509252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438400" y="937757"/>
            <a:ext cx="708599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0" y="1524000"/>
            <a:ext cx="376047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2667000" y="937757"/>
            <a:ext cx="3048000" cy="31770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374"/>
            <a:ext cx="9524390" cy="2293374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1752600" y="552450"/>
            <a:ext cx="200787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1880235" y="1001347"/>
            <a:ext cx="786765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2438400" y="1409081"/>
            <a:ext cx="121920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919628" y="1869049"/>
            <a:ext cx="1576172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/>
          <p:nvPr/>
        </p:nvSpPr>
        <p:spPr>
          <a:xfrm>
            <a:off x="914400" y="6305550"/>
            <a:ext cx="838200" cy="23812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0" y="1776867"/>
            <a:ext cx="9517200" cy="1204458"/>
          </a:xfrm>
          <a:prstGeom prst="rect">
            <a:avLst/>
          </a:prstGeom>
        </p:spPr>
      </p:pic>
      <p:cxnSp>
        <p:nvCxnSpPr>
          <p:cNvPr id="28" name="Straight Connector 27"/>
          <p:cNvCxnSpPr/>
          <p:nvPr/>
        </p:nvCxnSpPr>
        <p:spPr>
          <a:xfrm>
            <a:off x="8534400" y="2286000"/>
            <a:ext cx="10668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190" y="2819400"/>
            <a:ext cx="227881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 flipV="1">
            <a:off x="762000" y="2667000"/>
            <a:ext cx="4953000" cy="1752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1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9FA08-A74E-49B5-9790-1E93F947C6B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90750"/>
            <a:ext cx="9601200" cy="46672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870"/>
            <a:ext cx="6000750" cy="95372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1143000" y="762000"/>
            <a:ext cx="533400" cy="2819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6"/>
            <a:ext cx="7467600" cy="113808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H="1" flipV="1">
            <a:off x="2819400" y="990599"/>
            <a:ext cx="762000" cy="396240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8238"/>
            <a:ext cx="8077200" cy="1551961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H="1" flipV="1">
            <a:off x="1143000" y="1371600"/>
            <a:ext cx="7239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5486400" y="6172200"/>
            <a:ext cx="1219200" cy="3048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64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89963-7C7F-49A2-89B0-50B57D9DE90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09825"/>
            <a:ext cx="9524390" cy="44481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638425" cy="381000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1066800" y="190500"/>
            <a:ext cx="76200" cy="33147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356" y="405581"/>
            <a:ext cx="6724955" cy="508819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971800" y="762000"/>
            <a:ext cx="152400" cy="472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95350"/>
            <a:ext cx="8305800" cy="628650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6096000" y="1295400"/>
            <a:ext cx="381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356" y="1534292"/>
            <a:ext cx="8325156" cy="599307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7315200" y="1905000"/>
            <a:ext cx="381000" cy="4191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158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863D-9515-4E55-BA39-13BA9EF0575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0209"/>
            <a:ext cx="4086225" cy="3952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940614"/>
            <a:ext cx="3743325" cy="18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58" y="0"/>
            <a:ext cx="9375058" cy="5334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1524000" y="457200"/>
            <a:ext cx="3886200" cy="2971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4343400" y="0"/>
            <a:ext cx="2362200" cy="5334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536472"/>
            <a:ext cx="9526848" cy="454127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1143000" y="838200"/>
            <a:ext cx="2362200" cy="525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458" y="968477"/>
            <a:ext cx="9222658" cy="1174648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3886200" y="1447800"/>
            <a:ext cx="5154930" cy="762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0" y="1981200"/>
            <a:ext cx="3276600" cy="1344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4760966" y="4495800"/>
            <a:ext cx="2759974" cy="2545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6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36BD8-94AF-4C24-934A-8963144494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5" y="4991100"/>
            <a:ext cx="3981450" cy="1866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265" y="5032273"/>
            <a:ext cx="4048125" cy="18478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601200" cy="175260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6858000" y="0"/>
            <a:ext cx="8382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800600" y="1371600"/>
            <a:ext cx="3429000" cy="381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>
            <a:endCxn id="12" idx="2"/>
          </p:cNvCxnSpPr>
          <p:nvPr/>
        </p:nvCxnSpPr>
        <p:spPr>
          <a:xfrm flipV="1">
            <a:off x="1371600" y="457200"/>
            <a:ext cx="5905500" cy="6324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2754414"/>
            <a:ext cx="9526848" cy="941286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7277100" y="6459794"/>
            <a:ext cx="23352" cy="172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1143000" y="3505200"/>
            <a:ext cx="6781800" cy="3048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51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978" y="1676400"/>
            <a:ext cx="7872984" cy="1143000"/>
          </a:xfrm>
        </p:spPr>
        <p:txBody>
          <a:bodyPr/>
          <a:lstStyle/>
          <a:p>
            <a:r>
              <a:rPr lang="en-US" dirty="0" smtClean="0"/>
              <a:t>LISTENING PRACTICE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8708"/>
            <a:ext cx="9601200" cy="88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1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7DC6-5556-431B-B7B1-A46E99EEB7D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8" y="0"/>
            <a:ext cx="9586452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8626" y="457200"/>
            <a:ext cx="4952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The plates are full of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48" y="3962400"/>
            <a:ext cx="4616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coffee cup is empty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00093" y="3365212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193</a:t>
            </a:r>
          </a:p>
        </p:txBody>
      </p:sp>
    </p:spTree>
    <p:extLst>
      <p:ext uri="{BB962C8B-B14F-4D97-AF65-F5344CB8AC3E}">
        <p14:creationId xmlns:p14="http://schemas.microsoft.com/office/powerpoint/2010/main" val="143731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D3C76-97A4-457B-A199-815D5CF0EA3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381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29200" y="1927123"/>
            <a:ext cx="47041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sink is full of dishes</a:t>
            </a:r>
          </a:p>
        </p:txBody>
      </p:sp>
    </p:spTree>
    <p:extLst>
      <p:ext uri="{BB962C8B-B14F-4D97-AF65-F5344CB8AC3E}">
        <p14:creationId xmlns:p14="http://schemas.microsoft.com/office/powerpoint/2010/main" val="6318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8C8B0-96FF-4924-97D7-5D47EF0B0B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05400" y="228600"/>
            <a:ext cx="42033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UcPeriod"/>
            </a:pP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man is preparing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" y="3962400"/>
            <a:ext cx="543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The woman is holding a fork</a:t>
            </a:r>
          </a:p>
        </p:txBody>
      </p:sp>
    </p:spTree>
    <p:extLst>
      <p:ext uri="{BB962C8B-B14F-4D97-AF65-F5344CB8AC3E}">
        <p14:creationId xmlns:p14="http://schemas.microsoft.com/office/powerpoint/2010/main" val="336993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FE9AD-6D87-4ACE-BE07-4FD1AEC224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35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9AC5-80A1-4B8F-94EE-1C5CE672524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23"/>
            <a:ext cx="5867400" cy="218767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81000" y="990600"/>
            <a:ext cx="762000" cy="6096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" y="2192594"/>
            <a:ext cx="6309852" cy="192220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3760470" y="3276600"/>
            <a:ext cx="2411730" cy="838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324600" y="3505200"/>
            <a:ext cx="2419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8" y="4114800"/>
            <a:ext cx="6462252" cy="23622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4876800" y="5334000"/>
            <a:ext cx="1600200" cy="1143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87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/>
      <p:bldP spid="1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832D9-62DF-4EC3-BEB5-856E7E66CC9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954"/>
            <a:ext cx="7010400" cy="2177845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895600" y="533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2895600" y="1676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413" y="2209799"/>
            <a:ext cx="7239000" cy="2286001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3490452" y="2939845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2209800" y="3465871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16127-C8B2-456C-9654-430E8AC6CA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" y="0"/>
            <a:ext cx="9582150" cy="838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531" y="838200"/>
            <a:ext cx="6686550" cy="60198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1400" y="838200"/>
            <a:ext cx="5942990" cy="14478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8382000" y="1600200"/>
            <a:ext cx="11423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114800" y="1981200"/>
            <a:ext cx="2743200" cy="3048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9445" y="3352800"/>
            <a:ext cx="5823585" cy="1219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7" name="Rounded Rectangle 16"/>
          <p:cNvSpPr/>
          <p:nvPr/>
        </p:nvSpPr>
        <p:spPr>
          <a:xfrm>
            <a:off x="6313438" y="3382297"/>
            <a:ext cx="2220961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9824" y="5410200"/>
            <a:ext cx="5841376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9" name="Rounded Rectangle 18"/>
          <p:cNvSpPr/>
          <p:nvPr/>
        </p:nvSpPr>
        <p:spPr>
          <a:xfrm>
            <a:off x="6313437" y="5467350"/>
            <a:ext cx="130656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620000" y="228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32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487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7" grpId="0" animBg="1"/>
      <p:bldP spid="19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A2D62-0791-4D47-ACF1-01127EC475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33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29497"/>
            <a:ext cx="5638190" cy="134210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4968203" y="29497"/>
            <a:ext cx="103254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86200" y="2817710"/>
            <a:ext cx="5638190" cy="152569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1" name="Rounded Rectangle 10"/>
          <p:cNvSpPr/>
          <p:nvPr/>
        </p:nvSpPr>
        <p:spPr>
          <a:xfrm>
            <a:off x="5334000" y="3390055"/>
            <a:ext cx="118302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86200" y="5344447"/>
            <a:ext cx="5638189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126481" y="6305550"/>
            <a:ext cx="188685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399072" y="1676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6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487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 animBg="1"/>
      <p:bldP spid="11" grpId="0" animBg="1"/>
      <p:bldP spid="1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4B294-E90B-453D-90F7-CECB651828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34" y="0"/>
            <a:ext cx="9582150" cy="9239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14092"/>
            <a:ext cx="5334000" cy="59439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1400" y="0"/>
            <a:ext cx="6019800" cy="2362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530463" y="80962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8763000" y="1435356"/>
            <a:ext cx="81669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3298" y="3319462"/>
            <a:ext cx="5926394" cy="132873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6" name="Rounded Rectangle 15"/>
          <p:cNvSpPr/>
          <p:nvPr/>
        </p:nvSpPr>
        <p:spPr>
          <a:xfrm>
            <a:off x="5356123" y="3829050"/>
            <a:ext cx="310207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1568" y="5540169"/>
            <a:ext cx="5952822" cy="93683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4921968" y="5647559"/>
            <a:ext cx="140263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16 Track 1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76060" y="243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935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C4DE9-1DC8-4890-AD48-84C7DA5C21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057900" cy="6781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0470" y="0"/>
            <a:ext cx="5840730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2" name="Rounded Rectangle 11"/>
          <p:cNvSpPr/>
          <p:nvPr/>
        </p:nvSpPr>
        <p:spPr>
          <a:xfrm>
            <a:off x="4267200" y="0"/>
            <a:ext cx="13716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095873" y="914400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0470" y="2819400"/>
            <a:ext cx="5840730" cy="1600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5" name="Rounded Rectangle 14"/>
          <p:cNvSpPr/>
          <p:nvPr/>
        </p:nvSpPr>
        <p:spPr>
          <a:xfrm>
            <a:off x="7696200" y="2819400"/>
            <a:ext cx="18281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3774112" y="4038600"/>
            <a:ext cx="1407488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60470" y="5165008"/>
            <a:ext cx="5763920" cy="1616792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7391400" y="5840669"/>
            <a:ext cx="6858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16 Track 1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734300" y="1676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32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1935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6/20/2023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11574</TotalTime>
  <Words>631</Words>
  <Application>Microsoft Office PowerPoint</Application>
  <PresentationFormat>Custom</PresentationFormat>
  <Paragraphs>251</Paragraphs>
  <Slides>61</Slides>
  <Notes>3</Notes>
  <HiddenSlides>0</HiddenSlides>
  <MMClips>7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61</vt:i4>
      </vt:variant>
    </vt:vector>
  </HeadingPairs>
  <TitlesOfParts>
    <vt:vector size="64" baseType="lpstr">
      <vt:lpstr>Solstice</vt:lpstr>
      <vt:lpstr>1_Solstice</vt:lpstr>
      <vt:lpstr>5_Solstice</vt:lpstr>
      <vt:lpstr>PowerPoint Presentation</vt:lpstr>
      <vt:lpstr>ENGLISH 3 </vt:lpstr>
      <vt:lpstr>PowerPoint Presentation</vt:lpstr>
      <vt:lpstr>UNIT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LISTENING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BillGates</cp:lastModifiedBy>
  <cp:revision>1288</cp:revision>
  <dcterms:created xsi:type="dcterms:W3CDTF">2017-11-18T13:40:10Z</dcterms:created>
  <dcterms:modified xsi:type="dcterms:W3CDTF">2023-06-20T14:33:58Z</dcterms:modified>
</cp:coreProperties>
</file>