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45"/>
  </p:notesMasterIdLst>
  <p:handoutMasterIdLst>
    <p:handoutMasterId r:id="rId46"/>
  </p:handoutMasterIdLst>
  <p:sldIdLst>
    <p:sldId id="1037" r:id="rId4"/>
    <p:sldId id="1036" r:id="rId5"/>
    <p:sldId id="979" r:id="rId6"/>
    <p:sldId id="944" r:id="rId7"/>
    <p:sldId id="983" r:id="rId8"/>
    <p:sldId id="1038" r:id="rId9"/>
    <p:sldId id="984" r:id="rId10"/>
    <p:sldId id="985" r:id="rId11"/>
    <p:sldId id="986" r:id="rId12"/>
    <p:sldId id="987" r:id="rId13"/>
    <p:sldId id="988" r:id="rId14"/>
    <p:sldId id="989" r:id="rId15"/>
    <p:sldId id="990" r:id="rId16"/>
    <p:sldId id="991" r:id="rId17"/>
    <p:sldId id="992" r:id="rId18"/>
    <p:sldId id="993" r:id="rId19"/>
    <p:sldId id="994" r:id="rId20"/>
    <p:sldId id="995" r:id="rId21"/>
    <p:sldId id="996" r:id="rId22"/>
    <p:sldId id="997" r:id="rId23"/>
    <p:sldId id="998" r:id="rId24"/>
    <p:sldId id="999" r:id="rId25"/>
    <p:sldId id="1000" r:id="rId26"/>
    <p:sldId id="1001" r:id="rId27"/>
    <p:sldId id="1002" r:id="rId28"/>
    <p:sldId id="1003" r:id="rId29"/>
    <p:sldId id="1004" r:id="rId30"/>
    <p:sldId id="1005" r:id="rId31"/>
    <p:sldId id="1006" r:id="rId32"/>
    <p:sldId id="1039" r:id="rId33"/>
    <p:sldId id="1007" r:id="rId34"/>
    <p:sldId id="1009" r:id="rId35"/>
    <p:sldId id="1010" r:id="rId36"/>
    <p:sldId id="1011" r:id="rId37"/>
    <p:sldId id="1012" r:id="rId38"/>
    <p:sldId id="1015" r:id="rId39"/>
    <p:sldId id="1016" r:id="rId40"/>
    <p:sldId id="1017" r:id="rId41"/>
    <p:sldId id="1018" r:id="rId42"/>
    <p:sldId id="1019" r:id="rId43"/>
    <p:sldId id="856" r:id="rId44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80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 varScale="1">
        <p:scale>
          <a:sx n="64" d="100"/>
          <a:sy n="64" d="100"/>
        </p:scale>
        <p:origin x="-1476" y="-10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3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10/27/2021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10/27/2021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10/27/2021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10/27/2021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10/27/2021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7842" y="2425104"/>
            <a:ext cx="7200900" cy="2396149"/>
          </a:xfrm>
        </p:spPr>
        <p:txBody>
          <a:bodyPr>
            <a:noAutofit/>
          </a:bodyPr>
          <a:lstStyle/>
          <a:p>
            <a: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3962400"/>
            <a:ext cx="7200900" cy="130391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Lecturer</a:t>
            </a:r>
            <a:r>
              <a:rPr lang="en-US" b="1" smtClean="0">
                <a:solidFill>
                  <a:srgbClr val="FF0000"/>
                </a:solidFill>
              </a:rPr>
              <a:t>: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306742"/>
            <a:ext cx="8223762" cy="3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10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INDEFINITE PRONOUNS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665" y="1619296"/>
            <a:ext cx="8438535" cy="1263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779668"/>
            <a:ext cx="769620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0"/>
            <a:ext cx="5010150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982" y="742950"/>
            <a:ext cx="8303408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7991" y="1718368"/>
            <a:ext cx="5670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Both/all/some/most + N (plural)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74483" y="1756053"/>
            <a:ext cx="322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main V (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76980" y="37334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03086" y="3733409"/>
            <a:ext cx="6724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the / possessive adjective + N (plural)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(my/your/his/her…)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322" y="2685773"/>
            <a:ext cx="6365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   sisters            are 24 years old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1752600" y="2209801"/>
            <a:ext cx="2110462" cy="70339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880610" y="2161606"/>
            <a:ext cx="224790" cy="75158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082751" y="2161605"/>
            <a:ext cx="905090" cy="6995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515431" y="5505633"/>
            <a:ext cx="7494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of            his sisters are      24 years old</a:t>
            </a:r>
          </a:p>
        </p:txBody>
      </p:sp>
      <p:cxnSp>
        <p:nvCxnSpPr>
          <p:cNvPr id="33" name="Straight Arrow Connector 32"/>
          <p:cNvCxnSpPr>
            <a:endCxn id="18" idx="2"/>
          </p:cNvCxnSpPr>
          <p:nvPr/>
        </p:nvCxnSpPr>
        <p:spPr>
          <a:xfrm flipV="1">
            <a:off x="2640033" y="4318184"/>
            <a:ext cx="0" cy="128204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267200" y="4272019"/>
            <a:ext cx="1733550" cy="12336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1" idx="0"/>
          </p:cNvCxnSpPr>
          <p:nvPr/>
        </p:nvCxnSpPr>
        <p:spPr>
          <a:xfrm flipV="1">
            <a:off x="5262611" y="4229879"/>
            <a:ext cx="2781037" cy="127575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7" grpId="0"/>
      <p:bldP spid="19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0"/>
            <a:ext cx="5695950" cy="3390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0009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584775"/>
            <a:ext cx="2057400" cy="12440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374922"/>
            <a:ext cx="9524390" cy="279727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81200" y="3962400"/>
            <a:ext cx="7315200" cy="91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1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0" y="381000"/>
            <a:ext cx="9509580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2328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  <p:sp>
        <p:nvSpPr>
          <p:cNvPr id="9" name="Oval 8"/>
          <p:cNvSpPr/>
          <p:nvPr/>
        </p:nvSpPr>
        <p:spPr>
          <a:xfrm>
            <a:off x="2057400" y="838200"/>
            <a:ext cx="304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1066800" y="1371600"/>
            <a:ext cx="381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066800" y="2247900"/>
            <a:ext cx="762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62200" y="1981200"/>
            <a:ext cx="6421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026" name="Picture 2" descr="The Ramen Noodle Diet: Not Just for College Stud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589" y="3395590"/>
            <a:ext cx="4706043" cy="31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209800"/>
            <a:ext cx="37850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ither…….or……….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either……nor……..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7756"/>
            <a:ext cx="9524390" cy="24946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23283" y="5645084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198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05000" y="4953000"/>
            <a:ext cx="5410200" cy="1276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Wine Guide: Can You Mix Red and White Wine? - Wine On My Ti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06" y="1975546"/>
            <a:ext cx="6507480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752600" y="533400"/>
            <a:ext cx="6858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8305190" cy="2438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3674"/>
            <a:ext cx="9524390" cy="2524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29590" y="341096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199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676400" y="3200400"/>
            <a:ext cx="533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532" y="4500255"/>
            <a:ext cx="5486400" cy="227171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029200" y="4500255"/>
            <a:ext cx="4572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095076" y="4507398"/>
            <a:ext cx="534324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19568" y="5111198"/>
            <a:ext cx="924232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321532" y="5701750"/>
            <a:ext cx="536468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854500" y="6319223"/>
            <a:ext cx="7749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1" y="-4916"/>
            <a:ext cx="47244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74674"/>
            <a:ext cx="9315450" cy="928688"/>
          </a:xfrm>
          <a:prstGeom prst="rect">
            <a:avLst/>
          </a:prstGeom>
        </p:spPr>
      </p:pic>
      <p:pic>
        <p:nvPicPr>
          <p:cNvPr id="3074" name="Picture 2" descr="Red And Blue Transparent Pens Over A White Background Stock Photo, Picture  And Royalty Free Image. Image 5246900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84" y="1503362"/>
            <a:ext cx="2476500" cy="17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" y="1803398"/>
            <a:ext cx="9427845" cy="1680210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/>
        </p:nvCxnSpPr>
        <p:spPr>
          <a:xfrm>
            <a:off x="1507388" y="2971800"/>
            <a:ext cx="19216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543710" y="2708595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721078" y="2708595"/>
            <a:ext cx="1137880" cy="29476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46502" y="3003355"/>
            <a:ext cx="1306097" cy="387223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054030" y="210169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83726" y="216714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94176" y="297180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25108"/>
            <a:ext cx="9587865" cy="1680210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09846" y="5334000"/>
            <a:ext cx="13095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28994" y="5031160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876116" y="5031160"/>
            <a:ext cx="1137868" cy="27088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852356" y="5334000"/>
            <a:ext cx="1509844" cy="381719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16" grpId="0"/>
      <p:bldP spid="17" grpId="0"/>
      <p:bldP spid="20" grpId="0"/>
      <p:bldP spid="26" grpId="0" animBg="1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781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2209800" y="1219200"/>
            <a:ext cx="59436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295400" y="2743200"/>
            <a:ext cx="609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743200" y="4495800"/>
            <a:ext cx="685800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200400" y="5943600"/>
            <a:ext cx="49530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39"/>
            <a:ext cx="9601200" cy="553556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819400" y="1752600"/>
            <a:ext cx="3181350" cy="609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943350" y="3962400"/>
            <a:ext cx="2990850" cy="990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" y="2458"/>
            <a:ext cx="9507245" cy="563634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010400" y="990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53300" y="457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9561" y="173772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59561" y="2302718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770766" y="3657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456566" y="3865980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expensive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876" y="5346412"/>
            <a:ext cx="4176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ecisive, crucial, certain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651976" y="4797282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6" grpId="0" animBg="1"/>
      <p:bldP spid="17" grpId="0" animBg="1"/>
      <p:bldP spid="13" grpId="0"/>
      <p:bldP spid="14" grpId="0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325878"/>
            <a:ext cx="9601200" cy="2057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-66368"/>
            <a:ext cx="1803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438400" y="685800"/>
            <a:ext cx="51816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486400" y="1600200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0" y="2398026"/>
            <a:ext cx="9512100" cy="240257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752600" y="2743200"/>
            <a:ext cx="2133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38400" y="3759638"/>
            <a:ext cx="7081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/ every + N (singular) + V (singular)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75" y="4733925"/>
            <a:ext cx="9527713" cy="204787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2438400" y="5029200"/>
            <a:ext cx="4800600" cy="838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6162212"/>
            <a:ext cx="3155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dặm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7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4384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304800"/>
            <a:ext cx="914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1600200"/>
            <a:ext cx="2710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582" y="2422422"/>
            <a:ext cx="9548971" cy="2682978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57400" y="2819400"/>
            <a:ext cx="4114800" cy="1066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1" y="0"/>
            <a:ext cx="9564329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3760470" y="381000"/>
            <a:ext cx="1725930" cy="1600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6" y="2723535"/>
            <a:ext cx="9547123" cy="2991465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676400" y="3429000"/>
            <a:ext cx="2209800" cy="609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9565" y="5813567"/>
            <a:ext cx="860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S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–  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M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75" y="6341299"/>
            <a:ext cx="947031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Opinion – Size – Age – Shape – Color – Origin – Material – Purpose)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58"/>
            <a:ext cx="9601200" cy="2745658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667000" y="304800"/>
            <a:ext cx="31242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1371600"/>
            <a:ext cx="1462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524390" cy="2971800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447800" y="3175575"/>
            <a:ext cx="4053060" cy="73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" y="0"/>
            <a:ext cx="9603658" cy="2971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819400" y="381000"/>
            <a:ext cx="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914400"/>
            <a:ext cx="4200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+ all / every / no</a:t>
            </a:r>
          </a:p>
        </p:txBody>
      </p:sp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3429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38200" y="1600200"/>
            <a:ext cx="6858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6206"/>
            <a:ext cx="9524390" cy="224974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34000" y="3733800"/>
            <a:ext cx="20574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28956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066800" y="304800"/>
            <a:ext cx="7974330" cy="1905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95600"/>
            <a:ext cx="4572000" cy="28956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" y="3505200"/>
            <a:ext cx="2743200" cy="762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8" y="17206"/>
            <a:ext cx="9575022" cy="303079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914400"/>
            <a:ext cx="1143000" cy="30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8" y="3023419"/>
            <a:ext cx="9575022" cy="246298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114800" y="3352800"/>
            <a:ext cx="304800" cy="59239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5908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447800" y="838200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06794" y="2086897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23" y="2598174"/>
            <a:ext cx="7379110" cy="195662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3429000"/>
            <a:ext cx="18288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54794"/>
            <a:ext cx="9524390" cy="2303206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H="1" flipV="1">
            <a:off x="6858000" y="4953000"/>
            <a:ext cx="1752600" cy="13525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33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295400" y="609600"/>
            <a:ext cx="762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429000" y="2895600"/>
            <a:ext cx="10668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10" y="14748"/>
            <a:ext cx="9601200" cy="9230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98108"/>
            <a:ext cx="9524390" cy="3562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14748"/>
            <a:ext cx="9521932" cy="15092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38400" y="937757"/>
            <a:ext cx="708599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1524000"/>
            <a:ext cx="376047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937757"/>
            <a:ext cx="3048000" cy="31770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374"/>
            <a:ext cx="9524390" cy="2293374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752600" y="552450"/>
            <a:ext cx="200787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880235" y="1001347"/>
            <a:ext cx="786765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2438400" y="1409081"/>
            <a:ext cx="121920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919628" y="1869049"/>
            <a:ext cx="1576172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914400" y="6305550"/>
            <a:ext cx="838200" cy="23812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" y="1776867"/>
            <a:ext cx="9517200" cy="1204458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8534400" y="2286000"/>
            <a:ext cx="10668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90" y="2819400"/>
            <a:ext cx="227881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762000" y="2667000"/>
            <a:ext cx="4953000" cy="1752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0750"/>
            <a:ext cx="9601200" cy="4667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70"/>
            <a:ext cx="6000750" cy="9537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1143000" y="762000"/>
            <a:ext cx="533400" cy="2819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6"/>
            <a:ext cx="7467600" cy="113808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2819400" y="990599"/>
            <a:ext cx="762000" cy="3962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238"/>
            <a:ext cx="8077200" cy="155196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1143000" y="1371600"/>
            <a:ext cx="7239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486400" y="6172200"/>
            <a:ext cx="1219200" cy="3048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825"/>
            <a:ext cx="9524390" cy="4448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38425" cy="381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1066800" y="190500"/>
            <a:ext cx="76200" cy="3314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356" y="405581"/>
            <a:ext cx="6724955" cy="50881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971800" y="762000"/>
            <a:ext cx="152400" cy="472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5350"/>
            <a:ext cx="8305800" cy="62865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096000" y="1295400"/>
            <a:ext cx="381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356" y="1534292"/>
            <a:ext cx="8325156" cy="599307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7315200" y="1905000"/>
            <a:ext cx="381000" cy="419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0209"/>
            <a:ext cx="4086225" cy="3952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940614"/>
            <a:ext cx="3743325" cy="18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" y="0"/>
            <a:ext cx="9375058" cy="5334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524000" y="457200"/>
            <a:ext cx="3886200" cy="2971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4343400" y="0"/>
            <a:ext cx="2362200" cy="5334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536472"/>
            <a:ext cx="9526848" cy="454127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1143000" y="838200"/>
            <a:ext cx="2362200" cy="525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58" y="968477"/>
            <a:ext cx="9222658" cy="1174648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886200" y="1447800"/>
            <a:ext cx="5154930" cy="76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0" y="1981200"/>
            <a:ext cx="3276600" cy="1344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4760966" y="4495800"/>
            <a:ext cx="2759974" cy="254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5" y="4991100"/>
            <a:ext cx="3981450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5" y="5032273"/>
            <a:ext cx="404812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601200" cy="17526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58000" y="0"/>
            <a:ext cx="8382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800600" y="1371600"/>
            <a:ext cx="3429000" cy="381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2" idx="2"/>
          </p:cNvCxnSpPr>
          <p:nvPr/>
        </p:nvCxnSpPr>
        <p:spPr>
          <a:xfrm flipV="1">
            <a:off x="1371600" y="457200"/>
            <a:ext cx="5905500" cy="6324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2754414"/>
            <a:ext cx="9526848" cy="94128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7277100" y="6459794"/>
            <a:ext cx="23352" cy="17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143000" y="3505200"/>
            <a:ext cx="6781800" cy="3048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78" y="1676400"/>
            <a:ext cx="7872984" cy="1143000"/>
          </a:xfrm>
        </p:spPr>
        <p:txBody>
          <a:bodyPr/>
          <a:lstStyle/>
          <a:p>
            <a:r>
              <a:rPr lang="en-US" dirty="0" smtClean="0"/>
              <a:t>LISTENING PRACTICE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8708"/>
            <a:ext cx="9601200" cy="88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1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" y="0"/>
            <a:ext cx="9586452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626" y="457200"/>
            <a:ext cx="4952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The plates are full of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48" y="3962400"/>
            <a:ext cx="461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coffee cup is empty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0093" y="3365212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193</a:t>
            </a:r>
          </a:p>
        </p:txBody>
      </p:sp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381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29200" y="1927123"/>
            <a:ext cx="4704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sink is full of dishes</a:t>
            </a:r>
          </a:p>
        </p:txBody>
      </p:sp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400" y="228600"/>
            <a:ext cx="4203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 is preparing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3962400"/>
            <a:ext cx="543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The woman is holding a fork</a:t>
            </a:r>
          </a:p>
        </p:txBody>
      </p:sp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23"/>
            <a:ext cx="5867400" cy="21876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81000" y="990600"/>
            <a:ext cx="762000" cy="6096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2192594"/>
            <a:ext cx="6309852" cy="19222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60470" y="3276600"/>
            <a:ext cx="2411730" cy="838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324600" y="3505200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8" y="4114800"/>
            <a:ext cx="6462252" cy="236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876800" y="5334000"/>
            <a:ext cx="1600200" cy="1143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54"/>
            <a:ext cx="7010400" cy="21778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95600" y="533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95600" y="1676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13" y="2209799"/>
            <a:ext cx="7239000" cy="228600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3490452" y="2939845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209800" y="3465871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58215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531" y="838200"/>
            <a:ext cx="6686550" cy="601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38200"/>
            <a:ext cx="5942990" cy="14478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8382000" y="1600200"/>
            <a:ext cx="11423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14800" y="1981200"/>
            <a:ext cx="2743200" cy="3048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445" y="3352800"/>
            <a:ext cx="5823585" cy="1219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7" name="Rounded Rectangle 16"/>
          <p:cNvSpPr/>
          <p:nvPr/>
        </p:nvSpPr>
        <p:spPr>
          <a:xfrm>
            <a:off x="6313438" y="3382297"/>
            <a:ext cx="2220961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824" y="5410200"/>
            <a:ext cx="5841376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9" name="Rounded Rectangle 18"/>
          <p:cNvSpPr/>
          <p:nvPr/>
        </p:nvSpPr>
        <p:spPr>
          <a:xfrm>
            <a:off x="6313437" y="5467350"/>
            <a:ext cx="130656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29497"/>
            <a:ext cx="5638190" cy="13421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968203" y="29497"/>
            <a:ext cx="103254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2817710"/>
            <a:ext cx="5638190" cy="152569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Rounded Rectangle 10"/>
          <p:cNvSpPr/>
          <p:nvPr/>
        </p:nvSpPr>
        <p:spPr>
          <a:xfrm>
            <a:off x="5334000" y="3390055"/>
            <a:ext cx="118302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5344447"/>
            <a:ext cx="5638189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126481" y="6305550"/>
            <a:ext cx="188685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4" y="0"/>
            <a:ext cx="9582150" cy="923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092"/>
            <a:ext cx="5334000" cy="5943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0"/>
            <a:ext cx="6019800" cy="2362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530463" y="80962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763000" y="1435356"/>
            <a:ext cx="81669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298" y="3319462"/>
            <a:ext cx="5926394" cy="1328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Rounded Rectangle 15"/>
          <p:cNvSpPr/>
          <p:nvPr/>
        </p:nvSpPr>
        <p:spPr>
          <a:xfrm>
            <a:off x="5356123" y="3829050"/>
            <a:ext cx="310207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68" y="5540169"/>
            <a:ext cx="5952822" cy="93683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4921968" y="5647559"/>
            <a:ext cx="140263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57900" cy="6781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0470" y="0"/>
            <a:ext cx="5840730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4267200" y="0"/>
            <a:ext cx="13716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95873" y="914400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470" y="2819400"/>
            <a:ext cx="5840730" cy="1600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Rounded Rectangle 14"/>
          <p:cNvSpPr/>
          <p:nvPr/>
        </p:nvSpPr>
        <p:spPr>
          <a:xfrm>
            <a:off x="7696200" y="2819400"/>
            <a:ext cx="18281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774112" y="4038600"/>
            <a:ext cx="1407488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0470" y="5165008"/>
            <a:ext cx="5763920" cy="161679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7391400" y="5840669"/>
            <a:ext cx="6858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10/27/2021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11363</TotalTime>
  <Words>417</Words>
  <Application>Microsoft Office PowerPoint</Application>
  <PresentationFormat>Custom</PresentationFormat>
  <Paragraphs>169</Paragraphs>
  <Slides>41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Solstice</vt:lpstr>
      <vt:lpstr>1_Solstice</vt:lpstr>
      <vt:lpstr>5_Solstice</vt:lpstr>
      <vt:lpstr>ENGLISH 3 </vt:lpstr>
      <vt:lpstr>PowerPoint Presentation</vt:lpstr>
      <vt:lpstr>UNIT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LISTENING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1257</cp:revision>
  <dcterms:created xsi:type="dcterms:W3CDTF">2017-11-18T13:40:10Z</dcterms:created>
  <dcterms:modified xsi:type="dcterms:W3CDTF">2021-10-27T08:42:36Z</dcterms:modified>
</cp:coreProperties>
</file>