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61" r:id="rId3"/>
    <p:sldId id="256" r:id="rId4"/>
    <p:sldId id="257" r:id="rId5"/>
    <p:sldId id="258" r:id="rId6"/>
    <p:sldId id="259" r:id="rId7"/>
    <p:sldId id="260" r:id="rId8"/>
    <p:sldId id="263" r:id="rId9"/>
    <p:sldId id="271" r:id="rId10"/>
    <p:sldId id="27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82" r:id="rId19"/>
    <p:sldId id="26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4" r:id="rId30"/>
    <p:sldId id="286" r:id="rId31"/>
    <p:sldId id="285" r:id="rId32"/>
    <p:sldId id="287" r:id="rId33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9328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0475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1456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6680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075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53465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6432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124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72569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78007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18961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F80C3-9CEC-40F3-BC03-1B68F91A2A66}" type="datetimeFigureOut">
              <a:rPr lang="vi-VN" smtClean="0"/>
              <a:t>07/12/2022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2CF25-36EB-494B-9E24-57E2CECA6ED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9035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Test 15 </a:t>
            </a:r>
            <a:br>
              <a:rPr lang="en-US" sz="600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600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600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600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Tiếng Anh 3 </a:t>
            </a:r>
            <a:endParaRPr lang="vi-VN" sz="600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70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6" t="7692" r="16869" b="9540"/>
          <a:stretch/>
        </p:blipFill>
        <p:spPr bwMode="auto">
          <a:xfrm>
            <a:off x="178626" y="81596"/>
            <a:ext cx="8870358" cy="6054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963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1" t="7701" r="16090" b="19408"/>
          <a:stretch/>
        </p:blipFill>
        <p:spPr bwMode="auto">
          <a:xfrm>
            <a:off x="-3116" y="1322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12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4" t="7541" r="16868" b="29605"/>
          <a:stretch/>
        </p:blipFill>
        <p:spPr bwMode="auto">
          <a:xfrm>
            <a:off x="-10852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90028" y="63573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AGOldFace-Outline" pitchFamily="18" charset="-93"/>
                <a:ea typeface="AGOldFace-Outline" pitchFamily="18" charset="-93"/>
                <a:cs typeface="AGOldFace-Outline" pitchFamily="18" charset="-93"/>
              </a:rPr>
              <a:t>1.C. but</a:t>
            </a:r>
            <a:endParaRPr lang="vi-VN" sz="3600" b="1">
              <a:solidFill>
                <a:srgbClr val="FF0000"/>
              </a:solidFill>
              <a:latin typeface="AGOldFace-Outline" pitchFamily="18" charset="-93"/>
              <a:ea typeface="AGOldFace-Outline" pitchFamily="18" charset="-93"/>
              <a:cs typeface="AGOldFace-Outline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90028" y="1628800"/>
            <a:ext cx="240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AGOldFace-Outline" pitchFamily="18" charset="-93"/>
                <a:ea typeface="AGOldFace-Outline" pitchFamily="18" charset="-93"/>
                <a:cs typeface="AGOldFace-Outline" pitchFamily="18" charset="-93"/>
              </a:rPr>
              <a:t>2.D. While</a:t>
            </a:r>
            <a:endParaRPr lang="vi-VN" sz="3600" b="1">
              <a:solidFill>
                <a:srgbClr val="FF0000"/>
              </a:solidFill>
              <a:latin typeface="AGOldFace-Outline" pitchFamily="18" charset="-93"/>
              <a:ea typeface="AGOldFace-Outline" pitchFamily="18" charset="-93"/>
              <a:cs typeface="AGOldFace-Outline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3912" y="657035"/>
            <a:ext cx="2810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AGOldFace-Outline" pitchFamily="18" charset="-93"/>
                <a:ea typeface="AGOldFace-Outline" pitchFamily="18" charset="-93"/>
                <a:cs typeface="AGOldFace-Outline" pitchFamily="18" charset="-93"/>
              </a:rPr>
              <a:t>3</a:t>
            </a:r>
            <a:r>
              <a:rPr lang="en-US" sz="3600" b="1" smtClean="0">
                <a:solidFill>
                  <a:srgbClr val="FF0000"/>
                </a:solidFill>
                <a:latin typeface="AGOldFace-Outline" pitchFamily="18" charset="-93"/>
                <a:ea typeface="AGOldFace-Outline" pitchFamily="18" charset="-93"/>
                <a:cs typeface="AGOldFace-Outline" pitchFamily="18" charset="-93"/>
              </a:rPr>
              <a:t>.C. although</a:t>
            </a:r>
            <a:endParaRPr lang="vi-VN" sz="3600" b="1">
              <a:solidFill>
                <a:srgbClr val="FF0000"/>
              </a:solidFill>
              <a:latin typeface="AGOldFace-Outline" pitchFamily="18" charset="-93"/>
              <a:ea typeface="AGOldFace-Outline" pitchFamily="18" charset="-93"/>
              <a:cs typeface="AGOldFace-Outline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9668" y="1628798"/>
            <a:ext cx="2810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AGOldFace-Outline" pitchFamily="18" charset="-93"/>
                <a:ea typeface="AGOldFace-Outline" pitchFamily="18" charset="-93"/>
                <a:cs typeface="AGOldFace-Outline" pitchFamily="18" charset="-93"/>
              </a:rPr>
              <a:t>4.B. for</a:t>
            </a:r>
            <a:endParaRPr lang="vi-VN" sz="3600" b="1">
              <a:solidFill>
                <a:srgbClr val="FF0000"/>
              </a:solidFill>
              <a:latin typeface="AGOldFace-Outline" pitchFamily="18" charset="-93"/>
              <a:ea typeface="AGOldFace-Outline" pitchFamily="18" charset="-93"/>
              <a:cs typeface="AGOldFace-Outline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148044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1" t="17271" r="34052" b="8059"/>
          <a:stretch/>
        </p:blipFill>
        <p:spPr bwMode="auto">
          <a:xfrm>
            <a:off x="0" y="-26960"/>
            <a:ext cx="9144000" cy="676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12" y="1270501"/>
            <a:ext cx="822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1.C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50" y="2132855"/>
            <a:ext cx="856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2.D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15255" y="3967673"/>
            <a:ext cx="856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.VnTime" pitchFamily="34" charset="0"/>
              </a:rPr>
              <a:t>1</a:t>
            </a:r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.D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70763" y="4668048"/>
            <a:ext cx="822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2.C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48919" y="5314379"/>
            <a:ext cx="822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3.C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70763" y="6079931"/>
            <a:ext cx="856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4.D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25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6" t="7373" r="16776" b="16283"/>
          <a:stretch/>
        </p:blipFill>
        <p:spPr bwMode="auto">
          <a:xfrm>
            <a:off x="-8948" y="0"/>
            <a:ext cx="92614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21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7" t="7531" r="16776" b="8717"/>
          <a:stretch/>
        </p:blipFill>
        <p:spPr bwMode="auto">
          <a:xfrm>
            <a:off x="107504" y="188640"/>
            <a:ext cx="9036496" cy="6126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51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8" t="10607" r="17375" b="8724"/>
          <a:stretch/>
        </p:blipFill>
        <p:spPr bwMode="auto">
          <a:xfrm>
            <a:off x="282337" y="260648"/>
            <a:ext cx="8859304" cy="6148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338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7" t="7037" r="17146" b="31250"/>
          <a:stretch/>
        </p:blipFill>
        <p:spPr bwMode="auto">
          <a:xfrm>
            <a:off x="-3049" y="110742"/>
            <a:ext cx="9036496" cy="663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23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9" t="7266" r="16683" b="14803"/>
          <a:stretch/>
        </p:blipFill>
        <p:spPr bwMode="auto">
          <a:xfrm>
            <a:off x="384412" y="260648"/>
            <a:ext cx="841007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64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6" t="7289" r="16777" b="26644"/>
          <a:stretch/>
        </p:blipFill>
        <p:spPr bwMode="auto">
          <a:xfrm>
            <a:off x="132510" y="332656"/>
            <a:ext cx="8928993" cy="6050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328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7" t="7148" r="17146" b="8718"/>
          <a:stretch/>
        </p:blipFill>
        <p:spPr bwMode="auto">
          <a:xfrm>
            <a:off x="323528" y="32647"/>
            <a:ext cx="856973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3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1" t="29129" r="16221" b="9868"/>
          <a:stretch/>
        </p:blipFill>
        <p:spPr bwMode="auto">
          <a:xfrm>
            <a:off x="251520" y="116632"/>
            <a:ext cx="867645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6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2" t="7357" r="16776" b="8854"/>
          <a:stretch/>
        </p:blipFill>
        <p:spPr bwMode="auto">
          <a:xfrm>
            <a:off x="467544" y="116632"/>
            <a:ext cx="8386010" cy="6129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80410" y="2276872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1.(C) but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80410" y="3861046"/>
            <a:ext cx="23599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2.(B) While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60440" y="5085184"/>
            <a:ext cx="2605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.VnTime" pitchFamily="34" charset="0"/>
              </a:rPr>
              <a:t>3</a:t>
            </a:r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.(A) turn on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5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2" t="10256" r="16869" b="32567"/>
          <a:stretch/>
        </p:blipFill>
        <p:spPr bwMode="auto">
          <a:xfrm>
            <a:off x="323526" y="260648"/>
            <a:ext cx="8580743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96018" y="1196752"/>
            <a:ext cx="2433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4.(D) unless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48418" y="3248980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.VnTime" pitchFamily="34" charset="0"/>
              </a:rPr>
              <a:t>5</a:t>
            </a:r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.(B) Now that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611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9" t="8013" r="16683" b="9375"/>
          <a:stretch/>
        </p:blipFill>
        <p:spPr bwMode="auto">
          <a:xfrm>
            <a:off x="539552" y="116632"/>
            <a:ext cx="8410074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79912" y="980728"/>
            <a:ext cx="27478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.VnTime" pitchFamily="34" charset="0"/>
              </a:rPr>
              <a:t>6</a:t>
            </a:r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.(C) whereas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2564904"/>
            <a:ext cx="25138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7.(B) talking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96931" y="3947255"/>
            <a:ext cx="26404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8.(C) vaccine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0725" y="5517232"/>
            <a:ext cx="2707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9.(B) whether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6" t="7372" r="16776" b="40461"/>
          <a:stretch/>
        </p:blipFill>
        <p:spPr bwMode="auto">
          <a:xfrm>
            <a:off x="107504" y="417885"/>
            <a:ext cx="8941006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79912" y="1484784"/>
            <a:ext cx="2746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10.(C) in case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1" y="3789040"/>
            <a:ext cx="2689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11.(A) during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58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7" t="7532" r="17238" b="9210"/>
          <a:stretch/>
        </p:blipFill>
        <p:spPr bwMode="auto">
          <a:xfrm>
            <a:off x="540822" y="188640"/>
            <a:ext cx="8349916" cy="6090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07442" y="1340768"/>
            <a:ext cx="23391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12.(A) high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07442" y="2636912"/>
            <a:ext cx="2271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13.(B) with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2764" y="4112205"/>
            <a:ext cx="29482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14.(A) to your 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04973" y="5624735"/>
            <a:ext cx="3004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.VnTime" pitchFamily="34" charset="0"/>
              </a:rPr>
              <a:t>15.(C) between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6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0" t="9324" r="29628" b="9324"/>
          <a:stretch/>
        </p:blipFill>
        <p:spPr bwMode="auto">
          <a:xfrm>
            <a:off x="1011984" y="108017"/>
            <a:ext cx="7266310" cy="67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234888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1.(C) since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864" y="3184710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2</a:t>
            </a:r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.(B) insist on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4437111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3</a:t>
            </a:r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.(B) Even though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558924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4</a:t>
            </a:r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.(C) make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297075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26" t="10471" r="31836" b="29144"/>
          <a:stretch/>
        </p:blipFill>
        <p:spPr bwMode="auto">
          <a:xfrm>
            <a:off x="645452" y="188639"/>
            <a:ext cx="7344816" cy="619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71343" y="148478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5.(C) in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43591" y="2702464"/>
            <a:ext cx="2721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6.(A) escape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5776" y="422108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7.(C) hobby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5776" y="515719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8.(C) eat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90729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4" t="16998" r="32141" b="28478"/>
          <a:stretch/>
        </p:blipFill>
        <p:spPr bwMode="auto">
          <a:xfrm>
            <a:off x="1043608" y="188640"/>
            <a:ext cx="7185992" cy="6031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24128" y="900009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5.(C) in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15599" y="2100704"/>
            <a:ext cx="2721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6.(A) escape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5736" y="378904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7.(C) hobby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2097" y="501317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8.(C) eat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65343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2" t="10552" r="26526" b="10050"/>
          <a:stretch/>
        </p:blipFill>
        <p:spPr bwMode="auto">
          <a:xfrm>
            <a:off x="323528" y="188640"/>
            <a:ext cx="7920880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63888" y="206084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9</a:t>
            </a:r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.(C) regret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9952" y="3252578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10.(C) during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6876" y="4493741"/>
            <a:ext cx="3574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11. in person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6876" y="5733256"/>
            <a:ext cx="4581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12.(A) would like</a:t>
            </a:r>
            <a:endParaRPr lang="vi-VN" sz="32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265765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6" t="9578" r="26989" b="8118"/>
          <a:stretch/>
        </p:blipFill>
        <p:spPr bwMode="auto">
          <a:xfrm>
            <a:off x="441434" y="188640"/>
            <a:ext cx="7992888" cy="6584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80312" y="416594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1. B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51472" y="4953949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2</a:t>
            </a:r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. A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50624" y="575268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3</a:t>
            </a:r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. B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62708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8" t="9740" r="26077" b="26461"/>
          <a:stretch/>
        </p:blipFill>
        <p:spPr bwMode="auto">
          <a:xfrm>
            <a:off x="539552" y="133379"/>
            <a:ext cx="7881904" cy="6535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85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1" t="10227" r="21142" b="40909"/>
          <a:stretch/>
        </p:blipFill>
        <p:spPr bwMode="auto">
          <a:xfrm>
            <a:off x="550736" y="302275"/>
            <a:ext cx="837398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48478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4.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328498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5. D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67134" y="1484783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6. B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46851" y="458112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7. D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23493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0639" r="20813" b="29137"/>
          <a:stretch/>
        </p:blipFill>
        <p:spPr bwMode="auto">
          <a:xfrm>
            <a:off x="106878" y="736270"/>
            <a:ext cx="8833605" cy="5429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32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4" t="10389" r="20660" b="34578"/>
          <a:stretch/>
        </p:blipFill>
        <p:spPr bwMode="auto">
          <a:xfrm>
            <a:off x="22665" y="404664"/>
            <a:ext cx="8988279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665" y="116161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8</a:t>
            </a:r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8760" y="2870243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9</a:t>
            </a:r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24328" y="838820"/>
            <a:ext cx="1486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10. D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8304" y="2894361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11.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234828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3" t="20454" r="14845" b="8930"/>
          <a:stretch/>
        </p:blipFill>
        <p:spPr bwMode="auto">
          <a:xfrm>
            <a:off x="-1" y="332656"/>
            <a:ext cx="8831909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6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9" t="10879" r="15028" b="10856"/>
          <a:stretch/>
        </p:blipFill>
        <p:spPr bwMode="auto">
          <a:xfrm>
            <a:off x="611560" y="495186"/>
            <a:ext cx="8075221" cy="5725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22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3" t="13961" r="13665" b="7792"/>
          <a:stretch/>
        </p:blipFill>
        <p:spPr bwMode="auto">
          <a:xfrm>
            <a:off x="140106" y="476672"/>
            <a:ext cx="9036496" cy="5723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31840" y="1124744"/>
            <a:ext cx="1526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12. D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2914159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13.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5229200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14. A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4328" y="1628800"/>
            <a:ext cx="1619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15.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36296" y="3346916"/>
            <a:ext cx="1450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16. C</a:t>
            </a:r>
            <a:endParaRPr lang="vi-VN" sz="3600" b="1">
              <a:solidFill>
                <a:srgbClr val="C0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219402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ank you for listening! - Wiki19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74" y="314654"/>
            <a:ext cx="8428398" cy="613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52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ăm cách nói thay thế &amp;#39;thank you&amp;#39; - VnExp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4096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53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760</TotalTime>
  <Words>229</Words>
  <Application>Microsoft Office PowerPoint</Application>
  <PresentationFormat>On-screen Show (4:3)</PresentationFormat>
  <Paragraphs>58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Test 15   Tiếng Anh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BillGates</dc:creator>
  <cp:lastModifiedBy>BillGates</cp:lastModifiedBy>
  <cp:revision>30</cp:revision>
  <dcterms:created xsi:type="dcterms:W3CDTF">2021-06-01T00:54:24Z</dcterms:created>
  <dcterms:modified xsi:type="dcterms:W3CDTF">2022-12-07T01:28:40Z</dcterms:modified>
</cp:coreProperties>
</file>