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8"/>
  </p:notesMasterIdLst>
  <p:handoutMasterIdLst>
    <p:handoutMasterId r:id="rId29"/>
  </p:handoutMasterIdLst>
  <p:sldIdLst>
    <p:sldId id="281" r:id="rId2"/>
    <p:sldId id="283" r:id="rId3"/>
    <p:sldId id="282" r:id="rId4"/>
    <p:sldId id="284" r:id="rId5"/>
    <p:sldId id="285" r:id="rId6"/>
    <p:sldId id="286" r:id="rId7"/>
    <p:sldId id="287" r:id="rId8"/>
    <p:sldId id="293" r:id="rId9"/>
    <p:sldId id="295" r:id="rId10"/>
    <p:sldId id="294" r:id="rId11"/>
    <p:sldId id="296" r:id="rId12"/>
    <p:sldId id="292" r:id="rId13"/>
    <p:sldId id="297" r:id="rId14"/>
    <p:sldId id="298" r:id="rId15"/>
    <p:sldId id="299" r:id="rId16"/>
    <p:sldId id="300" r:id="rId17"/>
    <p:sldId id="301" r:id="rId18"/>
    <p:sldId id="302" r:id="rId19"/>
    <p:sldId id="303" r:id="rId20"/>
    <p:sldId id="304" r:id="rId21"/>
    <p:sldId id="305" r:id="rId22"/>
    <p:sldId id="306" r:id="rId23"/>
    <p:sldId id="307" r:id="rId24"/>
    <p:sldId id="308" r:id="rId25"/>
    <p:sldId id="309" r:id="rId26"/>
    <p:sldId id="310" r:id="rId27"/>
  </p:sldIdLst>
  <p:sldSz cx="9144000" cy="5143500" type="screen16x9"/>
  <p:notesSz cx="6858000" cy="9144000"/>
  <p:embeddedFontLst>
    <p:embeddedFont>
      <p:font typeface="VNI-Broad" pitchFamily="2" charset="0"/>
      <p:regular r:id="rId30"/>
    </p:embeddedFont>
    <p:embeddedFont>
      <p:font typeface=".VnTime" panose="020B7200000000000000" pitchFamily="34" charset="0"/>
      <p:regular r:id="rId31"/>
      <p:bold r:id="rId32"/>
      <p:italic r:id="rId33"/>
      <p:boldItalic r:id="rId34"/>
    </p:embeddedFont>
    <p:embeddedFont>
      <p:font typeface="Calibri" panose="020F0502020204030204" pitchFamily="34" charset="0"/>
      <p:regular r:id="rId35"/>
      <p:bold r:id="rId36"/>
      <p:italic r:id="rId37"/>
      <p:boldItalic r:id="rId38"/>
    </p:embeddedFont>
  </p:embeddedFontLst>
  <p:custDataLst>
    <p:tags r:id="rId39"/>
  </p:custData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A7E"/>
    <a:srgbClr val="D81618"/>
    <a:srgbClr val="F5992D"/>
    <a:srgbClr val="F7AA2F"/>
    <a:srgbClr val="FFDC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18E7EF0-30BA-47A9-9E73-536E6FB35545}">
  <a:tblStyle styleId="{918E7EF0-30BA-47A9-9E73-536E6FB3554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FAFD12A-2A65-4255-B111-476A2ECDBF96}"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1086"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5.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911E781-7BB5-4610-A879-B3BC9BE8721B}" type="doc">
      <dgm:prSet loTypeId="urn:microsoft.com/office/officeart/2008/layout/RadialCluster" loCatId="cycle" qsTypeId="urn:microsoft.com/office/officeart/2005/8/quickstyle/simple2" qsCatId="simple" csTypeId="urn:microsoft.com/office/officeart/2005/8/colors/accent1_2" csCatId="accent1" phldr="1"/>
      <dgm:spPr/>
      <dgm:t>
        <a:bodyPr/>
        <a:lstStyle/>
        <a:p>
          <a:endParaRPr lang="en-US"/>
        </a:p>
      </dgm:t>
    </dgm:pt>
    <dgm:pt modelId="{92F64C30-CFC1-4E79-B545-65F519512AEF}" type="pres">
      <dgm:prSet presAssocID="{7911E781-7BB5-4610-A879-B3BC9BE8721B}" presName="Name0" presStyleCnt="0">
        <dgm:presLayoutVars>
          <dgm:chMax val="1"/>
          <dgm:chPref val="1"/>
          <dgm:dir/>
          <dgm:animOne val="branch"/>
          <dgm:animLvl val="lvl"/>
        </dgm:presLayoutVars>
      </dgm:prSet>
      <dgm:spPr/>
      <dgm:t>
        <a:bodyPr/>
        <a:lstStyle/>
        <a:p>
          <a:endParaRPr lang="en-US"/>
        </a:p>
      </dgm:t>
    </dgm:pt>
  </dgm:ptLst>
  <dgm:cxnLst>
    <dgm:cxn modelId="{345EE70E-6C27-4200-A41F-2A8EEC9FC28B}" type="presOf" srcId="{7911E781-7BB5-4610-A879-B3BC9BE8721B}" destId="{92F64C30-CFC1-4E79-B545-65F519512AEF}" srcOrd="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F4A90B4-335C-4D0C-A4A6-946FEC242170}"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DB876688-9FE1-4B7B-B5B0-358F637922BB}">
      <dgm:prSet phldrT="[Text]" custT="1"/>
      <dgm:spPr>
        <a:pattFill prst="pct5">
          <a:fgClr>
            <a:schemeClr val="accent1">
              <a:hueOff val="0"/>
              <a:satOff val="0"/>
              <a:lumOff val="0"/>
            </a:schemeClr>
          </a:fgClr>
          <a:bgClr>
            <a:schemeClr val="bg1"/>
          </a:bgClr>
        </a:pattFill>
      </dgm:spPr>
      <dgm:t>
        <a:bodyPr/>
        <a:lstStyle/>
        <a:p>
          <a:r>
            <a:rPr lang="en-US" sz="2400" b="1" smtClean="0">
              <a:solidFill>
                <a:srgbClr val="C00000"/>
              </a:solidFill>
              <a:latin typeface="Times New Roman" pitchFamily="18" charset="0"/>
              <a:cs typeface="Times New Roman" pitchFamily="18" charset="0"/>
            </a:rPr>
            <a:t>3 BỘ PHẬN CẤU THÀNH</a:t>
          </a:r>
          <a:endParaRPr lang="en-US" sz="2000">
            <a:solidFill>
              <a:srgbClr val="C00000"/>
            </a:solidFill>
          </a:endParaRPr>
        </a:p>
      </dgm:t>
    </dgm:pt>
    <dgm:pt modelId="{569E88DE-E715-4BE5-B560-461B8972593B}" type="parTrans" cxnId="{9F3CB90C-B01D-496E-BE4B-B99ED0AAFF50}">
      <dgm:prSet/>
      <dgm:spPr/>
      <dgm:t>
        <a:bodyPr/>
        <a:lstStyle/>
        <a:p>
          <a:endParaRPr lang="en-US"/>
        </a:p>
      </dgm:t>
    </dgm:pt>
    <dgm:pt modelId="{1B636951-4773-40BF-9B89-8495FD1C5978}" type="sibTrans" cxnId="{9F3CB90C-B01D-496E-BE4B-B99ED0AAFF50}">
      <dgm:prSet/>
      <dgm:spPr/>
      <dgm:t>
        <a:bodyPr/>
        <a:lstStyle/>
        <a:p>
          <a:endParaRPr lang="en-US"/>
        </a:p>
      </dgm:t>
    </dgm:pt>
    <dgm:pt modelId="{A787597B-7BE8-4A2F-8FA0-534D232C7D85}">
      <dgm:prSet phldrT="[Text]" custT="1">
        <dgm:style>
          <a:lnRef idx="2">
            <a:schemeClr val="accent1"/>
          </a:lnRef>
          <a:fillRef idx="1">
            <a:schemeClr val="lt1"/>
          </a:fillRef>
          <a:effectRef idx="0">
            <a:schemeClr val="accent1"/>
          </a:effectRef>
          <a:fontRef idx="minor">
            <a:schemeClr val="dk1"/>
          </a:fontRef>
        </dgm:style>
      </dgm:prSet>
      <dgm:spPr/>
      <dgm:t>
        <a:bodyPr/>
        <a:lstStyle/>
        <a:p>
          <a:endParaRPr lang="en-US" sz="2800">
            <a:solidFill>
              <a:schemeClr val="tx1"/>
            </a:solidFill>
          </a:endParaRPr>
        </a:p>
      </dgm:t>
    </dgm:pt>
    <dgm:pt modelId="{D23099AA-7890-4F13-9647-8D69F2F29DF2}" type="parTrans" cxnId="{17A508C9-0319-4633-973B-D2A57C525768}">
      <dgm:prSet/>
      <dgm:spPr/>
      <dgm:t>
        <a:bodyPr/>
        <a:lstStyle/>
        <a:p>
          <a:endParaRPr lang="en-US"/>
        </a:p>
      </dgm:t>
    </dgm:pt>
    <dgm:pt modelId="{74D5AD73-543D-410D-9E90-9CC99097FA8E}" type="sibTrans" cxnId="{17A508C9-0319-4633-973B-D2A57C525768}">
      <dgm:prSet/>
      <dgm:spPr/>
      <dgm:t>
        <a:bodyPr/>
        <a:lstStyle/>
        <a:p>
          <a:endParaRPr lang="en-US"/>
        </a:p>
      </dgm:t>
    </dgm:pt>
    <dgm:pt modelId="{0696EF01-A9F1-4774-94D6-7F0AB7A7EE1F}">
      <dgm:prSet phldrT="[Text]" custT="1">
        <dgm:style>
          <a:lnRef idx="2">
            <a:schemeClr val="accent1"/>
          </a:lnRef>
          <a:fillRef idx="1">
            <a:schemeClr val="lt1"/>
          </a:fillRef>
          <a:effectRef idx="0">
            <a:schemeClr val="accent1"/>
          </a:effectRef>
          <a:fontRef idx="minor">
            <a:schemeClr val="dk1"/>
          </a:fontRef>
        </dgm:style>
      </dgm:prSet>
      <dgm:spPr/>
      <dgm:t>
        <a:bodyPr/>
        <a:lstStyle/>
        <a:p>
          <a:endParaRPr lang="en-US" sz="2800">
            <a:solidFill>
              <a:schemeClr val="tx1"/>
            </a:solidFill>
            <a:latin typeface="Times New Roman" panose="02020603050405020304" pitchFamily="18" charset="0"/>
            <a:cs typeface="Times New Roman" panose="02020603050405020304" pitchFamily="18" charset="0"/>
          </a:endParaRPr>
        </a:p>
      </dgm:t>
    </dgm:pt>
    <dgm:pt modelId="{3A8CAD67-8369-4949-8DFD-8CE91AE709B8}" type="parTrans" cxnId="{54D644FB-F334-449B-A593-9D2AFEA7CD65}">
      <dgm:prSet/>
      <dgm:spPr/>
      <dgm:t>
        <a:bodyPr/>
        <a:lstStyle/>
        <a:p>
          <a:endParaRPr lang="en-US"/>
        </a:p>
      </dgm:t>
    </dgm:pt>
    <dgm:pt modelId="{5B26BD81-967E-449C-8168-8CD3B26E7309}" type="sibTrans" cxnId="{54D644FB-F334-449B-A593-9D2AFEA7CD65}">
      <dgm:prSet/>
      <dgm:spPr/>
      <dgm:t>
        <a:bodyPr/>
        <a:lstStyle/>
        <a:p>
          <a:endParaRPr lang="en-US"/>
        </a:p>
      </dgm:t>
    </dgm:pt>
    <dgm:pt modelId="{1E646289-2F0B-4AB0-A4F7-7DAA315CD6F5}">
      <dgm:prSet phldrT="[Text]" custT="1">
        <dgm:style>
          <a:lnRef idx="2">
            <a:schemeClr val="accent1"/>
          </a:lnRef>
          <a:fillRef idx="1">
            <a:schemeClr val="lt1"/>
          </a:fillRef>
          <a:effectRef idx="0">
            <a:schemeClr val="accent1"/>
          </a:effectRef>
          <a:fontRef idx="minor">
            <a:schemeClr val="dk1"/>
          </a:fontRef>
        </dgm:style>
      </dgm:prSet>
      <dgm:spPr>
        <a:ln/>
      </dgm:spPr>
      <dgm:t>
        <a:bodyPr/>
        <a:lstStyle/>
        <a:p>
          <a:endParaRPr lang="en-US" sz="2800"/>
        </a:p>
      </dgm:t>
    </dgm:pt>
    <dgm:pt modelId="{76704B23-0D79-4D27-8FFA-99280A726BED}" type="parTrans" cxnId="{42ACE805-335C-4423-94DD-E12736024C7F}">
      <dgm:prSet/>
      <dgm:spPr/>
      <dgm:t>
        <a:bodyPr/>
        <a:lstStyle/>
        <a:p>
          <a:endParaRPr lang="en-US"/>
        </a:p>
      </dgm:t>
    </dgm:pt>
    <dgm:pt modelId="{09274741-89A0-4CFB-969B-6C7E215A8755}" type="sibTrans" cxnId="{42ACE805-335C-4423-94DD-E12736024C7F}">
      <dgm:prSet/>
      <dgm:spPr/>
      <dgm:t>
        <a:bodyPr/>
        <a:lstStyle/>
        <a:p>
          <a:endParaRPr lang="en-US"/>
        </a:p>
      </dgm:t>
    </dgm:pt>
    <dgm:pt modelId="{742308AD-CE6D-4C2F-AD03-B05947BF7C3B}" type="pres">
      <dgm:prSet presAssocID="{6F4A90B4-335C-4D0C-A4A6-946FEC242170}" presName="Name0" presStyleCnt="0">
        <dgm:presLayoutVars>
          <dgm:chMax val="1"/>
          <dgm:chPref val="1"/>
          <dgm:dir/>
          <dgm:animOne val="branch"/>
          <dgm:animLvl val="lvl"/>
        </dgm:presLayoutVars>
      </dgm:prSet>
      <dgm:spPr/>
      <dgm:t>
        <a:bodyPr/>
        <a:lstStyle/>
        <a:p>
          <a:endParaRPr lang="en-US"/>
        </a:p>
      </dgm:t>
    </dgm:pt>
    <dgm:pt modelId="{C2549030-6842-4C9A-ACBC-77C2EF1D3B21}" type="pres">
      <dgm:prSet presAssocID="{DB876688-9FE1-4B7B-B5B0-358F637922BB}" presName="singleCycle" presStyleCnt="0"/>
      <dgm:spPr/>
    </dgm:pt>
    <dgm:pt modelId="{45A8E3C1-1BE8-4232-91EF-4C9A940C205A}" type="pres">
      <dgm:prSet presAssocID="{DB876688-9FE1-4B7B-B5B0-358F637922BB}" presName="singleCenter" presStyleLbl="node1" presStyleIdx="0" presStyleCnt="4" custScaleX="266372" custScaleY="92128" custLinFactNeighborY="-2398">
        <dgm:presLayoutVars>
          <dgm:chMax val="7"/>
          <dgm:chPref val="7"/>
        </dgm:presLayoutVars>
      </dgm:prSet>
      <dgm:spPr/>
      <dgm:t>
        <a:bodyPr/>
        <a:lstStyle/>
        <a:p>
          <a:endParaRPr lang="en-US"/>
        </a:p>
      </dgm:t>
    </dgm:pt>
    <dgm:pt modelId="{6DE1DA8F-448F-4D5D-A5D8-A7A99780E325}" type="pres">
      <dgm:prSet presAssocID="{D23099AA-7890-4F13-9647-8D69F2F29DF2}" presName="Name56" presStyleLbl="parChTrans1D2" presStyleIdx="0" presStyleCnt="3"/>
      <dgm:spPr/>
      <dgm:t>
        <a:bodyPr/>
        <a:lstStyle/>
        <a:p>
          <a:endParaRPr lang="en-US"/>
        </a:p>
      </dgm:t>
    </dgm:pt>
    <dgm:pt modelId="{489AE0FD-A4F7-4D42-A6C6-B4F054F62231}" type="pres">
      <dgm:prSet presAssocID="{A787597B-7BE8-4A2F-8FA0-534D232C7D85}" presName="text0" presStyleLbl="node1" presStyleIdx="1" presStyleCnt="4" custScaleX="593273" custScaleY="133568">
        <dgm:presLayoutVars>
          <dgm:bulletEnabled val="1"/>
        </dgm:presLayoutVars>
      </dgm:prSet>
      <dgm:spPr/>
      <dgm:t>
        <a:bodyPr/>
        <a:lstStyle/>
        <a:p>
          <a:endParaRPr lang="en-US"/>
        </a:p>
      </dgm:t>
    </dgm:pt>
    <dgm:pt modelId="{291B1801-7BC2-46A7-BDA2-4B935F81FFC2}" type="pres">
      <dgm:prSet presAssocID="{3A8CAD67-8369-4949-8DFD-8CE91AE709B8}" presName="Name56" presStyleLbl="parChTrans1D2" presStyleIdx="1" presStyleCnt="3"/>
      <dgm:spPr/>
      <dgm:t>
        <a:bodyPr/>
        <a:lstStyle/>
        <a:p>
          <a:endParaRPr lang="en-US"/>
        </a:p>
      </dgm:t>
    </dgm:pt>
    <dgm:pt modelId="{97F98D18-FED4-4391-9290-B23014084E8D}" type="pres">
      <dgm:prSet presAssocID="{0696EF01-A9F1-4774-94D6-7F0AB7A7EE1F}" presName="text0" presStyleLbl="node1" presStyleIdx="2" presStyleCnt="4" custScaleX="487473" custScaleY="157279" custRadScaleRad="189892" custRadScaleInc="-32645">
        <dgm:presLayoutVars>
          <dgm:bulletEnabled val="1"/>
        </dgm:presLayoutVars>
      </dgm:prSet>
      <dgm:spPr/>
      <dgm:t>
        <a:bodyPr/>
        <a:lstStyle/>
        <a:p>
          <a:endParaRPr lang="en-US"/>
        </a:p>
      </dgm:t>
    </dgm:pt>
    <dgm:pt modelId="{23D521ED-181A-42B2-BA01-47507AED8E8F}" type="pres">
      <dgm:prSet presAssocID="{76704B23-0D79-4D27-8FFA-99280A726BED}" presName="Name56" presStyleLbl="parChTrans1D2" presStyleIdx="2" presStyleCnt="3"/>
      <dgm:spPr/>
      <dgm:t>
        <a:bodyPr/>
        <a:lstStyle/>
        <a:p>
          <a:endParaRPr lang="en-US"/>
        </a:p>
      </dgm:t>
    </dgm:pt>
    <dgm:pt modelId="{2674E7B0-259D-466B-8055-82D7C3844C9F}" type="pres">
      <dgm:prSet presAssocID="{1E646289-2F0B-4AB0-A4F7-7DAA315CD6F5}" presName="text0" presStyleLbl="node1" presStyleIdx="3" presStyleCnt="4" custScaleX="393576" custScaleY="151675" custRadScaleRad="188438" custRadScaleInc="35808">
        <dgm:presLayoutVars>
          <dgm:bulletEnabled val="1"/>
        </dgm:presLayoutVars>
      </dgm:prSet>
      <dgm:spPr/>
      <dgm:t>
        <a:bodyPr/>
        <a:lstStyle/>
        <a:p>
          <a:endParaRPr lang="en-US"/>
        </a:p>
      </dgm:t>
    </dgm:pt>
  </dgm:ptLst>
  <dgm:cxnLst>
    <dgm:cxn modelId="{1A3D1F19-60E8-445E-935E-FF937B09FACA}" type="presOf" srcId="{1E646289-2F0B-4AB0-A4F7-7DAA315CD6F5}" destId="{2674E7B0-259D-466B-8055-82D7C3844C9F}" srcOrd="0" destOrd="0" presId="urn:microsoft.com/office/officeart/2008/layout/RadialCluster"/>
    <dgm:cxn modelId="{F1A81B4F-CF2E-4AB1-B095-CF333E2E5095}" type="presOf" srcId="{0696EF01-A9F1-4774-94D6-7F0AB7A7EE1F}" destId="{97F98D18-FED4-4391-9290-B23014084E8D}" srcOrd="0" destOrd="0" presId="urn:microsoft.com/office/officeart/2008/layout/RadialCluster"/>
    <dgm:cxn modelId="{096389D6-7EBD-462F-A912-973C973FB5BB}" type="presOf" srcId="{DB876688-9FE1-4B7B-B5B0-358F637922BB}" destId="{45A8E3C1-1BE8-4232-91EF-4C9A940C205A}" srcOrd="0" destOrd="0" presId="urn:microsoft.com/office/officeart/2008/layout/RadialCluster"/>
    <dgm:cxn modelId="{8E06FDA9-7EA2-4929-96C9-16D5BB6F7D04}" type="presOf" srcId="{D23099AA-7890-4F13-9647-8D69F2F29DF2}" destId="{6DE1DA8F-448F-4D5D-A5D8-A7A99780E325}" srcOrd="0" destOrd="0" presId="urn:microsoft.com/office/officeart/2008/layout/RadialCluster"/>
    <dgm:cxn modelId="{54D644FB-F334-449B-A593-9D2AFEA7CD65}" srcId="{DB876688-9FE1-4B7B-B5B0-358F637922BB}" destId="{0696EF01-A9F1-4774-94D6-7F0AB7A7EE1F}" srcOrd="1" destOrd="0" parTransId="{3A8CAD67-8369-4949-8DFD-8CE91AE709B8}" sibTransId="{5B26BD81-967E-449C-8168-8CD3B26E7309}"/>
    <dgm:cxn modelId="{021DFC82-91A9-411F-A2FB-B5DE25E82EE8}" type="presOf" srcId="{76704B23-0D79-4D27-8FFA-99280A726BED}" destId="{23D521ED-181A-42B2-BA01-47507AED8E8F}" srcOrd="0" destOrd="0" presId="urn:microsoft.com/office/officeart/2008/layout/RadialCluster"/>
    <dgm:cxn modelId="{17A508C9-0319-4633-973B-D2A57C525768}" srcId="{DB876688-9FE1-4B7B-B5B0-358F637922BB}" destId="{A787597B-7BE8-4A2F-8FA0-534D232C7D85}" srcOrd="0" destOrd="0" parTransId="{D23099AA-7890-4F13-9647-8D69F2F29DF2}" sibTransId="{74D5AD73-543D-410D-9E90-9CC99097FA8E}"/>
    <dgm:cxn modelId="{B4ED15C8-EACC-43E3-AF36-04EBB008647E}" type="presOf" srcId="{6F4A90B4-335C-4D0C-A4A6-946FEC242170}" destId="{742308AD-CE6D-4C2F-AD03-B05947BF7C3B}" srcOrd="0" destOrd="0" presId="urn:microsoft.com/office/officeart/2008/layout/RadialCluster"/>
    <dgm:cxn modelId="{663A78B4-848E-450D-ABAE-663672BAEC8F}" type="presOf" srcId="{A787597B-7BE8-4A2F-8FA0-534D232C7D85}" destId="{489AE0FD-A4F7-4D42-A6C6-B4F054F62231}" srcOrd="0" destOrd="0" presId="urn:microsoft.com/office/officeart/2008/layout/RadialCluster"/>
    <dgm:cxn modelId="{239C30BE-1BFD-4918-AB17-0F6087080A9C}" type="presOf" srcId="{3A8CAD67-8369-4949-8DFD-8CE91AE709B8}" destId="{291B1801-7BC2-46A7-BDA2-4B935F81FFC2}" srcOrd="0" destOrd="0" presId="urn:microsoft.com/office/officeart/2008/layout/RadialCluster"/>
    <dgm:cxn modelId="{9F3CB90C-B01D-496E-BE4B-B99ED0AAFF50}" srcId="{6F4A90B4-335C-4D0C-A4A6-946FEC242170}" destId="{DB876688-9FE1-4B7B-B5B0-358F637922BB}" srcOrd="0" destOrd="0" parTransId="{569E88DE-E715-4BE5-B560-461B8972593B}" sibTransId="{1B636951-4773-40BF-9B89-8495FD1C5978}"/>
    <dgm:cxn modelId="{42ACE805-335C-4423-94DD-E12736024C7F}" srcId="{DB876688-9FE1-4B7B-B5B0-358F637922BB}" destId="{1E646289-2F0B-4AB0-A4F7-7DAA315CD6F5}" srcOrd="2" destOrd="0" parTransId="{76704B23-0D79-4D27-8FFA-99280A726BED}" sibTransId="{09274741-89A0-4CFB-969B-6C7E215A8755}"/>
    <dgm:cxn modelId="{4C4FDBC7-D25B-4A71-8021-0CA664A800AD}" type="presParOf" srcId="{742308AD-CE6D-4C2F-AD03-B05947BF7C3B}" destId="{C2549030-6842-4C9A-ACBC-77C2EF1D3B21}" srcOrd="0" destOrd="0" presId="urn:microsoft.com/office/officeart/2008/layout/RadialCluster"/>
    <dgm:cxn modelId="{14BBF436-2DB8-40C7-A562-EFD8E10AC503}" type="presParOf" srcId="{C2549030-6842-4C9A-ACBC-77C2EF1D3B21}" destId="{45A8E3C1-1BE8-4232-91EF-4C9A940C205A}" srcOrd="0" destOrd="0" presId="urn:microsoft.com/office/officeart/2008/layout/RadialCluster"/>
    <dgm:cxn modelId="{2E022961-F8EF-40B8-B4CB-6D2B69930EC4}" type="presParOf" srcId="{C2549030-6842-4C9A-ACBC-77C2EF1D3B21}" destId="{6DE1DA8F-448F-4D5D-A5D8-A7A99780E325}" srcOrd="1" destOrd="0" presId="urn:microsoft.com/office/officeart/2008/layout/RadialCluster"/>
    <dgm:cxn modelId="{79174750-2254-46E2-B102-559D112E0D48}" type="presParOf" srcId="{C2549030-6842-4C9A-ACBC-77C2EF1D3B21}" destId="{489AE0FD-A4F7-4D42-A6C6-B4F054F62231}" srcOrd="2" destOrd="0" presId="urn:microsoft.com/office/officeart/2008/layout/RadialCluster"/>
    <dgm:cxn modelId="{203ABA8D-1A77-43CD-A694-28C44CDB2E31}" type="presParOf" srcId="{C2549030-6842-4C9A-ACBC-77C2EF1D3B21}" destId="{291B1801-7BC2-46A7-BDA2-4B935F81FFC2}" srcOrd="3" destOrd="0" presId="urn:microsoft.com/office/officeart/2008/layout/RadialCluster"/>
    <dgm:cxn modelId="{9299747B-676F-43BF-AC20-01998E952988}" type="presParOf" srcId="{C2549030-6842-4C9A-ACBC-77C2EF1D3B21}" destId="{97F98D18-FED4-4391-9290-B23014084E8D}" srcOrd="4" destOrd="0" presId="urn:microsoft.com/office/officeart/2008/layout/RadialCluster"/>
    <dgm:cxn modelId="{A2FC54CF-FB8D-4487-8BD9-47F579627A79}" type="presParOf" srcId="{C2549030-6842-4C9A-ACBC-77C2EF1D3B21}" destId="{23D521ED-181A-42B2-BA01-47507AED8E8F}" srcOrd="5" destOrd="0" presId="urn:microsoft.com/office/officeart/2008/layout/RadialCluster"/>
    <dgm:cxn modelId="{7C36950A-B473-48E9-A711-64012D67CDD5}" type="presParOf" srcId="{C2549030-6842-4C9A-ACBC-77C2EF1D3B21}" destId="{2674E7B0-259D-466B-8055-82D7C3844C9F}" srcOrd="6" destOrd="0" presId="urn:microsoft.com/office/officeart/2008/layout/RadialCluster"/>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F4A90B4-335C-4D0C-A4A6-946FEC242170}"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DB876688-9FE1-4B7B-B5B0-358F637922BB}">
      <dgm:prSet phldrT="[Text]" custT="1"/>
      <dgm:spPr>
        <a:pattFill prst="pct5">
          <a:fgClr>
            <a:schemeClr val="accent1">
              <a:hueOff val="0"/>
              <a:satOff val="0"/>
              <a:lumOff val="0"/>
            </a:schemeClr>
          </a:fgClr>
          <a:bgClr>
            <a:schemeClr val="bg1"/>
          </a:bgClr>
        </a:pattFill>
      </dgm:spPr>
      <dgm:t>
        <a:bodyPr/>
        <a:lstStyle/>
        <a:p>
          <a:r>
            <a:rPr lang="en-US" sz="2800" b="1" smtClean="0">
              <a:solidFill>
                <a:srgbClr val="0000FF"/>
              </a:solidFill>
              <a:latin typeface="Times New Roman" pitchFamily="18" charset="0"/>
              <a:cs typeface="Times New Roman" pitchFamily="18" charset="0"/>
            </a:rPr>
            <a:t> </a:t>
          </a:r>
          <a:r>
            <a:rPr lang="en-US" sz="2400" b="1" smtClean="0">
              <a:solidFill>
                <a:srgbClr val="0000FF"/>
              </a:solidFill>
              <a:latin typeface="Times New Roman" pitchFamily="18" charset="0"/>
              <a:cs typeface="Times New Roman" pitchFamily="18" charset="0"/>
            </a:rPr>
            <a:t>1.1. Vị trí</a:t>
          </a:r>
          <a:endParaRPr lang="en-US" sz="2400"/>
        </a:p>
      </dgm:t>
    </dgm:pt>
    <dgm:pt modelId="{569E88DE-E715-4BE5-B560-461B8972593B}" type="parTrans" cxnId="{9F3CB90C-B01D-496E-BE4B-B99ED0AAFF50}">
      <dgm:prSet/>
      <dgm:spPr/>
      <dgm:t>
        <a:bodyPr/>
        <a:lstStyle/>
        <a:p>
          <a:endParaRPr lang="en-US"/>
        </a:p>
      </dgm:t>
    </dgm:pt>
    <dgm:pt modelId="{1B636951-4773-40BF-9B89-8495FD1C5978}" type="sibTrans" cxnId="{9F3CB90C-B01D-496E-BE4B-B99ED0AAFF50}">
      <dgm:prSet/>
      <dgm:spPr/>
      <dgm:t>
        <a:bodyPr/>
        <a:lstStyle/>
        <a:p>
          <a:endParaRPr lang="en-US"/>
        </a:p>
      </dgm:t>
    </dgm:pt>
    <dgm:pt modelId="{A787597B-7BE8-4A2F-8FA0-534D232C7D85}">
      <dgm:prSet phldrT="[Text]" custT="1">
        <dgm:style>
          <a:lnRef idx="2">
            <a:schemeClr val="accent1"/>
          </a:lnRef>
          <a:fillRef idx="1">
            <a:schemeClr val="lt1"/>
          </a:fillRef>
          <a:effectRef idx="0">
            <a:schemeClr val="accent1"/>
          </a:effectRef>
          <a:fontRef idx="minor">
            <a:schemeClr val="dk1"/>
          </a:fontRef>
        </dgm:style>
      </dgm:prSet>
      <dgm:spPr/>
      <dgm:t>
        <a:bodyPr/>
        <a:lstStyle/>
        <a:p>
          <a:r>
            <a:rPr lang="pl-PL" sz="2400" smtClean="0">
              <a:latin typeface="Times New Roman" panose="02020603050405020304" pitchFamily="18" charset="0"/>
              <a:cs typeface="Times New Roman" panose="02020603050405020304" pitchFamily="18" charset="0"/>
            </a:rPr>
            <a:t>Chính trị đúng đắn giúp cho một giai cấp, mỗi con người  thực hiện được mục tiêu của mình</a:t>
          </a:r>
          <a:endParaRPr lang="en-US" sz="2400">
            <a:latin typeface="Times New Roman" panose="02020603050405020304" pitchFamily="18" charset="0"/>
            <a:cs typeface="Times New Roman" panose="02020603050405020304" pitchFamily="18" charset="0"/>
          </a:endParaRPr>
        </a:p>
      </dgm:t>
    </dgm:pt>
    <dgm:pt modelId="{D23099AA-7890-4F13-9647-8D69F2F29DF2}" type="parTrans" cxnId="{17A508C9-0319-4633-973B-D2A57C525768}">
      <dgm:prSet/>
      <dgm:spPr/>
      <dgm:t>
        <a:bodyPr/>
        <a:lstStyle/>
        <a:p>
          <a:endParaRPr lang="en-US"/>
        </a:p>
      </dgm:t>
    </dgm:pt>
    <dgm:pt modelId="{74D5AD73-543D-410D-9E90-9CC99097FA8E}" type="sibTrans" cxnId="{17A508C9-0319-4633-973B-D2A57C525768}">
      <dgm:prSet/>
      <dgm:spPr/>
      <dgm:t>
        <a:bodyPr/>
        <a:lstStyle/>
        <a:p>
          <a:endParaRPr lang="en-US"/>
        </a:p>
      </dgm:t>
    </dgm:pt>
    <dgm:pt modelId="{0696EF01-A9F1-4774-94D6-7F0AB7A7EE1F}">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2400" smtClean="0">
              <a:latin typeface="Times New Roman" panose="02020603050405020304" pitchFamily="18" charset="0"/>
              <a:cs typeface="Times New Roman" panose="02020603050405020304" pitchFamily="18" charset="0"/>
            </a:rPr>
            <a:t>M</a:t>
          </a:r>
          <a:r>
            <a:rPr lang="pl-PL" sz="2400" smtClean="0">
              <a:latin typeface="Times New Roman" panose="02020603050405020304" pitchFamily="18" charset="0"/>
              <a:cs typeface="Times New Roman" panose="02020603050405020304" pitchFamily="18" charset="0"/>
            </a:rPr>
            <a:t>ôn học bắt buộc thuộc khối các môn học chung trong chương trình đào tạo trình độ trung cấp</a:t>
          </a:r>
          <a:endParaRPr lang="en-US" sz="2400">
            <a:latin typeface="Times New Roman" panose="02020603050405020304" pitchFamily="18" charset="0"/>
            <a:cs typeface="Times New Roman" panose="02020603050405020304" pitchFamily="18" charset="0"/>
          </a:endParaRPr>
        </a:p>
      </dgm:t>
    </dgm:pt>
    <dgm:pt modelId="{3A8CAD67-8369-4949-8DFD-8CE91AE709B8}" type="parTrans" cxnId="{54D644FB-F334-449B-A593-9D2AFEA7CD65}">
      <dgm:prSet/>
      <dgm:spPr/>
      <dgm:t>
        <a:bodyPr/>
        <a:lstStyle/>
        <a:p>
          <a:endParaRPr lang="en-US"/>
        </a:p>
      </dgm:t>
    </dgm:pt>
    <dgm:pt modelId="{5B26BD81-967E-449C-8168-8CD3B26E7309}" type="sibTrans" cxnId="{54D644FB-F334-449B-A593-9D2AFEA7CD65}">
      <dgm:prSet/>
      <dgm:spPr/>
      <dgm:t>
        <a:bodyPr/>
        <a:lstStyle/>
        <a:p>
          <a:endParaRPr lang="en-US"/>
        </a:p>
      </dgm:t>
    </dgm:pt>
    <dgm:pt modelId="{1E646289-2F0B-4AB0-A4F7-7DAA315CD6F5}">
      <dgm:prSet phldrT="[Text]" custT="1">
        <dgm:style>
          <a:lnRef idx="2">
            <a:schemeClr val="accent1"/>
          </a:lnRef>
          <a:fillRef idx="1">
            <a:schemeClr val="lt1"/>
          </a:fillRef>
          <a:effectRef idx="0">
            <a:schemeClr val="accent1"/>
          </a:effectRef>
          <a:fontRef idx="minor">
            <a:schemeClr val="dk1"/>
          </a:fontRef>
        </dgm:style>
      </dgm:prSet>
      <dgm:spPr>
        <a:ln/>
      </dgm:spPr>
      <dgm:t>
        <a:bodyPr/>
        <a:lstStyle/>
        <a:p>
          <a:pPr algn="just"/>
          <a:r>
            <a:rPr lang="en-US" sz="2400" smtClean="0">
              <a:latin typeface="Times New Roman" panose="02020603050405020304" pitchFamily="18" charset="0"/>
              <a:cs typeface="Times New Roman" panose="02020603050405020304" pitchFamily="18" charset="0"/>
            </a:rPr>
            <a:t>B</a:t>
          </a:r>
          <a:r>
            <a:rPr lang="pl-PL" sz="2400" smtClean="0">
              <a:latin typeface="Times New Roman" panose="02020603050405020304" pitchFamily="18" charset="0"/>
              <a:cs typeface="Times New Roman" panose="02020603050405020304" pitchFamily="18" charset="0"/>
            </a:rPr>
            <a:t>ảo đảm vai trò lãnh đạo của Đảng Cộng sản, hiệu lực quản lý của nhà nước, quyền làm chủ của nhân dân </a:t>
          </a:r>
          <a:endParaRPr lang="en-US" sz="2400">
            <a:latin typeface="Times New Roman" panose="02020603050405020304" pitchFamily="18" charset="0"/>
            <a:cs typeface="Times New Roman" panose="02020603050405020304" pitchFamily="18" charset="0"/>
          </a:endParaRPr>
        </a:p>
      </dgm:t>
    </dgm:pt>
    <dgm:pt modelId="{76704B23-0D79-4D27-8FFA-99280A726BED}" type="parTrans" cxnId="{42ACE805-335C-4423-94DD-E12736024C7F}">
      <dgm:prSet/>
      <dgm:spPr/>
      <dgm:t>
        <a:bodyPr/>
        <a:lstStyle/>
        <a:p>
          <a:endParaRPr lang="en-US"/>
        </a:p>
      </dgm:t>
    </dgm:pt>
    <dgm:pt modelId="{09274741-89A0-4CFB-969B-6C7E215A8755}" type="sibTrans" cxnId="{42ACE805-335C-4423-94DD-E12736024C7F}">
      <dgm:prSet/>
      <dgm:spPr/>
      <dgm:t>
        <a:bodyPr/>
        <a:lstStyle/>
        <a:p>
          <a:endParaRPr lang="en-US"/>
        </a:p>
      </dgm:t>
    </dgm:pt>
    <dgm:pt modelId="{742308AD-CE6D-4C2F-AD03-B05947BF7C3B}" type="pres">
      <dgm:prSet presAssocID="{6F4A90B4-335C-4D0C-A4A6-946FEC242170}" presName="Name0" presStyleCnt="0">
        <dgm:presLayoutVars>
          <dgm:chMax val="1"/>
          <dgm:chPref val="1"/>
          <dgm:dir/>
          <dgm:animOne val="branch"/>
          <dgm:animLvl val="lvl"/>
        </dgm:presLayoutVars>
      </dgm:prSet>
      <dgm:spPr/>
      <dgm:t>
        <a:bodyPr/>
        <a:lstStyle/>
        <a:p>
          <a:endParaRPr lang="en-US"/>
        </a:p>
      </dgm:t>
    </dgm:pt>
    <dgm:pt modelId="{C2549030-6842-4C9A-ACBC-77C2EF1D3B21}" type="pres">
      <dgm:prSet presAssocID="{DB876688-9FE1-4B7B-B5B0-358F637922BB}" presName="singleCycle" presStyleCnt="0"/>
      <dgm:spPr/>
    </dgm:pt>
    <dgm:pt modelId="{45A8E3C1-1BE8-4232-91EF-4C9A940C205A}" type="pres">
      <dgm:prSet presAssocID="{DB876688-9FE1-4B7B-B5B0-358F637922BB}" presName="singleCenter" presStyleLbl="node1" presStyleIdx="0" presStyleCnt="4" custScaleX="185842" custScaleY="58897" custLinFactNeighborX="7917" custLinFactNeighborY="-19907">
        <dgm:presLayoutVars>
          <dgm:chMax val="7"/>
          <dgm:chPref val="7"/>
        </dgm:presLayoutVars>
      </dgm:prSet>
      <dgm:spPr/>
      <dgm:t>
        <a:bodyPr/>
        <a:lstStyle/>
        <a:p>
          <a:endParaRPr lang="en-US"/>
        </a:p>
      </dgm:t>
    </dgm:pt>
    <dgm:pt modelId="{6DE1DA8F-448F-4D5D-A5D8-A7A99780E325}" type="pres">
      <dgm:prSet presAssocID="{D23099AA-7890-4F13-9647-8D69F2F29DF2}" presName="Name56" presStyleLbl="parChTrans1D2" presStyleIdx="0" presStyleCnt="3"/>
      <dgm:spPr/>
      <dgm:t>
        <a:bodyPr/>
        <a:lstStyle/>
        <a:p>
          <a:endParaRPr lang="en-US"/>
        </a:p>
      </dgm:t>
    </dgm:pt>
    <dgm:pt modelId="{489AE0FD-A4F7-4D42-A6C6-B4F054F62231}" type="pres">
      <dgm:prSet presAssocID="{A787597B-7BE8-4A2F-8FA0-534D232C7D85}" presName="text0" presStyleLbl="node1" presStyleIdx="1" presStyleCnt="4" custScaleX="795802" custScaleY="146780">
        <dgm:presLayoutVars>
          <dgm:bulletEnabled val="1"/>
        </dgm:presLayoutVars>
      </dgm:prSet>
      <dgm:spPr/>
      <dgm:t>
        <a:bodyPr/>
        <a:lstStyle/>
        <a:p>
          <a:endParaRPr lang="en-US"/>
        </a:p>
      </dgm:t>
    </dgm:pt>
    <dgm:pt modelId="{291B1801-7BC2-46A7-BDA2-4B935F81FFC2}" type="pres">
      <dgm:prSet presAssocID="{3A8CAD67-8369-4949-8DFD-8CE91AE709B8}" presName="Name56" presStyleLbl="parChTrans1D2" presStyleIdx="1" presStyleCnt="3"/>
      <dgm:spPr/>
      <dgm:t>
        <a:bodyPr/>
        <a:lstStyle/>
        <a:p>
          <a:endParaRPr lang="en-US"/>
        </a:p>
      </dgm:t>
    </dgm:pt>
    <dgm:pt modelId="{97F98D18-FED4-4391-9290-B23014084E8D}" type="pres">
      <dgm:prSet presAssocID="{0696EF01-A9F1-4774-94D6-7F0AB7A7EE1F}" presName="text0" presStyleLbl="node1" presStyleIdx="2" presStyleCnt="4" custScaleX="535364" custScaleY="176328" custRadScaleRad="189892" custRadScaleInc="-32645">
        <dgm:presLayoutVars>
          <dgm:bulletEnabled val="1"/>
        </dgm:presLayoutVars>
      </dgm:prSet>
      <dgm:spPr/>
      <dgm:t>
        <a:bodyPr/>
        <a:lstStyle/>
        <a:p>
          <a:endParaRPr lang="en-US"/>
        </a:p>
      </dgm:t>
    </dgm:pt>
    <dgm:pt modelId="{23D521ED-181A-42B2-BA01-47507AED8E8F}" type="pres">
      <dgm:prSet presAssocID="{76704B23-0D79-4D27-8FFA-99280A726BED}" presName="Name56" presStyleLbl="parChTrans1D2" presStyleIdx="2" presStyleCnt="3"/>
      <dgm:spPr/>
      <dgm:t>
        <a:bodyPr/>
        <a:lstStyle/>
        <a:p>
          <a:endParaRPr lang="en-US"/>
        </a:p>
      </dgm:t>
    </dgm:pt>
    <dgm:pt modelId="{2674E7B0-259D-466B-8055-82D7C3844C9F}" type="pres">
      <dgm:prSet presAssocID="{1E646289-2F0B-4AB0-A4F7-7DAA315CD6F5}" presName="text0" presStyleLbl="node1" presStyleIdx="3" presStyleCnt="4" custScaleX="566454" custScaleY="215483" custRadScaleRad="188438" custRadScaleInc="35808">
        <dgm:presLayoutVars>
          <dgm:bulletEnabled val="1"/>
        </dgm:presLayoutVars>
      </dgm:prSet>
      <dgm:spPr/>
      <dgm:t>
        <a:bodyPr/>
        <a:lstStyle/>
        <a:p>
          <a:endParaRPr lang="en-US"/>
        </a:p>
      </dgm:t>
    </dgm:pt>
  </dgm:ptLst>
  <dgm:cxnLst>
    <dgm:cxn modelId="{663A78B4-848E-450D-ABAE-663672BAEC8F}" type="presOf" srcId="{A787597B-7BE8-4A2F-8FA0-534D232C7D85}" destId="{489AE0FD-A4F7-4D42-A6C6-B4F054F62231}" srcOrd="0" destOrd="0" presId="urn:microsoft.com/office/officeart/2008/layout/RadialCluster"/>
    <dgm:cxn modelId="{42ACE805-335C-4423-94DD-E12736024C7F}" srcId="{DB876688-9FE1-4B7B-B5B0-358F637922BB}" destId="{1E646289-2F0B-4AB0-A4F7-7DAA315CD6F5}" srcOrd="2" destOrd="0" parTransId="{76704B23-0D79-4D27-8FFA-99280A726BED}" sibTransId="{09274741-89A0-4CFB-969B-6C7E215A8755}"/>
    <dgm:cxn modelId="{096389D6-7EBD-462F-A912-973C973FB5BB}" type="presOf" srcId="{DB876688-9FE1-4B7B-B5B0-358F637922BB}" destId="{45A8E3C1-1BE8-4232-91EF-4C9A940C205A}" srcOrd="0" destOrd="0" presId="urn:microsoft.com/office/officeart/2008/layout/RadialCluster"/>
    <dgm:cxn modelId="{239C30BE-1BFD-4918-AB17-0F6087080A9C}" type="presOf" srcId="{3A8CAD67-8369-4949-8DFD-8CE91AE709B8}" destId="{291B1801-7BC2-46A7-BDA2-4B935F81FFC2}" srcOrd="0" destOrd="0" presId="urn:microsoft.com/office/officeart/2008/layout/RadialCluster"/>
    <dgm:cxn modelId="{B4ED15C8-EACC-43E3-AF36-04EBB008647E}" type="presOf" srcId="{6F4A90B4-335C-4D0C-A4A6-946FEC242170}" destId="{742308AD-CE6D-4C2F-AD03-B05947BF7C3B}" srcOrd="0" destOrd="0" presId="urn:microsoft.com/office/officeart/2008/layout/RadialCluster"/>
    <dgm:cxn modelId="{8E06FDA9-7EA2-4929-96C9-16D5BB6F7D04}" type="presOf" srcId="{D23099AA-7890-4F13-9647-8D69F2F29DF2}" destId="{6DE1DA8F-448F-4D5D-A5D8-A7A99780E325}" srcOrd="0" destOrd="0" presId="urn:microsoft.com/office/officeart/2008/layout/RadialCluster"/>
    <dgm:cxn modelId="{F1A81B4F-CF2E-4AB1-B095-CF333E2E5095}" type="presOf" srcId="{0696EF01-A9F1-4774-94D6-7F0AB7A7EE1F}" destId="{97F98D18-FED4-4391-9290-B23014084E8D}" srcOrd="0" destOrd="0" presId="urn:microsoft.com/office/officeart/2008/layout/RadialCluster"/>
    <dgm:cxn modelId="{17A508C9-0319-4633-973B-D2A57C525768}" srcId="{DB876688-9FE1-4B7B-B5B0-358F637922BB}" destId="{A787597B-7BE8-4A2F-8FA0-534D232C7D85}" srcOrd="0" destOrd="0" parTransId="{D23099AA-7890-4F13-9647-8D69F2F29DF2}" sibTransId="{74D5AD73-543D-410D-9E90-9CC99097FA8E}"/>
    <dgm:cxn modelId="{021DFC82-91A9-411F-A2FB-B5DE25E82EE8}" type="presOf" srcId="{76704B23-0D79-4D27-8FFA-99280A726BED}" destId="{23D521ED-181A-42B2-BA01-47507AED8E8F}" srcOrd="0" destOrd="0" presId="urn:microsoft.com/office/officeart/2008/layout/RadialCluster"/>
    <dgm:cxn modelId="{9F3CB90C-B01D-496E-BE4B-B99ED0AAFF50}" srcId="{6F4A90B4-335C-4D0C-A4A6-946FEC242170}" destId="{DB876688-9FE1-4B7B-B5B0-358F637922BB}" srcOrd="0" destOrd="0" parTransId="{569E88DE-E715-4BE5-B560-461B8972593B}" sibTransId="{1B636951-4773-40BF-9B89-8495FD1C5978}"/>
    <dgm:cxn modelId="{54D644FB-F334-449B-A593-9D2AFEA7CD65}" srcId="{DB876688-9FE1-4B7B-B5B0-358F637922BB}" destId="{0696EF01-A9F1-4774-94D6-7F0AB7A7EE1F}" srcOrd="1" destOrd="0" parTransId="{3A8CAD67-8369-4949-8DFD-8CE91AE709B8}" sibTransId="{5B26BD81-967E-449C-8168-8CD3B26E7309}"/>
    <dgm:cxn modelId="{1A3D1F19-60E8-445E-935E-FF937B09FACA}" type="presOf" srcId="{1E646289-2F0B-4AB0-A4F7-7DAA315CD6F5}" destId="{2674E7B0-259D-466B-8055-82D7C3844C9F}" srcOrd="0" destOrd="0" presId="urn:microsoft.com/office/officeart/2008/layout/RadialCluster"/>
    <dgm:cxn modelId="{4C4FDBC7-D25B-4A71-8021-0CA664A800AD}" type="presParOf" srcId="{742308AD-CE6D-4C2F-AD03-B05947BF7C3B}" destId="{C2549030-6842-4C9A-ACBC-77C2EF1D3B21}" srcOrd="0" destOrd="0" presId="urn:microsoft.com/office/officeart/2008/layout/RadialCluster"/>
    <dgm:cxn modelId="{14BBF436-2DB8-40C7-A562-EFD8E10AC503}" type="presParOf" srcId="{C2549030-6842-4C9A-ACBC-77C2EF1D3B21}" destId="{45A8E3C1-1BE8-4232-91EF-4C9A940C205A}" srcOrd="0" destOrd="0" presId="urn:microsoft.com/office/officeart/2008/layout/RadialCluster"/>
    <dgm:cxn modelId="{2E022961-F8EF-40B8-B4CB-6D2B69930EC4}" type="presParOf" srcId="{C2549030-6842-4C9A-ACBC-77C2EF1D3B21}" destId="{6DE1DA8F-448F-4D5D-A5D8-A7A99780E325}" srcOrd="1" destOrd="0" presId="urn:microsoft.com/office/officeart/2008/layout/RadialCluster"/>
    <dgm:cxn modelId="{79174750-2254-46E2-B102-559D112E0D48}" type="presParOf" srcId="{C2549030-6842-4C9A-ACBC-77C2EF1D3B21}" destId="{489AE0FD-A4F7-4D42-A6C6-B4F054F62231}" srcOrd="2" destOrd="0" presId="urn:microsoft.com/office/officeart/2008/layout/RadialCluster"/>
    <dgm:cxn modelId="{203ABA8D-1A77-43CD-A694-28C44CDB2E31}" type="presParOf" srcId="{C2549030-6842-4C9A-ACBC-77C2EF1D3B21}" destId="{291B1801-7BC2-46A7-BDA2-4B935F81FFC2}" srcOrd="3" destOrd="0" presId="urn:microsoft.com/office/officeart/2008/layout/RadialCluster"/>
    <dgm:cxn modelId="{9299747B-676F-43BF-AC20-01998E952988}" type="presParOf" srcId="{C2549030-6842-4C9A-ACBC-77C2EF1D3B21}" destId="{97F98D18-FED4-4391-9290-B23014084E8D}" srcOrd="4" destOrd="0" presId="urn:microsoft.com/office/officeart/2008/layout/RadialCluster"/>
    <dgm:cxn modelId="{A2FC54CF-FB8D-4487-8BD9-47F579627A79}" type="presParOf" srcId="{C2549030-6842-4C9A-ACBC-77C2EF1D3B21}" destId="{23D521ED-181A-42B2-BA01-47507AED8E8F}" srcOrd="5" destOrd="0" presId="urn:microsoft.com/office/officeart/2008/layout/RadialCluster"/>
    <dgm:cxn modelId="{7C36950A-B473-48E9-A711-64012D67CDD5}" type="presParOf" srcId="{C2549030-6842-4C9A-ACBC-77C2EF1D3B21}" destId="{2674E7B0-259D-466B-8055-82D7C3844C9F}" srcOrd="6" destOrd="0" presId="urn:microsoft.com/office/officeart/2008/layout/RadialCluster"/>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11E781-7BB5-4610-A879-B3BC9BE8721B}" type="doc">
      <dgm:prSet loTypeId="urn:microsoft.com/office/officeart/2008/layout/RadialCluster" loCatId="cycle" qsTypeId="urn:microsoft.com/office/officeart/2005/8/quickstyle/simple2" qsCatId="simple" csTypeId="urn:microsoft.com/office/officeart/2005/8/colors/accent1_2" csCatId="accent1" phldr="1"/>
      <dgm:spPr/>
      <dgm:t>
        <a:bodyPr/>
        <a:lstStyle/>
        <a:p>
          <a:endParaRPr lang="en-US"/>
        </a:p>
      </dgm:t>
    </dgm:pt>
    <dgm:pt modelId="{92F64C30-CFC1-4E79-B545-65F519512AEF}" type="pres">
      <dgm:prSet presAssocID="{7911E781-7BB5-4610-A879-B3BC9BE8721B}" presName="Name0" presStyleCnt="0">
        <dgm:presLayoutVars>
          <dgm:chMax val="1"/>
          <dgm:chPref val="1"/>
          <dgm:dir/>
          <dgm:animOne val="branch"/>
          <dgm:animLvl val="lvl"/>
        </dgm:presLayoutVars>
      </dgm:prSet>
      <dgm:spPr/>
      <dgm:t>
        <a:bodyPr/>
        <a:lstStyle/>
        <a:p>
          <a:endParaRPr lang="en-US"/>
        </a:p>
      </dgm:t>
    </dgm:pt>
  </dgm:ptLst>
  <dgm:cxnLst>
    <dgm:cxn modelId="{345EE70E-6C27-4200-A41F-2A8EEC9FC28B}" type="presOf" srcId="{7911E781-7BB5-4610-A879-B3BC9BE8721B}" destId="{92F64C30-CFC1-4E79-B545-65F519512AEF}" srcOrd="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F4A90B4-335C-4D0C-A4A6-946FEC242170}"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742308AD-CE6D-4C2F-AD03-B05947BF7C3B}" type="pres">
      <dgm:prSet presAssocID="{6F4A90B4-335C-4D0C-A4A6-946FEC242170}" presName="Name0" presStyleCnt="0">
        <dgm:presLayoutVars>
          <dgm:chMax val="1"/>
          <dgm:chPref val="1"/>
          <dgm:dir/>
          <dgm:animOne val="branch"/>
          <dgm:animLvl val="lvl"/>
        </dgm:presLayoutVars>
      </dgm:prSet>
      <dgm:spPr/>
      <dgm:t>
        <a:bodyPr/>
        <a:lstStyle/>
        <a:p>
          <a:endParaRPr lang="en-US"/>
        </a:p>
      </dgm:t>
    </dgm:pt>
  </dgm:ptLst>
  <dgm:cxnLst>
    <dgm:cxn modelId="{B4ED15C8-EACC-43E3-AF36-04EBB008647E}" type="presOf" srcId="{6F4A90B4-335C-4D0C-A4A6-946FEC242170}" destId="{742308AD-CE6D-4C2F-AD03-B05947BF7C3B}" srcOrd="0" destOrd="0" presId="urn:microsoft.com/office/officeart/2008/layout/RadialCluster"/>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31A16ED-2895-4976-A761-BC658361775E}"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B825C8E4-04BE-4573-811F-87EE3559D868}">
      <dgm:prSet phldrT="[Text]" custT="1"/>
      <dgm:spPr/>
      <dgm:t>
        <a:bodyPr/>
        <a:lstStyle/>
        <a:p>
          <a:r>
            <a:rPr lang="en-US" altLang="en-US" sz="2600" b="1" smtClean="0">
              <a:solidFill>
                <a:srgbClr val="C00000"/>
              </a:solidFill>
              <a:latin typeface="Times New Roman" panose="02020603050405020304" pitchFamily="18" charset="0"/>
              <a:cs typeface="Times New Roman" panose="02020603050405020304" pitchFamily="18" charset="0"/>
            </a:rPr>
            <a:t>1.2. TÍNH CHẤT MÔN HỌC</a:t>
          </a:r>
          <a:endParaRPr lang="en-US" sz="2600" b="1" i="0">
            <a:solidFill>
              <a:srgbClr val="C00000"/>
            </a:solidFill>
          </a:endParaRPr>
        </a:p>
      </dgm:t>
    </dgm:pt>
    <dgm:pt modelId="{F43D8C95-3177-49D1-AB93-701976F7E26D}" type="parTrans" cxnId="{AD28DAEB-19DC-4E61-8393-C82309E49376}">
      <dgm:prSet/>
      <dgm:spPr/>
      <dgm:t>
        <a:bodyPr/>
        <a:lstStyle/>
        <a:p>
          <a:endParaRPr lang="en-US"/>
        </a:p>
      </dgm:t>
    </dgm:pt>
    <dgm:pt modelId="{39F1934A-2750-4DFF-B73E-28CA94E8641C}" type="sibTrans" cxnId="{AD28DAEB-19DC-4E61-8393-C82309E49376}">
      <dgm:prSet/>
      <dgm:spPr/>
      <dgm:t>
        <a:bodyPr/>
        <a:lstStyle/>
        <a:p>
          <a:endParaRPr lang="en-US"/>
        </a:p>
      </dgm:t>
    </dgm:pt>
    <dgm:pt modelId="{C19B5B2E-7976-43B7-8BCA-8BC9FD7A1B12}">
      <dgm:prSet phldrT="[Text]" custT="1"/>
      <dgm:spPr/>
      <dgm:t>
        <a:bodyPr/>
        <a:lstStyle/>
        <a:p>
          <a:r>
            <a:rPr lang="en-US" sz="2400" smtClean="0">
              <a:latin typeface="Times New Roman" panose="02020603050405020304" pitchFamily="18" charset="0"/>
              <a:cs typeface="Times New Roman" panose="02020603050405020304" pitchFamily="18" charset="0"/>
            </a:rPr>
            <a:t>N</a:t>
          </a:r>
          <a:r>
            <a:rPr lang="pl-PL" sz="2400" smtClean="0">
              <a:latin typeface="Times New Roman" panose="02020603050405020304" pitchFamily="18" charset="0"/>
              <a:cs typeface="Times New Roman" panose="02020603050405020304" pitchFamily="18" charset="0"/>
            </a:rPr>
            <a:t>hằm xây dựng bản lĩnh chính trị, niềm tin và năng lực hoạt động thực tiễn cho mỗi người, đáp ứng yêu cầu xây dựng đất nước</a:t>
          </a:r>
          <a:endParaRPr lang="en-US" sz="2400" b="0" i="0">
            <a:solidFill>
              <a:schemeClr val="tx1"/>
            </a:solidFill>
            <a:latin typeface="Times New Roman" panose="02020603050405020304" pitchFamily="18" charset="0"/>
            <a:cs typeface="Times New Roman" panose="02020603050405020304" pitchFamily="18" charset="0"/>
          </a:endParaRPr>
        </a:p>
      </dgm:t>
    </dgm:pt>
    <dgm:pt modelId="{FA4E858A-79DF-4A2A-BE39-210CF0396429}" type="parTrans" cxnId="{69AD0086-AAA9-4A19-9FD2-2C6C29370C74}">
      <dgm:prSet/>
      <dgm:spPr/>
      <dgm:t>
        <a:bodyPr/>
        <a:lstStyle/>
        <a:p>
          <a:endParaRPr lang="en-US"/>
        </a:p>
      </dgm:t>
    </dgm:pt>
    <dgm:pt modelId="{38776D19-2A4B-411D-88A8-91EBF94423A7}" type="sibTrans" cxnId="{69AD0086-AAA9-4A19-9FD2-2C6C29370C74}">
      <dgm:prSet/>
      <dgm:spPr/>
      <dgm:t>
        <a:bodyPr/>
        <a:lstStyle/>
        <a:p>
          <a:endParaRPr lang="en-US"/>
        </a:p>
      </dgm:t>
    </dgm:pt>
    <dgm:pt modelId="{D9736830-C6AB-4DA4-B40A-1EED089F6FE4}">
      <dgm:prSet phldrT="[Text]" custT="1"/>
      <dgm:spPr/>
      <dgm:t>
        <a:bodyPr/>
        <a:lstStyle/>
        <a:p>
          <a:pPr algn="just"/>
          <a:r>
            <a:rPr lang="nl-NL" sz="2600" smtClean="0">
              <a:latin typeface="Times New Roman" panose="02020603050405020304" pitchFamily="18" charset="0"/>
              <a:cs typeface="Times New Roman" panose="02020603050405020304" pitchFamily="18" charset="0"/>
            </a:rPr>
            <a:t>   </a:t>
          </a:r>
          <a:r>
            <a:rPr lang="nl-NL" sz="2400" smtClean="0">
              <a:latin typeface="Times New Roman" panose="02020603050405020304" pitchFamily="18" charset="0"/>
              <a:cs typeface="Times New Roman" panose="02020603050405020304" pitchFamily="18" charset="0"/>
            </a:rPr>
            <a:t>Gắn bó chặt chẽ với đường lối của Đảng, chính sách, pháp luật của NN, gắn với thực tiễn đất nước, gắn với sự tu dưỡng, rèn luyện của người học</a:t>
          </a:r>
          <a:endParaRPr lang="en-US" sz="2400" b="0">
            <a:solidFill>
              <a:schemeClr val="tx1"/>
            </a:solidFill>
            <a:latin typeface="Times New Roman" panose="02020603050405020304" pitchFamily="18" charset="0"/>
            <a:cs typeface="Times New Roman" panose="02020603050405020304" pitchFamily="18" charset="0"/>
          </a:endParaRPr>
        </a:p>
      </dgm:t>
    </dgm:pt>
    <dgm:pt modelId="{E3FF7C17-19DF-4C2E-9E5D-E62B75590468}" type="parTrans" cxnId="{C716D040-6413-46E9-B75A-0366095B38CA}">
      <dgm:prSet/>
      <dgm:spPr/>
      <dgm:t>
        <a:bodyPr/>
        <a:lstStyle/>
        <a:p>
          <a:endParaRPr lang="en-US"/>
        </a:p>
      </dgm:t>
    </dgm:pt>
    <dgm:pt modelId="{149E9C03-8772-48BE-B9E4-624F654C750B}" type="sibTrans" cxnId="{C716D040-6413-46E9-B75A-0366095B38CA}">
      <dgm:prSet/>
      <dgm:spPr/>
      <dgm:t>
        <a:bodyPr/>
        <a:lstStyle/>
        <a:p>
          <a:endParaRPr lang="en-US"/>
        </a:p>
      </dgm:t>
    </dgm:pt>
    <dgm:pt modelId="{02A6B86D-65BA-4B9A-AD75-09D3DEBC7F73}" type="pres">
      <dgm:prSet presAssocID="{931A16ED-2895-4976-A761-BC658361775E}" presName="hierChild1" presStyleCnt="0">
        <dgm:presLayoutVars>
          <dgm:chPref val="1"/>
          <dgm:dir/>
          <dgm:animOne val="branch"/>
          <dgm:animLvl val="lvl"/>
          <dgm:resizeHandles/>
        </dgm:presLayoutVars>
      </dgm:prSet>
      <dgm:spPr/>
      <dgm:t>
        <a:bodyPr/>
        <a:lstStyle/>
        <a:p>
          <a:endParaRPr lang="en-US"/>
        </a:p>
      </dgm:t>
    </dgm:pt>
    <dgm:pt modelId="{1184C047-83E0-42C1-945E-AE10F352FD4D}" type="pres">
      <dgm:prSet presAssocID="{B825C8E4-04BE-4573-811F-87EE3559D868}" presName="hierRoot1" presStyleCnt="0"/>
      <dgm:spPr/>
    </dgm:pt>
    <dgm:pt modelId="{D19B0F92-4F27-4BDC-AF13-870477560D82}" type="pres">
      <dgm:prSet presAssocID="{B825C8E4-04BE-4573-811F-87EE3559D868}" presName="composite" presStyleCnt="0"/>
      <dgm:spPr/>
    </dgm:pt>
    <dgm:pt modelId="{5152B738-EF3A-4F15-B345-12E3B47049C0}" type="pres">
      <dgm:prSet presAssocID="{B825C8E4-04BE-4573-811F-87EE3559D868}" presName="background" presStyleLbl="node0" presStyleIdx="0" presStyleCnt="1"/>
      <dgm:spPr>
        <a:solidFill>
          <a:srgbClr val="FFFFFF"/>
        </a:solidFill>
      </dgm:spPr>
    </dgm:pt>
    <dgm:pt modelId="{DEAE0D54-4137-4CCF-84E9-01F64799C921}" type="pres">
      <dgm:prSet presAssocID="{B825C8E4-04BE-4573-811F-87EE3559D868}" presName="text" presStyleLbl="fgAcc0" presStyleIdx="0" presStyleCnt="1" custScaleX="242489" custScaleY="40681">
        <dgm:presLayoutVars>
          <dgm:chPref val="3"/>
        </dgm:presLayoutVars>
      </dgm:prSet>
      <dgm:spPr/>
      <dgm:t>
        <a:bodyPr/>
        <a:lstStyle/>
        <a:p>
          <a:endParaRPr lang="en-US"/>
        </a:p>
      </dgm:t>
    </dgm:pt>
    <dgm:pt modelId="{D22C1F00-7647-4373-A5BA-C1E61BBBA264}" type="pres">
      <dgm:prSet presAssocID="{B825C8E4-04BE-4573-811F-87EE3559D868}" presName="hierChild2" presStyleCnt="0"/>
      <dgm:spPr/>
    </dgm:pt>
    <dgm:pt modelId="{5BA948A7-BD1F-4A9E-9369-C9162CF7A869}" type="pres">
      <dgm:prSet presAssocID="{FA4E858A-79DF-4A2A-BE39-210CF0396429}" presName="Name10" presStyleLbl="parChTrans1D2" presStyleIdx="0" presStyleCnt="2"/>
      <dgm:spPr/>
      <dgm:t>
        <a:bodyPr/>
        <a:lstStyle/>
        <a:p>
          <a:endParaRPr lang="en-US"/>
        </a:p>
      </dgm:t>
    </dgm:pt>
    <dgm:pt modelId="{B75A4B4E-6624-4D90-BBC4-CA1CEEFB14DC}" type="pres">
      <dgm:prSet presAssocID="{C19B5B2E-7976-43B7-8BCA-8BC9FD7A1B12}" presName="hierRoot2" presStyleCnt="0"/>
      <dgm:spPr/>
    </dgm:pt>
    <dgm:pt modelId="{9E86519B-A7BF-42AC-87FF-8769867FBDB6}" type="pres">
      <dgm:prSet presAssocID="{C19B5B2E-7976-43B7-8BCA-8BC9FD7A1B12}" presName="composite2" presStyleCnt="0"/>
      <dgm:spPr/>
    </dgm:pt>
    <dgm:pt modelId="{A1976460-A104-42AC-9C63-A0FCBF45F199}" type="pres">
      <dgm:prSet presAssocID="{C19B5B2E-7976-43B7-8BCA-8BC9FD7A1B12}" presName="background2" presStyleLbl="node2" presStyleIdx="0" presStyleCnt="2"/>
      <dgm:spPr>
        <a:noFill/>
      </dgm:spPr>
    </dgm:pt>
    <dgm:pt modelId="{4F71F8FE-7506-497D-B638-98E49474B8C5}" type="pres">
      <dgm:prSet presAssocID="{C19B5B2E-7976-43B7-8BCA-8BC9FD7A1B12}" presName="text2" presStyleLbl="fgAcc2" presStyleIdx="0" presStyleCnt="2" custScaleX="211082" custScaleY="129840">
        <dgm:presLayoutVars>
          <dgm:chPref val="3"/>
        </dgm:presLayoutVars>
      </dgm:prSet>
      <dgm:spPr/>
      <dgm:t>
        <a:bodyPr/>
        <a:lstStyle/>
        <a:p>
          <a:endParaRPr lang="en-US"/>
        </a:p>
      </dgm:t>
    </dgm:pt>
    <dgm:pt modelId="{E999B637-9956-45DC-AAFD-10826B90D3AC}" type="pres">
      <dgm:prSet presAssocID="{C19B5B2E-7976-43B7-8BCA-8BC9FD7A1B12}" presName="hierChild3" presStyleCnt="0"/>
      <dgm:spPr/>
    </dgm:pt>
    <dgm:pt modelId="{BA78B410-DE8F-44D1-83E3-D64AFE96E75E}" type="pres">
      <dgm:prSet presAssocID="{E3FF7C17-19DF-4C2E-9E5D-E62B75590468}" presName="Name10" presStyleLbl="parChTrans1D2" presStyleIdx="1" presStyleCnt="2"/>
      <dgm:spPr/>
      <dgm:t>
        <a:bodyPr/>
        <a:lstStyle/>
        <a:p>
          <a:endParaRPr lang="en-US"/>
        </a:p>
      </dgm:t>
    </dgm:pt>
    <dgm:pt modelId="{BA4A379A-2BF7-4DD9-8809-D961B85B8CD9}" type="pres">
      <dgm:prSet presAssocID="{D9736830-C6AB-4DA4-B40A-1EED089F6FE4}" presName="hierRoot2" presStyleCnt="0"/>
      <dgm:spPr/>
    </dgm:pt>
    <dgm:pt modelId="{7054D0BF-1CB4-494C-A2CA-D8D9347C6AFE}" type="pres">
      <dgm:prSet presAssocID="{D9736830-C6AB-4DA4-B40A-1EED089F6FE4}" presName="composite2" presStyleCnt="0"/>
      <dgm:spPr/>
    </dgm:pt>
    <dgm:pt modelId="{6BF3B78E-B09F-4E3B-B4C6-00A051583277}" type="pres">
      <dgm:prSet presAssocID="{D9736830-C6AB-4DA4-B40A-1EED089F6FE4}" presName="background2" presStyleLbl="node2" presStyleIdx="1" presStyleCnt="2"/>
      <dgm:spPr>
        <a:noFill/>
      </dgm:spPr>
    </dgm:pt>
    <dgm:pt modelId="{0015496C-1903-4EC7-84E7-105E85B77DE0}" type="pres">
      <dgm:prSet presAssocID="{D9736830-C6AB-4DA4-B40A-1EED089F6FE4}" presName="text2" presStyleLbl="fgAcc2" presStyleIdx="1" presStyleCnt="2" custScaleX="236299" custScaleY="136556">
        <dgm:presLayoutVars>
          <dgm:chPref val="3"/>
        </dgm:presLayoutVars>
      </dgm:prSet>
      <dgm:spPr/>
      <dgm:t>
        <a:bodyPr/>
        <a:lstStyle/>
        <a:p>
          <a:endParaRPr lang="en-US"/>
        </a:p>
      </dgm:t>
    </dgm:pt>
    <dgm:pt modelId="{6C271055-8C93-4C72-93B0-E66F23A7D45A}" type="pres">
      <dgm:prSet presAssocID="{D9736830-C6AB-4DA4-B40A-1EED089F6FE4}" presName="hierChild3" presStyleCnt="0"/>
      <dgm:spPr/>
    </dgm:pt>
  </dgm:ptLst>
  <dgm:cxnLst>
    <dgm:cxn modelId="{B9C3A80E-C5EE-4387-BB79-629E25D3F13B}" type="presOf" srcId="{C19B5B2E-7976-43B7-8BCA-8BC9FD7A1B12}" destId="{4F71F8FE-7506-497D-B638-98E49474B8C5}" srcOrd="0" destOrd="0" presId="urn:microsoft.com/office/officeart/2005/8/layout/hierarchy1"/>
    <dgm:cxn modelId="{1BACFDE3-3CC3-4E3C-8E76-9E500BA896C2}" type="presOf" srcId="{931A16ED-2895-4976-A761-BC658361775E}" destId="{02A6B86D-65BA-4B9A-AD75-09D3DEBC7F73}" srcOrd="0" destOrd="0" presId="urn:microsoft.com/office/officeart/2005/8/layout/hierarchy1"/>
    <dgm:cxn modelId="{1611FCFD-DAB1-413D-915D-CBECA8EAE346}" type="presOf" srcId="{D9736830-C6AB-4DA4-B40A-1EED089F6FE4}" destId="{0015496C-1903-4EC7-84E7-105E85B77DE0}" srcOrd="0" destOrd="0" presId="urn:microsoft.com/office/officeart/2005/8/layout/hierarchy1"/>
    <dgm:cxn modelId="{69AD0086-AAA9-4A19-9FD2-2C6C29370C74}" srcId="{B825C8E4-04BE-4573-811F-87EE3559D868}" destId="{C19B5B2E-7976-43B7-8BCA-8BC9FD7A1B12}" srcOrd="0" destOrd="0" parTransId="{FA4E858A-79DF-4A2A-BE39-210CF0396429}" sibTransId="{38776D19-2A4B-411D-88A8-91EBF94423A7}"/>
    <dgm:cxn modelId="{C716D040-6413-46E9-B75A-0366095B38CA}" srcId="{B825C8E4-04BE-4573-811F-87EE3559D868}" destId="{D9736830-C6AB-4DA4-B40A-1EED089F6FE4}" srcOrd="1" destOrd="0" parTransId="{E3FF7C17-19DF-4C2E-9E5D-E62B75590468}" sibTransId="{149E9C03-8772-48BE-B9E4-624F654C750B}"/>
    <dgm:cxn modelId="{32387A1A-3E47-426D-BEBA-A7CFF522051B}" type="presOf" srcId="{E3FF7C17-19DF-4C2E-9E5D-E62B75590468}" destId="{BA78B410-DE8F-44D1-83E3-D64AFE96E75E}" srcOrd="0" destOrd="0" presId="urn:microsoft.com/office/officeart/2005/8/layout/hierarchy1"/>
    <dgm:cxn modelId="{AD28DAEB-19DC-4E61-8393-C82309E49376}" srcId="{931A16ED-2895-4976-A761-BC658361775E}" destId="{B825C8E4-04BE-4573-811F-87EE3559D868}" srcOrd="0" destOrd="0" parTransId="{F43D8C95-3177-49D1-AB93-701976F7E26D}" sibTransId="{39F1934A-2750-4DFF-B73E-28CA94E8641C}"/>
    <dgm:cxn modelId="{5D3DA332-F99D-4BE8-940F-CC76F6A70B39}" type="presOf" srcId="{B825C8E4-04BE-4573-811F-87EE3559D868}" destId="{DEAE0D54-4137-4CCF-84E9-01F64799C921}" srcOrd="0" destOrd="0" presId="urn:microsoft.com/office/officeart/2005/8/layout/hierarchy1"/>
    <dgm:cxn modelId="{1DB65BF4-019E-48BC-85D5-747EEEE18DA0}" type="presOf" srcId="{FA4E858A-79DF-4A2A-BE39-210CF0396429}" destId="{5BA948A7-BD1F-4A9E-9369-C9162CF7A869}" srcOrd="0" destOrd="0" presId="urn:microsoft.com/office/officeart/2005/8/layout/hierarchy1"/>
    <dgm:cxn modelId="{D5DC58C2-1B33-40D1-8E4A-B5F5BAF8A103}" type="presParOf" srcId="{02A6B86D-65BA-4B9A-AD75-09D3DEBC7F73}" destId="{1184C047-83E0-42C1-945E-AE10F352FD4D}" srcOrd="0" destOrd="0" presId="urn:microsoft.com/office/officeart/2005/8/layout/hierarchy1"/>
    <dgm:cxn modelId="{F3B40882-D0B3-4060-B581-85F320C90616}" type="presParOf" srcId="{1184C047-83E0-42C1-945E-AE10F352FD4D}" destId="{D19B0F92-4F27-4BDC-AF13-870477560D82}" srcOrd="0" destOrd="0" presId="urn:microsoft.com/office/officeart/2005/8/layout/hierarchy1"/>
    <dgm:cxn modelId="{106EB7BE-3458-44D8-B3B9-C0C6C65526BD}" type="presParOf" srcId="{D19B0F92-4F27-4BDC-AF13-870477560D82}" destId="{5152B738-EF3A-4F15-B345-12E3B47049C0}" srcOrd="0" destOrd="0" presId="urn:microsoft.com/office/officeart/2005/8/layout/hierarchy1"/>
    <dgm:cxn modelId="{80E96759-EF96-43A8-9D68-4FA64BB03853}" type="presParOf" srcId="{D19B0F92-4F27-4BDC-AF13-870477560D82}" destId="{DEAE0D54-4137-4CCF-84E9-01F64799C921}" srcOrd="1" destOrd="0" presId="urn:microsoft.com/office/officeart/2005/8/layout/hierarchy1"/>
    <dgm:cxn modelId="{47CC9773-CFA6-46AE-84A9-2265FF3687B0}" type="presParOf" srcId="{1184C047-83E0-42C1-945E-AE10F352FD4D}" destId="{D22C1F00-7647-4373-A5BA-C1E61BBBA264}" srcOrd="1" destOrd="0" presId="urn:microsoft.com/office/officeart/2005/8/layout/hierarchy1"/>
    <dgm:cxn modelId="{AEF4CB4D-7991-4AED-B5BE-60E59053F9A1}" type="presParOf" srcId="{D22C1F00-7647-4373-A5BA-C1E61BBBA264}" destId="{5BA948A7-BD1F-4A9E-9369-C9162CF7A869}" srcOrd="0" destOrd="0" presId="urn:microsoft.com/office/officeart/2005/8/layout/hierarchy1"/>
    <dgm:cxn modelId="{4DD48055-83BA-441D-AAF3-40941001A969}" type="presParOf" srcId="{D22C1F00-7647-4373-A5BA-C1E61BBBA264}" destId="{B75A4B4E-6624-4D90-BBC4-CA1CEEFB14DC}" srcOrd="1" destOrd="0" presId="urn:microsoft.com/office/officeart/2005/8/layout/hierarchy1"/>
    <dgm:cxn modelId="{695806B4-FF91-4A1D-A7CE-A3F7DABBF91A}" type="presParOf" srcId="{B75A4B4E-6624-4D90-BBC4-CA1CEEFB14DC}" destId="{9E86519B-A7BF-42AC-87FF-8769867FBDB6}" srcOrd="0" destOrd="0" presId="urn:microsoft.com/office/officeart/2005/8/layout/hierarchy1"/>
    <dgm:cxn modelId="{F9DBD704-EE30-49A5-B445-ECFA93E406C0}" type="presParOf" srcId="{9E86519B-A7BF-42AC-87FF-8769867FBDB6}" destId="{A1976460-A104-42AC-9C63-A0FCBF45F199}" srcOrd="0" destOrd="0" presId="urn:microsoft.com/office/officeart/2005/8/layout/hierarchy1"/>
    <dgm:cxn modelId="{201266DB-35A2-4194-9A43-3935AE618F1C}" type="presParOf" srcId="{9E86519B-A7BF-42AC-87FF-8769867FBDB6}" destId="{4F71F8FE-7506-497D-B638-98E49474B8C5}" srcOrd="1" destOrd="0" presId="urn:microsoft.com/office/officeart/2005/8/layout/hierarchy1"/>
    <dgm:cxn modelId="{1A21595C-C262-4D0D-A927-11589085996F}" type="presParOf" srcId="{B75A4B4E-6624-4D90-BBC4-CA1CEEFB14DC}" destId="{E999B637-9956-45DC-AAFD-10826B90D3AC}" srcOrd="1" destOrd="0" presId="urn:microsoft.com/office/officeart/2005/8/layout/hierarchy1"/>
    <dgm:cxn modelId="{F402FA2A-4F83-4024-A7C0-70A40CB182CD}" type="presParOf" srcId="{D22C1F00-7647-4373-A5BA-C1E61BBBA264}" destId="{BA78B410-DE8F-44D1-83E3-D64AFE96E75E}" srcOrd="2" destOrd="0" presId="urn:microsoft.com/office/officeart/2005/8/layout/hierarchy1"/>
    <dgm:cxn modelId="{BBCB097B-1112-4D70-849D-3740752FD64E}" type="presParOf" srcId="{D22C1F00-7647-4373-A5BA-C1E61BBBA264}" destId="{BA4A379A-2BF7-4DD9-8809-D961B85B8CD9}" srcOrd="3" destOrd="0" presId="urn:microsoft.com/office/officeart/2005/8/layout/hierarchy1"/>
    <dgm:cxn modelId="{BA57977F-3E5D-4AA1-B4C1-6DB0BF129032}" type="presParOf" srcId="{BA4A379A-2BF7-4DD9-8809-D961B85B8CD9}" destId="{7054D0BF-1CB4-494C-A2CA-D8D9347C6AFE}" srcOrd="0" destOrd="0" presId="urn:microsoft.com/office/officeart/2005/8/layout/hierarchy1"/>
    <dgm:cxn modelId="{8AE87DCE-8902-4F75-810E-631B2D54BE11}" type="presParOf" srcId="{7054D0BF-1CB4-494C-A2CA-D8D9347C6AFE}" destId="{6BF3B78E-B09F-4E3B-B4C6-00A051583277}" srcOrd="0" destOrd="0" presId="urn:microsoft.com/office/officeart/2005/8/layout/hierarchy1"/>
    <dgm:cxn modelId="{B8311593-9612-4677-8BBC-0816BC4D5ACC}" type="presParOf" srcId="{7054D0BF-1CB4-494C-A2CA-D8D9347C6AFE}" destId="{0015496C-1903-4EC7-84E7-105E85B77DE0}" srcOrd="1" destOrd="0" presId="urn:microsoft.com/office/officeart/2005/8/layout/hierarchy1"/>
    <dgm:cxn modelId="{3581BFC5-6D22-4E61-A037-1D76761DC173}" type="presParOf" srcId="{BA4A379A-2BF7-4DD9-8809-D961B85B8CD9}" destId="{6C271055-8C93-4C72-93B0-E66F23A7D45A}" srcOrd="1" destOrd="0" presId="urn:microsoft.com/office/officeart/2005/8/layout/hierarchy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11E781-7BB5-4610-A879-B3BC9BE8721B}" type="doc">
      <dgm:prSet loTypeId="urn:microsoft.com/office/officeart/2008/layout/RadialCluster" loCatId="cycle" qsTypeId="urn:microsoft.com/office/officeart/2005/8/quickstyle/simple2" qsCatId="simple" csTypeId="urn:microsoft.com/office/officeart/2005/8/colors/accent1_2" csCatId="accent1" phldr="1"/>
      <dgm:spPr/>
      <dgm:t>
        <a:bodyPr/>
        <a:lstStyle/>
        <a:p>
          <a:endParaRPr lang="en-US"/>
        </a:p>
      </dgm:t>
    </dgm:pt>
    <dgm:pt modelId="{92F64C30-CFC1-4E79-B545-65F519512AEF}" type="pres">
      <dgm:prSet presAssocID="{7911E781-7BB5-4610-A879-B3BC9BE8721B}" presName="Name0" presStyleCnt="0">
        <dgm:presLayoutVars>
          <dgm:chMax val="1"/>
          <dgm:chPref val="1"/>
          <dgm:dir/>
          <dgm:animOne val="branch"/>
          <dgm:animLvl val="lvl"/>
        </dgm:presLayoutVars>
      </dgm:prSet>
      <dgm:spPr/>
      <dgm:t>
        <a:bodyPr/>
        <a:lstStyle/>
        <a:p>
          <a:endParaRPr lang="en-US"/>
        </a:p>
      </dgm:t>
    </dgm:pt>
  </dgm:ptLst>
  <dgm:cxnLst>
    <dgm:cxn modelId="{345EE70E-6C27-4200-A41F-2A8EEC9FC28B}" type="presOf" srcId="{7911E781-7BB5-4610-A879-B3BC9BE8721B}" destId="{92F64C30-CFC1-4E79-B545-65F519512AEF}" srcOrd="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F4A90B4-335C-4D0C-A4A6-946FEC242170}"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en-US"/>
        </a:p>
      </dgm:t>
    </dgm:pt>
    <dgm:pt modelId="{742308AD-CE6D-4C2F-AD03-B05947BF7C3B}" type="pres">
      <dgm:prSet presAssocID="{6F4A90B4-335C-4D0C-A4A6-946FEC242170}" presName="Name0" presStyleCnt="0">
        <dgm:presLayoutVars>
          <dgm:chMax val="1"/>
          <dgm:chPref val="1"/>
          <dgm:dir/>
          <dgm:animOne val="branch"/>
          <dgm:animLvl val="lvl"/>
        </dgm:presLayoutVars>
      </dgm:prSet>
      <dgm:spPr/>
      <dgm:t>
        <a:bodyPr/>
        <a:lstStyle/>
        <a:p>
          <a:endParaRPr lang="en-US"/>
        </a:p>
      </dgm:t>
    </dgm:pt>
  </dgm:ptLst>
  <dgm:cxnLst>
    <dgm:cxn modelId="{B4ED15C8-EACC-43E3-AF36-04EBB008647E}" type="presOf" srcId="{6F4A90B4-335C-4D0C-A4A6-946FEC242170}" destId="{742308AD-CE6D-4C2F-AD03-B05947BF7C3B}" srcOrd="0" destOrd="0" presId="urn:microsoft.com/office/officeart/2008/layout/RadialCluster"/>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931A16ED-2895-4976-A761-BC658361775E}"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C19B5B2E-7976-43B7-8BCA-8BC9FD7A1B12}">
      <dgm:prSet phldrT="[Text]" custT="1"/>
      <dgm:spPr/>
      <dgm:t>
        <a:bodyPr/>
        <a:lstStyle/>
        <a:p>
          <a:r>
            <a:rPr lang="en-US" sz="2600" smtClean="0">
              <a:latin typeface="Times New Roman" panose="02020603050405020304" pitchFamily="18" charset="0"/>
              <a:cs typeface="Times New Roman" panose="02020603050405020304" pitchFamily="18" charset="0"/>
            </a:rPr>
            <a:t>4.1. PHƯƠNG PHÁP DẠY HỌC</a:t>
          </a:r>
          <a:endParaRPr lang="en-US" sz="2600" b="0" i="0">
            <a:solidFill>
              <a:schemeClr val="tx1"/>
            </a:solidFill>
            <a:latin typeface="Times New Roman" panose="02020603050405020304" pitchFamily="18" charset="0"/>
            <a:cs typeface="Times New Roman" panose="02020603050405020304" pitchFamily="18" charset="0"/>
          </a:endParaRPr>
        </a:p>
      </dgm:t>
    </dgm:pt>
    <dgm:pt modelId="{FA4E858A-79DF-4A2A-BE39-210CF0396429}" type="parTrans" cxnId="{69AD0086-AAA9-4A19-9FD2-2C6C29370C74}">
      <dgm:prSet/>
      <dgm:spPr/>
      <dgm:t>
        <a:bodyPr/>
        <a:lstStyle/>
        <a:p>
          <a:endParaRPr lang="en-US"/>
        </a:p>
      </dgm:t>
    </dgm:pt>
    <dgm:pt modelId="{38776D19-2A4B-411D-88A8-91EBF94423A7}" type="sibTrans" cxnId="{69AD0086-AAA9-4A19-9FD2-2C6C29370C74}">
      <dgm:prSet/>
      <dgm:spPr/>
      <dgm:t>
        <a:bodyPr/>
        <a:lstStyle/>
        <a:p>
          <a:endParaRPr lang="en-US"/>
        </a:p>
      </dgm:t>
    </dgm:pt>
    <dgm:pt modelId="{D9736830-C6AB-4DA4-B40A-1EED089F6FE4}">
      <dgm:prSet phldrT="[Text]" custT="1"/>
      <dgm:spPr/>
      <dgm:t>
        <a:bodyPr/>
        <a:lstStyle/>
        <a:p>
          <a:pPr algn="just"/>
          <a:r>
            <a:rPr lang="nl-NL" sz="2600" smtClean="0">
              <a:latin typeface="Times New Roman" panose="02020603050405020304" pitchFamily="18" charset="0"/>
              <a:cs typeface="Times New Roman" panose="02020603050405020304" pitchFamily="18" charset="0"/>
            </a:rPr>
            <a:t>4.2. ĐÁNH GIÁ MÔN HỌC</a:t>
          </a:r>
          <a:endParaRPr lang="en-US" sz="2600" b="0">
            <a:solidFill>
              <a:schemeClr val="tx1"/>
            </a:solidFill>
            <a:latin typeface="Times New Roman" panose="02020603050405020304" pitchFamily="18" charset="0"/>
            <a:cs typeface="Times New Roman" panose="02020603050405020304" pitchFamily="18" charset="0"/>
          </a:endParaRPr>
        </a:p>
      </dgm:t>
    </dgm:pt>
    <dgm:pt modelId="{E3FF7C17-19DF-4C2E-9E5D-E62B75590468}" type="parTrans" cxnId="{C716D040-6413-46E9-B75A-0366095B38CA}">
      <dgm:prSet/>
      <dgm:spPr/>
      <dgm:t>
        <a:bodyPr/>
        <a:lstStyle/>
        <a:p>
          <a:endParaRPr lang="en-US"/>
        </a:p>
      </dgm:t>
    </dgm:pt>
    <dgm:pt modelId="{149E9C03-8772-48BE-B9E4-624F654C750B}" type="sibTrans" cxnId="{C716D040-6413-46E9-B75A-0366095B38CA}">
      <dgm:prSet/>
      <dgm:spPr/>
      <dgm:t>
        <a:bodyPr/>
        <a:lstStyle/>
        <a:p>
          <a:endParaRPr lang="en-US"/>
        </a:p>
      </dgm:t>
    </dgm:pt>
    <dgm:pt modelId="{B825C8E4-04BE-4573-811F-87EE3559D868}">
      <dgm:prSet phldrT="[Text]" custT="1"/>
      <dgm:spPr/>
      <dgm:t>
        <a:bodyPr/>
        <a:lstStyle/>
        <a:p>
          <a:r>
            <a:rPr lang="en-US" altLang="en-US" sz="2600" b="1" smtClean="0">
              <a:solidFill>
                <a:srgbClr val="C00000"/>
              </a:solidFill>
              <a:latin typeface="Times New Roman" panose="02020603050405020304" pitchFamily="18" charset="0"/>
              <a:cs typeface="Times New Roman" panose="02020603050405020304" pitchFamily="18" charset="0"/>
            </a:rPr>
            <a:t>4. </a:t>
          </a:r>
          <a:r>
            <a:rPr lang="pl-PL" sz="2600" b="1" smtClean="0">
              <a:solidFill>
                <a:srgbClr val="C00000"/>
              </a:solidFill>
              <a:latin typeface="Times New Roman" panose="02020603050405020304" pitchFamily="18" charset="0"/>
              <a:cs typeface="Times New Roman" panose="02020603050405020304" pitchFamily="18" charset="0"/>
            </a:rPr>
            <a:t>PHƯƠNG PHÁP DẠY HỌC VÀ ĐÁNH GIÁ MÔN HỌC</a:t>
          </a:r>
          <a:endParaRPr lang="en-US" sz="2600" b="1" i="0">
            <a:solidFill>
              <a:srgbClr val="C00000"/>
            </a:solidFill>
          </a:endParaRPr>
        </a:p>
      </dgm:t>
    </dgm:pt>
    <dgm:pt modelId="{39F1934A-2750-4DFF-B73E-28CA94E8641C}" type="sibTrans" cxnId="{AD28DAEB-19DC-4E61-8393-C82309E49376}">
      <dgm:prSet/>
      <dgm:spPr/>
      <dgm:t>
        <a:bodyPr/>
        <a:lstStyle/>
        <a:p>
          <a:endParaRPr lang="en-US"/>
        </a:p>
      </dgm:t>
    </dgm:pt>
    <dgm:pt modelId="{F43D8C95-3177-49D1-AB93-701976F7E26D}" type="parTrans" cxnId="{AD28DAEB-19DC-4E61-8393-C82309E49376}">
      <dgm:prSet/>
      <dgm:spPr/>
      <dgm:t>
        <a:bodyPr/>
        <a:lstStyle/>
        <a:p>
          <a:endParaRPr lang="en-US"/>
        </a:p>
      </dgm:t>
    </dgm:pt>
    <dgm:pt modelId="{02A6B86D-65BA-4B9A-AD75-09D3DEBC7F73}" type="pres">
      <dgm:prSet presAssocID="{931A16ED-2895-4976-A761-BC658361775E}" presName="hierChild1" presStyleCnt="0">
        <dgm:presLayoutVars>
          <dgm:chPref val="1"/>
          <dgm:dir/>
          <dgm:animOne val="branch"/>
          <dgm:animLvl val="lvl"/>
          <dgm:resizeHandles/>
        </dgm:presLayoutVars>
      </dgm:prSet>
      <dgm:spPr/>
      <dgm:t>
        <a:bodyPr/>
        <a:lstStyle/>
        <a:p>
          <a:endParaRPr lang="en-US"/>
        </a:p>
      </dgm:t>
    </dgm:pt>
    <dgm:pt modelId="{1184C047-83E0-42C1-945E-AE10F352FD4D}" type="pres">
      <dgm:prSet presAssocID="{B825C8E4-04BE-4573-811F-87EE3559D868}" presName="hierRoot1" presStyleCnt="0"/>
      <dgm:spPr/>
    </dgm:pt>
    <dgm:pt modelId="{D19B0F92-4F27-4BDC-AF13-870477560D82}" type="pres">
      <dgm:prSet presAssocID="{B825C8E4-04BE-4573-811F-87EE3559D868}" presName="composite" presStyleCnt="0"/>
      <dgm:spPr/>
    </dgm:pt>
    <dgm:pt modelId="{5152B738-EF3A-4F15-B345-12E3B47049C0}" type="pres">
      <dgm:prSet presAssocID="{B825C8E4-04BE-4573-811F-87EE3559D868}" presName="background" presStyleLbl="node0" presStyleIdx="0" presStyleCnt="1"/>
      <dgm:spPr>
        <a:solidFill>
          <a:srgbClr val="FFFFFF"/>
        </a:solidFill>
      </dgm:spPr>
    </dgm:pt>
    <dgm:pt modelId="{DEAE0D54-4137-4CCF-84E9-01F64799C921}" type="pres">
      <dgm:prSet presAssocID="{B825C8E4-04BE-4573-811F-87EE3559D868}" presName="text" presStyleLbl="fgAcc0" presStyleIdx="0" presStyleCnt="1" custScaleX="242489" custScaleY="82049">
        <dgm:presLayoutVars>
          <dgm:chPref val="3"/>
        </dgm:presLayoutVars>
      </dgm:prSet>
      <dgm:spPr/>
      <dgm:t>
        <a:bodyPr/>
        <a:lstStyle/>
        <a:p>
          <a:endParaRPr lang="en-US"/>
        </a:p>
      </dgm:t>
    </dgm:pt>
    <dgm:pt modelId="{D22C1F00-7647-4373-A5BA-C1E61BBBA264}" type="pres">
      <dgm:prSet presAssocID="{B825C8E4-04BE-4573-811F-87EE3559D868}" presName="hierChild2" presStyleCnt="0"/>
      <dgm:spPr/>
    </dgm:pt>
    <dgm:pt modelId="{5BA948A7-BD1F-4A9E-9369-C9162CF7A869}" type="pres">
      <dgm:prSet presAssocID="{FA4E858A-79DF-4A2A-BE39-210CF0396429}" presName="Name10" presStyleLbl="parChTrans1D2" presStyleIdx="0" presStyleCnt="2"/>
      <dgm:spPr/>
      <dgm:t>
        <a:bodyPr/>
        <a:lstStyle/>
        <a:p>
          <a:endParaRPr lang="en-US"/>
        </a:p>
      </dgm:t>
    </dgm:pt>
    <dgm:pt modelId="{B75A4B4E-6624-4D90-BBC4-CA1CEEFB14DC}" type="pres">
      <dgm:prSet presAssocID="{C19B5B2E-7976-43B7-8BCA-8BC9FD7A1B12}" presName="hierRoot2" presStyleCnt="0"/>
      <dgm:spPr/>
    </dgm:pt>
    <dgm:pt modelId="{9E86519B-A7BF-42AC-87FF-8769867FBDB6}" type="pres">
      <dgm:prSet presAssocID="{C19B5B2E-7976-43B7-8BCA-8BC9FD7A1B12}" presName="composite2" presStyleCnt="0"/>
      <dgm:spPr/>
    </dgm:pt>
    <dgm:pt modelId="{A1976460-A104-42AC-9C63-A0FCBF45F199}" type="pres">
      <dgm:prSet presAssocID="{C19B5B2E-7976-43B7-8BCA-8BC9FD7A1B12}" presName="background2" presStyleLbl="node2" presStyleIdx="0" presStyleCnt="2"/>
      <dgm:spPr>
        <a:noFill/>
      </dgm:spPr>
    </dgm:pt>
    <dgm:pt modelId="{4F71F8FE-7506-497D-B638-98E49474B8C5}" type="pres">
      <dgm:prSet presAssocID="{C19B5B2E-7976-43B7-8BCA-8BC9FD7A1B12}" presName="text2" presStyleLbl="fgAcc2" presStyleIdx="0" presStyleCnt="2" custScaleX="183208" custScaleY="99971">
        <dgm:presLayoutVars>
          <dgm:chPref val="3"/>
        </dgm:presLayoutVars>
      </dgm:prSet>
      <dgm:spPr/>
      <dgm:t>
        <a:bodyPr/>
        <a:lstStyle/>
        <a:p>
          <a:endParaRPr lang="en-US"/>
        </a:p>
      </dgm:t>
    </dgm:pt>
    <dgm:pt modelId="{E999B637-9956-45DC-AAFD-10826B90D3AC}" type="pres">
      <dgm:prSet presAssocID="{C19B5B2E-7976-43B7-8BCA-8BC9FD7A1B12}" presName="hierChild3" presStyleCnt="0"/>
      <dgm:spPr/>
    </dgm:pt>
    <dgm:pt modelId="{BA78B410-DE8F-44D1-83E3-D64AFE96E75E}" type="pres">
      <dgm:prSet presAssocID="{E3FF7C17-19DF-4C2E-9E5D-E62B75590468}" presName="Name10" presStyleLbl="parChTrans1D2" presStyleIdx="1" presStyleCnt="2"/>
      <dgm:spPr/>
      <dgm:t>
        <a:bodyPr/>
        <a:lstStyle/>
        <a:p>
          <a:endParaRPr lang="en-US"/>
        </a:p>
      </dgm:t>
    </dgm:pt>
    <dgm:pt modelId="{BA4A379A-2BF7-4DD9-8809-D961B85B8CD9}" type="pres">
      <dgm:prSet presAssocID="{D9736830-C6AB-4DA4-B40A-1EED089F6FE4}" presName="hierRoot2" presStyleCnt="0"/>
      <dgm:spPr/>
    </dgm:pt>
    <dgm:pt modelId="{7054D0BF-1CB4-494C-A2CA-D8D9347C6AFE}" type="pres">
      <dgm:prSet presAssocID="{D9736830-C6AB-4DA4-B40A-1EED089F6FE4}" presName="composite2" presStyleCnt="0"/>
      <dgm:spPr/>
    </dgm:pt>
    <dgm:pt modelId="{6BF3B78E-B09F-4E3B-B4C6-00A051583277}" type="pres">
      <dgm:prSet presAssocID="{D9736830-C6AB-4DA4-B40A-1EED089F6FE4}" presName="background2" presStyleLbl="node2" presStyleIdx="1" presStyleCnt="2"/>
      <dgm:spPr>
        <a:noFill/>
      </dgm:spPr>
    </dgm:pt>
    <dgm:pt modelId="{0015496C-1903-4EC7-84E7-105E85B77DE0}" type="pres">
      <dgm:prSet presAssocID="{D9736830-C6AB-4DA4-B40A-1EED089F6FE4}" presName="text2" presStyleLbl="fgAcc2" presStyleIdx="1" presStyleCnt="2" custScaleX="176150" custScaleY="100067">
        <dgm:presLayoutVars>
          <dgm:chPref val="3"/>
        </dgm:presLayoutVars>
      </dgm:prSet>
      <dgm:spPr/>
      <dgm:t>
        <a:bodyPr/>
        <a:lstStyle/>
        <a:p>
          <a:endParaRPr lang="en-US"/>
        </a:p>
      </dgm:t>
    </dgm:pt>
    <dgm:pt modelId="{6C271055-8C93-4C72-93B0-E66F23A7D45A}" type="pres">
      <dgm:prSet presAssocID="{D9736830-C6AB-4DA4-B40A-1EED089F6FE4}" presName="hierChild3" presStyleCnt="0"/>
      <dgm:spPr/>
    </dgm:pt>
  </dgm:ptLst>
  <dgm:cxnLst>
    <dgm:cxn modelId="{B9C3A80E-C5EE-4387-BB79-629E25D3F13B}" type="presOf" srcId="{C19B5B2E-7976-43B7-8BCA-8BC9FD7A1B12}" destId="{4F71F8FE-7506-497D-B638-98E49474B8C5}" srcOrd="0" destOrd="0" presId="urn:microsoft.com/office/officeart/2005/8/layout/hierarchy1"/>
    <dgm:cxn modelId="{1BACFDE3-3CC3-4E3C-8E76-9E500BA896C2}" type="presOf" srcId="{931A16ED-2895-4976-A761-BC658361775E}" destId="{02A6B86D-65BA-4B9A-AD75-09D3DEBC7F73}" srcOrd="0" destOrd="0" presId="urn:microsoft.com/office/officeart/2005/8/layout/hierarchy1"/>
    <dgm:cxn modelId="{1611FCFD-DAB1-413D-915D-CBECA8EAE346}" type="presOf" srcId="{D9736830-C6AB-4DA4-B40A-1EED089F6FE4}" destId="{0015496C-1903-4EC7-84E7-105E85B77DE0}" srcOrd="0" destOrd="0" presId="urn:microsoft.com/office/officeart/2005/8/layout/hierarchy1"/>
    <dgm:cxn modelId="{69AD0086-AAA9-4A19-9FD2-2C6C29370C74}" srcId="{B825C8E4-04BE-4573-811F-87EE3559D868}" destId="{C19B5B2E-7976-43B7-8BCA-8BC9FD7A1B12}" srcOrd="0" destOrd="0" parTransId="{FA4E858A-79DF-4A2A-BE39-210CF0396429}" sibTransId="{38776D19-2A4B-411D-88A8-91EBF94423A7}"/>
    <dgm:cxn modelId="{C716D040-6413-46E9-B75A-0366095B38CA}" srcId="{B825C8E4-04BE-4573-811F-87EE3559D868}" destId="{D9736830-C6AB-4DA4-B40A-1EED089F6FE4}" srcOrd="1" destOrd="0" parTransId="{E3FF7C17-19DF-4C2E-9E5D-E62B75590468}" sibTransId="{149E9C03-8772-48BE-B9E4-624F654C750B}"/>
    <dgm:cxn modelId="{32387A1A-3E47-426D-BEBA-A7CFF522051B}" type="presOf" srcId="{E3FF7C17-19DF-4C2E-9E5D-E62B75590468}" destId="{BA78B410-DE8F-44D1-83E3-D64AFE96E75E}" srcOrd="0" destOrd="0" presId="urn:microsoft.com/office/officeart/2005/8/layout/hierarchy1"/>
    <dgm:cxn modelId="{AD28DAEB-19DC-4E61-8393-C82309E49376}" srcId="{931A16ED-2895-4976-A761-BC658361775E}" destId="{B825C8E4-04BE-4573-811F-87EE3559D868}" srcOrd="0" destOrd="0" parTransId="{F43D8C95-3177-49D1-AB93-701976F7E26D}" sibTransId="{39F1934A-2750-4DFF-B73E-28CA94E8641C}"/>
    <dgm:cxn modelId="{5D3DA332-F99D-4BE8-940F-CC76F6A70B39}" type="presOf" srcId="{B825C8E4-04BE-4573-811F-87EE3559D868}" destId="{DEAE0D54-4137-4CCF-84E9-01F64799C921}" srcOrd="0" destOrd="0" presId="urn:microsoft.com/office/officeart/2005/8/layout/hierarchy1"/>
    <dgm:cxn modelId="{1DB65BF4-019E-48BC-85D5-747EEEE18DA0}" type="presOf" srcId="{FA4E858A-79DF-4A2A-BE39-210CF0396429}" destId="{5BA948A7-BD1F-4A9E-9369-C9162CF7A869}" srcOrd="0" destOrd="0" presId="urn:microsoft.com/office/officeart/2005/8/layout/hierarchy1"/>
    <dgm:cxn modelId="{D5DC58C2-1B33-40D1-8E4A-B5F5BAF8A103}" type="presParOf" srcId="{02A6B86D-65BA-4B9A-AD75-09D3DEBC7F73}" destId="{1184C047-83E0-42C1-945E-AE10F352FD4D}" srcOrd="0" destOrd="0" presId="urn:microsoft.com/office/officeart/2005/8/layout/hierarchy1"/>
    <dgm:cxn modelId="{F3B40882-D0B3-4060-B581-85F320C90616}" type="presParOf" srcId="{1184C047-83E0-42C1-945E-AE10F352FD4D}" destId="{D19B0F92-4F27-4BDC-AF13-870477560D82}" srcOrd="0" destOrd="0" presId="urn:microsoft.com/office/officeart/2005/8/layout/hierarchy1"/>
    <dgm:cxn modelId="{106EB7BE-3458-44D8-B3B9-C0C6C65526BD}" type="presParOf" srcId="{D19B0F92-4F27-4BDC-AF13-870477560D82}" destId="{5152B738-EF3A-4F15-B345-12E3B47049C0}" srcOrd="0" destOrd="0" presId="urn:microsoft.com/office/officeart/2005/8/layout/hierarchy1"/>
    <dgm:cxn modelId="{80E96759-EF96-43A8-9D68-4FA64BB03853}" type="presParOf" srcId="{D19B0F92-4F27-4BDC-AF13-870477560D82}" destId="{DEAE0D54-4137-4CCF-84E9-01F64799C921}" srcOrd="1" destOrd="0" presId="urn:microsoft.com/office/officeart/2005/8/layout/hierarchy1"/>
    <dgm:cxn modelId="{47CC9773-CFA6-46AE-84A9-2265FF3687B0}" type="presParOf" srcId="{1184C047-83E0-42C1-945E-AE10F352FD4D}" destId="{D22C1F00-7647-4373-A5BA-C1E61BBBA264}" srcOrd="1" destOrd="0" presId="urn:microsoft.com/office/officeart/2005/8/layout/hierarchy1"/>
    <dgm:cxn modelId="{AEF4CB4D-7991-4AED-B5BE-60E59053F9A1}" type="presParOf" srcId="{D22C1F00-7647-4373-A5BA-C1E61BBBA264}" destId="{5BA948A7-BD1F-4A9E-9369-C9162CF7A869}" srcOrd="0" destOrd="0" presId="urn:microsoft.com/office/officeart/2005/8/layout/hierarchy1"/>
    <dgm:cxn modelId="{4DD48055-83BA-441D-AAF3-40941001A969}" type="presParOf" srcId="{D22C1F00-7647-4373-A5BA-C1E61BBBA264}" destId="{B75A4B4E-6624-4D90-BBC4-CA1CEEFB14DC}" srcOrd="1" destOrd="0" presId="urn:microsoft.com/office/officeart/2005/8/layout/hierarchy1"/>
    <dgm:cxn modelId="{695806B4-FF91-4A1D-A7CE-A3F7DABBF91A}" type="presParOf" srcId="{B75A4B4E-6624-4D90-BBC4-CA1CEEFB14DC}" destId="{9E86519B-A7BF-42AC-87FF-8769867FBDB6}" srcOrd="0" destOrd="0" presId="urn:microsoft.com/office/officeart/2005/8/layout/hierarchy1"/>
    <dgm:cxn modelId="{F9DBD704-EE30-49A5-B445-ECFA93E406C0}" type="presParOf" srcId="{9E86519B-A7BF-42AC-87FF-8769867FBDB6}" destId="{A1976460-A104-42AC-9C63-A0FCBF45F199}" srcOrd="0" destOrd="0" presId="urn:microsoft.com/office/officeart/2005/8/layout/hierarchy1"/>
    <dgm:cxn modelId="{201266DB-35A2-4194-9A43-3935AE618F1C}" type="presParOf" srcId="{9E86519B-A7BF-42AC-87FF-8769867FBDB6}" destId="{4F71F8FE-7506-497D-B638-98E49474B8C5}" srcOrd="1" destOrd="0" presId="urn:microsoft.com/office/officeart/2005/8/layout/hierarchy1"/>
    <dgm:cxn modelId="{1A21595C-C262-4D0D-A927-11589085996F}" type="presParOf" srcId="{B75A4B4E-6624-4D90-BBC4-CA1CEEFB14DC}" destId="{E999B637-9956-45DC-AAFD-10826B90D3AC}" srcOrd="1" destOrd="0" presId="urn:microsoft.com/office/officeart/2005/8/layout/hierarchy1"/>
    <dgm:cxn modelId="{F402FA2A-4F83-4024-A7C0-70A40CB182CD}" type="presParOf" srcId="{D22C1F00-7647-4373-A5BA-C1E61BBBA264}" destId="{BA78B410-DE8F-44D1-83E3-D64AFE96E75E}" srcOrd="2" destOrd="0" presId="urn:microsoft.com/office/officeart/2005/8/layout/hierarchy1"/>
    <dgm:cxn modelId="{BBCB097B-1112-4D70-849D-3740752FD64E}" type="presParOf" srcId="{D22C1F00-7647-4373-A5BA-C1E61BBBA264}" destId="{BA4A379A-2BF7-4DD9-8809-D961B85B8CD9}" srcOrd="3" destOrd="0" presId="urn:microsoft.com/office/officeart/2005/8/layout/hierarchy1"/>
    <dgm:cxn modelId="{BA57977F-3E5D-4AA1-B4C1-6DB0BF129032}" type="presParOf" srcId="{BA4A379A-2BF7-4DD9-8809-D961B85B8CD9}" destId="{7054D0BF-1CB4-494C-A2CA-D8D9347C6AFE}" srcOrd="0" destOrd="0" presId="urn:microsoft.com/office/officeart/2005/8/layout/hierarchy1"/>
    <dgm:cxn modelId="{8AE87DCE-8902-4F75-810E-631B2D54BE11}" type="presParOf" srcId="{7054D0BF-1CB4-494C-A2CA-D8D9347C6AFE}" destId="{6BF3B78E-B09F-4E3B-B4C6-00A051583277}" srcOrd="0" destOrd="0" presId="urn:microsoft.com/office/officeart/2005/8/layout/hierarchy1"/>
    <dgm:cxn modelId="{B8311593-9612-4677-8BBC-0816BC4D5ACC}" type="presParOf" srcId="{7054D0BF-1CB4-494C-A2CA-D8D9347C6AFE}" destId="{0015496C-1903-4EC7-84E7-105E85B77DE0}" srcOrd="1" destOrd="0" presId="urn:microsoft.com/office/officeart/2005/8/layout/hierarchy1"/>
    <dgm:cxn modelId="{3581BFC5-6D22-4E61-A037-1D76761DC173}" type="presParOf" srcId="{BA4A379A-2BF7-4DD9-8809-D961B85B8CD9}" destId="{6C271055-8C93-4C72-93B0-E66F23A7D45A}" srcOrd="1" destOrd="0" presId="urn:microsoft.com/office/officeart/2005/8/layout/hierarchy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911E781-7BB5-4610-A879-B3BC9BE8721B}" type="doc">
      <dgm:prSet loTypeId="urn:microsoft.com/office/officeart/2008/layout/RadialCluster" loCatId="cycle" qsTypeId="urn:microsoft.com/office/officeart/2005/8/quickstyle/simple2" qsCatId="simple" csTypeId="urn:microsoft.com/office/officeart/2005/8/colors/accent1_2" csCatId="accent1" phldr="1"/>
      <dgm:spPr/>
      <dgm:t>
        <a:bodyPr/>
        <a:lstStyle/>
        <a:p>
          <a:endParaRPr lang="en-US"/>
        </a:p>
      </dgm:t>
    </dgm:pt>
    <dgm:pt modelId="{92F64C30-CFC1-4E79-B545-65F519512AEF}" type="pres">
      <dgm:prSet presAssocID="{7911E781-7BB5-4610-A879-B3BC9BE8721B}" presName="Name0" presStyleCnt="0">
        <dgm:presLayoutVars>
          <dgm:chMax val="1"/>
          <dgm:chPref val="1"/>
          <dgm:dir/>
          <dgm:animOne val="branch"/>
          <dgm:animLvl val="lvl"/>
        </dgm:presLayoutVars>
      </dgm:prSet>
      <dgm:spPr/>
      <dgm:t>
        <a:bodyPr/>
        <a:lstStyle/>
        <a:p>
          <a:endParaRPr lang="en-US"/>
        </a:p>
      </dgm:t>
    </dgm:pt>
  </dgm:ptLst>
  <dgm:cxnLst>
    <dgm:cxn modelId="{345EE70E-6C27-4200-A41F-2A8EEC9FC28B}" type="presOf" srcId="{7911E781-7BB5-4610-A879-B3BC9BE8721B}" destId="{92F64C30-CFC1-4E79-B545-65F519512AEF}" srcOrd="0" destOrd="0" presId="urn:microsoft.com/office/officeart/2008/layout/RadialCluster"/>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8E3C1-1BE8-4232-91EF-4C9A940C205A}">
      <dsp:nvSpPr>
        <dsp:cNvPr id="0" name=""/>
        <dsp:cNvSpPr/>
      </dsp:nvSpPr>
      <dsp:spPr>
        <a:xfrm>
          <a:off x="2867225" y="1492218"/>
          <a:ext cx="2691645" cy="930938"/>
        </a:xfrm>
        <a:prstGeom prst="roundRect">
          <a:avLst/>
        </a:prstGeom>
        <a:pattFill prst="pct5">
          <a:fgClr>
            <a:schemeClr val="accent1">
              <a:hueOff val="0"/>
              <a:satOff val="0"/>
              <a:lumOff val="0"/>
            </a:schemeClr>
          </a:fgClr>
          <a:bgClr>
            <a:schemeClr val="bg1"/>
          </a:bgClr>
        </a:patt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b="1" kern="1200" smtClean="0">
              <a:solidFill>
                <a:srgbClr val="C00000"/>
              </a:solidFill>
              <a:latin typeface="Times New Roman" pitchFamily="18" charset="0"/>
              <a:cs typeface="Times New Roman" pitchFamily="18" charset="0"/>
            </a:rPr>
            <a:t>3 BỘ PHẬN CẤU THÀNH</a:t>
          </a:r>
          <a:endParaRPr lang="en-US" sz="2000" kern="1200">
            <a:solidFill>
              <a:srgbClr val="C00000"/>
            </a:solidFill>
          </a:endParaRPr>
        </a:p>
      </dsp:txBody>
      <dsp:txXfrm>
        <a:off x="2912670" y="1537663"/>
        <a:ext cx="2600755" cy="840048"/>
      </dsp:txXfrm>
    </dsp:sp>
    <dsp:sp modelId="{6DE1DA8F-448F-4D5D-A5D8-A7A99780E325}">
      <dsp:nvSpPr>
        <dsp:cNvPr id="0" name=""/>
        <dsp:cNvSpPr/>
      </dsp:nvSpPr>
      <dsp:spPr>
        <a:xfrm rot="16200000">
          <a:off x="3932802" y="1211972"/>
          <a:ext cx="560492" cy="0"/>
        </a:xfrm>
        <a:custGeom>
          <a:avLst/>
          <a:gdLst/>
          <a:ahLst/>
          <a:cxnLst/>
          <a:rect l="0" t="0" r="0" b="0"/>
          <a:pathLst>
            <a:path>
              <a:moveTo>
                <a:pt x="0" y="0"/>
              </a:moveTo>
              <a:lnTo>
                <a:pt x="560492"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9AE0FD-A4F7-4D42-A6C6-B4F054F62231}">
      <dsp:nvSpPr>
        <dsp:cNvPr id="0" name=""/>
        <dsp:cNvSpPr/>
      </dsp:nvSpPr>
      <dsp:spPr>
        <a:xfrm>
          <a:off x="2204748" y="27438"/>
          <a:ext cx="4016601" cy="904287"/>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a:solidFill>
              <a:schemeClr val="tx1"/>
            </a:solidFill>
          </a:endParaRPr>
        </a:p>
      </dsp:txBody>
      <dsp:txXfrm>
        <a:off x="2248892" y="71582"/>
        <a:ext cx="3928313" cy="815999"/>
      </dsp:txXfrm>
    </dsp:sp>
    <dsp:sp modelId="{291B1801-7BC2-46A7-BDA2-4B935F81FFC2}">
      <dsp:nvSpPr>
        <dsp:cNvPr id="0" name=""/>
        <dsp:cNvSpPr/>
      </dsp:nvSpPr>
      <dsp:spPr>
        <a:xfrm rot="11514293">
          <a:off x="5442373" y="2229270"/>
          <a:ext cx="117764" cy="0"/>
        </a:xfrm>
        <a:custGeom>
          <a:avLst/>
          <a:gdLst/>
          <a:ahLst/>
          <a:cxnLst/>
          <a:rect l="0" t="0" r="0" b="0"/>
          <a:pathLst>
            <a:path>
              <a:moveTo>
                <a:pt x="0" y="0"/>
              </a:moveTo>
              <a:lnTo>
                <a:pt x="11776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F98D18-FED4-4391-9290-B23014084E8D}">
      <dsp:nvSpPr>
        <dsp:cNvPr id="0" name=""/>
        <dsp:cNvSpPr/>
      </dsp:nvSpPr>
      <dsp:spPr>
        <a:xfrm>
          <a:off x="5443640" y="2032604"/>
          <a:ext cx="3300309" cy="1064816"/>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a:solidFill>
              <a:schemeClr val="tx1"/>
            </a:solidFill>
            <a:latin typeface="Times New Roman" panose="02020603050405020304" pitchFamily="18" charset="0"/>
            <a:cs typeface="Times New Roman" panose="02020603050405020304" pitchFamily="18" charset="0"/>
          </a:endParaRPr>
        </a:p>
      </dsp:txBody>
      <dsp:txXfrm>
        <a:off x="5495620" y="2084584"/>
        <a:ext cx="3196349" cy="960856"/>
      </dsp:txXfrm>
    </dsp:sp>
    <dsp:sp modelId="{23D521ED-181A-42B2-BA01-47507AED8E8F}">
      <dsp:nvSpPr>
        <dsp:cNvPr id="0" name=""/>
        <dsp:cNvSpPr/>
      </dsp:nvSpPr>
      <dsp:spPr>
        <a:xfrm rot="10200335">
          <a:off x="2663043" y="2212710"/>
          <a:ext cx="205743" cy="0"/>
        </a:xfrm>
        <a:custGeom>
          <a:avLst/>
          <a:gdLst/>
          <a:ahLst/>
          <a:cxnLst/>
          <a:rect l="0" t="0" r="0" b="0"/>
          <a:pathLst>
            <a:path>
              <a:moveTo>
                <a:pt x="0" y="0"/>
              </a:moveTo>
              <a:lnTo>
                <a:pt x="205743"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74E7B0-259D-466B-8055-82D7C3844C9F}">
      <dsp:nvSpPr>
        <dsp:cNvPr id="0" name=""/>
        <dsp:cNvSpPr/>
      </dsp:nvSpPr>
      <dsp:spPr>
        <a:xfrm>
          <a:off x="0" y="1951913"/>
          <a:ext cx="2664604" cy="1026876"/>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endParaRPr lang="en-US" sz="2800" kern="1200"/>
        </a:p>
      </dsp:txBody>
      <dsp:txXfrm>
        <a:off x="50128" y="2002041"/>
        <a:ext cx="2564348" cy="9266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8E3C1-1BE8-4232-91EF-4C9A940C205A}">
      <dsp:nvSpPr>
        <dsp:cNvPr id="0" name=""/>
        <dsp:cNvSpPr/>
      </dsp:nvSpPr>
      <dsp:spPr>
        <a:xfrm>
          <a:off x="3756358" y="1155731"/>
          <a:ext cx="2086303" cy="661190"/>
        </a:xfrm>
        <a:prstGeom prst="roundRect">
          <a:avLst/>
        </a:prstGeom>
        <a:pattFill prst="pct5">
          <a:fgClr>
            <a:schemeClr val="accent1">
              <a:hueOff val="0"/>
              <a:satOff val="0"/>
              <a:lumOff val="0"/>
            </a:schemeClr>
          </a:fgClr>
          <a:bgClr>
            <a:schemeClr val="bg1"/>
          </a:bgClr>
        </a:patt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1244600">
            <a:lnSpc>
              <a:spcPct val="90000"/>
            </a:lnSpc>
            <a:spcBef>
              <a:spcPct val="0"/>
            </a:spcBef>
            <a:spcAft>
              <a:spcPct val="35000"/>
            </a:spcAft>
          </a:pPr>
          <a:r>
            <a:rPr lang="en-US" sz="2800" b="1" kern="1200" smtClean="0">
              <a:solidFill>
                <a:srgbClr val="0000FF"/>
              </a:solidFill>
              <a:latin typeface="Times New Roman" pitchFamily="18" charset="0"/>
              <a:cs typeface="Times New Roman" pitchFamily="18" charset="0"/>
            </a:rPr>
            <a:t> </a:t>
          </a:r>
          <a:r>
            <a:rPr lang="en-US" sz="2400" b="1" kern="1200" smtClean="0">
              <a:solidFill>
                <a:srgbClr val="0000FF"/>
              </a:solidFill>
              <a:latin typeface="Times New Roman" pitchFamily="18" charset="0"/>
              <a:cs typeface="Times New Roman" pitchFamily="18" charset="0"/>
            </a:rPr>
            <a:t>1.1. Vị trí</a:t>
          </a:r>
          <a:endParaRPr lang="en-US" sz="2400" kern="1200"/>
        </a:p>
      </dsp:txBody>
      <dsp:txXfrm>
        <a:off x="3788635" y="1188008"/>
        <a:ext cx="2021749" cy="596636"/>
      </dsp:txXfrm>
    </dsp:sp>
    <dsp:sp modelId="{6DE1DA8F-448F-4D5D-A5D8-A7A99780E325}">
      <dsp:nvSpPr>
        <dsp:cNvPr id="0" name=""/>
        <dsp:cNvSpPr/>
      </dsp:nvSpPr>
      <dsp:spPr>
        <a:xfrm rot="15315622">
          <a:off x="4611671" y="1077970"/>
          <a:ext cx="160814" cy="0"/>
        </a:xfrm>
        <a:custGeom>
          <a:avLst/>
          <a:gdLst/>
          <a:ahLst/>
          <a:cxnLst/>
          <a:rect l="0" t="0" r="0" b="0"/>
          <a:pathLst>
            <a:path>
              <a:moveTo>
                <a:pt x="0" y="0"/>
              </a:moveTo>
              <a:lnTo>
                <a:pt x="160814"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89AE0FD-A4F7-4D42-A6C6-B4F054F62231}">
      <dsp:nvSpPr>
        <dsp:cNvPr id="0" name=""/>
        <dsp:cNvSpPr/>
      </dsp:nvSpPr>
      <dsp:spPr>
        <a:xfrm>
          <a:off x="1533556" y="-103806"/>
          <a:ext cx="5985679" cy="1104015"/>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pl-PL" sz="2400" kern="1200" smtClean="0">
              <a:latin typeface="Times New Roman" panose="02020603050405020304" pitchFamily="18" charset="0"/>
              <a:cs typeface="Times New Roman" panose="02020603050405020304" pitchFamily="18" charset="0"/>
            </a:rPr>
            <a:t>Chính trị đúng đắn giúp cho một giai cấp, mỗi con người  thực hiện được mục tiêu của mình</a:t>
          </a:r>
          <a:endParaRPr lang="en-US" sz="2400" kern="1200">
            <a:latin typeface="Times New Roman" panose="02020603050405020304" pitchFamily="18" charset="0"/>
            <a:cs typeface="Times New Roman" panose="02020603050405020304" pitchFamily="18" charset="0"/>
          </a:endParaRPr>
        </a:p>
      </dsp:txBody>
      <dsp:txXfrm>
        <a:off x="1587450" y="-49912"/>
        <a:ext cx="5877891" cy="996227"/>
      </dsp:txXfrm>
    </dsp:sp>
    <dsp:sp modelId="{291B1801-7BC2-46A7-BDA2-4B935F81FFC2}">
      <dsp:nvSpPr>
        <dsp:cNvPr id="0" name=""/>
        <dsp:cNvSpPr/>
      </dsp:nvSpPr>
      <dsp:spPr>
        <a:xfrm rot="1863717">
          <a:off x="5308765" y="1959427"/>
          <a:ext cx="552379" cy="0"/>
        </a:xfrm>
        <a:custGeom>
          <a:avLst/>
          <a:gdLst/>
          <a:ahLst/>
          <a:cxnLst/>
          <a:rect l="0" t="0" r="0" b="0"/>
          <a:pathLst>
            <a:path>
              <a:moveTo>
                <a:pt x="0" y="0"/>
              </a:moveTo>
              <a:lnTo>
                <a:pt x="552379"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F98D18-FED4-4391-9290-B23014084E8D}">
      <dsp:nvSpPr>
        <dsp:cNvPr id="0" name=""/>
        <dsp:cNvSpPr/>
      </dsp:nvSpPr>
      <dsp:spPr>
        <a:xfrm>
          <a:off x="4909091" y="2101931"/>
          <a:ext cx="4026777" cy="1326263"/>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lvl="0" algn="ctr" defTabSz="1066800">
            <a:lnSpc>
              <a:spcPct val="90000"/>
            </a:lnSpc>
            <a:spcBef>
              <a:spcPct val="0"/>
            </a:spcBef>
            <a:spcAft>
              <a:spcPct val="35000"/>
            </a:spcAft>
          </a:pPr>
          <a:r>
            <a:rPr lang="en-US" sz="2400" kern="1200" smtClean="0">
              <a:latin typeface="Times New Roman" panose="02020603050405020304" pitchFamily="18" charset="0"/>
              <a:cs typeface="Times New Roman" panose="02020603050405020304" pitchFamily="18" charset="0"/>
            </a:rPr>
            <a:t>M</a:t>
          </a:r>
          <a:r>
            <a:rPr lang="pl-PL" sz="2400" kern="1200" smtClean="0">
              <a:latin typeface="Times New Roman" panose="02020603050405020304" pitchFamily="18" charset="0"/>
              <a:cs typeface="Times New Roman" panose="02020603050405020304" pitchFamily="18" charset="0"/>
            </a:rPr>
            <a:t>ôn học bắt buộc thuộc khối các môn học chung trong chương trình đào tạo trình độ trung cấp</a:t>
          </a:r>
          <a:endParaRPr lang="en-US" sz="2400" kern="1200">
            <a:latin typeface="Times New Roman" panose="02020603050405020304" pitchFamily="18" charset="0"/>
            <a:cs typeface="Times New Roman" panose="02020603050405020304" pitchFamily="18" charset="0"/>
          </a:endParaRPr>
        </a:p>
      </dsp:txBody>
      <dsp:txXfrm>
        <a:off x="4973834" y="2166674"/>
        <a:ext cx="3897291" cy="1196777"/>
      </dsp:txXfrm>
    </dsp:sp>
    <dsp:sp modelId="{23D521ED-181A-42B2-BA01-47507AED8E8F}">
      <dsp:nvSpPr>
        <dsp:cNvPr id="0" name=""/>
        <dsp:cNvSpPr/>
      </dsp:nvSpPr>
      <dsp:spPr>
        <a:xfrm rot="9381979">
          <a:off x="3979413" y="1830439"/>
          <a:ext cx="67433" cy="0"/>
        </a:xfrm>
        <a:custGeom>
          <a:avLst/>
          <a:gdLst/>
          <a:ahLst/>
          <a:cxnLst/>
          <a:rect l="0" t="0" r="0" b="0"/>
          <a:pathLst>
            <a:path>
              <a:moveTo>
                <a:pt x="0" y="0"/>
              </a:moveTo>
              <a:lnTo>
                <a:pt x="67433" y="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74E7B0-259D-466B-8055-82D7C3844C9F}">
      <dsp:nvSpPr>
        <dsp:cNvPr id="0" name=""/>
        <dsp:cNvSpPr/>
      </dsp:nvSpPr>
      <dsp:spPr>
        <a:xfrm>
          <a:off x="0" y="1843955"/>
          <a:ext cx="4260622" cy="1620770"/>
        </a:xfrm>
        <a:prstGeom prst="roundRect">
          <a:avLst/>
        </a:prstGeom>
        <a:solidFill>
          <a:schemeClr val="lt1"/>
        </a:solidFill>
        <a:ln w="25400" cap="flat" cmpd="sng" algn="ctr">
          <a:solidFill>
            <a:schemeClr val="accent1"/>
          </a:solid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60960" tIns="60960" rIns="60960" bIns="60960" numCol="1" spcCol="1270" anchor="ctr" anchorCtr="0">
          <a:noAutofit/>
        </a:bodyPr>
        <a:lstStyle/>
        <a:p>
          <a:pPr lvl="0" algn="just" defTabSz="1066800">
            <a:lnSpc>
              <a:spcPct val="90000"/>
            </a:lnSpc>
            <a:spcBef>
              <a:spcPct val="0"/>
            </a:spcBef>
            <a:spcAft>
              <a:spcPct val="35000"/>
            </a:spcAft>
          </a:pPr>
          <a:r>
            <a:rPr lang="en-US" sz="2400" kern="1200" smtClean="0">
              <a:latin typeface="Times New Roman" panose="02020603050405020304" pitchFamily="18" charset="0"/>
              <a:cs typeface="Times New Roman" panose="02020603050405020304" pitchFamily="18" charset="0"/>
            </a:rPr>
            <a:t>B</a:t>
          </a:r>
          <a:r>
            <a:rPr lang="pl-PL" sz="2400" kern="1200" smtClean="0">
              <a:latin typeface="Times New Roman" panose="02020603050405020304" pitchFamily="18" charset="0"/>
              <a:cs typeface="Times New Roman" panose="02020603050405020304" pitchFamily="18" charset="0"/>
            </a:rPr>
            <a:t>ảo đảm vai trò lãnh đạo của Đảng Cộng sản, hiệu lực quản lý của nhà nước, quyền làm chủ của nhân dân </a:t>
          </a:r>
          <a:endParaRPr lang="en-US" sz="2400" kern="1200">
            <a:latin typeface="Times New Roman" panose="02020603050405020304" pitchFamily="18" charset="0"/>
            <a:cs typeface="Times New Roman" panose="02020603050405020304" pitchFamily="18" charset="0"/>
          </a:endParaRPr>
        </a:p>
      </dsp:txBody>
      <dsp:txXfrm>
        <a:off x="79119" y="1923074"/>
        <a:ext cx="4102384" cy="146253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78B410-DE8F-44D1-83E3-D64AFE96E75E}">
      <dsp:nvSpPr>
        <dsp:cNvPr id="0" name=""/>
        <dsp:cNvSpPr/>
      </dsp:nvSpPr>
      <dsp:spPr>
        <a:xfrm>
          <a:off x="4377715" y="559934"/>
          <a:ext cx="2173160" cy="541805"/>
        </a:xfrm>
        <a:custGeom>
          <a:avLst/>
          <a:gdLst/>
          <a:ahLst/>
          <a:cxnLst/>
          <a:rect l="0" t="0" r="0" b="0"/>
          <a:pathLst>
            <a:path>
              <a:moveTo>
                <a:pt x="0" y="0"/>
              </a:moveTo>
              <a:lnTo>
                <a:pt x="0" y="369224"/>
              </a:lnTo>
              <a:lnTo>
                <a:pt x="2173160" y="369224"/>
              </a:lnTo>
              <a:lnTo>
                <a:pt x="2173160" y="54180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A948A7-BD1F-4A9E-9369-C9162CF7A869}">
      <dsp:nvSpPr>
        <dsp:cNvPr id="0" name=""/>
        <dsp:cNvSpPr/>
      </dsp:nvSpPr>
      <dsp:spPr>
        <a:xfrm>
          <a:off x="1969665" y="559934"/>
          <a:ext cx="2408049" cy="541805"/>
        </a:xfrm>
        <a:custGeom>
          <a:avLst/>
          <a:gdLst/>
          <a:ahLst/>
          <a:cxnLst/>
          <a:rect l="0" t="0" r="0" b="0"/>
          <a:pathLst>
            <a:path>
              <a:moveTo>
                <a:pt x="2408049" y="0"/>
              </a:moveTo>
              <a:lnTo>
                <a:pt x="2408049" y="369224"/>
              </a:lnTo>
              <a:lnTo>
                <a:pt x="0" y="369224"/>
              </a:lnTo>
              <a:lnTo>
                <a:pt x="0" y="541805"/>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2B738-EF3A-4F15-B345-12E3B47049C0}">
      <dsp:nvSpPr>
        <dsp:cNvPr id="0" name=""/>
        <dsp:cNvSpPr/>
      </dsp:nvSpPr>
      <dsp:spPr>
        <a:xfrm>
          <a:off x="2119001" y="78691"/>
          <a:ext cx="4517427" cy="481243"/>
        </a:xfrm>
        <a:prstGeom prst="roundRect">
          <a:avLst>
            <a:gd name="adj" fmla="val 10000"/>
          </a:avLst>
        </a:prstGeom>
        <a:solidFill>
          <a:srgbClr val="FFF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E0D54-4137-4CCF-84E9-01F64799C921}">
      <dsp:nvSpPr>
        <dsp:cNvPr id="0" name=""/>
        <dsp:cNvSpPr/>
      </dsp:nvSpPr>
      <dsp:spPr>
        <a:xfrm>
          <a:off x="2325994" y="275335"/>
          <a:ext cx="4517427" cy="48124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altLang="en-US" sz="2600" b="1" kern="1200" smtClean="0">
              <a:solidFill>
                <a:srgbClr val="C00000"/>
              </a:solidFill>
              <a:latin typeface="Times New Roman" panose="02020603050405020304" pitchFamily="18" charset="0"/>
              <a:cs typeface="Times New Roman" panose="02020603050405020304" pitchFamily="18" charset="0"/>
            </a:rPr>
            <a:t>1.2. TÍNH CHẤT MÔN HỌC</a:t>
          </a:r>
          <a:endParaRPr lang="en-US" sz="2600" b="1" i="0" kern="1200">
            <a:solidFill>
              <a:srgbClr val="C00000"/>
            </a:solidFill>
          </a:endParaRPr>
        </a:p>
      </dsp:txBody>
      <dsp:txXfrm>
        <a:off x="2340089" y="289430"/>
        <a:ext cx="4489237" cy="453053"/>
      </dsp:txXfrm>
    </dsp:sp>
    <dsp:sp modelId="{A1976460-A104-42AC-9C63-A0FCBF45F199}">
      <dsp:nvSpPr>
        <dsp:cNvPr id="0" name=""/>
        <dsp:cNvSpPr/>
      </dsp:nvSpPr>
      <dsp:spPr>
        <a:xfrm>
          <a:off x="3498" y="1101740"/>
          <a:ext cx="3932333" cy="1535965"/>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71F8FE-7506-497D-B638-98E49474B8C5}">
      <dsp:nvSpPr>
        <dsp:cNvPr id="0" name=""/>
        <dsp:cNvSpPr/>
      </dsp:nvSpPr>
      <dsp:spPr>
        <a:xfrm>
          <a:off x="210492" y="1298383"/>
          <a:ext cx="3932333" cy="153596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smtClean="0">
              <a:latin typeface="Times New Roman" panose="02020603050405020304" pitchFamily="18" charset="0"/>
              <a:cs typeface="Times New Roman" panose="02020603050405020304" pitchFamily="18" charset="0"/>
            </a:rPr>
            <a:t>N</a:t>
          </a:r>
          <a:r>
            <a:rPr lang="pl-PL" sz="2400" kern="1200" smtClean="0">
              <a:latin typeface="Times New Roman" panose="02020603050405020304" pitchFamily="18" charset="0"/>
              <a:cs typeface="Times New Roman" panose="02020603050405020304" pitchFamily="18" charset="0"/>
            </a:rPr>
            <a:t>hằm xây dựng bản lĩnh chính trị, niềm tin và năng lực hoạt động thực tiễn cho mỗi người, đáp ứng yêu cầu xây dựng đất nước</a:t>
          </a:r>
          <a:endParaRPr lang="en-US" sz="2400" b="0" i="0" kern="1200">
            <a:solidFill>
              <a:schemeClr val="tx1"/>
            </a:solidFill>
            <a:latin typeface="Times New Roman" panose="02020603050405020304" pitchFamily="18" charset="0"/>
            <a:cs typeface="Times New Roman" panose="02020603050405020304" pitchFamily="18" charset="0"/>
          </a:endParaRPr>
        </a:p>
      </dsp:txBody>
      <dsp:txXfrm>
        <a:off x="255479" y="1343370"/>
        <a:ext cx="3842359" cy="1445991"/>
      </dsp:txXfrm>
    </dsp:sp>
    <dsp:sp modelId="{6BF3B78E-B09F-4E3B-B4C6-00A051583277}">
      <dsp:nvSpPr>
        <dsp:cNvPr id="0" name=""/>
        <dsp:cNvSpPr/>
      </dsp:nvSpPr>
      <dsp:spPr>
        <a:xfrm>
          <a:off x="4349819" y="1101740"/>
          <a:ext cx="4402111" cy="1615413"/>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15496C-1903-4EC7-84E7-105E85B77DE0}">
      <dsp:nvSpPr>
        <dsp:cNvPr id="0" name=""/>
        <dsp:cNvSpPr/>
      </dsp:nvSpPr>
      <dsp:spPr>
        <a:xfrm>
          <a:off x="4556813" y="1298383"/>
          <a:ext cx="4402111" cy="161541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just" defTabSz="1155700">
            <a:lnSpc>
              <a:spcPct val="90000"/>
            </a:lnSpc>
            <a:spcBef>
              <a:spcPct val="0"/>
            </a:spcBef>
            <a:spcAft>
              <a:spcPct val="35000"/>
            </a:spcAft>
          </a:pPr>
          <a:r>
            <a:rPr lang="nl-NL" sz="2600" kern="1200" smtClean="0">
              <a:latin typeface="Times New Roman" panose="02020603050405020304" pitchFamily="18" charset="0"/>
              <a:cs typeface="Times New Roman" panose="02020603050405020304" pitchFamily="18" charset="0"/>
            </a:rPr>
            <a:t>   </a:t>
          </a:r>
          <a:r>
            <a:rPr lang="nl-NL" sz="2400" kern="1200" smtClean="0">
              <a:latin typeface="Times New Roman" panose="02020603050405020304" pitchFamily="18" charset="0"/>
              <a:cs typeface="Times New Roman" panose="02020603050405020304" pitchFamily="18" charset="0"/>
            </a:rPr>
            <a:t>Gắn bó chặt chẽ với đường lối của Đảng, chính sách, pháp luật của NN, gắn với thực tiễn đất nước, gắn với sự tu dưỡng, rèn luyện của người học</a:t>
          </a:r>
          <a:endParaRPr lang="en-US" sz="2400" b="0" kern="1200">
            <a:solidFill>
              <a:schemeClr val="tx1"/>
            </a:solidFill>
            <a:latin typeface="Times New Roman" panose="02020603050405020304" pitchFamily="18" charset="0"/>
            <a:cs typeface="Times New Roman" panose="02020603050405020304" pitchFamily="18" charset="0"/>
          </a:endParaRPr>
        </a:p>
      </dsp:txBody>
      <dsp:txXfrm>
        <a:off x="4604127" y="1345697"/>
        <a:ext cx="4307483" cy="15207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78B410-DE8F-44D1-83E3-D64AFE96E75E}">
      <dsp:nvSpPr>
        <dsp:cNvPr id="0" name=""/>
        <dsp:cNvSpPr/>
      </dsp:nvSpPr>
      <dsp:spPr>
        <a:xfrm>
          <a:off x="4210089" y="1004441"/>
          <a:ext cx="1977888" cy="560030"/>
        </a:xfrm>
        <a:custGeom>
          <a:avLst/>
          <a:gdLst/>
          <a:ahLst/>
          <a:cxnLst/>
          <a:rect l="0" t="0" r="0" b="0"/>
          <a:pathLst>
            <a:path>
              <a:moveTo>
                <a:pt x="0" y="0"/>
              </a:moveTo>
              <a:lnTo>
                <a:pt x="0" y="381644"/>
              </a:lnTo>
              <a:lnTo>
                <a:pt x="1977888" y="381644"/>
              </a:lnTo>
              <a:lnTo>
                <a:pt x="1977888" y="56003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A948A7-BD1F-4A9E-9369-C9162CF7A869}">
      <dsp:nvSpPr>
        <dsp:cNvPr id="0" name=""/>
        <dsp:cNvSpPr/>
      </dsp:nvSpPr>
      <dsp:spPr>
        <a:xfrm>
          <a:off x="2300155" y="1004441"/>
          <a:ext cx="1909933" cy="560030"/>
        </a:xfrm>
        <a:custGeom>
          <a:avLst/>
          <a:gdLst/>
          <a:ahLst/>
          <a:cxnLst/>
          <a:rect l="0" t="0" r="0" b="0"/>
          <a:pathLst>
            <a:path>
              <a:moveTo>
                <a:pt x="1909933" y="0"/>
              </a:moveTo>
              <a:lnTo>
                <a:pt x="1909933" y="381644"/>
              </a:lnTo>
              <a:lnTo>
                <a:pt x="0" y="381644"/>
              </a:lnTo>
              <a:lnTo>
                <a:pt x="0" y="56003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2B738-EF3A-4F15-B345-12E3B47049C0}">
      <dsp:nvSpPr>
        <dsp:cNvPr id="0" name=""/>
        <dsp:cNvSpPr/>
      </dsp:nvSpPr>
      <dsp:spPr>
        <a:xfrm>
          <a:off x="1875398" y="1179"/>
          <a:ext cx="4669383" cy="1003262"/>
        </a:xfrm>
        <a:prstGeom prst="roundRect">
          <a:avLst>
            <a:gd name="adj" fmla="val 10000"/>
          </a:avLst>
        </a:prstGeom>
        <a:solidFill>
          <a:srgbClr val="FFF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E0D54-4137-4CCF-84E9-01F64799C921}">
      <dsp:nvSpPr>
        <dsp:cNvPr id="0" name=""/>
        <dsp:cNvSpPr/>
      </dsp:nvSpPr>
      <dsp:spPr>
        <a:xfrm>
          <a:off x="2089354" y="204437"/>
          <a:ext cx="4669383" cy="100326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altLang="en-US" sz="2600" b="1" kern="1200" smtClean="0">
              <a:solidFill>
                <a:srgbClr val="C00000"/>
              </a:solidFill>
              <a:latin typeface="Times New Roman" panose="02020603050405020304" pitchFamily="18" charset="0"/>
              <a:cs typeface="Times New Roman" panose="02020603050405020304" pitchFamily="18" charset="0"/>
            </a:rPr>
            <a:t>4. </a:t>
          </a:r>
          <a:r>
            <a:rPr lang="pl-PL" sz="2600" b="1" kern="1200" smtClean="0">
              <a:solidFill>
                <a:srgbClr val="C00000"/>
              </a:solidFill>
              <a:latin typeface="Times New Roman" panose="02020603050405020304" pitchFamily="18" charset="0"/>
              <a:cs typeface="Times New Roman" panose="02020603050405020304" pitchFamily="18" charset="0"/>
            </a:rPr>
            <a:t>PHƯƠNG PHÁP DẠY HỌC VÀ ĐÁNH GIÁ MÔN HỌC</a:t>
          </a:r>
          <a:endParaRPr lang="en-US" sz="2600" b="1" i="0" kern="1200">
            <a:solidFill>
              <a:srgbClr val="C00000"/>
            </a:solidFill>
          </a:endParaRPr>
        </a:p>
      </dsp:txBody>
      <dsp:txXfrm>
        <a:off x="2118739" y="233822"/>
        <a:ext cx="4610613" cy="944492"/>
      </dsp:txXfrm>
    </dsp:sp>
    <dsp:sp modelId="{A1976460-A104-42AC-9C63-A0FCBF45F199}">
      <dsp:nvSpPr>
        <dsp:cNvPr id="0" name=""/>
        <dsp:cNvSpPr/>
      </dsp:nvSpPr>
      <dsp:spPr>
        <a:xfrm>
          <a:off x="536223" y="1564472"/>
          <a:ext cx="3527864" cy="1222405"/>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F71F8FE-7506-497D-B638-98E49474B8C5}">
      <dsp:nvSpPr>
        <dsp:cNvPr id="0" name=""/>
        <dsp:cNvSpPr/>
      </dsp:nvSpPr>
      <dsp:spPr>
        <a:xfrm>
          <a:off x="750179" y="1767730"/>
          <a:ext cx="3527864" cy="1222405"/>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kern="1200" smtClean="0">
              <a:latin typeface="Times New Roman" panose="02020603050405020304" pitchFamily="18" charset="0"/>
              <a:cs typeface="Times New Roman" panose="02020603050405020304" pitchFamily="18" charset="0"/>
            </a:rPr>
            <a:t>4.1. PHƯƠNG PHÁP DẠY HỌC</a:t>
          </a:r>
          <a:endParaRPr lang="en-US" sz="2600" b="0" i="0" kern="1200">
            <a:solidFill>
              <a:schemeClr val="tx1"/>
            </a:solidFill>
            <a:latin typeface="Times New Roman" panose="02020603050405020304" pitchFamily="18" charset="0"/>
            <a:cs typeface="Times New Roman" panose="02020603050405020304" pitchFamily="18" charset="0"/>
          </a:endParaRPr>
        </a:p>
      </dsp:txBody>
      <dsp:txXfrm>
        <a:off x="785982" y="1803533"/>
        <a:ext cx="3456258" cy="1150799"/>
      </dsp:txXfrm>
    </dsp:sp>
    <dsp:sp modelId="{6BF3B78E-B09F-4E3B-B4C6-00A051583277}">
      <dsp:nvSpPr>
        <dsp:cNvPr id="0" name=""/>
        <dsp:cNvSpPr/>
      </dsp:nvSpPr>
      <dsp:spPr>
        <a:xfrm>
          <a:off x="4492000" y="1564472"/>
          <a:ext cx="3391955" cy="1223579"/>
        </a:xfrm>
        <a:prstGeom prst="roundRect">
          <a:avLst>
            <a:gd name="adj" fmla="val 10000"/>
          </a:avLst>
        </a:prstGeom>
        <a:no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015496C-1903-4EC7-84E7-105E85B77DE0}">
      <dsp:nvSpPr>
        <dsp:cNvPr id="0" name=""/>
        <dsp:cNvSpPr/>
      </dsp:nvSpPr>
      <dsp:spPr>
        <a:xfrm>
          <a:off x="4705957" y="1767730"/>
          <a:ext cx="3391955" cy="1223579"/>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060" tIns="99060" rIns="99060" bIns="99060" numCol="1" spcCol="1270" anchor="ctr" anchorCtr="0">
          <a:noAutofit/>
        </a:bodyPr>
        <a:lstStyle/>
        <a:p>
          <a:pPr lvl="0" algn="just" defTabSz="1155700">
            <a:lnSpc>
              <a:spcPct val="90000"/>
            </a:lnSpc>
            <a:spcBef>
              <a:spcPct val="0"/>
            </a:spcBef>
            <a:spcAft>
              <a:spcPct val="35000"/>
            </a:spcAft>
          </a:pPr>
          <a:r>
            <a:rPr lang="nl-NL" sz="2600" kern="1200" smtClean="0">
              <a:latin typeface="Times New Roman" panose="02020603050405020304" pitchFamily="18" charset="0"/>
              <a:cs typeface="Times New Roman" panose="02020603050405020304" pitchFamily="18" charset="0"/>
            </a:rPr>
            <a:t>4.2. ĐÁNH GIÁ MÔN HỌC</a:t>
          </a:r>
          <a:endParaRPr lang="en-US" sz="2600" b="0" kern="1200">
            <a:solidFill>
              <a:schemeClr val="tx1"/>
            </a:solidFill>
            <a:latin typeface="Times New Roman" panose="02020603050405020304" pitchFamily="18" charset="0"/>
            <a:cs typeface="Times New Roman" panose="02020603050405020304" pitchFamily="18" charset="0"/>
          </a:endParaRPr>
        </a:p>
      </dsp:txBody>
      <dsp:txXfrm>
        <a:off x="4741794" y="1803567"/>
        <a:ext cx="3320281" cy="115190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5413455-63CE-B362-5515-B49BA9B9825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BF8F1A0-6AC6-E2D4-8BB7-B06D821394C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7BBA406-4CCD-42A1-A05D-24CE4B2F097F}" type="datetimeFigureOut">
              <a:rPr lang="en-US" smtClean="0"/>
              <a:t>1/30/2024</a:t>
            </a:fld>
            <a:endParaRPr lang="en-US"/>
          </a:p>
        </p:txBody>
      </p:sp>
      <p:sp>
        <p:nvSpPr>
          <p:cNvPr id="4" name="Footer Placeholder 3">
            <a:extLst>
              <a:ext uri="{FF2B5EF4-FFF2-40B4-BE49-F238E27FC236}">
                <a16:creationId xmlns:a16="http://schemas.microsoft.com/office/drawing/2014/main" id="{CB00F9B5-4FCA-17B0-C679-002B10DCFC2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2B5F5D5-D5C4-EB8A-9A74-ADB441D0D4F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C7D01F5-7F4C-4CAE-90BC-AE3A0FBBC268}" type="slidenum">
              <a:rPr lang="en-US" smtClean="0"/>
              <a:t>‹#›</a:t>
            </a:fld>
            <a:endParaRPr lang="en-US"/>
          </a:p>
        </p:txBody>
      </p:sp>
    </p:spTree>
    <p:extLst>
      <p:ext uri="{BB962C8B-B14F-4D97-AF65-F5344CB8AC3E}">
        <p14:creationId xmlns:p14="http://schemas.microsoft.com/office/powerpoint/2010/main" val="399907222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hf hdr="0" ftr="0" dt="0"/>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25"/>
        <p:cNvGrpSpPr/>
        <p:nvPr/>
      </p:nvGrpSpPr>
      <p:grpSpPr>
        <a:xfrm>
          <a:off x="0" y="0"/>
          <a:ext cx="0" cy="0"/>
          <a:chOff x="0" y="0"/>
          <a:chExt cx="0" cy="0"/>
        </a:xfrm>
      </p:grpSpPr>
      <p:sp>
        <p:nvSpPr>
          <p:cNvPr id="28" name="Google Shape;28;p5"/>
          <p:cNvSpPr/>
          <p:nvPr/>
        </p:nvSpPr>
        <p:spPr>
          <a:xfrm>
            <a:off x="198119" y="172545"/>
            <a:ext cx="6835141" cy="8067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5"/>
          <p:cNvSpPr txBox="1">
            <a:spLocks noGrp="1"/>
          </p:cNvSpPr>
          <p:nvPr>
            <p:ph type="title" hasCustomPrompt="1"/>
          </p:nvPr>
        </p:nvSpPr>
        <p:spPr>
          <a:xfrm>
            <a:off x="220980" y="172495"/>
            <a:ext cx="5631180" cy="8067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sz="2800" b="1">
                <a:solidFill>
                  <a:srgbClr val="002060"/>
                </a:solidFill>
                <a:latin typeface="Calibri" panose="020F0502020204030204" pitchFamily="34" charset="0"/>
                <a:ea typeface="Calibri" panose="020F0502020204030204" pitchFamily="34" charset="0"/>
                <a:cs typeface="Calibri" panose="020F0502020204030204" pitchFamily="34" charset="0"/>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TIÊU ĐỀ CỦA SLIDE</a:t>
            </a:r>
            <a:endParaRPr/>
          </a:p>
        </p:txBody>
      </p:sp>
      <p:sp>
        <p:nvSpPr>
          <p:cNvPr id="30" name="Google Shape;30;p5"/>
          <p:cNvSpPr txBox="1">
            <a:spLocks noGrp="1"/>
          </p:cNvSpPr>
          <p:nvPr>
            <p:ph type="body" idx="1" hasCustomPrompt="1"/>
          </p:nvPr>
        </p:nvSpPr>
        <p:spPr>
          <a:xfrm>
            <a:off x="228601" y="1104900"/>
            <a:ext cx="7711440" cy="3573780"/>
          </a:xfrm>
          <a:prstGeom prst="rect">
            <a:avLst/>
          </a:prstGeom>
        </p:spPr>
        <p:txBody>
          <a:bodyPr spcFirstLastPara="1" wrap="square" lIns="91425" tIns="91425" rIns="91425" bIns="91425" anchor="t" anchorCtr="0">
            <a:noAutofit/>
          </a:bodyPr>
          <a:lstStyle>
            <a:lvl1pPr marL="63500" lvl="0" indent="0">
              <a:spcBef>
                <a:spcPts val="600"/>
              </a:spcBef>
              <a:spcAft>
                <a:spcPts val="0"/>
              </a:spcAft>
              <a:buSzPts val="2600"/>
              <a:buFont typeface="Wingdings" panose="05000000000000000000" pitchFamily="2" charset="2"/>
              <a:buNone/>
              <a:defRPr sz="2400"/>
            </a:lvl1pPr>
            <a:lvl2pPr marL="914400" lvl="1" indent="-393700">
              <a:spcBef>
                <a:spcPts val="0"/>
              </a:spcBef>
              <a:spcAft>
                <a:spcPts val="0"/>
              </a:spcAft>
              <a:buSzPts val="2600"/>
              <a:buChar char="▫"/>
              <a:defRPr/>
            </a:lvl2pPr>
            <a:lvl3pPr marL="1371600" lvl="2" indent="-393700">
              <a:spcBef>
                <a:spcPts val="0"/>
              </a:spcBef>
              <a:spcAft>
                <a:spcPts val="0"/>
              </a:spcAft>
              <a:buSzPts val="2600"/>
              <a:buChar char="▫"/>
              <a:defRPr/>
            </a:lvl3pPr>
            <a:lvl4pPr marL="1828800" lvl="3" indent="-393700">
              <a:spcBef>
                <a:spcPts val="0"/>
              </a:spcBef>
              <a:spcAft>
                <a:spcPts val="0"/>
              </a:spcAft>
              <a:buSzPts val="2600"/>
              <a:buChar char="▫"/>
              <a:defRPr/>
            </a:lvl4pPr>
            <a:lvl5pPr marL="2286000" lvl="4" indent="-393700">
              <a:spcBef>
                <a:spcPts val="0"/>
              </a:spcBef>
              <a:spcAft>
                <a:spcPts val="0"/>
              </a:spcAft>
              <a:buSzPts val="2600"/>
              <a:buChar char="○"/>
              <a:defRPr/>
            </a:lvl5pPr>
            <a:lvl6pPr marL="2743200" lvl="5" indent="-393700">
              <a:spcBef>
                <a:spcPts val="0"/>
              </a:spcBef>
              <a:spcAft>
                <a:spcPts val="0"/>
              </a:spcAft>
              <a:buSzPts val="2600"/>
              <a:buChar char="■"/>
              <a:defRPr/>
            </a:lvl6pPr>
            <a:lvl7pPr marL="3200400" lvl="6" indent="-393700">
              <a:spcBef>
                <a:spcPts val="0"/>
              </a:spcBef>
              <a:spcAft>
                <a:spcPts val="0"/>
              </a:spcAft>
              <a:buSzPts val="2600"/>
              <a:buChar char="●"/>
              <a:defRPr/>
            </a:lvl7pPr>
            <a:lvl8pPr marL="3657600" lvl="7" indent="-393700">
              <a:spcBef>
                <a:spcPts val="0"/>
              </a:spcBef>
              <a:spcAft>
                <a:spcPts val="0"/>
              </a:spcAft>
              <a:buSzPts val="2600"/>
              <a:buChar char="○"/>
              <a:defRPr/>
            </a:lvl8pPr>
            <a:lvl9pPr marL="4114800" lvl="8" indent="-393700">
              <a:spcBef>
                <a:spcPts val="0"/>
              </a:spcBef>
              <a:spcAft>
                <a:spcPts val="0"/>
              </a:spcAft>
              <a:buSzPts val="2600"/>
              <a:buChar char="■"/>
              <a:defRPr/>
            </a:lvl9pPr>
          </a:lstStyle>
          <a:p>
            <a:r>
              <a:rPr lang="en-US" sz="2400"/>
              <a:t>Nội dung của slide</a:t>
            </a:r>
            <a:endParaRPr/>
          </a:p>
        </p:txBody>
      </p:sp>
      <p:sp>
        <p:nvSpPr>
          <p:cNvPr id="32" name="Google Shape;32;p5"/>
          <p:cNvSpPr/>
          <p:nvPr/>
        </p:nvSpPr>
        <p:spPr>
          <a:xfrm>
            <a:off x="5844540" y="167640"/>
            <a:ext cx="1188720" cy="815339"/>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Google Shape;58;p8">
            <a:extLst>
              <a:ext uri="{FF2B5EF4-FFF2-40B4-BE49-F238E27FC236}">
                <a16:creationId xmlns:a16="http://schemas.microsoft.com/office/drawing/2014/main" id="{332F7CA8-EC40-0B82-9552-ED7E9D5A29DC}"/>
              </a:ext>
            </a:extLst>
          </p:cNvPr>
          <p:cNvSpPr txBox="1">
            <a:spLocks noGrp="1"/>
          </p:cNvSpPr>
          <p:nvPr>
            <p:ph type="sldNum" idx="4"/>
          </p:nvPr>
        </p:nvSpPr>
        <p:spPr>
          <a:xfrm>
            <a:off x="7993380" y="4318125"/>
            <a:ext cx="1150620" cy="393600"/>
          </a:xfrm>
          <a:prstGeom prst="rect">
            <a:avLst/>
          </a:prstGeom>
          <a:solidFill>
            <a:srgbClr val="FFC000"/>
          </a:solidFill>
        </p:spPr>
        <p:txBody>
          <a:bodyPr spcFirstLastPara="1" wrap="square" lIns="91425" tIns="91425" rIns="91425" bIns="91425" anchor="ctr" anchorCtr="0">
            <a:noAutofit/>
          </a:bodyPr>
          <a:lstStyle>
            <a:lvl1pPr lvl="0" algn="l">
              <a:buNone/>
              <a:defRPr b="1">
                <a:solidFill>
                  <a:srgbClr val="002060"/>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r>
              <a:rPr lang="en-US"/>
              <a:t>PAGE </a:t>
            </a:r>
            <a:fld id="{00000000-1234-1234-1234-123412341234}" type="slidenum">
              <a:rPr lang="en" smtClean="0"/>
              <a:pPr/>
              <a:t>‹#›</a:t>
            </a:fld>
            <a:endParaRPr/>
          </a:p>
        </p:txBody>
      </p:sp>
    </p:spTree>
    <p:extLst>
      <p:ext uri="{BB962C8B-B14F-4D97-AF65-F5344CB8AC3E}">
        <p14:creationId xmlns:p14="http://schemas.microsoft.com/office/powerpoint/2010/main" val="1639867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3 columns" preserve="1">
  <p:cSld name="1_Title + 3 columns">
    <p:spTree>
      <p:nvGrpSpPr>
        <p:cNvPr id="1" name="Shape 50"/>
        <p:cNvGrpSpPr/>
        <p:nvPr/>
      </p:nvGrpSpPr>
      <p:grpSpPr>
        <a:xfrm>
          <a:off x="0" y="0"/>
          <a:ext cx="0" cy="0"/>
          <a:chOff x="0" y="0"/>
          <a:chExt cx="0" cy="0"/>
        </a:xfrm>
      </p:grpSpPr>
      <p:sp>
        <p:nvSpPr>
          <p:cNvPr id="53" name="Google Shape;53;p8"/>
          <p:cNvSpPr/>
          <p:nvPr/>
        </p:nvSpPr>
        <p:spPr>
          <a:xfrm>
            <a:off x="0" y="149685"/>
            <a:ext cx="7279740" cy="806700"/>
          </a:xfrm>
          <a:prstGeom prst="rect">
            <a:avLst/>
          </a:prstGeom>
          <a:solidFill>
            <a:schemeClr val="accent1"/>
          </a:solidFill>
          <a:ln>
            <a:noFill/>
          </a:ln>
          <a:effectLst>
            <a:outerShdw blurRad="214313" dist="47625" dir="5400000" algn="bl" rotWithShape="0">
              <a:srgbClr val="000000">
                <a:alpha val="20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8"/>
          <p:cNvSpPr txBox="1">
            <a:spLocks noGrp="1"/>
          </p:cNvSpPr>
          <p:nvPr>
            <p:ph type="title" hasCustomPrompt="1"/>
          </p:nvPr>
        </p:nvSpPr>
        <p:spPr>
          <a:xfrm>
            <a:off x="320040" y="149635"/>
            <a:ext cx="5791200" cy="806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800" b="1">
                <a:solidFill>
                  <a:srgbClr val="002060"/>
                </a:solidFill>
              </a:defRPr>
            </a:lvl1pPr>
            <a:lvl2pPr lvl="1" rtl="0">
              <a:spcBef>
                <a:spcPts val="0"/>
              </a:spcBef>
              <a:spcAft>
                <a:spcPts val="0"/>
              </a:spcAft>
              <a:buSzPts val="2400"/>
              <a:buNone/>
              <a:defRPr/>
            </a:lvl2pPr>
            <a:lvl3pPr lvl="2" rtl="0">
              <a:spcBef>
                <a:spcPts val="0"/>
              </a:spcBef>
              <a:spcAft>
                <a:spcPts val="0"/>
              </a:spcAft>
              <a:buSzPts val="2400"/>
              <a:buNone/>
              <a:defRPr/>
            </a:lvl3pPr>
            <a:lvl4pPr lvl="3" rtl="0">
              <a:spcBef>
                <a:spcPts val="0"/>
              </a:spcBef>
              <a:spcAft>
                <a:spcPts val="0"/>
              </a:spcAft>
              <a:buSzPts val="2400"/>
              <a:buNone/>
              <a:defRPr/>
            </a:lvl4pPr>
            <a:lvl5pPr lvl="4" rtl="0">
              <a:spcBef>
                <a:spcPts val="0"/>
              </a:spcBef>
              <a:spcAft>
                <a:spcPts val="0"/>
              </a:spcAft>
              <a:buSzPts val="2400"/>
              <a:buNone/>
              <a:defRPr/>
            </a:lvl5pPr>
            <a:lvl6pPr lvl="5" rtl="0">
              <a:spcBef>
                <a:spcPts val="0"/>
              </a:spcBef>
              <a:spcAft>
                <a:spcPts val="0"/>
              </a:spcAft>
              <a:buSzPts val="2400"/>
              <a:buNone/>
              <a:defRPr/>
            </a:lvl6pPr>
            <a:lvl7pPr lvl="6" rtl="0">
              <a:spcBef>
                <a:spcPts val="0"/>
              </a:spcBef>
              <a:spcAft>
                <a:spcPts val="0"/>
              </a:spcAft>
              <a:buSzPts val="2400"/>
              <a:buNone/>
              <a:defRPr/>
            </a:lvl7pPr>
            <a:lvl8pPr lvl="7" rtl="0">
              <a:spcBef>
                <a:spcPts val="0"/>
              </a:spcBef>
              <a:spcAft>
                <a:spcPts val="0"/>
              </a:spcAft>
              <a:buSzPts val="2400"/>
              <a:buNone/>
              <a:defRPr/>
            </a:lvl8pPr>
            <a:lvl9pPr lvl="8" rtl="0">
              <a:spcBef>
                <a:spcPts val="0"/>
              </a:spcBef>
              <a:spcAft>
                <a:spcPts val="0"/>
              </a:spcAft>
              <a:buSzPts val="2400"/>
              <a:buNone/>
              <a:defRPr/>
            </a:lvl9pPr>
          </a:lstStyle>
          <a:p>
            <a:r>
              <a:rPr lang="en-US"/>
              <a:t>TIÊU ĐỀ CỦA SLIDE</a:t>
            </a:r>
            <a:endParaRPr/>
          </a:p>
        </p:txBody>
      </p:sp>
      <p:sp>
        <p:nvSpPr>
          <p:cNvPr id="55" name="Google Shape;55;p8"/>
          <p:cNvSpPr txBox="1">
            <a:spLocks noGrp="1"/>
          </p:cNvSpPr>
          <p:nvPr>
            <p:ph type="body" idx="1"/>
          </p:nvPr>
        </p:nvSpPr>
        <p:spPr>
          <a:xfrm>
            <a:off x="508615" y="1184725"/>
            <a:ext cx="2317500" cy="3374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56" name="Google Shape;56;p8"/>
          <p:cNvSpPr txBox="1">
            <a:spLocks noGrp="1"/>
          </p:cNvSpPr>
          <p:nvPr>
            <p:ph type="body" idx="2"/>
          </p:nvPr>
        </p:nvSpPr>
        <p:spPr>
          <a:xfrm>
            <a:off x="2998305" y="1177105"/>
            <a:ext cx="2317500" cy="3374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57" name="Google Shape;57;p8"/>
          <p:cNvSpPr txBox="1">
            <a:spLocks noGrp="1"/>
          </p:cNvSpPr>
          <p:nvPr>
            <p:ph type="body" idx="3"/>
          </p:nvPr>
        </p:nvSpPr>
        <p:spPr>
          <a:xfrm>
            <a:off x="5548954" y="1169485"/>
            <a:ext cx="2317500" cy="3374700"/>
          </a:xfrm>
          <a:prstGeom prst="rect">
            <a:avLst/>
          </a:prstGeom>
        </p:spPr>
        <p:txBody>
          <a:bodyPr spcFirstLastPara="1" wrap="square" lIns="91425" tIns="91425" rIns="91425" bIns="91425" anchor="t" anchorCtr="0">
            <a:noAutofit/>
          </a:bodyPr>
          <a:lstStyle>
            <a:lvl1pPr marL="457200" lvl="0" indent="-342900" rtl="0">
              <a:spcBef>
                <a:spcPts val="600"/>
              </a:spcBef>
              <a:spcAft>
                <a:spcPts val="0"/>
              </a:spcAft>
              <a:buSzPts val="1800"/>
              <a:buChar char="▪"/>
              <a:defRPr sz="1800"/>
            </a:lvl1pPr>
            <a:lvl2pPr marL="914400" lvl="1" indent="-342900" rtl="0">
              <a:spcBef>
                <a:spcPts val="0"/>
              </a:spcBef>
              <a:spcAft>
                <a:spcPts val="0"/>
              </a:spcAft>
              <a:buSzPts val="1800"/>
              <a:buChar char="▫"/>
              <a:defRPr sz="1800"/>
            </a:lvl2pPr>
            <a:lvl3pPr marL="1371600" lvl="2" indent="-342900" rtl="0">
              <a:spcBef>
                <a:spcPts val="0"/>
              </a:spcBef>
              <a:spcAft>
                <a:spcPts val="0"/>
              </a:spcAft>
              <a:buSzPts val="1800"/>
              <a:buChar char="▫"/>
              <a:defRPr sz="1800"/>
            </a:lvl3pPr>
            <a:lvl4pPr marL="1828800" lvl="3" indent="-342900" rtl="0">
              <a:spcBef>
                <a:spcPts val="0"/>
              </a:spcBef>
              <a:spcAft>
                <a:spcPts val="0"/>
              </a:spcAft>
              <a:buSzPts val="1800"/>
              <a:buChar char="▫"/>
              <a:defRPr sz="1800"/>
            </a:lvl4pPr>
            <a:lvl5pPr marL="2286000" lvl="4" indent="-342900" rtl="0">
              <a:spcBef>
                <a:spcPts val="0"/>
              </a:spcBef>
              <a:spcAft>
                <a:spcPts val="0"/>
              </a:spcAft>
              <a:buSzPts val="1800"/>
              <a:buChar char="○"/>
              <a:defRPr sz="1800"/>
            </a:lvl5pPr>
            <a:lvl6pPr marL="2743200" lvl="5" indent="-342900" rtl="0">
              <a:spcBef>
                <a:spcPts val="0"/>
              </a:spcBef>
              <a:spcAft>
                <a:spcPts val="0"/>
              </a:spcAft>
              <a:buSzPts val="1800"/>
              <a:buChar char="■"/>
              <a:defRPr sz="1800"/>
            </a:lvl6pPr>
            <a:lvl7pPr marL="3200400" lvl="6" indent="-342900" rtl="0">
              <a:spcBef>
                <a:spcPts val="0"/>
              </a:spcBef>
              <a:spcAft>
                <a:spcPts val="0"/>
              </a:spcAft>
              <a:buSzPts val="1800"/>
              <a:buChar char="●"/>
              <a:defRPr sz="1800"/>
            </a:lvl7pPr>
            <a:lvl8pPr marL="3657600" lvl="7" indent="-342900" rtl="0">
              <a:spcBef>
                <a:spcPts val="0"/>
              </a:spcBef>
              <a:spcAft>
                <a:spcPts val="0"/>
              </a:spcAft>
              <a:buSzPts val="1800"/>
              <a:buChar char="○"/>
              <a:defRPr sz="1800"/>
            </a:lvl8pPr>
            <a:lvl9pPr marL="4114800" lvl="8" indent="-342900" rtl="0">
              <a:spcBef>
                <a:spcPts val="0"/>
              </a:spcBef>
              <a:spcAft>
                <a:spcPts val="0"/>
              </a:spcAft>
              <a:buSzPts val="1800"/>
              <a:buChar char="■"/>
              <a:defRPr sz="1800"/>
            </a:lvl9pPr>
          </a:lstStyle>
          <a:p>
            <a:endParaRPr/>
          </a:p>
        </p:txBody>
      </p:sp>
      <p:sp>
        <p:nvSpPr>
          <p:cNvPr id="59" name="Google Shape;59;p8"/>
          <p:cNvSpPr/>
          <p:nvPr/>
        </p:nvSpPr>
        <p:spPr>
          <a:xfrm>
            <a:off x="6111240" y="149585"/>
            <a:ext cx="1168550" cy="802915"/>
          </a:xfrm>
          <a:prstGeom prst="rect">
            <a:avLst/>
          </a:prstGeom>
          <a:solidFill>
            <a:srgbClr val="FFFFFF">
              <a:alpha val="526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 name="Google Shape;58;p8">
            <a:extLst>
              <a:ext uri="{FF2B5EF4-FFF2-40B4-BE49-F238E27FC236}">
                <a16:creationId xmlns:a16="http://schemas.microsoft.com/office/drawing/2014/main" id="{A51B2B80-10E2-3A3B-FD93-DA1283F7CF1F}"/>
              </a:ext>
            </a:extLst>
          </p:cNvPr>
          <p:cNvSpPr txBox="1">
            <a:spLocks noGrp="1"/>
          </p:cNvSpPr>
          <p:nvPr>
            <p:ph type="sldNum" idx="4"/>
          </p:nvPr>
        </p:nvSpPr>
        <p:spPr>
          <a:xfrm>
            <a:off x="7993380" y="4318125"/>
            <a:ext cx="1150620" cy="393600"/>
          </a:xfrm>
          <a:prstGeom prst="rect">
            <a:avLst/>
          </a:prstGeom>
          <a:solidFill>
            <a:srgbClr val="FFC000"/>
          </a:solidFill>
        </p:spPr>
        <p:txBody>
          <a:bodyPr spcFirstLastPara="1" wrap="square" lIns="91425" tIns="91425" rIns="91425" bIns="91425" anchor="ctr" anchorCtr="0">
            <a:noAutofit/>
          </a:bodyPr>
          <a:lstStyle>
            <a:lvl1pPr lvl="0" algn="l">
              <a:buNone/>
              <a:defRPr b="1">
                <a:solidFill>
                  <a:srgbClr val="002060"/>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r>
              <a:rPr lang="en-US"/>
              <a:t>PAGE </a:t>
            </a:r>
            <a:fld id="{00000000-1234-1234-1234-123412341234}" type="slidenum">
              <a:rPr lang="en" smtClean="0"/>
              <a:pPr/>
              <a:t>‹#›</a:t>
            </a:fld>
            <a:endParaRPr/>
          </a:p>
        </p:txBody>
      </p:sp>
    </p:spTree>
    <p:extLst>
      <p:ext uri="{BB962C8B-B14F-4D97-AF65-F5344CB8AC3E}">
        <p14:creationId xmlns:p14="http://schemas.microsoft.com/office/powerpoint/2010/main" val="804676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half slide" preserve="1" userDrawn="1">
  <p:cSld name="1_Title + 1 column half slide">
    <p:spTree>
      <p:nvGrpSpPr>
        <p:cNvPr id="1" name="Shape 33"/>
        <p:cNvGrpSpPr/>
        <p:nvPr/>
      </p:nvGrpSpPr>
      <p:grpSpPr>
        <a:xfrm>
          <a:off x="0" y="0"/>
          <a:ext cx="0" cy="0"/>
          <a:chOff x="0" y="0"/>
          <a:chExt cx="0" cy="0"/>
        </a:xfrm>
      </p:grpSpPr>
    </p:spTree>
    <p:extLst>
      <p:ext uri="{BB962C8B-B14F-4D97-AF65-F5344CB8AC3E}">
        <p14:creationId xmlns:p14="http://schemas.microsoft.com/office/powerpoint/2010/main" val="3074350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pPr>
              <a:defRPr/>
            </a:pPr>
            <a:fld id="{480964BE-BA6D-4BC0-9CD4-EF0397CC9D32}" type="slidenum">
              <a:rPr lang="vi-VN"/>
              <a:pPr>
                <a:defRPr/>
              </a:pPr>
              <a:t>‹#›</a:t>
            </a:fld>
            <a:endParaRPr lang="vi-VN"/>
          </a:p>
        </p:txBody>
      </p:sp>
    </p:spTree>
    <p:extLst>
      <p:ext uri="{BB962C8B-B14F-4D97-AF65-F5344CB8AC3E}">
        <p14:creationId xmlns:p14="http://schemas.microsoft.com/office/powerpoint/2010/main" val="1637396578"/>
      </p:ext>
    </p:extLst>
  </p:cSld>
  <p:clrMapOvr>
    <a:masterClrMapping/>
  </p:clrMapOvr>
  <p:transition>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vi-VN"/>
          </a:p>
        </p:txBody>
      </p:sp>
      <p:sp>
        <p:nvSpPr>
          <p:cNvPr id="5" name="Footer Placeholder 4"/>
          <p:cNvSpPr>
            <a:spLocks noGrp="1"/>
          </p:cNvSpPr>
          <p:nvPr>
            <p:ph type="ftr" sz="quarter" idx="11"/>
          </p:nvPr>
        </p:nvSpPr>
        <p:spPr/>
        <p:txBody>
          <a:bodyPr/>
          <a:lstStyle>
            <a:lvl1pPr>
              <a:defRPr/>
            </a:lvl1pPr>
          </a:lstStyle>
          <a:p>
            <a:pPr>
              <a:defRPr/>
            </a:pPr>
            <a:endParaRPr lang="vi-VN"/>
          </a:p>
        </p:txBody>
      </p:sp>
      <p:sp>
        <p:nvSpPr>
          <p:cNvPr id="6" name="Slide Number Placeholder 5"/>
          <p:cNvSpPr>
            <a:spLocks noGrp="1"/>
          </p:cNvSpPr>
          <p:nvPr>
            <p:ph type="sldNum" sz="quarter" idx="12"/>
          </p:nvPr>
        </p:nvSpPr>
        <p:spPr/>
        <p:txBody>
          <a:bodyPr/>
          <a:lstStyle>
            <a:lvl1pPr>
              <a:defRPr/>
            </a:lvl1pPr>
          </a:lstStyle>
          <a:p>
            <a:pPr>
              <a:defRPr/>
            </a:pPr>
            <a:fld id="{D4159B86-CD6E-4484-95EA-5796BC2F1308}" type="slidenum">
              <a:rPr lang="vi-VN"/>
              <a:pPr>
                <a:defRPr/>
              </a:pPr>
              <a:t>‹#›</a:t>
            </a:fld>
            <a:endParaRPr lang="vi-VN"/>
          </a:p>
        </p:txBody>
      </p:sp>
    </p:spTree>
    <p:extLst>
      <p:ext uri="{BB962C8B-B14F-4D97-AF65-F5344CB8AC3E}">
        <p14:creationId xmlns:p14="http://schemas.microsoft.com/office/powerpoint/2010/main" val="3412031985"/>
      </p:ext>
    </p:extLst>
  </p:cSld>
  <p:clrMapOvr>
    <a:masterClrMapping/>
  </p:clrMapOvr>
  <p:transition>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685800" fontAlgn="base">
              <a:spcBef>
                <a:spcPct val="0"/>
              </a:spcBef>
              <a:spcAft>
                <a:spcPct val="0"/>
              </a:spcAft>
              <a:buClrTx/>
              <a:defRPr/>
            </a:pPr>
            <a:endParaRPr lang="vi-VN" sz="1050" kern="1200">
              <a:solidFill>
                <a:schemeClr val="tx1"/>
              </a:solidFill>
              <a:latin typeface="+mn-lt"/>
              <a:ea typeface="+mn-ea"/>
              <a:cs typeface="Arial" panose="020B0604020202020204" pitchFamily="34" charset="0"/>
            </a:endParaRPr>
          </a:p>
        </p:txBody>
      </p:sp>
      <p:sp>
        <p:nvSpPr>
          <p:cNvPr id="3" name="Footer Placeholder 2"/>
          <p:cNvSpPr>
            <a:spLocks noGrp="1"/>
          </p:cNvSpPr>
          <p:nvPr>
            <p:ph type="ftr" sz="quarter" idx="11"/>
          </p:nvPr>
        </p:nvSpPr>
        <p:spPr/>
        <p:txBody>
          <a:bodyPr/>
          <a:lstStyle/>
          <a:p>
            <a:pPr algn="ctr" defTabSz="685800" fontAlgn="base">
              <a:spcBef>
                <a:spcPct val="0"/>
              </a:spcBef>
              <a:spcAft>
                <a:spcPct val="0"/>
              </a:spcAft>
              <a:buClrTx/>
              <a:defRPr/>
            </a:pPr>
            <a:endParaRPr lang="vi-VN" sz="1050" kern="1200">
              <a:solidFill>
                <a:schemeClr val="tx1"/>
              </a:solidFill>
              <a:latin typeface="+mn-lt"/>
              <a:ea typeface="+mn-ea"/>
              <a:cs typeface="Arial" panose="020B0604020202020204" pitchFamily="34" charset="0"/>
            </a:endParaRPr>
          </a:p>
        </p:txBody>
      </p:sp>
      <p:sp>
        <p:nvSpPr>
          <p:cNvPr id="4" name="Slide Number Placeholder 3"/>
          <p:cNvSpPr>
            <a:spLocks noGrp="1"/>
          </p:cNvSpPr>
          <p:nvPr>
            <p:ph type="sldNum" sz="quarter" idx="12"/>
          </p:nvPr>
        </p:nvSpPr>
        <p:spPr/>
        <p:txBody>
          <a:bodyPr/>
          <a:lstStyle/>
          <a:p>
            <a:pPr algn="r" defTabSz="685800" fontAlgn="base">
              <a:spcBef>
                <a:spcPct val="0"/>
              </a:spcBef>
              <a:spcAft>
                <a:spcPct val="0"/>
              </a:spcAft>
              <a:buClrTx/>
              <a:defRPr/>
            </a:pPr>
            <a:fld id="{EE6FC971-CFFB-4A44-AA49-7B277709F1F4}" type="slidenum">
              <a:rPr lang="vi-VN" altLang="en-US" sz="1050" b="0" kern="1200" smtClean="0">
                <a:solidFill>
                  <a:schemeClr val="tx1"/>
                </a:solidFill>
                <a:latin typeface="Arial" panose="020B0604020202020204" pitchFamily="34" charset="0"/>
                <a:ea typeface="+mn-ea"/>
                <a:cs typeface="Arial" panose="020B0604020202020204" pitchFamily="34" charset="0"/>
              </a:rPr>
              <a:pPr algn="r" defTabSz="685800" fontAlgn="base">
                <a:spcBef>
                  <a:spcPct val="0"/>
                </a:spcBef>
                <a:spcAft>
                  <a:spcPct val="0"/>
                </a:spcAft>
                <a:buClrTx/>
                <a:defRPr/>
              </a:pPr>
              <a:t>‹#›</a:t>
            </a:fld>
            <a:endParaRPr lang="vi-VN" altLang="en-US" sz="1050" b="0" kern="120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3828509280"/>
      </p:ext>
    </p:extLst>
  </p:cSld>
  <p:clrMapOvr>
    <a:masterClrMapping/>
  </p:clrMapOvr>
  <p:transition>
    <p:wedge/>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D81618"/>
        </a:solidFill>
        <a:effectLst/>
      </p:bgPr>
    </p:bg>
    <p:spTree>
      <p:nvGrpSpPr>
        <p:cNvPr id="1" name="Shape 5"/>
        <p:cNvGrpSpPr/>
        <p:nvPr/>
      </p:nvGrpSpPr>
      <p:grpSpPr>
        <a:xfrm>
          <a:off x="0" y="0"/>
          <a:ext cx="0" cy="0"/>
          <a:chOff x="0" y="0"/>
          <a:chExt cx="0" cy="0"/>
        </a:xfrm>
      </p:grpSpPr>
      <p:sp>
        <p:nvSpPr>
          <p:cNvPr id="13" name="Rectangle 12">
            <a:extLst>
              <a:ext uri="{FF2B5EF4-FFF2-40B4-BE49-F238E27FC236}">
                <a16:creationId xmlns:a16="http://schemas.microsoft.com/office/drawing/2014/main" id="{D7D3AEEA-427A-0DAD-FCAC-EB084520DFEA}"/>
              </a:ext>
            </a:extLst>
          </p:cNvPr>
          <p:cNvSpPr/>
          <p:nvPr userDrawn="1"/>
        </p:nvSpPr>
        <p:spPr>
          <a:xfrm>
            <a:off x="53340" y="7620"/>
            <a:ext cx="9075420" cy="4754880"/>
          </a:xfrm>
          <a:prstGeom prst="rect">
            <a:avLst/>
          </a:prstGeom>
          <a:solidFill>
            <a:schemeClr val="bg1"/>
          </a:solidFill>
          <a:ln w="41275">
            <a:solidFill>
              <a:srgbClr val="F5992D"/>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30" name="Picture 6" descr="GIỚI THIỆU CHUNG">
            <a:extLst>
              <a:ext uri="{FF2B5EF4-FFF2-40B4-BE49-F238E27FC236}">
                <a16:creationId xmlns:a16="http://schemas.microsoft.com/office/drawing/2014/main" id="{A9A4AEB1-F843-D2E1-7960-F161DEE37E5B}"/>
              </a:ext>
            </a:extLst>
          </p:cNvPr>
          <p:cNvPicPr>
            <a:picLocks noChangeAspect="1" noChangeArrowheads="1"/>
          </p:cNvPicPr>
          <p:nvPr userDrawn="1"/>
        </p:nvPicPr>
        <p:blipFill>
          <a:blip r:embed="rId8">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390280" y="30480"/>
            <a:ext cx="1715620" cy="64008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983E8233-99E5-EE10-AD4B-7AC064F7B7BC}"/>
              </a:ext>
            </a:extLst>
          </p:cNvPr>
          <p:cNvSpPr txBox="1"/>
          <p:nvPr userDrawn="1"/>
        </p:nvSpPr>
        <p:spPr>
          <a:xfrm>
            <a:off x="0" y="4812863"/>
            <a:ext cx="2497800" cy="307777"/>
          </a:xfrm>
          <a:prstGeom prst="rect">
            <a:avLst/>
          </a:prstGeom>
          <a:noFill/>
        </p:spPr>
        <p:txBody>
          <a:bodyPr wrap="none" rtlCol="0">
            <a:spAutoFit/>
          </a:bodyPr>
          <a:lstStyle/>
          <a:p>
            <a:r>
              <a:rPr lang="en-US" b="1">
                <a:solidFill>
                  <a:schemeClr val="bg1"/>
                </a:solidFill>
              </a:rPr>
              <a:t>KHOA LÝ LUẬN CHÍNH TRỊ</a:t>
            </a:r>
          </a:p>
        </p:txBody>
      </p:sp>
      <p:sp>
        <p:nvSpPr>
          <p:cNvPr id="17" name="TextBox 16">
            <a:extLst>
              <a:ext uri="{FF2B5EF4-FFF2-40B4-BE49-F238E27FC236}">
                <a16:creationId xmlns:a16="http://schemas.microsoft.com/office/drawing/2014/main" id="{D62D21E5-D8E0-81A9-E0CA-B8C4A0A74279}"/>
              </a:ext>
            </a:extLst>
          </p:cNvPr>
          <p:cNvSpPr txBox="1"/>
          <p:nvPr userDrawn="1"/>
        </p:nvSpPr>
        <p:spPr>
          <a:xfrm>
            <a:off x="4562475" y="4810542"/>
            <a:ext cx="4583430" cy="307777"/>
          </a:xfrm>
          <a:prstGeom prst="rect">
            <a:avLst/>
          </a:prstGeom>
          <a:noFill/>
        </p:spPr>
        <p:txBody>
          <a:bodyPr wrap="square">
            <a:spAutoFit/>
          </a:bodyPr>
          <a:lstStyle/>
          <a:p>
            <a:r>
              <a:rPr lang="en-US">
                <a:solidFill>
                  <a:srgbClr val="FFC000"/>
                </a:solidFill>
              </a:rPr>
              <a:t>NHÂN VĂN - SÁNG TẠO - PHÁT TRIỂN - BỀN VỮNG</a:t>
            </a:r>
          </a:p>
        </p:txBody>
      </p:sp>
      <p:sp>
        <p:nvSpPr>
          <p:cNvPr id="19" name="Google Shape;58;p8">
            <a:extLst>
              <a:ext uri="{FF2B5EF4-FFF2-40B4-BE49-F238E27FC236}">
                <a16:creationId xmlns:a16="http://schemas.microsoft.com/office/drawing/2014/main" id="{9F4F07F5-7F80-3701-967C-382F54AFAA5A}"/>
              </a:ext>
            </a:extLst>
          </p:cNvPr>
          <p:cNvSpPr txBox="1">
            <a:spLocks noGrp="1"/>
          </p:cNvSpPr>
          <p:nvPr>
            <p:ph type="sldNum" idx="4"/>
          </p:nvPr>
        </p:nvSpPr>
        <p:spPr>
          <a:xfrm>
            <a:off x="7993380" y="4318125"/>
            <a:ext cx="1150620" cy="393600"/>
          </a:xfrm>
          <a:prstGeom prst="rect">
            <a:avLst/>
          </a:prstGeom>
          <a:solidFill>
            <a:srgbClr val="FFC000"/>
          </a:solidFill>
        </p:spPr>
        <p:txBody>
          <a:bodyPr spcFirstLastPara="1" wrap="square" lIns="91425" tIns="91425" rIns="91425" bIns="91425" anchor="ctr" anchorCtr="0">
            <a:noAutofit/>
          </a:bodyPr>
          <a:lstStyle>
            <a:lvl1pPr lvl="0" algn="l">
              <a:buNone/>
              <a:defRPr b="1">
                <a:solidFill>
                  <a:srgbClr val="002060"/>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r>
              <a:rPr lang="en-US"/>
              <a:t>PAGE </a:t>
            </a:r>
            <a:fld id="{00000000-1234-1234-1234-123412341234}" type="slidenum">
              <a:rPr lang="en" smtClean="0"/>
              <a:pPr/>
              <a:t>‹#›</a:t>
            </a:fld>
            <a:endParaRPr/>
          </a:p>
        </p:txBody>
      </p:sp>
      <p:sp>
        <p:nvSpPr>
          <p:cNvPr id="2" name="Title Placeholder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en-US"/>
              <a:t>Click to edit Master title style</a:t>
            </a:r>
          </a:p>
        </p:txBody>
      </p:sp>
    </p:spTree>
  </p:cSld>
  <p:clrMap bg1="lt1" tx1="dk1" bg2="lt2" tx2="dk2" accent1="accent1" accent2="accent2" accent3="accent3" accent4="accent4" accent5="accent5" accent6="accent6" hlink="hlink" folHlink="folHlink"/>
  <p:sldLayoutIdLst>
    <p:sldLayoutId id="2147483664" r:id="rId1"/>
    <p:sldLayoutId id="2147483662" r:id="rId2"/>
    <p:sldLayoutId id="2147483665" r:id="rId3"/>
    <p:sldLayoutId id="2147483666" r:id="rId4"/>
    <p:sldLayoutId id="2147483667" r:id="rId5"/>
    <p:sldLayoutId id="2147483669"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6350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image" Target="../media/image5.png"/><Relationship Id="rId7" Type="http://schemas.openxmlformats.org/officeDocument/2006/relationships/image" Target="../media/image860.sv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840.svg"/></Relationships>
</file>

<file path=ppt/slides/_rels/slide11.xml.rels><?xml version="1.0" encoding="UTF-8" standalone="yes"?>
<Relationships xmlns="http://schemas.openxmlformats.org/package/2006/relationships"><Relationship Id="rId8" Type="http://schemas.openxmlformats.org/officeDocument/2006/relationships/image" Target="../media/image690.svg"/><Relationship Id="rId3" Type="http://schemas.openxmlformats.org/officeDocument/2006/relationships/image" Target="../media/image640.svg"/><Relationship Id="rId2" Type="http://schemas.openxmlformats.org/officeDocument/2006/relationships/image" Target="../media/image6.png"/><Relationship Id="rId1" Type="http://schemas.openxmlformats.org/officeDocument/2006/relationships/slideLayout" Target="../slideLayouts/slideLayout6.xml"/><Relationship Id="rId5" Type="http://schemas.openxmlformats.org/officeDocument/2006/relationships/image" Target="../media/image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7.xml"/><Relationship Id="rId13" Type="http://schemas.openxmlformats.org/officeDocument/2006/relationships/diagramLayout" Target="../diagrams/layout8.xml"/><Relationship Id="rId3" Type="http://schemas.openxmlformats.org/officeDocument/2006/relationships/diagramLayout" Target="../diagrams/layout6.xml"/><Relationship Id="rId7" Type="http://schemas.openxmlformats.org/officeDocument/2006/relationships/diagramData" Target="../diagrams/data7.xml"/><Relationship Id="rId12" Type="http://schemas.openxmlformats.org/officeDocument/2006/relationships/diagramData" Target="../diagrams/data8.xml"/><Relationship Id="rId2" Type="http://schemas.openxmlformats.org/officeDocument/2006/relationships/diagramData" Target="../diagrams/data6.xml"/><Relationship Id="rId16" Type="http://schemas.microsoft.com/office/2007/relationships/diagramDrawing" Target="../diagrams/drawing8.xml"/><Relationship Id="rId1" Type="http://schemas.openxmlformats.org/officeDocument/2006/relationships/slideLayout" Target="../slideLayouts/slideLayout4.xml"/><Relationship Id="rId6" Type="http://schemas.microsoft.com/office/2007/relationships/diagramDrawing" Target="../diagrams/drawing6.xml"/><Relationship Id="rId11" Type="http://schemas.microsoft.com/office/2007/relationships/diagramDrawing" Target="../diagrams/drawing7.xml"/><Relationship Id="rId5" Type="http://schemas.openxmlformats.org/officeDocument/2006/relationships/diagramColors" Target="../diagrams/colors6.xml"/><Relationship Id="rId15" Type="http://schemas.openxmlformats.org/officeDocument/2006/relationships/diagramColors" Target="../diagrams/colors8.xml"/><Relationship Id="rId10" Type="http://schemas.openxmlformats.org/officeDocument/2006/relationships/diagramColors" Target="../diagrams/colors7.xml"/><Relationship Id="rId4" Type="http://schemas.openxmlformats.org/officeDocument/2006/relationships/diagramQuickStyle" Target="../diagrams/quickStyle6.xml"/><Relationship Id="rId9" Type="http://schemas.openxmlformats.org/officeDocument/2006/relationships/diagramQuickStyle" Target="../diagrams/quickStyle7.xml"/><Relationship Id="rId14" Type="http://schemas.openxmlformats.org/officeDocument/2006/relationships/diagramQuickStyle" Target="../diagrams/quickStyle8.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10.xml"/><Relationship Id="rId3" Type="http://schemas.openxmlformats.org/officeDocument/2006/relationships/diagramLayout" Target="../diagrams/layout9.xml"/><Relationship Id="rId7" Type="http://schemas.openxmlformats.org/officeDocument/2006/relationships/diagramData" Target="../diagrams/data10.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11" Type="http://schemas.microsoft.com/office/2007/relationships/diagramDrawing" Target="../diagrams/drawing10.xml"/><Relationship Id="rId5" Type="http://schemas.openxmlformats.org/officeDocument/2006/relationships/diagramColors" Target="../diagrams/colors9.xml"/><Relationship Id="rId10" Type="http://schemas.openxmlformats.org/officeDocument/2006/relationships/diagramColors" Target="../diagrams/colors10.xml"/><Relationship Id="rId4" Type="http://schemas.openxmlformats.org/officeDocument/2006/relationships/diagramQuickStyle" Target="../diagrams/quickStyle9.xml"/><Relationship Id="rId9" Type="http://schemas.openxmlformats.org/officeDocument/2006/relationships/diagramQuickStyle" Target="../diagrams/quickStyle10.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NUL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NULL"/><Relationship Id="rId7" Type="http://schemas.openxmlformats.org/officeDocument/2006/relationships/image" Target="NULL"/><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18.png"/><Relationship Id="rId5" Type="http://schemas.openxmlformats.org/officeDocument/2006/relationships/image" Target="NUL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4.xml"/><Relationship Id="rId13" Type="http://schemas.openxmlformats.org/officeDocument/2006/relationships/diagramLayout" Target="../diagrams/layout5.xml"/><Relationship Id="rId3" Type="http://schemas.openxmlformats.org/officeDocument/2006/relationships/diagramLayout" Target="../diagrams/layout3.xml"/><Relationship Id="rId7" Type="http://schemas.openxmlformats.org/officeDocument/2006/relationships/diagramData" Target="../diagrams/data4.xml"/><Relationship Id="rId12" Type="http://schemas.openxmlformats.org/officeDocument/2006/relationships/diagramData" Target="../diagrams/data5.xml"/><Relationship Id="rId2" Type="http://schemas.openxmlformats.org/officeDocument/2006/relationships/diagramData" Target="../diagrams/data3.xml"/><Relationship Id="rId16" Type="http://schemas.microsoft.com/office/2007/relationships/diagramDrawing" Target="../diagrams/drawing5.xml"/><Relationship Id="rId1" Type="http://schemas.openxmlformats.org/officeDocument/2006/relationships/slideLayout" Target="../slideLayouts/slideLayout4.xml"/><Relationship Id="rId6" Type="http://schemas.microsoft.com/office/2007/relationships/diagramDrawing" Target="../diagrams/drawing3.xml"/><Relationship Id="rId11" Type="http://schemas.microsoft.com/office/2007/relationships/diagramDrawing" Target="../diagrams/drawing4.xml"/><Relationship Id="rId5" Type="http://schemas.openxmlformats.org/officeDocument/2006/relationships/diagramColors" Target="../diagrams/colors3.xml"/><Relationship Id="rId15" Type="http://schemas.openxmlformats.org/officeDocument/2006/relationships/diagramColors" Target="../diagrams/colors5.xml"/><Relationship Id="rId10" Type="http://schemas.openxmlformats.org/officeDocument/2006/relationships/diagramColors" Target="../diagrams/colors4.xml"/><Relationship Id="rId4" Type="http://schemas.openxmlformats.org/officeDocument/2006/relationships/diagramQuickStyle" Target="../diagrams/quickStyle3.xml"/><Relationship Id="rId9" Type="http://schemas.openxmlformats.org/officeDocument/2006/relationships/diagramQuickStyle" Target="../diagrams/quickStyle4.xml"/><Relationship Id="rId1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7" Type="http://schemas.openxmlformats.org/officeDocument/2006/relationships/image" Target="../media/image860.sv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840.sv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7" Type="http://schemas.openxmlformats.org/officeDocument/2006/relationships/image" Target="../media/image860.svg"/><Relationship Id="rId2" Type="http://schemas.openxmlformats.org/officeDocument/2006/relationships/image" Target="../media/image3.png"/><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84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1728" y="1442085"/>
            <a:ext cx="7671197" cy="3040856"/>
          </a:xfrm>
        </p:spPr>
        <p:txBody>
          <a:bodyPr>
            <a:normAutofit fontScale="92500" lnSpcReduction="10000"/>
          </a:bodyPr>
          <a:lstStyle/>
          <a:p>
            <a:pPr marL="40481" algn="ctr">
              <a:lnSpc>
                <a:spcPct val="120000"/>
              </a:lnSpc>
              <a:spcBef>
                <a:spcPct val="20000"/>
              </a:spcBef>
              <a:buClr>
                <a:schemeClr val="hlink"/>
              </a:buClr>
              <a:buSzPct val="70000"/>
              <a:defRPr/>
            </a:pPr>
            <a:endParaRPr lang="en-US" sz="2400" b="1">
              <a:solidFill>
                <a:srgbClr val="FF0000"/>
              </a:solidFill>
              <a:latin typeface="Times New Roman" pitchFamily="18" charset="0"/>
              <a:cs typeface="Times New Roman" pitchFamily="18" charset="0"/>
            </a:endParaRPr>
          </a:p>
          <a:p>
            <a:pPr marL="40481" algn="ctr">
              <a:lnSpc>
                <a:spcPct val="120000"/>
              </a:lnSpc>
              <a:spcBef>
                <a:spcPct val="20000"/>
              </a:spcBef>
              <a:buClr>
                <a:schemeClr val="hlink"/>
              </a:buClr>
              <a:buSzPct val="70000"/>
              <a:defRPr/>
            </a:pPr>
            <a:endParaRPr lang="en-US" sz="2400" b="1">
              <a:solidFill>
                <a:srgbClr val="FF0000"/>
              </a:solidFill>
              <a:latin typeface="Times New Roman" pitchFamily="18" charset="0"/>
              <a:cs typeface="Times New Roman" pitchFamily="18" charset="0"/>
            </a:endParaRPr>
          </a:p>
          <a:p>
            <a:pPr marL="40481" algn="ctr">
              <a:lnSpc>
                <a:spcPct val="120000"/>
              </a:lnSpc>
              <a:spcBef>
                <a:spcPct val="20000"/>
              </a:spcBef>
              <a:buClr>
                <a:schemeClr val="hlink"/>
              </a:buClr>
              <a:buSzPct val="70000"/>
              <a:defRPr/>
            </a:pPr>
            <a:r>
              <a:rPr lang="en-US" sz="2400" b="1">
                <a:solidFill>
                  <a:srgbClr val="FF0000"/>
                </a:solidFill>
                <a:latin typeface="Times New Roman" pitchFamily="18" charset="0"/>
                <a:cs typeface="Times New Roman" pitchFamily="18" charset="0"/>
              </a:rPr>
              <a:t>CHÀO MỪNG CÁC EM SINH VIÊN</a:t>
            </a:r>
          </a:p>
          <a:p>
            <a:pPr marL="0" algn="ctr">
              <a:defRPr/>
            </a:pPr>
            <a:endParaRPr lang="en-US" sz="2400" b="1">
              <a:solidFill>
                <a:srgbClr val="FF0000"/>
              </a:solidFill>
              <a:latin typeface="Times New Roman" pitchFamily="18" charset="0"/>
              <a:cs typeface="Times New Roman" pitchFamily="18" charset="0"/>
            </a:endParaRPr>
          </a:p>
          <a:p>
            <a:pPr marL="0" algn="ctr">
              <a:defRPr/>
            </a:pPr>
            <a:endParaRPr lang="en-US" sz="2400" b="1">
              <a:solidFill>
                <a:srgbClr val="FF0000"/>
              </a:solidFill>
              <a:latin typeface="Times New Roman" pitchFamily="18" charset="0"/>
              <a:cs typeface="Times New Roman" pitchFamily="18" charset="0"/>
            </a:endParaRPr>
          </a:p>
          <a:p>
            <a:pPr marL="0" algn="ctr">
              <a:defRPr/>
            </a:pPr>
            <a:endParaRPr lang="en-US" sz="2400" b="1">
              <a:solidFill>
                <a:srgbClr val="FF0000"/>
              </a:solidFill>
              <a:latin typeface="Times New Roman" pitchFamily="18" charset="0"/>
              <a:cs typeface="Times New Roman" pitchFamily="18" charset="0"/>
            </a:endParaRPr>
          </a:p>
          <a:p>
            <a:pPr eaLnBrk="1" hangingPunct="1">
              <a:lnSpc>
                <a:spcPct val="100000"/>
              </a:lnSpc>
              <a:spcBef>
                <a:spcPct val="0"/>
              </a:spcBef>
              <a:buFontTx/>
              <a:buNone/>
              <a:defRPr/>
            </a:pPr>
            <a:r>
              <a:rPr lang="en-US" sz="2400" b="1">
                <a:solidFill>
                  <a:srgbClr val="FF0000"/>
                </a:solidFill>
                <a:latin typeface="Times New Roman" pitchFamily="18" charset="0"/>
                <a:cs typeface="Times New Roman" pitchFamily="18" charset="0"/>
              </a:rPr>
              <a:t>    					</a:t>
            </a:r>
            <a:r>
              <a:rPr lang="en-US" altLang="en-US" sz="2000" b="1" smtClean="0">
                <a:latin typeface="Times New Roman" panose="02020603050405020304" pitchFamily="18" charset="0"/>
                <a:cs typeface="Times New Roman" panose="02020603050405020304" pitchFamily="18" charset="0"/>
              </a:rPr>
              <a:t>GVTH: ĐỖ THỊ NGÁT</a:t>
            </a:r>
          </a:p>
          <a:p>
            <a:pPr eaLnBrk="1" hangingPunct="1">
              <a:lnSpc>
                <a:spcPct val="100000"/>
              </a:lnSpc>
              <a:spcBef>
                <a:spcPct val="0"/>
              </a:spcBef>
              <a:buFontTx/>
              <a:buNone/>
              <a:defRPr/>
            </a:pPr>
            <a:r>
              <a:rPr lang="en-US" altLang="en-US" sz="2000" b="1">
                <a:latin typeface="Times New Roman" panose="02020603050405020304" pitchFamily="18" charset="0"/>
                <a:cs typeface="Times New Roman" panose="02020603050405020304" pitchFamily="18" charset="0"/>
              </a:rPr>
              <a:t>	</a:t>
            </a:r>
            <a:r>
              <a:rPr lang="en-US" altLang="en-US" sz="2000" b="1" smtClean="0">
                <a:latin typeface="Times New Roman" panose="02020603050405020304" pitchFamily="18" charset="0"/>
                <a:cs typeface="Times New Roman" panose="02020603050405020304" pitchFamily="18" charset="0"/>
              </a:rPr>
              <a:t>				SDT: 0975.354.804</a:t>
            </a:r>
            <a:endParaRPr lang="en-US" sz="2000" b="1">
              <a:solidFill>
                <a:srgbClr val="0000CC"/>
              </a:solidFill>
              <a:latin typeface="Times New Roman" panose="02020603050405020304" pitchFamily="18" charset="0"/>
              <a:cs typeface="Times New Roman" panose="02020603050405020304" pitchFamily="18" charset="0"/>
            </a:endParaRPr>
          </a:p>
        </p:txBody>
      </p:sp>
      <p:grpSp>
        <p:nvGrpSpPr>
          <p:cNvPr id="4099" name="Group 3"/>
          <p:cNvGrpSpPr>
            <a:grpSpLocks/>
          </p:cNvGrpSpPr>
          <p:nvPr/>
        </p:nvGrpSpPr>
        <p:grpSpPr bwMode="auto">
          <a:xfrm>
            <a:off x="-35717" y="-30957"/>
            <a:ext cx="8977835" cy="3367923"/>
            <a:chOff x="531816" y="1814675"/>
            <a:chExt cx="7826373" cy="3563971"/>
          </a:xfrm>
        </p:grpSpPr>
        <p:sp>
          <p:nvSpPr>
            <p:cNvPr id="5" name="Rectangle 4">
              <a:extLst>
                <a:ext uri="{FF2B5EF4-FFF2-40B4-BE49-F238E27FC236}">
                  <a16:creationId xmlns:a16="http://schemas.microsoft.com/office/drawing/2014/main" id="{357D6E00-0A7C-4289-A4BA-1187497603AB}"/>
                </a:ext>
              </a:extLst>
            </p:cNvPr>
            <p:cNvSpPr/>
            <p:nvPr/>
          </p:nvSpPr>
          <p:spPr bwMode="auto">
            <a:xfrm>
              <a:off x="938527" y="2201892"/>
              <a:ext cx="7419662" cy="3176754"/>
            </a:xfrm>
            <a:prstGeom prst="rect">
              <a:avLst/>
            </a:prstGeom>
            <a:noFill/>
            <a:ln w="12700">
              <a:solidFill>
                <a:schemeClr val="tx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cs typeface="Calibri" panose="020F0502020204030204" pitchFamily="34" charset="0"/>
              </a:endParaRPr>
            </a:p>
          </p:txBody>
        </p:sp>
        <p:grpSp>
          <p:nvGrpSpPr>
            <p:cNvPr id="4103" name="Group 8"/>
            <p:cNvGrpSpPr>
              <a:grpSpLocks/>
            </p:cNvGrpSpPr>
            <p:nvPr/>
          </p:nvGrpSpPr>
          <p:grpSpPr bwMode="auto">
            <a:xfrm>
              <a:off x="531816" y="1814675"/>
              <a:ext cx="1677824" cy="1749812"/>
              <a:chOff x="4921251" y="2189901"/>
              <a:chExt cx="1314322" cy="1315287"/>
            </a:xfrm>
          </p:grpSpPr>
          <p:sp>
            <p:nvSpPr>
              <p:cNvPr id="11" name="Right Triangle 10">
                <a:extLst>
                  <a:ext uri="{FF2B5EF4-FFF2-40B4-BE49-F238E27FC236}">
                    <a16:creationId xmlns:a16="http://schemas.microsoft.com/office/drawing/2014/main" id="{CCF070D3-7459-4D43-9EA5-AFFFCD0CFDA5}"/>
                  </a:ext>
                </a:extLst>
              </p:cNvPr>
              <p:cNvSpPr/>
              <p:nvPr/>
            </p:nvSpPr>
            <p:spPr>
              <a:xfrm rot="5400000" flipH="1" flipV="1">
                <a:off x="6082607" y="2189679"/>
                <a:ext cx="152743" cy="153188"/>
              </a:xfrm>
              <a:prstGeom prst="rtTriangle">
                <a:avLst/>
              </a:prstGeom>
              <a:solidFill>
                <a:srgbClr val="0154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cs typeface="Calibri" panose="020F0502020204030204" pitchFamily="34" charset="0"/>
                </a:endParaRPr>
              </a:p>
            </p:txBody>
          </p:sp>
          <p:sp>
            <p:nvSpPr>
              <p:cNvPr id="12" name="Right Triangle 11">
                <a:extLst>
                  <a:ext uri="{FF2B5EF4-FFF2-40B4-BE49-F238E27FC236}">
                    <a16:creationId xmlns:a16="http://schemas.microsoft.com/office/drawing/2014/main" id="{C362B7A5-3DE9-4D01-AC96-776E0AF00E6A}"/>
                  </a:ext>
                </a:extLst>
              </p:cNvPr>
              <p:cNvSpPr/>
              <p:nvPr/>
            </p:nvSpPr>
            <p:spPr>
              <a:xfrm rot="5400000" flipH="1" flipV="1">
                <a:off x="4921473" y="3352223"/>
                <a:ext cx="152743" cy="153188"/>
              </a:xfrm>
              <a:prstGeom prst="rtTriangle">
                <a:avLst/>
              </a:prstGeom>
              <a:solidFill>
                <a:srgbClr val="0154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cs typeface="Calibri" panose="020F0502020204030204" pitchFamily="34" charset="0"/>
                </a:endParaRPr>
              </a:p>
            </p:txBody>
          </p:sp>
        </p:grpSp>
        <p:sp>
          <p:nvSpPr>
            <p:cNvPr id="7" name="TextBox 25">
              <a:extLst>
                <a:ext uri="{FF2B5EF4-FFF2-40B4-BE49-F238E27FC236}">
                  <a16:creationId xmlns:a16="http://schemas.microsoft.com/office/drawing/2014/main" id="{66A1C7A4-2F34-4645-A677-23481BC48985}"/>
                </a:ext>
              </a:extLst>
            </p:cNvPr>
            <p:cNvSpPr txBox="1">
              <a:spLocks noChangeArrowheads="1"/>
            </p:cNvSpPr>
            <p:nvPr/>
          </p:nvSpPr>
          <p:spPr bwMode="auto">
            <a:xfrm>
              <a:off x="992617" y="2270755"/>
              <a:ext cx="7365572" cy="35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defRPr/>
              </a:pPr>
              <a:r>
                <a:rPr lang="vi-VN" sz="1800" dirty="0">
                  <a:effectLst>
                    <a:outerShdw blurRad="38100" dist="38100" dir="2700000" algn="tl">
                      <a:srgbClr val="000000">
                        <a:alpha val="43137"/>
                      </a:srgbClr>
                    </a:outerShdw>
                  </a:effectLst>
                  <a:cs typeface="Calibri" panose="020F0502020204030204" pitchFamily="34" charset="0"/>
                </a:rPr>
                <a:t>	</a:t>
              </a:r>
              <a:endParaRPr lang="en-US" altLang="x-none" sz="1800" dirty="0">
                <a:solidFill>
                  <a:srgbClr val="002060"/>
                </a:solidFill>
                <a:effectLst>
                  <a:outerShdw blurRad="38100" dist="38100" dir="2700000" algn="tl">
                    <a:srgbClr val="000000">
                      <a:alpha val="43137"/>
                    </a:srgbClr>
                  </a:outerShdw>
                </a:effectLst>
                <a:cs typeface="Calibri" panose="020F0502020204030204" pitchFamily="34" charset="0"/>
              </a:endParaRPr>
            </a:p>
          </p:txBody>
        </p:sp>
      </p:grpSp>
      <p:sp>
        <p:nvSpPr>
          <p:cNvPr id="4101" name="Rectangle 15"/>
          <p:cNvSpPr>
            <a:spLocks noChangeArrowheads="1"/>
          </p:cNvSpPr>
          <p:nvPr/>
        </p:nvSpPr>
        <p:spPr bwMode="auto">
          <a:xfrm>
            <a:off x="469999" y="1000125"/>
            <a:ext cx="5856091"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6350">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eaLnBrk="1" hangingPunct="1">
              <a:lnSpc>
                <a:spcPct val="100000"/>
              </a:lnSpc>
              <a:spcBef>
                <a:spcPct val="0"/>
              </a:spcBef>
              <a:buFont typeface="Arial" panose="020B0604020202020204" pitchFamily="34" charset="0"/>
              <a:buNone/>
            </a:pPr>
            <a:r>
              <a:rPr lang="en-US" altLang="en-US" sz="2400">
                <a:solidFill>
                  <a:srgbClr val="0000FF"/>
                </a:solidFill>
                <a:latin typeface="VNI-Broad" pitchFamily="2" charset="0"/>
              </a:rPr>
              <a:t>TRÖÔØNG CAO ÑAÚNG LYÙ TÖÏ TROÏNG</a:t>
            </a:r>
          </a:p>
          <a:p>
            <a:pPr algn="ctr" eaLnBrk="1" hangingPunct="1">
              <a:lnSpc>
                <a:spcPct val="100000"/>
              </a:lnSpc>
              <a:spcBef>
                <a:spcPct val="0"/>
              </a:spcBef>
              <a:buFont typeface="Arial" panose="020B0604020202020204" pitchFamily="34" charset="0"/>
              <a:buNone/>
            </a:pPr>
            <a:r>
              <a:rPr lang="en-US" altLang="en-US" sz="2100">
                <a:solidFill>
                  <a:srgbClr val="660033"/>
                </a:solidFill>
                <a:latin typeface="VNI-Broad" pitchFamily="2" charset="0"/>
              </a:rPr>
              <a:t>KHOA LYÙ LUAÄN CHÍNH TRÒ</a:t>
            </a:r>
          </a:p>
        </p:txBody>
      </p:sp>
    </p:spTree>
    <p:extLst>
      <p:ext uri="{BB962C8B-B14F-4D97-AF65-F5344CB8AC3E}">
        <p14:creationId xmlns:p14="http://schemas.microsoft.com/office/powerpoint/2010/main" val="631612155"/>
      </p:ext>
    </p:extLst>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13">
            <a:extLst>
              <a:ext uri="{FF2B5EF4-FFF2-40B4-BE49-F238E27FC236}">
                <a16:creationId xmlns:a16="http://schemas.microsoft.com/office/drawing/2014/main" id="{2C4C71F2-B6B4-C906-2F97-C330272F4FD0}"/>
              </a:ext>
            </a:extLst>
          </p:cNvPr>
          <p:cNvSpPr/>
          <p:nvPr/>
        </p:nvSpPr>
        <p:spPr>
          <a:xfrm>
            <a:off x="431126" y="924772"/>
            <a:ext cx="4437757" cy="961178"/>
          </a:xfrm>
          <a:prstGeom prst="wedgeRoundRectCallout">
            <a:avLst>
              <a:gd name="adj1" fmla="val -13492"/>
              <a:gd name="adj2" fmla="val 102774"/>
              <a:gd name="adj3" fmla="val 16667"/>
            </a:avLst>
          </a:prstGeom>
          <a:solidFill>
            <a:schemeClr val="bg1"/>
          </a:solidFill>
          <a:ln w="38100">
            <a:solidFill>
              <a:schemeClr val="accent5">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altLang="en-US" sz="2200" b="1" i="1">
                <a:solidFill>
                  <a:srgbClr val="000000"/>
                </a:solidFill>
                <a:latin typeface="Times New Roman" panose="02020603050405020304" pitchFamily="18" charset="0"/>
                <a:cs typeface="Times New Roman" panose="02020603050405020304" pitchFamily="18" charset="0"/>
              </a:rPr>
              <a:t>Về năng lực tự chủ và trách nhiệm</a:t>
            </a:r>
            <a:endParaRPr lang="en-US" sz="2200" b="1" dirty="0">
              <a:solidFill>
                <a:schemeClr val="tx2">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73C6BBC-E73F-6389-411D-E6A7CFA3292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V="1">
            <a:off x="2341680" y="4429135"/>
            <a:ext cx="839467" cy="300110"/>
          </a:xfrm>
          <a:prstGeom prst="rect">
            <a:avLst/>
          </a:prstGeom>
        </p:spPr>
      </p:pic>
      <p:grpSp>
        <p:nvGrpSpPr>
          <p:cNvPr id="6" name="Group 5">
            <a:extLst>
              <a:ext uri="{FF2B5EF4-FFF2-40B4-BE49-F238E27FC236}">
                <a16:creationId xmlns:a16="http://schemas.microsoft.com/office/drawing/2014/main" id="{C8139253-6AE6-ECF3-729A-B0F1B5D12E7C}"/>
              </a:ext>
            </a:extLst>
          </p:cNvPr>
          <p:cNvGrpSpPr/>
          <p:nvPr/>
        </p:nvGrpSpPr>
        <p:grpSpPr>
          <a:xfrm>
            <a:off x="3348842" y="1199408"/>
            <a:ext cx="5537344" cy="3315442"/>
            <a:chOff x="8003655" y="965944"/>
            <a:chExt cx="9976889" cy="7682757"/>
          </a:xfrm>
        </p:grpSpPr>
        <p:grpSp>
          <p:nvGrpSpPr>
            <p:cNvPr id="7" name="Group 6">
              <a:extLst>
                <a:ext uri="{FF2B5EF4-FFF2-40B4-BE49-F238E27FC236}">
                  <a16:creationId xmlns:a16="http://schemas.microsoft.com/office/drawing/2014/main" id="{13D8F94D-41EE-33A7-B019-0D52A3D44087}"/>
                </a:ext>
              </a:extLst>
            </p:cNvPr>
            <p:cNvGrpSpPr/>
            <p:nvPr/>
          </p:nvGrpSpPr>
          <p:grpSpPr>
            <a:xfrm>
              <a:off x="8003655" y="2035551"/>
              <a:ext cx="9976889" cy="6613150"/>
              <a:chOff x="175803" y="3376974"/>
              <a:chExt cx="17404669" cy="5252191"/>
            </a:xfrm>
          </p:grpSpPr>
          <p:sp>
            <p:nvSpPr>
              <p:cNvPr id="16" name="Rectangle: Rounded Corners 15">
                <a:extLst>
                  <a:ext uri="{FF2B5EF4-FFF2-40B4-BE49-F238E27FC236}">
                    <a16:creationId xmlns:a16="http://schemas.microsoft.com/office/drawing/2014/main" id="{301E7DBA-3924-5D2C-C204-306385FA9A51}"/>
                  </a:ext>
                </a:extLst>
              </p:cNvPr>
              <p:cNvSpPr/>
              <p:nvPr/>
            </p:nvSpPr>
            <p:spPr>
              <a:xfrm>
                <a:off x="702894" y="3376974"/>
                <a:ext cx="16350489" cy="525219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a:extLst>
                  <a:ext uri="{FF2B5EF4-FFF2-40B4-BE49-F238E27FC236}">
                    <a16:creationId xmlns:a16="http://schemas.microsoft.com/office/drawing/2014/main" id="{8CAD4EEF-B714-4811-7E02-5AB6C043B4F4}"/>
                  </a:ext>
                </a:extLst>
              </p:cNvPr>
              <p:cNvSpPr/>
              <p:nvPr/>
            </p:nvSpPr>
            <p:spPr>
              <a:xfrm>
                <a:off x="175803" y="3376974"/>
                <a:ext cx="17404669" cy="5094442"/>
              </a:xfrm>
              <a:prstGeom prst="roundRect">
                <a:avLst/>
              </a:prstGeom>
              <a:solidFill>
                <a:schemeClr val="bg1"/>
              </a:solidFill>
              <a:ln w="381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just">
                  <a:lnSpc>
                    <a:spcPct val="150000"/>
                  </a:lnSpc>
                  <a:spcBef>
                    <a:spcPct val="0"/>
                  </a:spcBef>
                  <a:spcAft>
                    <a:spcPct val="0"/>
                  </a:spcAft>
                </a:pPr>
                <a:endParaRPr lang="en-US" altLang="en-US" sz="2200" smtClean="0">
                  <a:solidFill>
                    <a:srgbClr val="000000"/>
                  </a:solidFill>
                  <a:latin typeface="Times New Roman" panose="02020603050405020304" pitchFamily="18" charset="0"/>
                  <a:cs typeface="Times New Roman" panose="02020603050405020304" pitchFamily="18" charset="0"/>
                </a:endParaRPr>
              </a:p>
              <a:p>
                <a:pPr algn="just">
                  <a:spcBef>
                    <a:spcPct val="0"/>
                  </a:spcBef>
                  <a:spcAft>
                    <a:spcPct val="0"/>
                  </a:spcAft>
                </a:pPr>
                <a:r>
                  <a:rPr lang="pl-PL" altLang="en-US" sz="2400">
                    <a:solidFill>
                      <a:srgbClr val="000000"/>
                    </a:solidFill>
                    <a:latin typeface="Times New Roman" panose="02020603050405020304" pitchFamily="18" charset="0"/>
                    <a:cs typeface="Times New Roman" panose="02020603050405020304" pitchFamily="18" charset="0"/>
                  </a:rPr>
                  <a:t>Có năng lực vận dụng các nội dung đã học để rèn luyện phẩm chất chính trị, đạo đức, lối sống; thực hiện tốt quan điểm, đường lối của Đảng; chính sách, pháp luật của Nhà nước.</a:t>
                </a:r>
                <a:endParaRPr lang="en-US" altLang="en-US" sz="2400">
                  <a:solidFill>
                    <a:srgbClr val="000000"/>
                  </a:solidFill>
                  <a:latin typeface="Times New Roman" panose="02020603050405020304" pitchFamily="18" charset="0"/>
                  <a:cs typeface="Times New Roman" panose="02020603050405020304" pitchFamily="18" charset="0"/>
                </a:endParaRPr>
              </a:p>
            </p:txBody>
          </p:sp>
        </p:grpSp>
        <p:pic>
          <p:nvPicPr>
            <p:cNvPr id="15" name="Picture 16">
              <a:extLst>
                <a:ext uri="{FF2B5EF4-FFF2-40B4-BE49-F238E27FC236}">
                  <a16:creationId xmlns:a16="http://schemas.microsoft.com/office/drawing/2014/main" id="{3D57A80C-5F23-64FD-DCD5-D4FA748C71ED}"/>
                </a:ext>
              </a:extLst>
            </p:cNvPr>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2115800" y="965944"/>
              <a:ext cx="1406996" cy="1337106"/>
            </a:xfrm>
            <a:prstGeom prst="rect">
              <a:avLst/>
            </a:prstGeom>
          </p:spPr>
        </p:pic>
      </p:grpSp>
      <p:pic>
        <p:nvPicPr>
          <p:cNvPr id="18" name="Picture 17" descr="A picture containing toy, doll&#10;&#10;Description automatically generated">
            <a:extLst>
              <a:ext uri="{FF2B5EF4-FFF2-40B4-BE49-F238E27FC236}">
                <a16:creationId xmlns:a16="http://schemas.microsoft.com/office/drawing/2014/main" id="{57118E58-E9DA-2175-E3A5-8DD5808C217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8571" y="2273020"/>
            <a:ext cx="2127233" cy="2506436"/>
          </a:xfrm>
          <a:prstGeom prst="rect">
            <a:avLst/>
          </a:prstGeom>
        </p:spPr>
      </p:pic>
      <p:sp>
        <p:nvSpPr>
          <p:cNvPr id="11" name="Google Shape;191;p12"/>
          <p:cNvSpPr txBox="1">
            <a:spLocks noChangeArrowheads="1"/>
          </p:cNvSpPr>
          <p:nvPr/>
        </p:nvSpPr>
        <p:spPr bwMode="auto">
          <a:xfrm>
            <a:off x="574090" y="179763"/>
            <a:ext cx="5549504" cy="64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Clr>
                <a:srgbClr val="000000"/>
              </a:buClr>
              <a:buSzPts val="1800"/>
              <a:buFontTx/>
              <a:buNone/>
            </a:pPr>
            <a:r>
              <a:rPr lang="en-US" altLang="en-US" sz="1800" b="1">
                <a:solidFill>
                  <a:srgbClr val="0000FF"/>
                </a:solidFill>
                <a:latin typeface="Times New Roman" panose="02020603050405020304" pitchFamily="18" charset="0"/>
                <a:cs typeface="Times New Roman" panose="02020603050405020304" pitchFamily="18" charset="0"/>
              </a:rPr>
              <a:t>2. MỤC TIÊU MÔN HỌC</a:t>
            </a:r>
            <a:br>
              <a:rPr lang="en-US" altLang="en-US" sz="1800" b="1">
                <a:solidFill>
                  <a:srgbClr val="0000FF"/>
                </a:solidFill>
                <a:latin typeface="Times New Roman" panose="02020603050405020304" pitchFamily="18" charset="0"/>
                <a:cs typeface="Times New Roman" panose="02020603050405020304" pitchFamily="18" charset="0"/>
              </a:rPr>
            </a:br>
            <a:endParaRPr lang="en-US" altLang="en-US" sz="1800" b="1">
              <a:solidFill>
                <a:srgbClr val="D25D5A"/>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3900056683"/>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D4DA73AA-ADF5-B45A-4E39-8304383ABD49}"/>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887841">
            <a:off x="8493654" y="4368044"/>
            <a:ext cx="619913" cy="713568"/>
          </a:xfrm>
          <a:prstGeom prst="rect">
            <a:avLst/>
          </a:prstGeom>
        </p:spPr>
      </p:pic>
      <p:sp>
        <p:nvSpPr>
          <p:cNvPr id="8" name="TextBox 7">
            <a:extLst>
              <a:ext uri="{FF2B5EF4-FFF2-40B4-BE49-F238E27FC236}">
                <a16:creationId xmlns:a16="http://schemas.microsoft.com/office/drawing/2014/main" id="{A6A5D40B-24F8-1257-387C-A8565620BD3A}"/>
              </a:ext>
            </a:extLst>
          </p:cNvPr>
          <p:cNvSpPr txBox="1"/>
          <p:nvPr/>
        </p:nvSpPr>
        <p:spPr>
          <a:xfrm>
            <a:off x="771897" y="1381284"/>
            <a:ext cx="8372104" cy="3724096"/>
          </a:xfrm>
          <a:prstGeom prst="rect">
            <a:avLst/>
          </a:prstGeom>
          <a:noFill/>
        </p:spPr>
        <p:txBody>
          <a:bodyPr wrap="square">
            <a:spAutoFit/>
          </a:bodyPr>
          <a:lstStyle/>
          <a:p>
            <a:pPr marL="342900" lvl="0" indent="-342900">
              <a:buFontTx/>
              <a:buChar char="-"/>
            </a:pPr>
            <a:r>
              <a:rPr lang="pl-PL" sz="2400" smtClean="0">
                <a:latin typeface="Times New Roman" panose="02020603050405020304" pitchFamily="18" charset="0"/>
                <a:cs typeface="Times New Roman" panose="02020603050405020304" pitchFamily="18" charset="0"/>
              </a:rPr>
              <a:t>Khái </a:t>
            </a:r>
            <a:r>
              <a:rPr lang="pl-PL" sz="2400">
                <a:latin typeface="Times New Roman" panose="02020603050405020304" pitchFamily="18" charset="0"/>
                <a:cs typeface="Times New Roman" panose="02020603050405020304" pitchFamily="18" charset="0"/>
              </a:rPr>
              <a:t>quát về chủ nghĩa </a:t>
            </a:r>
            <a:r>
              <a:rPr lang="pl-PL" sz="2400" smtClean="0">
                <a:latin typeface="Times New Roman" panose="02020603050405020304" pitchFamily="18" charset="0"/>
                <a:cs typeface="Times New Roman" panose="02020603050405020304" pitchFamily="18" charset="0"/>
              </a:rPr>
              <a:t>Mác-Lênin</a:t>
            </a:r>
            <a:endParaRPr lang="en-US" sz="2400" smtClean="0">
              <a:latin typeface="Times New Roman" panose="02020603050405020304" pitchFamily="18" charset="0"/>
              <a:cs typeface="Times New Roman" panose="02020603050405020304" pitchFamily="18" charset="0"/>
            </a:endParaRPr>
          </a:p>
          <a:p>
            <a:pPr marL="342900" lvl="0" indent="-342900">
              <a:buFontTx/>
              <a:buChar char="-"/>
            </a:pPr>
            <a:r>
              <a:rPr lang="en-US" sz="2400">
                <a:latin typeface="Times New Roman" panose="02020603050405020304" pitchFamily="18" charset="0"/>
                <a:cs typeface="Times New Roman" panose="02020603050405020304" pitchFamily="18" charset="0"/>
              </a:rPr>
              <a:t>T</a:t>
            </a:r>
            <a:r>
              <a:rPr lang="en-US" sz="2400" smtClean="0">
                <a:latin typeface="Times New Roman" panose="02020603050405020304" pitchFamily="18" charset="0"/>
                <a:cs typeface="Times New Roman" panose="02020603050405020304" pitchFamily="18" charset="0"/>
              </a:rPr>
              <a:t>ư </a:t>
            </a:r>
            <a:r>
              <a:rPr lang="en-US" sz="2400">
                <a:latin typeface="Times New Roman" panose="02020603050405020304" pitchFamily="18" charset="0"/>
                <a:cs typeface="Times New Roman" panose="02020603050405020304" pitchFamily="18" charset="0"/>
              </a:rPr>
              <a:t>tưởng Hồ Chí </a:t>
            </a:r>
            <a:r>
              <a:rPr lang="en-US" sz="2400" smtClean="0">
                <a:latin typeface="Times New Roman" panose="02020603050405020304" pitchFamily="18" charset="0"/>
                <a:cs typeface="Times New Roman" panose="02020603050405020304" pitchFamily="18" charset="0"/>
              </a:rPr>
              <a:t>Minh</a:t>
            </a:r>
          </a:p>
          <a:p>
            <a:pPr marL="342900" indent="-342900">
              <a:buFontTx/>
              <a:buChar char="-"/>
            </a:pPr>
            <a:r>
              <a:rPr lang="pl-PL" sz="2400" smtClean="0">
                <a:latin typeface="Times New Roman" panose="02020603050405020304" pitchFamily="18" charset="0"/>
                <a:cs typeface="Times New Roman" panose="02020603050405020304" pitchFamily="18" charset="0"/>
              </a:rPr>
              <a:t>Những</a:t>
            </a:r>
            <a:r>
              <a:rPr lang="pl-PL" sz="2400">
                <a:latin typeface="Times New Roman" panose="02020603050405020304" pitchFamily="18" charset="0"/>
                <a:cs typeface="Times New Roman" panose="02020603050405020304" pitchFamily="18" charset="0"/>
              </a:rPr>
              <a:t> thành tựu của cách mạng Việt Nam dưới sự lãnh đạo của </a:t>
            </a:r>
            <a:r>
              <a:rPr lang="pl-PL" sz="2400" smtClean="0">
                <a:latin typeface="Times New Roman" panose="02020603050405020304" pitchFamily="18" charset="0"/>
                <a:cs typeface="Times New Roman" panose="02020603050405020304" pitchFamily="18" charset="0"/>
              </a:rPr>
              <a:t>Đảng</a:t>
            </a:r>
            <a:endParaRPr lang="en-US" sz="2400" smtClean="0">
              <a:latin typeface="Times New Roman" panose="02020603050405020304" pitchFamily="18" charset="0"/>
              <a:cs typeface="Times New Roman" panose="02020603050405020304" pitchFamily="18" charset="0"/>
            </a:endParaRPr>
          </a:p>
          <a:p>
            <a:pPr marL="342900" indent="-342900">
              <a:buFontTx/>
              <a:buChar char="-"/>
            </a:pPr>
            <a:r>
              <a:rPr lang="pl-PL" sz="2400" smtClean="0">
                <a:latin typeface="Times New Roman" panose="02020603050405020304" pitchFamily="18" charset="0"/>
                <a:cs typeface="Times New Roman" panose="02020603050405020304" pitchFamily="18" charset="0"/>
              </a:rPr>
              <a:t>Phát </a:t>
            </a:r>
            <a:r>
              <a:rPr lang="pl-PL" sz="2400">
                <a:latin typeface="Times New Roman" panose="02020603050405020304" pitchFamily="18" charset="0"/>
                <a:cs typeface="Times New Roman" panose="02020603050405020304" pitchFamily="18" charset="0"/>
              </a:rPr>
              <a:t>triển kinh tế, xã hội, văn hóa, con người ở Việt </a:t>
            </a:r>
            <a:r>
              <a:rPr lang="pl-PL" sz="2400" smtClean="0">
                <a:latin typeface="Times New Roman" panose="02020603050405020304" pitchFamily="18" charset="0"/>
                <a:cs typeface="Times New Roman" panose="02020603050405020304" pitchFamily="18" charset="0"/>
              </a:rPr>
              <a:t>Nam</a:t>
            </a:r>
            <a:endParaRPr lang="en-US" sz="2400" smtClean="0">
              <a:latin typeface="Times New Roman" panose="02020603050405020304" pitchFamily="18" charset="0"/>
              <a:cs typeface="Times New Roman" panose="02020603050405020304" pitchFamily="18" charset="0"/>
            </a:endParaRPr>
          </a:p>
          <a:p>
            <a:pPr lvl="0"/>
            <a:r>
              <a:rPr lang="en-US" sz="2400" smtClean="0">
                <a:latin typeface="Times New Roman" panose="02020603050405020304" pitchFamily="18" charset="0"/>
                <a:cs typeface="Times New Roman" panose="02020603050405020304" pitchFamily="18" charset="0"/>
              </a:rPr>
              <a:t> -  </a:t>
            </a:r>
            <a:r>
              <a:rPr lang="pl-PL" sz="2400" smtClean="0">
                <a:latin typeface="Times New Roman" panose="02020603050405020304" pitchFamily="18" charset="0"/>
                <a:cs typeface="Times New Roman" panose="02020603050405020304" pitchFamily="18" charset="0"/>
              </a:rPr>
              <a:t>Tu </a:t>
            </a:r>
            <a:r>
              <a:rPr lang="pl-PL" sz="2400">
                <a:latin typeface="Times New Roman" panose="02020603050405020304" pitchFamily="18" charset="0"/>
                <a:cs typeface="Times New Roman" panose="02020603050405020304" pitchFamily="18" charset="0"/>
              </a:rPr>
              <a:t>dưỡng, rèn luyện để trở thành người công dân tốt, người lao động tốt</a:t>
            </a:r>
            <a:endParaRPr lang="en-US" sz="2400">
              <a:latin typeface="Times New Roman" panose="02020603050405020304" pitchFamily="18" charset="0"/>
              <a:cs typeface="Times New Roman" panose="02020603050405020304" pitchFamily="18" charset="0"/>
            </a:endParaRPr>
          </a:p>
          <a:p>
            <a:endParaRPr lang="en-US" sz="2400">
              <a:latin typeface="Times New Roman" panose="02020603050405020304" pitchFamily="18" charset="0"/>
              <a:cs typeface="Times New Roman" panose="02020603050405020304" pitchFamily="18" charset="0"/>
            </a:endParaRPr>
          </a:p>
          <a:p>
            <a:pPr lvl="0"/>
            <a:endParaRPr lang="en-US" sz="2400" smtClean="0">
              <a:latin typeface="Times New Roman" panose="02020603050405020304" pitchFamily="18" charset="0"/>
              <a:cs typeface="Times New Roman" panose="02020603050405020304" pitchFamily="18" charset="0"/>
            </a:endParaRPr>
          </a:p>
          <a:p>
            <a:pPr lvl="0"/>
            <a:endParaRPr lang="en-US" sz="2000">
              <a:latin typeface="Times New Roman" panose="02020603050405020304" pitchFamily="18" charset="0"/>
              <a:cs typeface="Times New Roman" panose="02020603050405020304" pitchFamily="18" charset="0"/>
            </a:endParaRPr>
          </a:p>
        </p:txBody>
      </p:sp>
      <p:pic>
        <p:nvPicPr>
          <p:cNvPr id="23" name="Picture 22" descr="A cartoon of a child reading a book&#10;&#10;Description automatically generated">
            <a:extLst>
              <a:ext uri="{FF2B5EF4-FFF2-40B4-BE49-F238E27FC236}">
                <a16:creationId xmlns:a16="http://schemas.microsoft.com/office/drawing/2014/main" id="{8F2E9418-6272-D594-0192-67B7C14B47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5602" y="3646161"/>
            <a:ext cx="1233002" cy="1275693"/>
          </a:xfrm>
          <a:prstGeom prst="rect">
            <a:avLst/>
          </a:prstGeom>
        </p:spPr>
      </p:pic>
      <p:pic>
        <p:nvPicPr>
          <p:cNvPr id="24" name="Picture 4">
            <a:extLst>
              <a:ext uri="{FF2B5EF4-FFF2-40B4-BE49-F238E27FC236}">
                <a16:creationId xmlns:a16="http://schemas.microsoft.com/office/drawing/2014/main" id="{4AF10992-9A22-8F65-C9F1-1448865D66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rot="611193">
            <a:off x="671331" y="449209"/>
            <a:ext cx="917951" cy="1056634"/>
          </a:xfrm>
          <a:prstGeom prst="rect">
            <a:avLst/>
          </a:prstGeom>
        </p:spPr>
      </p:pic>
      <p:sp>
        <p:nvSpPr>
          <p:cNvPr id="15" name="Title 1"/>
          <p:cNvSpPr txBox="1">
            <a:spLocks/>
          </p:cNvSpPr>
          <p:nvPr/>
        </p:nvSpPr>
        <p:spPr>
          <a:xfrm>
            <a:off x="628650" y="274638"/>
            <a:ext cx="7886700" cy="993775"/>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altLang="en-US" smtClean="0">
                <a:solidFill>
                  <a:srgbClr val="002060"/>
                </a:solidFill>
                <a:latin typeface="Times New Roman" panose="02020603050405020304" pitchFamily="18" charset="0"/>
                <a:cs typeface="Times New Roman" panose="02020603050405020304" pitchFamily="18" charset="0"/>
              </a:rPr>
              <a:t>	</a:t>
            </a:r>
            <a:r>
              <a:rPr lang="en-US" altLang="en-US" sz="2100" b="1" smtClean="0">
                <a:solidFill>
                  <a:srgbClr val="0000FF"/>
                </a:solidFill>
                <a:latin typeface="Times New Roman" panose="02020603050405020304" pitchFamily="18" charset="0"/>
                <a:cs typeface="Times New Roman" panose="02020603050405020304" pitchFamily="18" charset="0"/>
              </a:rPr>
              <a:t>3. NỘI DUNG CHÍNH</a:t>
            </a:r>
            <a:br>
              <a:rPr lang="en-US" altLang="en-US" sz="2100" b="1" smtClean="0">
                <a:solidFill>
                  <a:srgbClr val="0000FF"/>
                </a:solidFill>
                <a:latin typeface="Times New Roman" panose="02020603050405020304" pitchFamily="18" charset="0"/>
                <a:cs typeface="Times New Roman" panose="02020603050405020304" pitchFamily="18" charset="0"/>
              </a:rPr>
            </a:br>
            <a:r>
              <a:rPr lang="en-US" altLang="en-US" sz="2100" b="1" smtClean="0">
                <a:solidFill>
                  <a:srgbClr val="0000FF"/>
                </a:solidFill>
                <a:latin typeface="Times New Roman" panose="02020603050405020304" pitchFamily="18" charset="0"/>
                <a:cs typeface="Times New Roman" panose="02020603050405020304" pitchFamily="18" charset="0"/>
              </a:rPr>
              <a:t>		</a:t>
            </a:r>
            <a:endParaRPr lang="en-US" altLang="en-US" sz="2100">
              <a:solidFill>
                <a:srgbClr val="0000FF"/>
              </a:solidFill>
            </a:endParaRPr>
          </a:p>
        </p:txBody>
      </p:sp>
    </p:spTree>
    <p:extLst>
      <p:ext uri="{BB962C8B-B14F-4D97-AF65-F5344CB8AC3E}">
        <p14:creationId xmlns:p14="http://schemas.microsoft.com/office/powerpoint/2010/main" val="3696583032"/>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628650" y="1369219"/>
          <a:ext cx="7886700" cy="3263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nvGraphicFramePr>
        <p:xfrm>
          <a:off x="160735" y="1264444"/>
          <a:ext cx="8743950" cy="33682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Content Placeholder 4"/>
          <p:cNvGraphicFramePr>
            <a:graphicFrameLocks/>
          </p:cNvGraphicFramePr>
          <p:nvPr>
            <p:extLst>
              <p:ext uri="{D42A27DB-BD31-4B8C-83A1-F6EECF244321}">
                <p14:modId xmlns:p14="http://schemas.microsoft.com/office/powerpoint/2010/main" val="446802075"/>
              </p:ext>
            </p:extLst>
          </p:nvPr>
        </p:nvGraphicFramePr>
        <p:xfrm>
          <a:off x="-57739" y="1081968"/>
          <a:ext cx="8634136" cy="299248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1670078697"/>
      </p:ext>
    </p:extLst>
  </p:cSld>
  <p:clrMapOvr>
    <a:masterClrMapping/>
  </p:clrMapOvr>
  <p:transition spd="slow">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ctrTitle"/>
          </p:nvPr>
        </p:nvSpPr>
        <p:spPr>
          <a:xfrm>
            <a:off x="2850078" y="789385"/>
            <a:ext cx="4636572" cy="756047"/>
          </a:xfrm>
        </p:spPr>
        <p:txBody>
          <a:bodyPr>
            <a:normAutofit/>
          </a:bodyPr>
          <a:lstStyle/>
          <a:p>
            <a:r>
              <a:rPr lang="en-US" altLang="vi-VN" sz="2800" b="1" i="1">
                <a:solidFill>
                  <a:srgbClr val="FF0000"/>
                </a:solidFill>
                <a:latin typeface="Times New Roman" panose="02020603050405020304" pitchFamily="18" charset="0"/>
                <a:cs typeface="Times New Roman" panose="02020603050405020304" pitchFamily="18" charset="0"/>
              </a:rPr>
              <a:t>Bài 1</a:t>
            </a:r>
            <a:endParaRPr lang="vi-VN" altLang="vi-VN" sz="2800" b="1" i="1">
              <a:solidFill>
                <a:srgbClr val="FF0000"/>
              </a:solidFill>
              <a:latin typeface="Times New Roman" panose="02020603050405020304" pitchFamily="18" charset="0"/>
              <a:cs typeface="Times New Roman" panose="02020603050405020304" pitchFamily="18" charset="0"/>
            </a:endParaRPr>
          </a:p>
        </p:txBody>
      </p:sp>
      <p:sp>
        <p:nvSpPr>
          <p:cNvPr id="16387" name="Subtitle 4"/>
          <p:cNvSpPr>
            <a:spLocks noGrp="1"/>
          </p:cNvSpPr>
          <p:nvPr>
            <p:ph type="subTitle" idx="1"/>
          </p:nvPr>
        </p:nvSpPr>
        <p:spPr>
          <a:xfrm>
            <a:off x="1246909" y="1762126"/>
            <a:ext cx="6899563" cy="1241822"/>
          </a:xfrm>
        </p:spPr>
        <p:txBody>
          <a:bodyPr/>
          <a:lstStyle/>
          <a:p>
            <a:r>
              <a:rPr lang="en-US" altLang="vi-VN" sz="3600" b="1" smtClean="0">
                <a:solidFill>
                  <a:srgbClr val="0000FF"/>
                </a:solidFill>
                <a:latin typeface="Times New Roman" panose="02020603050405020304" pitchFamily="18" charset="0"/>
                <a:cs typeface="Times New Roman" panose="02020603050405020304" pitchFamily="18" charset="0"/>
              </a:rPr>
              <a:t>KHÁI QUÁT VỀ CHỦ NGHĨA MÁC – LÊNIN</a:t>
            </a:r>
            <a:endParaRPr lang="vi-VN" altLang="vi-VN" sz="3600" b="1" smtClean="0">
              <a:solidFill>
                <a:srgbClr val="0000FF"/>
              </a:solidFill>
              <a:latin typeface="Times New Roman" panose="02020603050405020304" pitchFamily="18" charset="0"/>
              <a:cs typeface="Times New Roman" panose="02020603050405020304" pitchFamily="18" charset="0"/>
            </a:endParaRPr>
          </a:p>
        </p:txBody>
      </p:sp>
      <p:pic>
        <p:nvPicPr>
          <p:cNvPr id="4" name="Picture 10" descr="Chủ nghĩa Mác – Lênin liệu đã lỗi thời? | C. Mác; Ph. Ăngghe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2335" y="17489"/>
            <a:ext cx="1868970" cy="1312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5731429"/>
      </p:ext>
    </p:extLst>
  </p:cSld>
  <p:clrMapOvr>
    <a:masterClrMapping/>
  </p:clrMapOvr>
  <p:transition>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Box 21"/>
          <p:cNvSpPr txBox="1">
            <a:spLocks noChangeArrowheads="1"/>
          </p:cNvSpPr>
          <p:nvPr/>
        </p:nvSpPr>
        <p:spPr bwMode="auto">
          <a:xfrm rot="18780846">
            <a:off x="1245394" y="1640697"/>
            <a:ext cx="148709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en-US" sz="2100" b="1">
                <a:solidFill>
                  <a:schemeClr val="bg1"/>
                </a:solidFill>
                <a:latin typeface="Calibri" panose="020F0502020204030204" pitchFamily="34" charset="0"/>
                <a:cs typeface="Calibri" panose="020F0502020204030204" pitchFamily="34" charset="0"/>
              </a:rPr>
              <a:t>Thứ nhất</a:t>
            </a:r>
            <a:endParaRPr lang="en-US" altLang="en-US" sz="2100" b="1">
              <a:solidFill>
                <a:schemeClr val="bg1"/>
              </a:solidFill>
              <a:latin typeface="Calibri" panose="020F0502020204030204" pitchFamily="34" charset="0"/>
              <a:cs typeface="Calibri" panose="020F0502020204030204" pitchFamily="34" charset="0"/>
            </a:endParaRPr>
          </a:p>
        </p:txBody>
      </p:sp>
      <p:grpSp>
        <p:nvGrpSpPr>
          <p:cNvPr id="17412" name="Group 16"/>
          <p:cNvGrpSpPr>
            <a:grpSpLocks/>
          </p:cNvGrpSpPr>
          <p:nvPr/>
        </p:nvGrpSpPr>
        <p:grpSpPr bwMode="auto">
          <a:xfrm>
            <a:off x="1" y="-552450"/>
            <a:ext cx="8460581" cy="3886200"/>
            <a:chOff x="531813" y="1295400"/>
            <a:chExt cx="7826376" cy="3979864"/>
          </a:xfrm>
        </p:grpSpPr>
        <p:sp>
          <p:nvSpPr>
            <p:cNvPr id="35" name="Rectangle 34">
              <a:extLst>
                <a:ext uri="{FF2B5EF4-FFF2-40B4-BE49-F238E27FC236}">
                  <a16:creationId xmlns:a16="http://schemas.microsoft.com/office/drawing/2014/main" id="{F109AFCC-F7DD-450A-BB48-0FD527AED0A3}"/>
                </a:ext>
              </a:extLst>
            </p:cNvPr>
            <p:cNvSpPr/>
            <p:nvPr/>
          </p:nvSpPr>
          <p:spPr bwMode="auto">
            <a:xfrm>
              <a:off x="1355642" y="2201356"/>
              <a:ext cx="7002547" cy="3073908"/>
            </a:xfrm>
            <a:prstGeom prst="rect">
              <a:avLst/>
            </a:prstGeom>
            <a:noFill/>
            <a:ln w="12700">
              <a:solidFill>
                <a:schemeClr val="tx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cs typeface="Calibri" panose="020F0502020204030204" pitchFamily="34" charset="0"/>
              </a:endParaRPr>
            </a:p>
          </p:txBody>
        </p:sp>
        <p:grpSp>
          <p:nvGrpSpPr>
            <p:cNvPr id="17428" name="Group 10"/>
            <p:cNvGrpSpPr>
              <a:grpSpLocks/>
            </p:cNvGrpSpPr>
            <p:nvPr/>
          </p:nvGrpSpPr>
          <p:grpSpPr bwMode="auto">
            <a:xfrm>
              <a:off x="531813" y="1295400"/>
              <a:ext cx="1677987" cy="2971800"/>
              <a:chOff x="4875530" y="1799576"/>
              <a:chExt cx="1314450" cy="2233823"/>
            </a:xfrm>
          </p:grpSpPr>
          <p:pic>
            <p:nvPicPr>
              <p:cNvPr id="17429" name="Picture 345" descr="shadow_1_m"/>
              <p:cNvPicPr>
                <a:picLocks noChangeAspect="1" noChangeArrowheads="1"/>
              </p:cNvPicPr>
              <p:nvPr/>
            </p:nvPicPr>
            <p:blipFill>
              <a:blip r:embed="rId2">
                <a:extLst>
                  <a:ext uri="{28A0092B-C50C-407E-A947-70E740481C1C}">
                    <a14:useLocalDpi xmlns:a14="http://schemas.microsoft.com/office/drawing/2010/main" val="0"/>
                  </a:ext>
                </a:extLst>
              </a:blip>
              <a:srcRect t="61411"/>
              <a:stretch>
                <a:fillRect/>
              </a:stretch>
            </p:blipFill>
            <p:spPr bwMode="gray">
              <a:xfrm rot="-2717892">
                <a:off x="4404384" y="2838135"/>
                <a:ext cx="2233823" cy="156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30" name="Group 8"/>
              <p:cNvGrpSpPr>
                <a:grpSpLocks/>
              </p:cNvGrpSpPr>
              <p:nvPr/>
            </p:nvGrpSpPr>
            <p:grpSpPr bwMode="auto">
              <a:xfrm>
                <a:off x="4875530" y="2190750"/>
                <a:ext cx="1314450" cy="1314450"/>
                <a:chOff x="4921250" y="2190750"/>
                <a:chExt cx="1314450" cy="1314450"/>
              </a:xfrm>
            </p:grpSpPr>
            <p:sp>
              <p:nvSpPr>
                <p:cNvPr id="31" name="Right Triangle 30">
                  <a:extLst>
                    <a:ext uri="{FF2B5EF4-FFF2-40B4-BE49-F238E27FC236}">
                      <a16:creationId xmlns:a16="http://schemas.microsoft.com/office/drawing/2014/main" id="{0ABC4EED-6860-404C-9585-1AA31D475698}"/>
                    </a:ext>
                  </a:extLst>
                </p:cNvPr>
                <p:cNvSpPr/>
                <p:nvPr/>
              </p:nvSpPr>
              <p:spPr>
                <a:xfrm flipV="1">
                  <a:off x="4921250" y="2190019"/>
                  <a:ext cx="1314849" cy="1315222"/>
                </a:xfrm>
                <a:prstGeom prst="rtTriangle">
                  <a:avLst/>
                </a:prstGeom>
                <a:gradFill flip="none" rotWithShape="1">
                  <a:gsLst>
                    <a:gs pos="0">
                      <a:srgbClr val="37AA0F">
                        <a:shade val="30000"/>
                        <a:satMod val="115000"/>
                      </a:srgbClr>
                    </a:gs>
                    <a:gs pos="40000">
                      <a:srgbClr val="37AA0F">
                        <a:shade val="67500"/>
                        <a:satMod val="115000"/>
                        <a:lumMod val="100000"/>
                      </a:srgbClr>
                    </a:gs>
                    <a:gs pos="100000">
                      <a:srgbClr val="37AA0F">
                        <a:shade val="100000"/>
                        <a:satMod val="115000"/>
                        <a:lumMod val="80000"/>
                        <a:lumOff val="20000"/>
                      </a:srgb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cs typeface="Calibri" panose="020F0502020204030204" pitchFamily="34" charset="0"/>
                  </a:endParaRPr>
                </a:p>
              </p:txBody>
            </p:sp>
            <p:sp>
              <p:nvSpPr>
                <p:cNvPr id="32" name="Right Triangle 31">
                  <a:extLst>
                    <a:ext uri="{FF2B5EF4-FFF2-40B4-BE49-F238E27FC236}">
                      <a16:creationId xmlns:a16="http://schemas.microsoft.com/office/drawing/2014/main" id="{EEA6B1A1-50D4-4196-8C80-A5FC81900FC6}"/>
                    </a:ext>
                  </a:extLst>
                </p:cNvPr>
                <p:cNvSpPr/>
                <p:nvPr/>
              </p:nvSpPr>
              <p:spPr>
                <a:xfrm rot="5400000" flipH="1" flipV="1">
                  <a:off x="6083215" y="2190195"/>
                  <a:ext cx="153061" cy="152709"/>
                </a:xfrm>
                <a:prstGeom prst="rtTriangle">
                  <a:avLst/>
                </a:prstGeom>
                <a:solidFill>
                  <a:srgbClr val="0154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cs typeface="Calibri" panose="020F0502020204030204" pitchFamily="34" charset="0"/>
                  </a:endParaRPr>
                </a:p>
              </p:txBody>
            </p:sp>
            <p:sp>
              <p:nvSpPr>
                <p:cNvPr id="33" name="Right Triangle 32">
                  <a:extLst>
                    <a:ext uri="{FF2B5EF4-FFF2-40B4-BE49-F238E27FC236}">
                      <a16:creationId xmlns:a16="http://schemas.microsoft.com/office/drawing/2014/main" id="{1094B8C0-BDAF-41FD-9510-8746E269204D}"/>
                    </a:ext>
                  </a:extLst>
                </p:cNvPr>
                <p:cNvSpPr/>
                <p:nvPr/>
              </p:nvSpPr>
              <p:spPr>
                <a:xfrm rot="5400000" flipH="1" flipV="1">
                  <a:off x="4921074" y="3352356"/>
                  <a:ext cx="153061" cy="152709"/>
                </a:xfrm>
                <a:prstGeom prst="rtTriangle">
                  <a:avLst/>
                </a:prstGeom>
                <a:solidFill>
                  <a:srgbClr val="01542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13">
                    <a:cs typeface="Calibri" panose="020F0502020204030204" pitchFamily="34" charset="0"/>
                  </a:endParaRPr>
                </a:p>
              </p:txBody>
            </p:sp>
          </p:grpSp>
        </p:grpSp>
      </p:grpSp>
      <p:grpSp>
        <p:nvGrpSpPr>
          <p:cNvPr id="17413" name="Group 93"/>
          <p:cNvGrpSpPr>
            <a:grpSpLocks/>
          </p:cNvGrpSpPr>
          <p:nvPr/>
        </p:nvGrpSpPr>
        <p:grpSpPr bwMode="auto">
          <a:xfrm>
            <a:off x="1885951" y="2263379"/>
            <a:ext cx="7022306" cy="742950"/>
            <a:chOff x="1296" y="1824"/>
            <a:chExt cx="3220" cy="432"/>
          </a:xfrm>
        </p:grpSpPr>
        <p:sp>
          <p:nvSpPr>
            <p:cNvPr id="17423" name="AutoShape 94"/>
            <p:cNvSpPr>
              <a:spLocks noChangeArrowheads="1"/>
            </p:cNvSpPr>
            <p:nvPr/>
          </p:nvSpPr>
          <p:spPr bwMode="gray">
            <a:xfrm>
              <a:off x="1536" y="1899"/>
              <a:ext cx="2736" cy="288"/>
            </a:xfrm>
            <a:prstGeom prst="roundRect">
              <a:avLst>
                <a:gd name="adj" fmla="val 16667"/>
              </a:avLst>
            </a:prstGeom>
            <a:solidFill>
              <a:schemeClr val="hlink"/>
            </a:solid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p>
          </p:txBody>
        </p:sp>
        <p:sp>
          <p:nvSpPr>
            <p:cNvPr id="17424" name="AutoShape 95"/>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p>
          </p:txBody>
        </p:sp>
        <p:sp>
          <p:nvSpPr>
            <p:cNvPr id="17425" name="Text Box 96"/>
            <p:cNvSpPr txBox="1">
              <a:spLocks noChangeArrowheads="1"/>
            </p:cNvSpPr>
            <p:nvPr/>
          </p:nvSpPr>
          <p:spPr bwMode="gray">
            <a:xfrm>
              <a:off x="1675" y="1932"/>
              <a:ext cx="2841" cy="201"/>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it-IT" altLang="en-US" sz="1350" b="1">
                  <a:solidFill>
                    <a:schemeClr val="bg1"/>
                  </a:solidFill>
                  <a:latin typeface="Times New Roman" panose="02020603050405020304" pitchFamily="18" charset="0"/>
                  <a:cs typeface="Times New Roman" panose="02020603050405020304" pitchFamily="18" charset="0"/>
                </a:rPr>
                <a:t>  </a:t>
              </a:r>
              <a:r>
                <a:rPr lang="en-US" altLang="en-US" sz="1500" b="1">
                  <a:solidFill>
                    <a:schemeClr val="bg1"/>
                  </a:solidFill>
                  <a:latin typeface="Times New Roman" panose="02020603050405020304" pitchFamily="18" charset="0"/>
                  <a:cs typeface="Times New Roman" panose="02020603050405020304" pitchFamily="18" charset="0"/>
                </a:rPr>
                <a:t> </a:t>
              </a:r>
              <a:r>
                <a:rPr lang="en-US" altLang="en-US" sz="1650" b="1">
                  <a:solidFill>
                    <a:schemeClr val="bg1"/>
                  </a:solidFill>
                  <a:latin typeface="Times New Roman" panose="02020603050405020304" pitchFamily="18" charset="0"/>
                  <a:cs typeface="Times New Roman" panose="02020603050405020304" pitchFamily="18" charset="0"/>
                </a:rPr>
                <a:t>CÁC BỘ PHẬN CẤU THÀNH CHỦ NGHĨA MÁC – LÊ NIN</a:t>
              </a:r>
            </a:p>
          </p:txBody>
        </p:sp>
        <p:sp>
          <p:nvSpPr>
            <p:cNvPr id="17426" name="Text Box 97"/>
            <p:cNvSpPr txBox="1">
              <a:spLocks noChangeArrowheads="1"/>
            </p:cNvSpPr>
            <p:nvPr/>
          </p:nvSpPr>
          <p:spPr bwMode="gray">
            <a:xfrm>
              <a:off x="1435" y="1886"/>
              <a:ext cx="143" cy="21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800">
                  <a:solidFill>
                    <a:schemeClr val="bg1"/>
                  </a:solidFill>
                </a:rPr>
                <a:t>2</a:t>
              </a:r>
            </a:p>
          </p:txBody>
        </p:sp>
      </p:grpSp>
      <p:grpSp>
        <p:nvGrpSpPr>
          <p:cNvPr id="17414" name="Group 98"/>
          <p:cNvGrpSpPr>
            <a:grpSpLocks/>
          </p:cNvGrpSpPr>
          <p:nvPr/>
        </p:nvGrpSpPr>
        <p:grpSpPr bwMode="auto">
          <a:xfrm>
            <a:off x="1924050" y="3096816"/>
            <a:ext cx="6249591" cy="702469"/>
            <a:chOff x="1296" y="1824"/>
            <a:chExt cx="2995" cy="432"/>
          </a:xfrm>
        </p:grpSpPr>
        <p:sp>
          <p:nvSpPr>
            <p:cNvPr id="17420" name="AutoShape 99"/>
            <p:cNvSpPr>
              <a:spLocks noChangeArrowheads="1"/>
            </p:cNvSpPr>
            <p:nvPr/>
          </p:nvSpPr>
          <p:spPr bwMode="gray">
            <a:xfrm>
              <a:off x="1536" y="1899"/>
              <a:ext cx="2736" cy="288"/>
            </a:xfrm>
            <a:prstGeom prst="roundRect">
              <a:avLst>
                <a:gd name="adj" fmla="val 16667"/>
              </a:avLst>
            </a:prstGeom>
            <a:blipFill dpi="0" rotWithShape="1">
              <a:blip r:embed="rId3"/>
              <a:srcRect/>
              <a:tile tx="0" ty="0" sx="100000" sy="100000" flip="none" algn="tl"/>
            </a:blip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2025"/>
            </a:p>
          </p:txBody>
        </p:sp>
        <p:sp>
          <p:nvSpPr>
            <p:cNvPr id="17421" name="AutoShape 100"/>
            <p:cNvSpPr>
              <a:spLocks noChangeArrowheads="1"/>
            </p:cNvSpPr>
            <p:nvPr/>
          </p:nvSpPr>
          <p:spPr bwMode="gray">
            <a:xfrm>
              <a:off x="1296" y="1824"/>
              <a:ext cx="432" cy="432"/>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025"/>
                <a:t>3</a:t>
              </a:r>
            </a:p>
          </p:txBody>
        </p:sp>
        <p:sp>
          <p:nvSpPr>
            <p:cNvPr id="17422" name="Text Box 101"/>
            <p:cNvSpPr txBox="1">
              <a:spLocks noChangeArrowheads="1"/>
            </p:cNvSpPr>
            <p:nvPr/>
          </p:nvSpPr>
          <p:spPr bwMode="gray">
            <a:xfrm>
              <a:off x="1714" y="1945"/>
              <a:ext cx="2577" cy="227"/>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050" b="1"/>
                <a:t> </a:t>
              </a:r>
              <a:r>
                <a:rPr lang="en-US" altLang="en-US" sz="1800" b="1">
                  <a:latin typeface="Times New Roman" panose="02020603050405020304" pitchFamily="18" charset="0"/>
                  <a:cs typeface="Times New Roman" panose="02020603050405020304" pitchFamily="18" charset="0"/>
                </a:rPr>
                <a:t> </a:t>
              </a:r>
              <a:r>
                <a:rPr lang="en-US" altLang="en-US" sz="1800" b="1"/>
                <a:t>VAI TRÒ NỀN TẢNG TƯ TƯỞNG, LÝ LUẬN</a:t>
              </a:r>
            </a:p>
          </p:txBody>
        </p:sp>
      </p:grpSp>
      <p:grpSp>
        <p:nvGrpSpPr>
          <p:cNvPr id="17415" name="Group 93"/>
          <p:cNvGrpSpPr>
            <a:grpSpLocks/>
          </p:cNvGrpSpPr>
          <p:nvPr/>
        </p:nvGrpSpPr>
        <p:grpSpPr bwMode="auto">
          <a:xfrm>
            <a:off x="1839516" y="1381125"/>
            <a:ext cx="6796088" cy="742950"/>
            <a:chOff x="1296" y="1824"/>
            <a:chExt cx="3220" cy="432"/>
          </a:xfrm>
        </p:grpSpPr>
        <p:sp>
          <p:nvSpPr>
            <p:cNvPr id="17416" name="AutoShape 94"/>
            <p:cNvSpPr>
              <a:spLocks noChangeArrowheads="1"/>
            </p:cNvSpPr>
            <p:nvPr/>
          </p:nvSpPr>
          <p:spPr bwMode="gray">
            <a:xfrm>
              <a:off x="1536" y="1899"/>
              <a:ext cx="2736" cy="288"/>
            </a:xfrm>
            <a:prstGeom prst="roundRect">
              <a:avLst>
                <a:gd name="adj" fmla="val 16667"/>
              </a:avLst>
            </a:prstGeom>
            <a:solidFill>
              <a:schemeClr val="hlink"/>
            </a:solid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p>
          </p:txBody>
        </p:sp>
        <p:sp>
          <p:nvSpPr>
            <p:cNvPr id="17417" name="AutoShape 95"/>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p>
          </p:txBody>
        </p:sp>
        <p:sp>
          <p:nvSpPr>
            <p:cNvPr id="17418" name="Text Box 96"/>
            <p:cNvSpPr txBox="1">
              <a:spLocks noChangeArrowheads="1"/>
            </p:cNvSpPr>
            <p:nvPr/>
          </p:nvSpPr>
          <p:spPr bwMode="gray">
            <a:xfrm>
              <a:off x="1675" y="1932"/>
              <a:ext cx="2841" cy="199"/>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lnSpc>
                  <a:spcPct val="90000"/>
                </a:lnSpc>
                <a:spcBef>
                  <a:spcPct val="0"/>
                </a:spcBef>
                <a:buFontTx/>
                <a:buNone/>
              </a:pPr>
              <a:r>
                <a:rPr lang="en-US" altLang="en-US" sz="1800" b="1">
                  <a:solidFill>
                    <a:schemeClr val="bg1"/>
                  </a:solidFill>
                  <a:latin typeface="Times New Roman" panose="02020603050405020304" pitchFamily="18" charset="0"/>
                  <a:cs typeface="Times New Roman" panose="02020603050405020304" pitchFamily="18" charset="0"/>
                </a:rPr>
                <a:t>  </a:t>
              </a:r>
              <a:r>
                <a:rPr lang="en-US" altLang="en-US" sz="1800" b="1">
                  <a:solidFill>
                    <a:schemeClr val="bg1"/>
                  </a:solidFill>
                  <a:latin typeface="Times New Roman" panose="02020603050405020304" pitchFamily="18" charset="0"/>
                  <a:ea typeface="Calibri" panose="020F0502020204030204" pitchFamily="34" charset="0"/>
                  <a:cs typeface="Times New Roman" panose="02020603050405020304" pitchFamily="18" charset="0"/>
                </a:rPr>
                <a:t>KHÁI NIỆM CHỦ NGHĨA MÁC – LÊNIN</a:t>
              </a:r>
              <a:endParaRPr lang="en-US" altLang="en-US" sz="1800" b="1">
                <a:solidFill>
                  <a:schemeClr val="bg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17419" name="Text Box 97"/>
            <p:cNvSpPr txBox="1">
              <a:spLocks noChangeArrowheads="1"/>
            </p:cNvSpPr>
            <p:nvPr/>
          </p:nvSpPr>
          <p:spPr bwMode="gray">
            <a:xfrm>
              <a:off x="1433" y="1886"/>
              <a:ext cx="148" cy="21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800">
                  <a:solidFill>
                    <a:schemeClr val="bg1"/>
                  </a:solidFill>
                </a:rPr>
                <a:t>1</a:t>
              </a:r>
            </a:p>
          </p:txBody>
        </p:sp>
      </p:grpSp>
    </p:spTree>
    <p:extLst>
      <p:ext uri="{BB962C8B-B14F-4D97-AF65-F5344CB8AC3E}">
        <p14:creationId xmlns:p14="http://schemas.microsoft.com/office/powerpoint/2010/main" val="1487573338"/>
      </p:ext>
    </p:extLst>
  </p:cSld>
  <p:clrMapOvr>
    <a:masterClrMapping/>
  </p:clrMapOvr>
  <p:transition spd="slow">
    <p:circl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p:cNvSpPr>
            <a:spLocks noGrp="1"/>
          </p:cNvSpPr>
          <p:nvPr>
            <p:ph type="title"/>
          </p:nvPr>
        </p:nvSpPr>
        <p:spPr>
          <a:xfrm>
            <a:off x="251221" y="1509713"/>
            <a:ext cx="8785901" cy="2897981"/>
          </a:xfrm>
          <a:ln w="28575">
            <a:noFill/>
            <a:miter lim="800000"/>
            <a:headEnd/>
            <a:tailEnd/>
          </a:ln>
        </p:spPr>
        <p:txBody>
          <a:bodyPr>
            <a:normAutofit fontScale="90000"/>
          </a:bodyPr>
          <a:lstStyle/>
          <a:p>
            <a:pPr>
              <a:lnSpc>
                <a:spcPct val="150000"/>
              </a:lnSpc>
            </a:pPr>
            <a:r>
              <a:rPr lang="en-US" altLang="en-US" sz="1950">
                <a:latin typeface="Times New Roman" panose="02020603050405020304" pitchFamily="18" charset="0"/>
                <a:cs typeface="Times New Roman" panose="02020603050405020304" pitchFamily="18" charset="0"/>
              </a:rPr>
              <a:t>	</a:t>
            </a:r>
            <a:r>
              <a:rPr lang="en-US" altLang="en-US" sz="2400">
                <a:latin typeface="Times New Roman" panose="02020603050405020304" pitchFamily="18" charset="0"/>
                <a:cs typeface="Times New Roman" panose="02020603050405020304" pitchFamily="18" charset="0"/>
              </a:rPr>
              <a:t>Chủ nghĩa Mác – Lênin là hệ thống các quan điểm và học thuyết khoa học do </a:t>
            </a:r>
            <a:r>
              <a:rPr lang="en-US" altLang="en-US" sz="2400" u="sng">
                <a:latin typeface="Times New Roman" panose="02020603050405020304" pitchFamily="18" charset="0"/>
                <a:cs typeface="Times New Roman" panose="02020603050405020304" pitchFamily="18" charset="0"/>
              </a:rPr>
              <a:t>C. Mác và Ph. Ăngghen xây dựng</a:t>
            </a:r>
            <a:r>
              <a:rPr lang="en-US" altLang="en-US" sz="2400">
                <a:latin typeface="Times New Roman" panose="02020603050405020304" pitchFamily="18" charset="0"/>
                <a:cs typeface="Times New Roman" panose="02020603050405020304" pitchFamily="18" charset="0"/>
              </a:rPr>
              <a:t>, được </a:t>
            </a:r>
            <a:r>
              <a:rPr lang="en-US" altLang="en-US" sz="2400" u="sng">
                <a:latin typeface="Times New Roman" panose="02020603050405020304" pitchFamily="18" charset="0"/>
                <a:cs typeface="Times New Roman" panose="02020603050405020304" pitchFamily="18" charset="0"/>
              </a:rPr>
              <a:t>V. I. Lênin bảo vệ và phát </a:t>
            </a:r>
            <a:r>
              <a:rPr lang="en-US" altLang="en-US" sz="2400" u="sng" smtClean="0">
                <a:latin typeface="Times New Roman" panose="02020603050405020304" pitchFamily="18" charset="0"/>
                <a:cs typeface="Times New Roman" panose="02020603050405020304" pitchFamily="18" charset="0"/>
              </a:rPr>
              <a:t>triển</a:t>
            </a:r>
            <a:r>
              <a:rPr lang="en-US" altLang="en-US" sz="2400" smtClean="0">
                <a:latin typeface="Times New Roman" panose="02020603050405020304" pitchFamily="18" charset="0"/>
                <a:cs typeface="Times New Roman" panose="02020603050405020304" pitchFamily="18" charset="0"/>
              </a:rPr>
              <a:t>. </a:t>
            </a:r>
            <a:r>
              <a:rPr lang="vi-VN" altLang="en-US" sz="2400" smtClean="0">
                <a:latin typeface="Times New Roman" panose="02020603050405020304" pitchFamily="18" charset="0"/>
                <a:cs typeface="Times New Roman" panose="02020603050405020304" pitchFamily="18" charset="0"/>
              </a:rPr>
              <a:t>Chủ </a:t>
            </a:r>
            <a:r>
              <a:rPr lang="vi-VN" altLang="en-US" sz="2400">
                <a:latin typeface="Times New Roman" panose="02020603050405020304" pitchFamily="18" charset="0"/>
                <a:cs typeface="Times New Roman" panose="02020603050405020304" pitchFamily="18" charset="0"/>
              </a:rPr>
              <a:t>nghĩa Mác-Lênin là hệ thống lý luận khoa học thống nhất về mục tiêu, con đường, biện pháp, lực lượng thực hiện sự nghiệp giải phóng giai cấp công nhân, giải phóng xã hội, giải phóng con người, xây dựng thành công chủ nghĩa xã hội và chủ nghĩa cộng sản.</a:t>
            </a:r>
            <a:endParaRPr lang="en-US" altLang="en-US" sz="2400">
              <a:latin typeface="Times New Roman" panose="02020603050405020304" pitchFamily="18" charset="0"/>
              <a:cs typeface="Times New Roman" panose="02020603050405020304" pitchFamily="18" charset="0"/>
            </a:endParaRPr>
          </a:p>
        </p:txBody>
      </p:sp>
      <p:sp>
        <p:nvSpPr>
          <p:cNvPr id="19459" name="Content Placeholder 2"/>
          <p:cNvSpPr>
            <a:spLocks noGrp="1"/>
          </p:cNvSpPr>
          <p:nvPr>
            <p:ph idx="1"/>
          </p:nvPr>
        </p:nvSpPr>
        <p:spPr>
          <a:xfrm>
            <a:off x="251222" y="248841"/>
            <a:ext cx="8586788" cy="723900"/>
          </a:xfrm>
          <a:ln w="28575">
            <a:solidFill>
              <a:srgbClr val="FF0000"/>
            </a:solidFill>
            <a:miter lim="800000"/>
            <a:headEnd/>
            <a:tailEnd/>
          </a:ln>
        </p:spPr>
        <p:txBody>
          <a:bodyPr/>
          <a:lstStyle/>
          <a:p>
            <a:pPr marL="0"/>
            <a:r>
              <a:rPr lang="nl-NL" altLang="en-US" sz="1950" b="1">
                <a:solidFill>
                  <a:srgbClr val="0000FF"/>
                </a:solidFill>
                <a:latin typeface="Times New Roman" panose="02020603050405020304" pitchFamily="18" charset="0"/>
                <a:cs typeface="Times New Roman" panose="02020603050405020304" pitchFamily="18" charset="0"/>
              </a:rPr>
              <a:t>1/ </a:t>
            </a:r>
            <a:r>
              <a:rPr lang="en-US" altLang="en-US" sz="1950" b="1">
                <a:solidFill>
                  <a:srgbClr val="0000FF"/>
                </a:solidFill>
                <a:latin typeface="Times New Roman" panose="02020603050405020304" pitchFamily="18" charset="0"/>
                <a:cs typeface="Times New Roman" panose="02020603050405020304" pitchFamily="18" charset="0"/>
              </a:rPr>
              <a:t>Khái niệm c</a:t>
            </a:r>
            <a:r>
              <a:rPr lang="vi-VN" altLang="en-US" sz="1950" b="1">
                <a:solidFill>
                  <a:srgbClr val="0000FF"/>
                </a:solidFill>
                <a:latin typeface="Times New Roman" panose="02020603050405020304" pitchFamily="18" charset="0"/>
                <a:cs typeface="Times New Roman" panose="02020603050405020304" pitchFamily="18" charset="0"/>
              </a:rPr>
              <a:t>hủ nghĩa Mác – Lênin </a:t>
            </a:r>
            <a:endParaRPr lang="en-US" altLang="en-US" sz="1950" b="1">
              <a:solidFill>
                <a:srgbClr val="0000FF"/>
              </a:solidFill>
              <a:latin typeface="Times New Roman" panose="02020603050405020304" pitchFamily="18" charset="0"/>
              <a:cs typeface="Times New Roman" panose="02020603050405020304" pitchFamily="18" charset="0"/>
            </a:endParaRPr>
          </a:p>
          <a:p>
            <a:pPr marL="0"/>
            <a:r>
              <a:rPr lang="en-US" altLang="en-US" sz="1950" b="1" i="1">
                <a:latin typeface="Times New Roman" panose="02020603050405020304" pitchFamily="18" charset="0"/>
                <a:cs typeface="Times New Roman" panose="02020603050405020304" pitchFamily="18" charset="0"/>
              </a:rPr>
              <a:t>1. Khái niệm chủ nghĩa Mác -  Lênin và ba bộ phận cấu thành</a:t>
            </a:r>
          </a:p>
        </p:txBody>
      </p:sp>
    </p:spTree>
    <p:extLst>
      <p:ext uri="{BB962C8B-B14F-4D97-AF65-F5344CB8AC3E}">
        <p14:creationId xmlns:p14="http://schemas.microsoft.com/office/powerpoint/2010/main" val="9122172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628650" y="1369219"/>
          <a:ext cx="7886700" cy="3263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nvGraphicFramePr>
        <p:xfrm>
          <a:off x="160735" y="1264444"/>
          <a:ext cx="8743950" cy="33682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0484" name="Title 1"/>
          <p:cNvSpPr>
            <a:spLocks noGrp="1"/>
          </p:cNvSpPr>
          <p:nvPr>
            <p:ph type="title"/>
          </p:nvPr>
        </p:nvSpPr>
        <p:spPr>
          <a:xfrm>
            <a:off x="628650" y="273844"/>
            <a:ext cx="8047435" cy="732235"/>
          </a:xfrm>
        </p:spPr>
        <p:txBody>
          <a:bodyPr/>
          <a:lstStyle/>
          <a:p>
            <a:r>
              <a:rPr lang="en-US" altLang="en-US" sz="2100" b="1" i="1" smtClean="0">
                <a:solidFill>
                  <a:srgbClr val="0000FF"/>
                </a:solidFill>
                <a:latin typeface="Times New Roman" panose="02020603050405020304" pitchFamily="18" charset="0"/>
                <a:cs typeface="Times New Roman" panose="02020603050405020304" pitchFamily="18" charset="0"/>
              </a:rPr>
              <a:t>1.1</a:t>
            </a:r>
            <a:r>
              <a:rPr lang="en-US" altLang="en-US" sz="2100" b="1" i="1">
                <a:solidFill>
                  <a:srgbClr val="0000FF"/>
                </a:solidFill>
                <a:latin typeface="Times New Roman" panose="02020603050405020304" pitchFamily="18" charset="0"/>
                <a:cs typeface="Times New Roman" panose="02020603050405020304" pitchFamily="18" charset="0"/>
              </a:rPr>
              <a:t>. Khái niệm chủ nghĩa Mác -  Lênin và ba bộ phận cấu thành</a:t>
            </a:r>
          </a:p>
        </p:txBody>
      </p:sp>
      <p:sp>
        <p:nvSpPr>
          <p:cNvPr id="2" name="TextBox 1"/>
          <p:cNvSpPr txBox="1">
            <a:spLocks noChangeArrowheads="1"/>
          </p:cNvSpPr>
          <p:nvPr/>
        </p:nvSpPr>
        <p:spPr bwMode="auto">
          <a:xfrm>
            <a:off x="197644" y="3274219"/>
            <a:ext cx="259199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100">
                <a:latin typeface="Times New Roman" panose="02020603050405020304" pitchFamily="18" charset="0"/>
                <a:ea typeface="Calibri" panose="020F0502020204030204" pitchFamily="34" charset="0"/>
                <a:cs typeface="Times New Roman" panose="02020603050405020304" pitchFamily="18" charset="0"/>
              </a:rPr>
              <a:t>Triết học Mác – Lênin</a:t>
            </a:r>
          </a:p>
          <a:p>
            <a:pPr>
              <a:spcBef>
                <a:spcPct val="0"/>
              </a:spcBef>
              <a:buFontTx/>
              <a:buNone/>
            </a:pPr>
            <a:endParaRPr lang="en-US" altLang="en-US" sz="2100">
              <a:latin typeface=".VnTime" panose="020B7200000000000000" pitchFamily="34" charset="0"/>
              <a:ea typeface="Calibri" panose="020F0502020204030204" pitchFamily="34" charset="0"/>
            </a:endParaRPr>
          </a:p>
        </p:txBody>
      </p:sp>
      <p:sp>
        <p:nvSpPr>
          <p:cNvPr id="3" name="TextBox 2"/>
          <p:cNvSpPr txBox="1">
            <a:spLocks noChangeArrowheads="1"/>
          </p:cNvSpPr>
          <p:nvPr/>
        </p:nvSpPr>
        <p:spPr bwMode="auto">
          <a:xfrm>
            <a:off x="2465785" y="1369219"/>
            <a:ext cx="372665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100">
                <a:latin typeface="Times New Roman" panose="02020603050405020304" pitchFamily="18" charset="0"/>
                <a:ea typeface="Calibri" panose="020F0502020204030204" pitchFamily="34" charset="0"/>
                <a:cs typeface="Times New Roman" panose="02020603050405020304" pitchFamily="18" charset="0"/>
              </a:rPr>
              <a:t>Kinh tế chính trị Mác – Lênin</a:t>
            </a:r>
            <a:endParaRPr lang="en-US" altLang="en-US" sz="2100">
              <a:latin typeface=".VnTime" panose="020B7200000000000000" pitchFamily="34" charset="0"/>
              <a:ea typeface="Calibri" panose="020F0502020204030204" pitchFamily="34" charset="0"/>
            </a:endParaRPr>
          </a:p>
          <a:p>
            <a:pPr>
              <a:spcBef>
                <a:spcPct val="0"/>
              </a:spcBef>
              <a:buFontTx/>
              <a:buNone/>
            </a:pPr>
            <a:endParaRPr lang="en-US" altLang="en-US" sz="1350">
              <a:latin typeface=".VnTime" panose="020B7200000000000000" pitchFamily="34" charset="0"/>
              <a:ea typeface="Calibri" panose="020F0502020204030204" pitchFamily="34" charset="0"/>
            </a:endParaRPr>
          </a:p>
        </p:txBody>
      </p:sp>
      <p:sp>
        <p:nvSpPr>
          <p:cNvPr id="4" name="TextBox 3"/>
          <p:cNvSpPr txBox="1">
            <a:spLocks noChangeArrowheads="1"/>
          </p:cNvSpPr>
          <p:nvPr/>
        </p:nvSpPr>
        <p:spPr bwMode="auto">
          <a:xfrm>
            <a:off x="5813822" y="3436144"/>
            <a:ext cx="3090863"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100">
                <a:latin typeface="Times New Roman" panose="02020603050405020304" pitchFamily="18" charset="0"/>
                <a:ea typeface="Calibri" panose="020F0502020204030204" pitchFamily="34" charset="0"/>
                <a:cs typeface="Times New Roman" panose="02020603050405020304" pitchFamily="18" charset="0"/>
              </a:rPr>
              <a:t>Chủ nghĩa xã hội khoa học</a:t>
            </a:r>
          </a:p>
          <a:p>
            <a:pPr>
              <a:spcBef>
                <a:spcPct val="0"/>
              </a:spcBef>
              <a:buFontTx/>
              <a:buNone/>
            </a:pPr>
            <a:endParaRPr lang="en-US" altLang="en-US" sz="1350">
              <a:latin typeface=".VnTime" panose="020B7200000000000000" pitchFamily="34" charset="0"/>
              <a:ea typeface="Calibri" panose="020F0502020204030204" pitchFamily="34" charset="0"/>
            </a:endParaRPr>
          </a:p>
        </p:txBody>
      </p:sp>
    </p:spTree>
    <p:extLst>
      <p:ext uri="{BB962C8B-B14F-4D97-AF65-F5344CB8AC3E}">
        <p14:creationId xmlns:p14="http://schemas.microsoft.com/office/powerpoint/2010/main" val="2202296229"/>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ircle(in)">
                                      <p:cBhvr>
                                        <p:cTn id="10" dur="2000"/>
                                        <p:tgtEl>
                                          <p:spTgt spid="3"/>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4"/>
          <p:cNvSpPr txBox="1">
            <a:spLocks noChangeArrowheads="1"/>
          </p:cNvSpPr>
          <p:nvPr/>
        </p:nvSpPr>
        <p:spPr bwMode="auto">
          <a:xfrm>
            <a:off x="607219" y="64065"/>
            <a:ext cx="7722394" cy="735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90000"/>
              </a:lnSpc>
              <a:spcBef>
                <a:spcPts val="750"/>
              </a:spcBef>
              <a:buNone/>
            </a:pPr>
            <a:endParaRPr lang="en-US" altLang="en-US" sz="1800" b="1">
              <a:solidFill>
                <a:srgbClr val="0000FF"/>
              </a:solidFill>
              <a:latin typeface="Times New Roman" panose="02020603050405020304" pitchFamily="18" charset="0"/>
              <a:cs typeface="Times New Roman" panose="02020603050405020304" pitchFamily="18" charset="0"/>
            </a:endParaRPr>
          </a:p>
          <a:p>
            <a:pPr>
              <a:lnSpc>
                <a:spcPct val="90000"/>
              </a:lnSpc>
              <a:spcBef>
                <a:spcPts val="750"/>
              </a:spcBef>
              <a:buNone/>
            </a:pPr>
            <a:r>
              <a:rPr lang="en-US" altLang="en-US" sz="2100" b="1">
                <a:solidFill>
                  <a:srgbClr val="0000FF"/>
                </a:solidFill>
                <a:latin typeface="Times New Roman" panose="02020603050405020304" pitchFamily="18" charset="0"/>
                <a:cs typeface="Times New Roman" panose="02020603050405020304" pitchFamily="18" charset="0"/>
              </a:rPr>
              <a:t>2. </a:t>
            </a:r>
            <a:r>
              <a:rPr lang="vi-VN" altLang="en-US" sz="2100" b="1">
                <a:solidFill>
                  <a:srgbClr val="0000FF"/>
                </a:solidFill>
                <a:latin typeface="Times New Roman" panose="02020603050405020304" pitchFamily="18" charset="0"/>
                <a:cs typeface="Times New Roman" panose="02020603050405020304" pitchFamily="18" charset="0"/>
              </a:rPr>
              <a:t>Nguồn gốc hình thành chủ nghĩa Mác</a:t>
            </a:r>
            <a:r>
              <a:rPr lang="en-US" altLang="en-US" sz="2100" b="1">
                <a:solidFill>
                  <a:srgbClr val="0000FF"/>
                </a:solidFill>
                <a:latin typeface="Times New Roman" panose="02020603050405020304" pitchFamily="18" charset="0"/>
                <a:cs typeface="Times New Roman" panose="02020603050405020304" pitchFamily="18" charset="0"/>
              </a:rPr>
              <a:t> - Lênin</a:t>
            </a:r>
            <a:endParaRPr lang="en-US" altLang="en-US" sz="2100">
              <a:solidFill>
                <a:srgbClr val="0000FF"/>
              </a:solidFill>
              <a:latin typeface="Times New Roman" panose="02020603050405020304" pitchFamily="18" charset="0"/>
              <a:cs typeface="Times New Roman" panose="02020603050405020304" pitchFamily="18" charset="0"/>
            </a:endParaRPr>
          </a:p>
        </p:txBody>
      </p:sp>
      <p:sp>
        <p:nvSpPr>
          <p:cNvPr id="2" name="Freeform 1"/>
          <p:cNvSpPr/>
          <p:nvPr/>
        </p:nvSpPr>
        <p:spPr>
          <a:xfrm>
            <a:off x="294085" y="1047750"/>
            <a:ext cx="2819400" cy="1256110"/>
          </a:xfrm>
          <a:custGeom>
            <a:avLst/>
            <a:gdLst>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936750 w 2209800"/>
              <a:gd name="connsiteY4" fmla="*/ 38100 h 1104900"/>
              <a:gd name="connsiteX5" fmla="*/ 1409700 w 2209800"/>
              <a:gd name="connsiteY5" fmla="*/ 107950 h 1104900"/>
              <a:gd name="connsiteX6" fmla="*/ 685800 w 2209800"/>
              <a:gd name="connsiteY6" fmla="*/ 254000 h 1104900"/>
              <a:gd name="connsiteX7" fmla="*/ 0 w 2209800"/>
              <a:gd name="connsiteY7" fmla="*/ 704850 h 1104900"/>
              <a:gd name="connsiteX8" fmla="*/ 260350 w 2209800"/>
              <a:gd name="connsiteY8"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09700 w 2209800"/>
              <a:gd name="connsiteY4" fmla="*/ 107950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26369 w 2209800"/>
              <a:gd name="connsiteY4" fmla="*/ 91281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49945 h 1149945"/>
              <a:gd name="connsiteX1" fmla="*/ 1797050 w 2209800"/>
              <a:gd name="connsiteY1" fmla="*/ 1149945 h 1149945"/>
              <a:gd name="connsiteX2" fmla="*/ 2209800 w 2209800"/>
              <a:gd name="connsiteY2" fmla="*/ 635595 h 1149945"/>
              <a:gd name="connsiteX3" fmla="*/ 2012950 w 2209800"/>
              <a:gd name="connsiteY3" fmla="*/ 45045 h 1149945"/>
              <a:gd name="connsiteX4" fmla="*/ 1426369 w 2209800"/>
              <a:gd name="connsiteY4" fmla="*/ 136326 h 1149945"/>
              <a:gd name="connsiteX5" fmla="*/ 685800 w 2209800"/>
              <a:gd name="connsiteY5" fmla="*/ 299045 h 1149945"/>
              <a:gd name="connsiteX6" fmla="*/ 0 w 2209800"/>
              <a:gd name="connsiteY6" fmla="*/ 749895 h 1149945"/>
              <a:gd name="connsiteX7" fmla="*/ 260350 w 2209800"/>
              <a:gd name="connsiteY7" fmla="*/ 1149945 h 1149945"/>
              <a:gd name="connsiteX0" fmla="*/ 260350 w 2209800"/>
              <a:gd name="connsiteY0" fmla="*/ 1151694 h 1151694"/>
              <a:gd name="connsiteX1" fmla="*/ 1797050 w 2209800"/>
              <a:gd name="connsiteY1" fmla="*/ 1151694 h 1151694"/>
              <a:gd name="connsiteX2" fmla="*/ 2209800 w 2209800"/>
              <a:gd name="connsiteY2" fmla="*/ 637344 h 1151694"/>
              <a:gd name="connsiteX3" fmla="*/ 2022475 w 2209800"/>
              <a:gd name="connsiteY3" fmla="*/ 42032 h 1151694"/>
              <a:gd name="connsiteX4" fmla="*/ 1426369 w 2209800"/>
              <a:gd name="connsiteY4" fmla="*/ 138075 h 1151694"/>
              <a:gd name="connsiteX5" fmla="*/ 685800 w 2209800"/>
              <a:gd name="connsiteY5" fmla="*/ 300794 h 1151694"/>
              <a:gd name="connsiteX6" fmla="*/ 0 w 2209800"/>
              <a:gd name="connsiteY6" fmla="*/ 751644 h 1151694"/>
              <a:gd name="connsiteX7" fmla="*/ 260350 w 2209800"/>
              <a:gd name="connsiteY7" fmla="*/ 1151694 h 1151694"/>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16944"/>
              <a:gd name="connsiteY0" fmla="*/ 1205145 h 1205145"/>
              <a:gd name="connsiteX1" fmla="*/ 1797050 w 2216944"/>
              <a:gd name="connsiteY1" fmla="*/ 1205145 h 1205145"/>
              <a:gd name="connsiteX2" fmla="*/ 2216944 w 2216944"/>
              <a:gd name="connsiteY2" fmla="*/ 705083 h 1205145"/>
              <a:gd name="connsiteX3" fmla="*/ 2022475 w 2216944"/>
              <a:gd name="connsiteY3" fmla="*/ 95483 h 1205145"/>
              <a:gd name="connsiteX4" fmla="*/ 1426369 w 2216944"/>
              <a:gd name="connsiteY4" fmla="*/ 191526 h 1205145"/>
              <a:gd name="connsiteX5" fmla="*/ 685800 w 2216944"/>
              <a:gd name="connsiteY5" fmla="*/ 354245 h 1205145"/>
              <a:gd name="connsiteX6" fmla="*/ 0 w 2216944"/>
              <a:gd name="connsiteY6" fmla="*/ 805095 h 1205145"/>
              <a:gd name="connsiteX7" fmla="*/ 260350 w 221694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390126 w 2328995"/>
              <a:gd name="connsiteY0" fmla="*/ 1157520 h 1164664"/>
              <a:gd name="connsiteX1" fmla="*/ 1900632 w 2328995"/>
              <a:gd name="connsiteY1" fmla="*/ 1164664 h 1164664"/>
              <a:gd name="connsiteX2" fmla="*/ 2318145 w 2328995"/>
              <a:gd name="connsiteY2" fmla="*/ 705083 h 1164664"/>
              <a:gd name="connsiteX3" fmla="*/ 2123676 w 2328995"/>
              <a:gd name="connsiteY3" fmla="*/ 95483 h 1164664"/>
              <a:gd name="connsiteX4" fmla="*/ 1527570 w 2328995"/>
              <a:gd name="connsiteY4" fmla="*/ 191526 h 1164664"/>
              <a:gd name="connsiteX5" fmla="*/ 787001 w 2328995"/>
              <a:gd name="connsiteY5" fmla="*/ 354245 h 1164664"/>
              <a:gd name="connsiteX6" fmla="*/ 101201 w 2328995"/>
              <a:gd name="connsiteY6" fmla="*/ 805095 h 1164664"/>
              <a:gd name="connsiteX7" fmla="*/ 390126 w 2328995"/>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8397" h="1164664">
                <a:moveTo>
                  <a:pt x="399528" y="1157520"/>
                </a:moveTo>
                <a:lnTo>
                  <a:pt x="1910034" y="1164664"/>
                </a:lnTo>
                <a:cubicBezTo>
                  <a:pt x="2016661" y="1128946"/>
                  <a:pt x="2266163" y="1043220"/>
                  <a:pt x="2327547" y="705083"/>
                </a:cubicBezTo>
                <a:cubicBezTo>
                  <a:pt x="2336542" y="575703"/>
                  <a:pt x="2390783" y="351070"/>
                  <a:pt x="2133078" y="95483"/>
                </a:cubicBezTo>
                <a:cubicBezTo>
                  <a:pt x="2004226" y="-24109"/>
                  <a:pt x="1708686" y="-69882"/>
                  <a:pt x="1536972" y="191526"/>
                </a:cubicBezTo>
                <a:cubicBezTo>
                  <a:pt x="1252016" y="79078"/>
                  <a:pt x="983728" y="114267"/>
                  <a:pt x="796403" y="354245"/>
                </a:cubicBezTo>
                <a:cubicBezTo>
                  <a:pt x="439215" y="199728"/>
                  <a:pt x="53453" y="485743"/>
                  <a:pt x="110603" y="805095"/>
                </a:cubicBezTo>
                <a:cubicBezTo>
                  <a:pt x="-116939" y="979720"/>
                  <a:pt x="19851" y="1149582"/>
                  <a:pt x="399528" y="1157520"/>
                </a:cubicBezTo>
                <a:close/>
              </a:path>
            </a:pathLst>
          </a:custGeom>
          <a:solidFill>
            <a:schemeClr val="accent2">
              <a:lumMod val="20000"/>
              <a:lumOff val="80000"/>
            </a:schemeClr>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3" name="Freeform 2"/>
          <p:cNvSpPr/>
          <p:nvPr/>
        </p:nvSpPr>
        <p:spPr>
          <a:xfrm>
            <a:off x="6311503" y="1047750"/>
            <a:ext cx="2689622" cy="1210866"/>
          </a:xfrm>
          <a:custGeom>
            <a:avLst/>
            <a:gdLst>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704185"/>
              <a:gd name="connsiteY0" fmla="*/ 1006475 h 1006475"/>
              <a:gd name="connsiteX1" fmla="*/ 2200275 w 2704185"/>
              <a:gd name="connsiteY1" fmla="*/ 1006475 h 1006475"/>
              <a:gd name="connsiteX2" fmla="*/ 2679700 w 2704185"/>
              <a:gd name="connsiteY2" fmla="*/ 806450 h 1006475"/>
              <a:gd name="connsiteX3" fmla="*/ 2501900 w 2704185"/>
              <a:gd name="connsiteY3" fmla="*/ 396875 h 1006475"/>
              <a:gd name="connsiteX4" fmla="*/ 1666875 w 2704185"/>
              <a:gd name="connsiteY4" fmla="*/ 0 h 1006475"/>
              <a:gd name="connsiteX5" fmla="*/ 600075 w 2704185"/>
              <a:gd name="connsiteY5" fmla="*/ 25400 h 1006475"/>
              <a:gd name="connsiteX6" fmla="*/ 0 w 2704185"/>
              <a:gd name="connsiteY6" fmla="*/ 615950 h 1006475"/>
              <a:gd name="connsiteX7" fmla="*/ 123825 w 2704185"/>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101363 h 1101363"/>
              <a:gd name="connsiteX1" fmla="*/ 2200275 w 2710992"/>
              <a:gd name="connsiteY1" fmla="*/ 1101363 h 1101363"/>
              <a:gd name="connsiteX2" fmla="*/ 2679700 w 2710992"/>
              <a:gd name="connsiteY2" fmla="*/ 901338 h 1101363"/>
              <a:gd name="connsiteX3" fmla="*/ 2501900 w 2710992"/>
              <a:gd name="connsiteY3" fmla="*/ 491763 h 1101363"/>
              <a:gd name="connsiteX4" fmla="*/ 1666875 w 2710992"/>
              <a:gd name="connsiteY4" fmla="*/ 94888 h 1101363"/>
              <a:gd name="connsiteX5" fmla="*/ 600075 w 2710992"/>
              <a:gd name="connsiteY5" fmla="*/ 120288 h 1101363"/>
              <a:gd name="connsiteX6" fmla="*/ 0 w 2710992"/>
              <a:gd name="connsiteY6" fmla="*/ 710838 h 1101363"/>
              <a:gd name="connsiteX7" fmla="*/ 123825 w 2710992"/>
              <a:gd name="connsiteY7" fmla="*/ 1101363 h 1101363"/>
              <a:gd name="connsiteX0" fmla="*/ 123825 w 2710992"/>
              <a:gd name="connsiteY0" fmla="*/ 1173121 h 1173121"/>
              <a:gd name="connsiteX1" fmla="*/ 2200275 w 2710992"/>
              <a:gd name="connsiteY1" fmla="*/ 1173121 h 1173121"/>
              <a:gd name="connsiteX2" fmla="*/ 2679700 w 2710992"/>
              <a:gd name="connsiteY2" fmla="*/ 973096 h 1173121"/>
              <a:gd name="connsiteX3" fmla="*/ 2501900 w 2710992"/>
              <a:gd name="connsiteY3" fmla="*/ 563521 h 1173121"/>
              <a:gd name="connsiteX4" fmla="*/ 1666875 w 2710992"/>
              <a:gd name="connsiteY4" fmla="*/ 166646 h 1173121"/>
              <a:gd name="connsiteX5" fmla="*/ 600075 w 2710992"/>
              <a:gd name="connsiteY5" fmla="*/ 192046 h 1173121"/>
              <a:gd name="connsiteX6" fmla="*/ 0 w 2710992"/>
              <a:gd name="connsiteY6" fmla="*/ 782596 h 1173121"/>
              <a:gd name="connsiteX7" fmla="*/ 123825 w 2710992"/>
              <a:gd name="connsiteY7" fmla="*/ 1173121 h 1173121"/>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216585 w 2803752"/>
              <a:gd name="connsiteY0" fmla="*/ 1285704 h 1285704"/>
              <a:gd name="connsiteX1" fmla="*/ 2293035 w 2803752"/>
              <a:gd name="connsiteY1" fmla="*/ 1285704 h 1285704"/>
              <a:gd name="connsiteX2" fmla="*/ 2772460 w 2803752"/>
              <a:gd name="connsiteY2" fmla="*/ 1085679 h 1285704"/>
              <a:gd name="connsiteX3" fmla="*/ 2594660 w 2803752"/>
              <a:gd name="connsiteY3" fmla="*/ 676104 h 1285704"/>
              <a:gd name="connsiteX4" fmla="*/ 1759635 w 2803752"/>
              <a:gd name="connsiteY4" fmla="*/ 279229 h 1285704"/>
              <a:gd name="connsiteX5" fmla="*/ 692835 w 2803752"/>
              <a:gd name="connsiteY5" fmla="*/ 304629 h 1285704"/>
              <a:gd name="connsiteX6" fmla="*/ 92760 w 2803752"/>
              <a:gd name="connsiteY6" fmla="*/ 895179 h 1285704"/>
              <a:gd name="connsiteX7" fmla="*/ 216585 w 2803752"/>
              <a:gd name="connsiteY7" fmla="*/ 1285704 h 1285704"/>
              <a:gd name="connsiteX0" fmla="*/ 319131 w 2906298"/>
              <a:gd name="connsiteY0" fmla="*/ 1285704 h 1285704"/>
              <a:gd name="connsiteX1" fmla="*/ 2395581 w 2906298"/>
              <a:gd name="connsiteY1" fmla="*/ 1285704 h 1285704"/>
              <a:gd name="connsiteX2" fmla="*/ 2875006 w 2906298"/>
              <a:gd name="connsiteY2" fmla="*/ 1085679 h 1285704"/>
              <a:gd name="connsiteX3" fmla="*/ 2697206 w 2906298"/>
              <a:gd name="connsiteY3" fmla="*/ 676104 h 1285704"/>
              <a:gd name="connsiteX4" fmla="*/ 1862181 w 2906298"/>
              <a:gd name="connsiteY4" fmla="*/ 279229 h 1285704"/>
              <a:gd name="connsiteX5" fmla="*/ 795381 w 2906298"/>
              <a:gd name="connsiteY5" fmla="*/ 304629 h 1285704"/>
              <a:gd name="connsiteX6" fmla="*/ 195306 w 2906298"/>
              <a:gd name="connsiteY6" fmla="*/ 895179 h 1285704"/>
              <a:gd name="connsiteX7" fmla="*/ 319131 w 2906298"/>
              <a:gd name="connsiteY7" fmla="*/ 1285704 h 1285704"/>
              <a:gd name="connsiteX0" fmla="*/ 420994 w 3008161"/>
              <a:gd name="connsiteY0" fmla="*/ 1285704 h 1285704"/>
              <a:gd name="connsiteX1" fmla="*/ 2497444 w 3008161"/>
              <a:gd name="connsiteY1" fmla="*/ 1285704 h 1285704"/>
              <a:gd name="connsiteX2" fmla="*/ 2976869 w 3008161"/>
              <a:gd name="connsiteY2" fmla="*/ 1085679 h 1285704"/>
              <a:gd name="connsiteX3" fmla="*/ 2799069 w 3008161"/>
              <a:gd name="connsiteY3" fmla="*/ 676104 h 1285704"/>
              <a:gd name="connsiteX4" fmla="*/ 1964044 w 3008161"/>
              <a:gd name="connsiteY4" fmla="*/ 279229 h 1285704"/>
              <a:gd name="connsiteX5" fmla="*/ 897244 w 3008161"/>
              <a:gd name="connsiteY5" fmla="*/ 304629 h 1285704"/>
              <a:gd name="connsiteX6" fmla="*/ 297169 w 3008161"/>
              <a:gd name="connsiteY6" fmla="*/ 895179 h 1285704"/>
              <a:gd name="connsiteX7" fmla="*/ 420994 w 3008161"/>
              <a:gd name="connsiteY7" fmla="*/ 1285704 h 12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8161" h="1285704">
                <a:moveTo>
                  <a:pt x="420994" y="1285704"/>
                </a:moveTo>
                <a:lnTo>
                  <a:pt x="2497444" y="1285704"/>
                </a:lnTo>
                <a:cubicBezTo>
                  <a:pt x="2800127" y="1269829"/>
                  <a:pt x="2934536" y="1209504"/>
                  <a:pt x="2976869" y="1085679"/>
                </a:cubicBezTo>
                <a:cubicBezTo>
                  <a:pt x="3073177" y="872954"/>
                  <a:pt x="2928186" y="730079"/>
                  <a:pt x="2799069" y="676104"/>
                </a:cubicBezTo>
                <a:cubicBezTo>
                  <a:pt x="2787427" y="258062"/>
                  <a:pt x="2299536" y="49571"/>
                  <a:pt x="1964044" y="279229"/>
                </a:cubicBezTo>
                <a:cubicBezTo>
                  <a:pt x="1792594" y="-106004"/>
                  <a:pt x="1087744" y="-88013"/>
                  <a:pt x="897244" y="304629"/>
                </a:cubicBezTo>
                <a:cubicBezTo>
                  <a:pt x="468619" y="101429"/>
                  <a:pt x="1894" y="488779"/>
                  <a:pt x="297169" y="895179"/>
                </a:cubicBezTo>
                <a:cubicBezTo>
                  <a:pt x="-188606" y="965029"/>
                  <a:pt x="-29856" y="1266654"/>
                  <a:pt x="420994" y="1285704"/>
                </a:cubicBezTo>
                <a:close/>
              </a:path>
            </a:pathLst>
          </a:custGeom>
          <a:solidFill>
            <a:srgbClr val="BD8DB6"/>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ltLang="en-US" sz="1800">
              <a:latin typeface="Times New Roman" panose="02020603050405020304" pitchFamily="18" charset="0"/>
              <a:cs typeface="Times New Roman" panose="02020603050405020304" pitchFamily="18" charset="0"/>
            </a:endParaRPr>
          </a:p>
          <a:p>
            <a:pPr algn="ctr">
              <a:defRPr/>
            </a:pPr>
            <a:endParaRPr lang="nl-NL" altLang="en-US" sz="1800">
              <a:latin typeface="Times New Roman" panose="02020603050405020304" pitchFamily="18" charset="0"/>
              <a:cs typeface="Times New Roman" panose="02020603050405020304" pitchFamily="18" charset="0"/>
            </a:endParaRPr>
          </a:p>
          <a:p>
            <a:pPr algn="ctr">
              <a:defRPr/>
            </a:pPr>
            <a:endParaRPr lang="en-US" altLang="en-US" sz="2100">
              <a:latin typeface="Times New Roman" panose="02020603050405020304" pitchFamily="18" charset="0"/>
              <a:cs typeface="Times New Roman" panose="02020603050405020304" pitchFamily="18" charset="0"/>
            </a:endParaRPr>
          </a:p>
          <a:p>
            <a:pPr algn="ctr">
              <a:defRPr/>
            </a:pPr>
            <a:r>
              <a:rPr lang="en-US" altLang="en-US" sz="2100">
                <a:latin typeface="Times New Roman" panose="02020603050405020304" pitchFamily="18" charset="0"/>
                <a:cs typeface="Times New Roman" panose="02020603050405020304" pitchFamily="18" charset="0"/>
              </a:rPr>
              <a:t>Tư tưởng – lý luận</a:t>
            </a:r>
            <a:br>
              <a:rPr lang="en-US" altLang="en-US" sz="2100">
                <a:latin typeface="Times New Roman" panose="02020603050405020304" pitchFamily="18" charset="0"/>
                <a:cs typeface="Times New Roman" panose="02020603050405020304" pitchFamily="18" charset="0"/>
              </a:rPr>
            </a:br>
            <a:r>
              <a:rPr lang="en-US" altLang="en-US" sz="2100">
                <a:latin typeface="Times New Roman" panose="02020603050405020304" pitchFamily="18" charset="0"/>
                <a:cs typeface="Times New Roman" panose="02020603050405020304" pitchFamily="18" charset="0"/>
              </a:rPr>
              <a:t/>
            </a:r>
            <a:br>
              <a:rPr lang="en-US" altLang="en-US" sz="2100">
                <a:latin typeface="Times New Roman" panose="02020603050405020304" pitchFamily="18" charset="0"/>
                <a:cs typeface="Times New Roman" panose="02020603050405020304" pitchFamily="18" charset="0"/>
              </a:rPr>
            </a:br>
            <a:r>
              <a:rPr lang="en-US" altLang="en-US" sz="1800">
                <a:latin typeface="Times New Roman" panose="02020603050405020304" pitchFamily="18" charset="0"/>
                <a:cs typeface="Times New Roman" panose="02020603050405020304" pitchFamily="18" charset="0"/>
              </a:rPr>
              <a:t/>
            </a:r>
            <a:br>
              <a:rPr lang="en-US" altLang="en-US" sz="1800">
                <a:latin typeface="Times New Roman" panose="02020603050405020304" pitchFamily="18" charset="0"/>
                <a:cs typeface="Times New Roman" panose="02020603050405020304" pitchFamily="18" charset="0"/>
              </a:rPr>
            </a:br>
            <a:endParaRPr lang="en-US" altLang="en-US" sz="1800"/>
          </a:p>
        </p:txBody>
      </p:sp>
      <p:sp>
        <p:nvSpPr>
          <p:cNvPr id="6" name="Freeform 5"/>
          <p:cNvSpPr/>
          <p:nvPr/>
        </p:nvSpPr>
        <p:spPr>
          <a:xfrm>
            <a:off x="86916" y="3321368"/>
            <a:ext cx="3026569" cy="1314450"/>
          </a:xfrm>
          <a:custGeom>
            <a:avLst/>
            <a:gdLst>
              <a:gd name="connsiteX0" fmla="*/ 257175 w 2320925"/>
              <a:gd name="connsiteY0" fmla="*/ 1203325 h 1203325"/>
              <a:gd name="connsiteX1" fmla="*/ 2070100 w 2320925"/>
              <a:gd name="connsiteY1" fmla="*/ 1203325 h 1203325"/>
              <a:gd name="connsiteX2" fmla="*/ 2320925 w 2320925"/>
              <a:gd name="connsiteY2" fmla="*/ 508000 h 1203325"/>
              <a:gd name="connsiteX3" fmla="*/ 2089150 w 2320925"/>
              <a:gd name="connsiteY3" fmla="*/ 349250 h 1203325"/>
              <a:gd name="connsiteX4" fmla="*/ 1863725 w 2320925"/>
              <a:gd name="connsiteY4" fmla="*/ 123825 h 1203325"/>
              <a:gd name="connsiteX5" fmla="*/ 1435100 w 2320925"/>
              <a:gd name="connsiteY5" fmla="*/ 0 h 1203325"/>
              <a:gd name="connsiteX6" fmla="*/ 936625 w 2320925"/>
              <a:gd name="connsiteY6" fmla="*/ 31750 h 1203325"/>
              <a:gd name="connsiteX7" fmla="*/ 650875 w 2320925"/>
              <a:gd name="connsiteY7" fmla="*/ 177800 h 1203325"/>
              <a:gd name="connsiteX8" fmla="*/ 0 w 2320925"/>
              <a:gd name="connsiteY8" fmla="*/ 415925 h 1203325"/>
              <a:gd name="connsiteX9" fmla="*/ 82550 w 2320925"/>
              <a:gd name="connsiteY9" fmla="*/ 1111250 h 1203325"/>
              <a:gd name="connsiteX10" fmla="*/ 257175 w 2320925"/>
              <a:gd name="connsiteY10" fmla="*/ 1203325 h 1203325"/>
              <a:gd name="connsiteX0" fmla="*/ 366911 w 2430661"/>
              <a:gd name="connsiteY0" fmla="*/ 1203325 h 1203325"/>
              <a:gd name="connsiteX1" fmla="*/ 2179836 w 2430661"/>
              <a:gd name="connsiteY1" fmla="*/ 1203325 h 1203325"/>
              <a:gd name="connsiteX2" fmla="*/ 2430661 w 2430661"/>
              <a:gd name="connsiteY2" fmla="*/ 508000 h 1203325"/>
              <a:gd name="connsiteX3" fmla="*/ 2198886 w 2430661"/>
              <a:gd name="connsiteY3" fmla="*/ 349250 h 1203325"/>
              <a:gd name="connsiteX4" fmla="*/ 1973461 w 2430661"/>
              <a:gd name="connsiteY4" fmla="*/ 123825 h 1203325"/>
              <a:gd name="connsiteX5" fmla="*/ 1544836 w 2430661"/>
              <a:gd name="connsiteY5" fmla="*/ 0 h 1203325"/>
              <a:gd name="connsiteX6" fmla="*/ 1046361 w 2430661"/>
              <a:gd name="connsiteY6" fmla="*/ 31750 h 1203325"/>
              <a:gd name="connsiteX7" fmla="*/ 760611 w 2430661"/>
              <a:gd name="connsiteY7" fmla="*/ 177800 h 1203325"/>
              <a:gd name="connsiteX8" fmla="*/ 109736 w 2430661"/>
              <a:gd name="connsiteY8" fmla="*/ 415925 h 1203325"/>
              <a:gd name="connsiteX9" fmla="*/ 192286 w 2430661"/>
              <a:gd name="connsiteY9" fmla="*/ 1111250 h 1203325"/>
              <a:gd name="connsiteX10" fmla="*/ 366911 w 2430661"/>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23825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10965 h 1210965"/>
              <a:gd name="connsiteX1" fmla="*/ 2236737 w 2487562"/>
              <a:gd name="connsiteY1" fmla="*/ 1210965 h 1210965"/>
              <a:gd name="connsiteX2" fmla="*/ 2487562 w 2487562"/>
              <a:gd name="connsiteY2" fmla="*/ 515640 h 1210965"/>
              <a:gd name="connsiteX3" fmla="*/ 2255787 w 2487562"/>
              <a:gd name="connsiteY3" fmla="*/ 356890 h 1210965"/>
              <a:gd name="connsiteX4" fmla="*/ 2030362 w 2487562"/>
              <a:gd name="connsiteY4" fmla="*/ 131465 h 1210965"/>
              <a:gd name="connsiteX5" fmla="*/ 1601737 w 2487562"/>
              <a:gd name="connsiteY5" fmla="*/ 7640 h 1210965"/>
              <a:gd name="connsiteX6" fmla="*/ 1103262 w 2487562"/>
              <a:gd name="connsiteY6" fmla="*/ 39390 h 1210965"/>
              <a:gd name="connsiteX7" fmla="*/ 817512 w 2487562"/>
              <a:gd name="connsiteY7" fmla="*/ 131465 h 1210965"/>
              <a:gd name="connsiteX8" fmla="*/ 166637 w 2487562"/>
              <a:gd name="connsiteY8" fmla="*/ 423565 h 1210965"/>
              <a:gd name="connsiteX9" fmla="*/ 249187 w 2487562"/>
              <a:gd name="connsiteY9" fmla="*/ 1118890 h 1210965"/>
              <a:gd name="connsiteX10" fmla="*/ 423812 w 2487562"/>
              <a:gd name="connsiteY10" fmla="*/ 1210965 h 1210965"/>
              <a:gd name="connsiteX0" fmla="*/ 423812 w 2487562"/>
              <a:gd name="connsiteY0" fmla="*/ 1224763 h 1224763"/>
              <a:gd name="connsiteX1" fmla="*/ 2236737 w 2487562"/>
              <a:gd name="connsiteY1" fmla="*/ 1224763 h 1224763"/>
              <a:gd name="connsiteX2" fmla="*/ 2487562 w 2487562"/>
              <a:gd name="connsiteY2" fmla="*/ 529438 h 1224763"/>
              <a:gd name="connsiteX3" fmla="*/ 2255787 w 2487562"/>
              <a:gd name="connsiteY3" fmla="*/ 370688 h 1224763"/>
              <a:gd name="connsiteX4" fmla="*/ 2030362 w 2487562"/>
              <a:gd name="connsiteY4" fmla="*/ 145263 h 1224763"/>
              <a:gd name="connsiteX5" fmla="*/ 1601737 w 2487562"/>
              <a:gd name="connsiteY5" fmla="*/ 21438 h 1224763"/>
              <a:gd name="connsiteX6" fmla="*/ 1112787 w 2487562"/>
              <a:gd name="connsiteY6" fmla="*/ 30963 h 1224763"/>
              <a:gd name="connsiteX7" fmla="*/ 817512 w 2487562"/>
              <a:gd name="connsiteY7" fmla="*/ 145263 h 1224763"/>
              <a:gd name="connsiteX8" fmla="*/ 166637 w 2487562"/>
              <a:gd name="connsiteY8" fmla="*/ 437363 h 1224763"/>
              <a:gd name="connsiteX9" fmla="*/ 249187 w 2487562"/>
              <a:gd name="connsiteY9" fmla="*/ 1132688 h 1224763"/>
              <a:gd name="connsiteX10" fmla="*/ 423812 w 2487562"/>
              <a:gd name="connsiteY10" fmla="*/ 1224763 h 1224763"/>
              <a:gd name="connsiteX0" fmla="*/ 423812 w 2487562"/>
              <a:gd name="connsiteY0" fmla="*/ 1276040 h 1276040"/>
              <a:gd name="connsiteX1" fmla="*/ 2236737 w 2487562"/>
              <a:gd name="connsiteY1" fmla="*/ 1276040 h 1276040"/>
              <a:gd name="connsiteX2" fmla="*/ 2487562 w 2487562"/>
              <a:gd name="connsiteY2" fmla="*/ 580715 h 1276040"/>
              <a:gd name="connsiteX3" fmla="*/ 2255787 w 2487562"/>
              <a:gd name="connsiteY3" fmla="*/ 421965 h 1276040"/>
              <a:gd name="connsiteX4" fmla="*/ 2030362 w 2487562"/>
              <a:gd name="connsiteY4" fmla="*/ 196540 h 1276040"/>
              <a:gd name="connsiteX5" fmla="*/ 1601737 w 2487562"/>
              <a:gd name="connsiteY5" fmla="*/ 72715 h 1276040"/>
              <a:gd name="connsiteX6" fmla="*/ 1112787 w 2487562"/>
              <a:gd name="connsiteY6" fmla="*/ 82240 h 1276040"/>
              <a:gd name="connsiteX7" fmla="*/ 817512 w 2487562"/>
              <a:gd name="connsiteY7" fmla="*/ 196540 h 1276040"/>
              <a:gd name="connsiteX8" fmla="*/ 166637 w 2487562"/>
              <a:gd name="connsiteY8" fmla="*/ 488640 h 1276040"/>
              <a:gd name="connsiteX9" fmla="*/ 249187 w 2487562"/>
              <a:gd name="connsiteY9" fmla="*/ 1183965 h 1276040"/>
              <a:gd name="connsiteX10" fmla="*/ 423812 w 2487562"/>
              <a:gd name="connsiteY10" fmla="*/ 1276040 h 1276040"/>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8256"/>
              <a:gd name="connsiteY0" fmla="*/ 1359584 h 1359584"/>
              <a:gd name="connsiteX1" fmla="*/ 2236737 w 2488256"/>
              <a:gd name="connsiteY1" fmla="*/ 1359584 h 1359584"/>
              <a:gd name="connsiteX2" fmla="*/ 2487562 w 2488256"/>
              <a:gd name="connsiteY2" fmla="*/ 664259 h 1359584"/>
              <a:gd name="connsiteX3" fmla="*/ 2255787 w 2488256"/>
              <a:gd name="connsiteY3" fmla="*/ 505509 h 1359584"/>
              <a:gd name="connsiteX4" fmla="*/ 2030362 w 2488256"/>
              <a:gd name="connsiteY4" fmla="*/ 280084 h 1359584"/>
              <a:gd name="connsiteX5" fmla="*/ 1601737 w 2488256"/>
              <a:gd name="connsiteY5" fmla="*/ 156259 h 1359584"/>
              <a:gd name="connsiteX6" fmla="*/ 1112787 w 2488256"/>
              <a:gd name="connsiteY6" fmla="*/ 165784 h 1359584"/>
              <a:gd name="connsiteX7" fmla="*/ 817512 w 2488256"/>
              <a:gd name="connsiteY7" fmla="*/ 280084 h 1359584"/>
              <a:gd name="connsiteX8" fmla="*/ 166637 w 2488256"/>
              <a:gd name="connsiteY8" fmla="*/ 572184 h 1359584"/>
              <a:gd name="connsiteX9" fmla="*/ 249187 w 2488256"/>
              <a:gd name="connsiteY9" fmla="*/ 1267509 h 1359584"/>
              <a:gd name="connsiteX10" fmla="*/ 423812 w 2488256"/>
              <a:gd name="connsiteY10" fmla="*/ 1359584 h 1359584"/>
              <a:gd name="connsiteX0" fmla="*/ 423812 w 2613718"/>
              <a:gd name="connsiteY0" fmla="*/ 1359584 h 1359584"/>
              <a:gd name="connsiteX1" fmla="*/ 2236737 w 2613718"/>
              <a:gd name="connsiteY1" fmla="*/ 1359584 h 1359584"/>
              <a:gd name="connsiteX2" fmla="*/ 2487562 w 2613718"/>
              <a:gd name="connsiteY2" fmla="*/ 664259 h 1359584"/>
              <a:gd name="connsiteX3" fmla="*/ 2255787 w 2613718"/>
              <a:gd name="connsiteY3" fmla="*/ 505509 h 1359584"/>
              <a:gd name="connsiteX4" fmla="*/ 2030362 w 2613718"/>
              <a:gd name="connsiteY4" fmla="*/ 280084 h 1359584"/>
              <a:gd name="connsiteX5" fmla="*/ 1601737 w 2613718"/>
              <a:gd name="connsiteY5" fmla="*/ 156259 h 1359584"/>
              <a:gd name="connsiteX6" fmla="*/ 1112787 w 2613718"/>
              <a:gd name="connsiteY6" fmla="*/ 165784 h 1359584"/>
              <a:gd name="connsiteX7" fmla="*/ 817512 w 2613718"/>
              <a:gd name="connsiteY7" fmla="*/ 280084 h 1359584"/>
              <a:gd name="connsiteX8" fmla="*/ 166637 w 2613718"/>
              <a:gd name="connsiteY8" fmla="*/ 572184 h 1359584"/>
              <a:gd name="connsiteX9" fmla="*/ 249187 w 2613718"/>
              <a:gd name="connsiteY9" fmla="*/ 1267509 h 1359584"/>
              <a:gd name="connsiteX10" fmla="*/ 423812 w 2613718"/>
              <a:gd name="connsiteY10" fmla="*/ 1359584 h 1359584"/>
              <a:gd name="connsiteX0" fmla="*/ 423812 w 2679088"/>
              <a:gd name="connsiteY0" fmla="*/ 1359584 h 1359584"/>
              <a:gd name="connsiteX1" fmla="*/ 2236737 w 2679088"/>
              <a:gd name="connsiteY1" fmla="*/ 1359584 h 1359584"/>
              <a:gd name="connsiteX2" fmla="*/ 2487562 w 2679088"/>
              <a:gd name="connsiteY2" fmla="*/ 664259 h 1359584"/>
              <a:gd name="connsiteX3" fmla="*/ 2255787 w 2679088"/>
              <a:gd name="connsiteY3" fmla="*/ 505509 h 1359584"/>
              <a:gd name="connsiteX4" fmla="*/ 2030362 w 2679088"/>
              <a:gd name="connsiteY4" fmla="*/ 280084 h 1359584"/>
              <a:gd name="connsiteX5" fmla="*/ 1601737 w 2679088"/>
              <a:gd name="connsiteY5" fmla="*/ 156259 h 1359584"/>
              <a:gd name="connsiteX6" fmla="*/ 1112787 w 2679088"/>
              <a:gd name="connsiteY6" fmla="*/ 165784 h 1359584"/>
              <a:gd name="connsiteX7" fmla="*/ 817512 w 2679088"/>
              <a:gd name="connsiteY7" fmla="*/ 280084 h 1359584"/>
              <a:gd name="connsiteX8" fmla="*/ 166637 w 2679088"/>
              <a:gd name="connsiteY8" fmla="*/ 572184 h 1359584"/>
              <a:gd name="connsiteX9" fmla="*/ 249187 w 2679088"/>
              <a:gd name="connsiteY9" fmla="*/ 1267509 h 1359584"/>
              <a:gd name="connsiteX10" fmla="*/ 423812 w 2679088"/>
              <a:gd name="connsiteY10" fmla="*/ 1359584 h 13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9088" h="1359584">
                <a:moveTo>
                  <a:pt x="423812" y="1359584"/>
                </a:moveTo>
                <a:lnTo>
                  <a:pt x="2236737" y="1359584"/>
                </a:lnTo>
                <a:cubicBezTo>
                  <a:pt x="2656895" y="1356409"/>
                  <a:pt x="2851629" y="896034"/>
                  <a:pt x="2487562" y="664259"/>
                </a:cubicBezTo>
                <a:cubicBezTo>
                  <a:pt x="2492854" y="595467"/>
                  <a:pt x="2472745" y="428251"/>
                  <a:pt x="2255787" y="505509"/>
                </a:cubicBezTo>
                <a:cubicBezTo>
                  <a:pt x="2253670" y="392267"/>
                  <a:pt x="2242029" y="279026"/>
                  <a:pt x="2030362" y="280084"/>
                </a:cubicBezTo>
                <a:cubicBezTo>
                  <a:pt x="2004962" y="137209"/>
                  <a:pt x="1795412" y="-21541"/>
                  <a:pt x="1601737" y="156259"/>
                </a:cubicBezTo>
                <a:cubicBezTo>
                  <a:pt x="1470504" y="-88216"/>
                  <a:pt x="1209095" y="-15191"/>
                  <a:pt x="1112787" y="165784"/>
                </a:cubicBezTo>
                <a:cubicBezTo>
                  <a:pt x="1008012" y="122392"/>
                  <a:pt x="865137" y="98051"/>
                  <a:pt x="817512" y="280084"/>
                </a:cubicBezTo>
                <a:cubicBezTo>
                  <a:pt x="568804" y="70534"/>
                  <a:pt x="53395" y="245159"/>
                  <a:pt x="166637" y="572184"/>
                </a:cubicBezTo>
                <a:cubicBezTo>
                  <a:pt x="-110646" y="775384"/>
                  <a:pt x="-13280" y="1102409"/>
                  <a:pt x="249187" y="1267509"/>
                </a:cubicBezTo>
                <a:cubicBezTo>
                  <a:pt x="288345" y="1352176"/>
                  <a:pt x="346554" y="1357467"/>
                  <a:pt x="423812" y="1359584"/>
                </a:cubicBezTo>
                <a:close/>
              </a:path>
            </a:pathLst>
          </a:custGeom>
          <a:solidFill>
            <a:schemeClr val="accent1">
              <a:lumMod val="60000"/>
              <a:lumOff val="40000"/>
            </a:schemeClr>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7" name="Freeform 6"/>
          <p:cNvSpPr/>
          <p:nvPr/>
        </p:nvSpPr>
        <p:spPr>
          <a:xfrm>
            <a:off x="5813822" y="3436144"/>
            <a:ext cx="3294459" cy="1307306"/>
          </a:xfrm>
          <a:custGeom>
            <a:avLst/>
            <a:gdLst>
              <a:gd name="connsiteX0" fmla="*/ 171450 w 2209800"/>
              <a:gd name="connsiteY0" fmla="*/ 1162050 h 1162050"/>
              <a:gd name="connsiteX1" fmla="*/ 2076450 w 2209800"/>
              <a:gd name="connsiteY1" fmla="*/ 1162050 h 1162050"/>
              <a:gd name="connsiteX2" fmla="*/ 2209800 w 2209800"/>
              <a:gd name="connsiteY2" fmla="*/ 476250 h 1162050"/>
              <a:gd name="connsiteX3" fmla="*/ 1701800 w 2209800"/>
              <a:gd name="connsiteY3" fmla="*/ 0 h 1162050"/>
              <a:gd name="connsiteX4" fmla="*/ 1235075 w 2209800"/>
              <a:gd name="connsiteY4" fmla="*/ 63500 h 1162050"/>
              <a:gd name="connsiteX5" fmla="*/ 720725 w 2209800"/>
              <a:gd name="connsiteY5" fmla="*/ 79375 h 1162050"/>
              <a:gd name="connsiteX6" fmla="*/ 177800 w 2209800"/>
              <a:gd name="connsiteY6" fmla="*/ 320675 h 1162050"/>
              <a:gd name="connsiteX7" fmla="*/ 6350 w 2209800"/>
              <a:gd name="connsiteY7" fmla="*/ 552450 h 1162050"/>
              <a:gd name="connsiteX8" fmla="*/ 0 w 2209800"/>
              <a:gd name="connsiteY8" fmla="*/ 790575 h 1162050"/>
              <a:gd name="connsiteX9" fmla="*/ 171450 w 2209800"/>
              <a:gd name="connsiteY9" fmla="*/ 1162050 h 1162050"/>
              <a:gd name="connsiteX0" fmla="*/ 171450 w 2273864"/>
              <a:gd name="connsiteY0" fmla="*/ 1162050 h 1162050"/>
              <a:gd name="connsiteX1" fmla="*/ 2076450 w 2273864"/>
              <a:gd name="connsiteY1" fmla="*/ 1162050 h 1162050"/>
              <a:gd name="connsiteX2" fmla="*/ 2209800 w 2273864"/>
              <a:gd name="connsiteY2" fmla="*/ 476250 h 1162050"/>
              <a:gd name="connsiteX3" fmla="*/ 1701800 w 2273864"/>
              <a:gd name="connsiteY3" fmla="*/ 0 h 1162050"/>
              <a:gd name="connsiteX4" fmla="*/ 1235075 w 2273864"/>
              <a:gd name="connsiteY4" fmla="*/ 63500 h 1162050"/>
              <a:gd name="connsiteX5" fmla="*/ 720725 w 2273864"/>
              <a:gd name="connsiteY5" fmla="*/ 79375 h 1162050"/>
              <a:gd name="connsiteX6" fmla="*/ 177800 w 2273864"/>
              <a:gd name="connsiteY6" fmla="*/ 320675 h 1162050"/>
              <a:gd name="connsiteX7" fmla="*/ 6350 w 2273864"/>
              <a:gd name="connsiteY7" fmla="*/ 552450 h 1162050"/>
              <a:gd name="connsiteX8" fmla="*/ 0 w 2273864"/>
              <a:gd name="connsiteY8" fmla="*/ 790575 h 1162050"/>
              <a:gd name="connsiteX9" fmla="*/ 171450 w 2273864"/>
              <a:gd name="connsiteY9" fmla="*/ 1162050 h 1162050"/>
              <a:gd name="connsiteX0" fmla="*/ 171450 w 2413593"/>
              <a:gd name="connsiteY0" fmla="*/ 1162050 h 1162050"/>
              <a:gd name="connsiteX1" fmla="*/ 2076450 w 2413593"/>
              <a:gd name="connsiteY1" fmla="*/ 1162050 h 1162050"/>
              <a:gd name="connsiteX2" fmla="*/ 2209800 w 2413593"/>
              <a:gd name="connsiteY2" fmla="*/ 476250 h 1162050"/>
              <a:gd name="connsiteX3" fmla="*/ 1701800 w 2413593"/>
              <a:gd name="connsiteY3" fmla="*/ 0 h 1162050"/>
              <a:gd name="connsiteX4" fmla="*/ 1235075 w 2413593"/>
              <a:gd name="connsiteY4" fmla="*/ 63500 h 1162050"/>
              <a:gd name="connsiteX5" fmla="*/ 720725 w 2413593"/>
              <a:gd name="connsiteY5" fmla="*/ 79375 h 1162050"/>
              <a:gd name="connsiteX6" fmla="*/ 177800 w 2413593"/>
              <a:gd name="connsiteY6" fmla="*/ 320675 h 1162050"/>
              <a:gd name="connsiteX7" fmla="*/ 6350 w 2413593"/>
              <a:gd name="connsiteY7" fmla="*/ 552450 h 1162050"/>
              <a:gd name="connsiteX8" fmla="*/ 0 w 2413593"/>
              <a:gd name="connsiteY8" fmla="*/ 790575 h 1162050"/>
              <a:gd name="connsiteX9" fmla="*/ 171450 w 2413593"/>
              <a:gd name="connsiteY9" fmla="*/ 1162050 h 1162050"/>
              <a:gd name="connsiteX0" fmla="*/ 171450 w 2413593"/>
              <a:gd name="connsiteY0" fmla="*/ 1162050 h 1162050"/>
              <a:gd name="connsiteX1" fmla="*/ 2076450 w 2413593"/>
              <a:gd name="connsiteY1" fmla="*/ 1162050 h 1162050"/>
              <a:gd name="connsiteX2" fmla="*/ 2209800 w 2413593"/>
              <a:gd name="connsiteY2" fmla="*/ 476250 h 1162050"/>
              <a:gd name="connsiteX3" fmla="*/ 1701800 w 2413593"/>
              <a:gd name="connsiteY3" fmla="*/ 0 h 1162050"/>
              <a:gd name="connsiteX4" fmla="*/ 1235075 w 2413593"/>
              <a:gd name="connsiteY4" fmla="*/ 63500 h 1162050"/>
              <a:gd name="connsiteX5" fmla="*/ 720725 w 2413593"/>
              <a:gd name="connsiteY5" fmla="*/ 79375 h 1162050"/>
              <a:gd name="connsiteX6" fmla="*/ 177800 w 2413593"/>
              <a:gd name="connsiteY6" fmla="*/ 320675 h 1162050"/>
              <a:gd name="connsiteX7" fmla="*/ 6350 w 2413593"/>
              <a:gd name="connsiteY7" fmla="*/ 552450 h 1162050"/>
              <a:gd name="connsiteX8" fmla="*/ 0 w 2413593"/>
              <a:gd name="connsiteY8" fmla="*/ 790575 h 1162050"/>
              <a:gd name="connsiteX9" fmla="*/ 171450 w 2413593"/>
              <a:gd name="connsiteY9" fmla="*/ 1162050 h 1162050"/>
              <a:gd name="connsiteX0" fmla="*/ 171450 w 2413593"/>
              <a:gd name="connsiteY0" fmla="*/ 1139825 h 1139825"/>
              <a:gd name="connsiteX1" fmla="*/ 2076450 w 2413593"/>
              <a:gd name="connsiteY1" fmla="*/ 1139825 h 1139825"/>
              <a:gd name="connsiteX2" fmla="*/ 2209800 w 2413593"/>
              <a:gd name="connsiteY2" fmla="*/ 454025 h 1139825"/>
              <a:gd name="connsiteX3" fmla="*/ 1704975 w 2413593"/>
              <a:gd name="connsiteY3" fmla="*/ 0 h 1139825"/>
              <a:gd name="connsiteX4" fmla="*/ 1235075 w 2413593"/>
              <a:gd name="connsiteY4" fmla="*/ 41275 h 1139825"/>
              <a:gd name="connsiteX5" fmla="*/ 720725 w 2413593"/>
              <a:gd name="connsiteY5" fmla="*/ 57150 h 1139825"/>
              <a:gd name="connsiteX6" fmla="*/ 177800 w 2413593"/>
              <a:gd name="connsiteY6" fmla="*/ 298450 h 1139825"/>
              <a:gd name="connsiteX7" fmla="*/ 6350 w 2413593"/>
              <a:gd name="connsiteY7" fmla="*/ 530225 h 1139825"/>
              <a:gd name="connsiteX8" fmla="*/ 0 w 2413593"/>
              <a:gd name="connsiteY8" fmla="*/ 768350 h 1139825"/>
              <a:gd name="connsiteX9" fmla="*/ 171450 w 2413593"/>
              <a:gd name="connsiteY9" fmla="*/ 1139825 h 1139825"/>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222960 w 2465103"/>
              <a:gd name="connsiteY0" fmla="*/ 1319019 h 1319019"/>
              <a:gd name="connsiteX1" fmla="*/ 2127960 w 2465103"/>
              <a:gd name="connsiteY1" fmla="*/ 1319019 h 1319019"/>
              <a:gd name="connsiteX2" fmla="*/ 2261310 w 2465103"/>
              <a:gd name="connsiteY2" fmla="*/ 633219 h 1319019"/>
              <a:gd name="connsiteX3" fmla="*/ 1756485 w 2465103"/>
              <a:gd name="connsiteY3" fmla="*/ 179194 h 1319019"/>
              <a:gd name="connsiteX4" fmla="*/ 1286585 w 2465103"/>
              <a:gd name="connsiteY4" fmla="*/ 220469 h 1319019"/>
              <a:gd name="connsiteX5" fmla="*/ 772235 w 2465103"/>
              <a:gd name="connsiteY5" fmla="*/ 236344 h 1319019"/>
              <a:gd name="connsiteX6" fmla="*/ 229310 w 2465103"/>
              <a:gd name="connsiteY6" fmla="*/ 477644 h 1319019"/>
              <a:gd name="connsiteX7" fmla="*/ 57860 w 2465103"/>
              <a:gd name="connsiteY7" fmla="*/ 709419 h 1319019"/>
              <a:gd name="connsiteX8" fmla="*/ 51510 w 2465103"/>
              <a:gd name="connsiteY8" fmla="*/ 947544 h 1319019"/>
              <a:gd name="connsiteX9" fmla="*/ 222960 w 2465103"/>
              <a:gd name="connsiteY9" fmla="*/ 1319019 h 1319019"/>
              <a:gd name="connsiteX0" fmla="*/ 222960 w 2465103"/>
              <a:gd name="connsiteY0" fmla="*/ 1319019 h 1319019"/>
              <a:gd name="connsiteX1" fmla="*/ 2127960 w 2465103"/>
              <a:gd name="connsiteY1" fmla="*/ 1319019 h 1319019"/>
              <a:gd name="connsiteX2" fmla="*/ 2261310 w 2465103"/>
              <a:gd name="connsiteY2" fmla="*/ 633219 h 1319019"/>
              <a:gd name="connsiteX3" fmla="*/ 1756485 w 2465103"/>
              <a:gd name="connsiteY3" fmla="*/ 179194 h 1319019"/>
              <a:gd name="connsiteX4" fmla="*/ 1286585 w 2465103"/>
              <a:gd name="connsiteY4" fmla="*/ 220469 h 1319019"/>
              <a:gd name="connsiteX5" fmla="*/ 772235 w 2465103"/>
              <a:gd name="connsiteY5" fmla="*/ 236344 h 1319019"/>
              <a:gd name="connsiteX6" fmla="*/ 229310 w 2465103"/>
              <a:gd name="connsiteY6" fmla="*/ 477644 h 1319019"/>
              <a:gd name="connsiteX7" fmla="*/ 57860 w 2465103"/>
              <a:gd name="connsiteY7" fmla="*/ 709419 h 1319019"/>
              <a:gd name="connsiteX8" fmla="*/ 51510 w 2465103"/>
              <a:gd name="connsiteY8" fmla="*/ 947544 h 1319019"/>
              <a:gd name="connsiteX9" fmla="*/ 222960 w 2465103"/>
              <a:gd name="connsiteY9" fmla="*/ 1319019 h 1319019"/>
              <a:gd name="connsiteX0" fmla="*/ 226648 w 2468791"/>
              <a:gd name="connsiteY0" fmla="*/ 1319019 h 1319019"/>
              <a:gd name="connsiteX1" fmla="*/ 2131648 w 2468791"/>
              <a:gd name="connsiteY1" fmla="*/ 1319019 h 1319019"/>
              <a:gd name="connsiteX2" fmla="*/ 2264998 w 2468791"/>
              <a:gd name="connsiteY2" fmla="*/ 633219 h 1319019"/>
              <a:gd name="connsiteX3" fmla="*/ 1760173 w 2468791"/>
              <a:gd name="connsiteY3" fmla="*/ 179194 h 1319019"/>
              <a:gd name="connsiteX4" fmla="*/ 1290273 w 2468791"/>
              <a:gd name="connsiteY4" fmla="*/ 220469 h 1319019"/>
              <a:gd name="connsiteX5" fmla="*/ 775923 w 2468791"/>
              <a:gd name="connsiteY5" fmla="*/ 236344 h 1319019"/>
              <a:gd name="connsiteX6" fmla="*/ 232998 w 2468791"/>
              <a:gd name="connsiteY6" fmla="*/ 477644 h 1319019"/>
              <a:gd name="connsiteX7" fmla="*/ 61548 w 2468791"/>
              <a:gd name="connsiteY7" fmla="*/ 709419 h 1319019"/>
              <a:gd name="connsiteX8" fmla="*/ 55198 w 2468791"/>
              <a:gd name="connsiteY8" fmla="*/ 947544 h 1319019"/>
              <a:gd name="connsiteX9" fmla="*/ 226648 w 2468791"/>
              <a:gd name="connsiteY9" fmla="*/ 1319019 h 1319019"/>
              <a:gd name="connsiteX0" fmla="*/ 282836 w 2524979"/>
              <a:gd name="connsiteY0" fmla="*/ 1319019 h 1319019"/>
              <a:gd name="connsiteX1" fmla="*/ 2187836 w 2524979"/>
              <a:gd name="connsiteY1" fmla="*/ 1319019 h 1319019"/>
              <a:gd name="connsiteX2" fmla="*/ 2321186 w 2524979"/>
              <a:gd name="connsiteY2" fmla="*/ 633219 h 1319019"/>
              <a:gd name="connsiteX3" fmla="*/ 1816361 w 2524979"/>
              <a:gd name="connsiteY3" fmla="*/ 179194 h 1319019"/>
              <a:gd name="connsiteX4" fmla="*/ 1346461 w 2524979"/>
              <a:gd name="connsiteY4" fmla="*/ 220469 h 1319019"/>
              <a:gd name="connsiteX5" fmla="*/ 832111 w 2524979"/>
              <a:gd name="connsiteY5" fmla="*/ 236344 h 1319019"/>
              <a:gd name="connsiteX6" fmla="*/ 289186 w 2524979"/>
              <a:gd name="connsiteY6" fmla="*/ 477644 h 1319019"/>
              <a:gd name="connsiteX7" fmla="*/ 117736 w 2524979"/>
              <a:gd name="connsiteY7" fmla="*/ 709419 h 1319019"/>
              <a:gd name="connsiteX8" fmla="*/ 111386 w 2524979"/>
              <a:gd name="connsiteY8" fmla="*/ 947544 h 1319019"/>
              <a:gd name="connsiteX9" fmla="*/ 282836 w 2524979"/>
              <a:gd name="connsiteY9" fmla="*/ 1319019 h 1319019"/>
              <a:gd name="connsiteX0" fmla="*/ 336258 w 2578401"/>
              <a:gd name="connsiteY0" fmla="*/ 1319019 h 1319019"/>
              <a:gd name="connsiteX1" fmla="*/ 2241258 w 2578401"/>
              <a:gd name="connsiteY1" fmla="*/ 1319019 h 1319019"/>
              <a:gd name="connsiteX2" fmla="*/ 2374608 w 2578401"/>
              <a:gd name="connsiteY2" fmla="*/ 633219 h 1319019"/>
              <a:gd name="connsiteX3" fmla="*/ 1869783 w 2578401"/>
              <a:gd name="connsiteY3" fmla="*/ 179194 h 1319019"/>
              <a:gd name="connsiteX4" fmla="*/ 1399883 w 2578401"/>
              <a:gd name="connsiteY4" fmla="*/ 220469 h 1319019"/>
              <a:gd name="connsiteX5" fmla="*/ 885533 w 2578401"/>
              <a:gd name="connsiteY5" fmla="*/ 236344 h 1319019"/>
              <a:gd name="connsiteX6" fmla="*/ 342608 w 2578401"/>
              <a:gd name="connsiteY6" fmla="*/ 477644 h 1319019"/>
              <a:gd name="connsiteX7" fmla="*/ 171158 w 2578401"/>
              <a:gd name="connsiteY7" fmla="*/ 709419 h 1319019"/>
              <a:gd name="connsiteX8" fmla="*/ 164808 w 2578401"/>
              <a:gd name="connsiteY8" fmla="*/ 947544 h 1319019"/>
              <a:gd name="connsiteX9" fmla="*/ 336258 w 2578401"/>
              <a:gd name="connsiteY9" fmla="*/ 1319019 h 1319019"/>
              <a:gd name="connsiteX0" fmla="*/ 323711 w 2565854"/>
              <a:gd name="connsiteY0" fmla="*/ 1319019 h 1319019"/>
              <a:gd name="connsiteX1" fmla="*/ 2228711 w 2565854"/>
              <a:gd name="connsiteY1" fmla="*/ 1319019 h 1319019"/>
              <a:gd name="connsiteX2" fmla="*/ 2362061 w 2565854"/>
              <a:gd name="connsiteY2" fmla="*/ 633219 h 1319019"/>
              <a:gd name="connsiteX3" fmla="*/ 1857236 w 2565854"/>
              <a:gd name="connsiteY3" fmla="*/ 179194 h 1319019"/>
              <a:gd name="connsiteX4" fmla="*/ 1387336 w 2565854"/>
              <a:gd name="connsiteY4" fmla="*/ 220469 h 1319019"/>
              <a:gd name="connsiteX5" fmla="*/ 872986 w 2565854"/>
              <a:gd name="connsiteY5" fmla="*/ 236344 h 1319019"/>
              <a:gd name="connsiteX6" fmla="*/ 330061 w 2565854"/>
              <a:gd name="connsiteY6" fmla="*/ 477644 h 1319019"/>
              <a:gd name="connsiteX7" fmla="*/ 158611 w 2565854"/>
              <a:gd name="connsiteY7" fmla="*/ 709419 h 1319019"/>
              <a:gd name="connsiteX8" fmla="*/ 152261 w 2565854"/>
              <a:gd name="connsiteY8" fmla="*/ 947544 h 1319019"/>
              <a:gd name="connsiteX9" fmla="*/ 323711 w 2565854"/>
              <a:gd name="connsiteY9" fmla="*/ 1319019 h 131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5854" h="1319019">
                <a:moveTo>
                  <a:pt x="323711" y="1319019"/>
                </a:moveTo>
                <a:lnTo>
                  <a:pt x="2228711" y="1319019"/>
                </a:lnTo>
                <a:cubicBezTo>
                  <a:pt x="2606536" y="1287269"/>
                  <a:pt x="2689086" y="814194"/>
                  <a:pt x="2362061" y="633219"/>
                </a:cubicBezTo>
                <a:cubicBezTo>
                  <a:pt x="2659453" y="331594"/>
                  <a:pt x="2283744" y="-176406"/>
                  <a:pt x="1857236" y="179194"/>
                </a:cubicBezTo>
                <a:cubicBezTo>
                  <a:pt x="1719653" y="50077"/>
                  <a:pt x="1540794" y="32086"/>
                  <a:pt x="1387336" y="220469"/>
                </a:cubicBezTo>
                <a:cubicBezTo>
                  <a:pt x="1247636" y="-148889"/>
                  <a:pt x="936486" y="8802"/>
                  <a:pt x="872986" y="236344"/>
                </a:cubicBezTo>
                <a:cubicBezTo>
                  <a:pt x="609461" y="94527"/>
                  <a:pt x="301486" y="241636"/>
                  <a:pt x="330061" y="477644"/>
                </a:cubicBezTo>
                <a:cubicBezTo>
                  <a:pt x="104636" y="466002"/>
                  <a:pt x="41136" y="613111"/>
                  <a:pt x="158611" y="709419"/>
                </a:cubicBezTo>
                <a:cubicBezTo>
                  <a:pt x="70769" y="788794"/>
                  <a:pt x="84528" y="880869"/>
                  <a:pt x="152261" y="947544"/>
                </a:cubicBezTo>
                <a:cubicBezTo>
                  <a:pt x="-127139" y="1033269"/>
                  <a:pt x="6211" y="1299969"/>
                  <a:pt x="323711" y="1319019"/>
                </a:cubicBezTo>
                <a:close/>
              </a:path>
            </a:pathLst>
          </a:custGeom>
          <a:solidFill>
            <a:schemeClr val="accent6">
              <a:lumMod val="40000"/>
              <a:lumOff val="60000"/>
            </a:schemeClr>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grpSp>
        <p:nvGrpSpPr>
          <p:cNvPr id="21511" name="Group 11"/>
          <p:cNvGrpSpPr>
            <a:grpSpLocks/>
          </p:cNvGrpSpPr>
          <p:nvPr/>
        </p:nvGrpSpPr>
        <p:grpSpPr bwMode="auto">
          <a:xfrm>
            <a:off x="3251598" y="1446610"/>
            <a:ext cx="277415" cy="485775"/>
            <a:chOff x="2057400" y="2332412"/>
            <a:chExt cx="324766" cy="568896"/>
          </a:xfrm>
        </p:grpSpPr>
        <p:sp>
          <p:nvSpPr>
            <p:cNvPr id="11" name="Oval 10"/>
            <p:cNvSpPr/>
            <p:nvPr/>
          </p:nvSpPr>
          <p:spPr>
            <a:xfrm>
              <a:off x="2057400" y="2743746"/>
              <a:ext cx="157504" cy="157562"/>
            </a:xfrm>
            <a:prstGeom prst="ellipse">
              <a:avLst/>
            </a:prstGeom>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46" name="Oval 45"/>
            <p:cNvSpPr/>
            <p:nvPr/>
          </p:nvSpPr>
          <p:spPr>
            <a:xfrm>
              <a:off x="2214904" y="2562480"/>
              <a:ext cx="158899" cy="157562"/>
            </a:xfrm>
            <a:prstGeom prst="ellipse">
              <a:avLst/>
            </a:prstGeom>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47" name="Oval 46"/>
            <p:cNvSpPr/>
            <p:nvPr/>
          </p:nvSpPr>
          <p:spPr>
            <a:xfrm>
              <a:off x="2224662" y="2332412"/>
              <a:ext cx="157504" cy="157561"/>
            </a:xfrm>
            <a:prstGeom prst="ellipse">
              <a:avLst/>
            </a:prstGeom>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grpSp>
      <p:grpSp>
        <p:nvGrpSpPr>
          <p:cNvPr id="86" name="Group 85"/>
          <p:cNvGrpSpPr/>
          <p:nvPr/>
        </p:nvGrpSpPr>
        <p:grpSpPr>
          <a:xfrm rot="21164505">
            <a:off x="3710623" y="3712784"/>
            <a:ext cx="277352" cy="485839"/>
            <a:chOff x="2057400" y="2332412"/>
            <a:chExt cx="324766" cy="568896"/>
          </a:xfrm>
          <a:solidFill>
            <a:schemeClr val="accent2"/>
          </a:solidFill>
        </p:grpSpPr>
        <p:sp>
          <p:nvSpPr>
            <p:cNvPr id="87" name="Oval 86"/>
            <p:cNvSpPr/>
            <p:nvPr/>
          </p:nvSpPr>
          <p:spPr>
            <a:xfrm>
              <a:off x="2057400" y="2743200"/>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88" name="Oval 87"/>
            <p:cNvSpPr/>
            <p:nvPr/>
          </p:nvSpPr>
          <p:spPr>
            <a:xfrm>
              <a:off x="2215508" y="2562301"/>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89" name="Oval 88"/>
            <p:cNvSpPr/>
            <p:nvPr/>
          </p:nvSpPr>
          <p:spPr>
            <a:xfrm>
              <a:off x="2224058" y="2332412"/>
              <a:ext cx="158108" cy="158108"/>
            </a:xfrm>
            <a:prstGeom prst="ellipse">
              <a:avLst/>
            </a:prstGeom>
            <a:grp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grpSp>
      <p:sp>
        <p:nvSpPr>
          <p:cNvPr id="45067" name="Rectangle 31"/>
          <p:cNvSpPr>
            <a:spLocks noChangeArrowheads="1"/>
          </p:cNvSpPr>
          <p:nvPr/>
        </p:nvSpPr>
        <p:spPr bwMode="auto">
          <a:xfrm>
            <a:off x="521494" y="1489027"/>
            <a:ext cx="280154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n-US" altLang="en-US" sz="2400">
                <a:latin typeface="Times New Roman" panose="02020603050405020304" pitchFamily="18" charset="0"/>
                <a:cs typeface="Times New Roman" panose="02020603050405020304" pitchFamily="18" charset="0"/>
              </a:rPr>
              <a:t>Kinh tế - xã hội</a:t>
            </a:r>
            <a:endParaRPr lang="en-US" altLang="en-US" sz="2400">
              <a:solidFill>
                <a:schemeClr val="tx1">
                  <a:lumMod val="95000"/>
                  <a:lumOff val="5000"/>
                </a:schemeClr>
              </a:solidFill>
              <a:latin typeface="Arial" panose="020B0604020202020204" pitchFamily="34" charset="0"/>
            </a:endParaRPr>
          </a:p>
        </p:txBody>
      </p:sp>
      <p:sp>
        <p:nvSpPr>
          <p:cNvPr id="21514" name="Rectangle 31"/>
          <p:cNvSpPr>
            <a:spLocks noChangeArrowheads="1"/>
          </p:cNvSpPr>
          <p:nvPr/>
        </p:nvSpPr>
        <p:spPr bwMode="auto">
          <a:xfrm>
            <a:off x="4830366" y="2323654"/>
            <a:ext cx="128944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US" sz="1200" b="1">
                <a:solidFill>
                  <a:schemeClr val="bg1"/>
                </a:solidFill>
              </a:rPr>
              <a:t>Thêm nội dung của bạn.</a:t>
            </a:r>
          </a:p>
        </p:txBody>
      </p:sp>
      <p:sp>
        <p:nvSpPr>
          <p:cNvPr id="21515" name="Rectangle 31"/>
          <p:cNvSpPr>
            <a:spLocks noChangeArrowheads="1"/>
          </p:cNvSpPr>
          <p:nvPr/>
        </p:nvSpPr>
        <p:spPr bwMode="auto">
          <a:xfrm>
            <a:off x="6185298" y="3877859"/>
            <a:ext cx="2707481"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FontTx/>
              <a:buNone/>
            </a:pPr>
            <a:r>
              <a:rPr lang="en-US" altLang="en-US" sz="2100">
                <a:latin typeface="Times New Roman" panose="02020603050405020304" pitchFamily="18" charset="0"/>
                <a:cs typeface="Times New Roman" panose="02020603050405020304" pitchFamily="18" charset="0"/>
              </a:rPr>
              <a:t>Nhân tố chủ quan</a:t>
            </a:r>
            <a:br>
              <a:rPr lang="en-US" altLang="en-US" sz="2100">
                <a:latin typeface="Times New Roman" panose="02020603050405020304" pitchFamily="18" charset="0"/>
                <a:cs typeface="Times New Roman" panose="02020603050405020304" pitchFamily="18" charset="0"/>
              </a:rPr>
            </a:br>
            <a:endParaRPr lang="en-US" altLang="en-US" sz="1950"/>
          </a:p>
        </p:txBody>
      </p:sp>
      <p:sp>
        <p:nvSpPr>
          <p:cNvPr id="21516" name="Rectangle 31"/>
          <p:cNvSpPr>
            <a:spLocks noChangeArrowheads="1"/>
          </p:cNvSpPr>
          <p:nvPr/>
        </p:nvSpPr>
        <p:spPr bwMode="auto">
          <a:xfrm>
            <a:off x="870372" y="3894627"/>
            <a:ext cx="1619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400">
                <a:latin typeface="Times New Roman" panose="02020603050405020304" pitchFamily="18" charset="0"/>
                <a:cs typeface="Times New Roman" panose="02020603050405020304" pitchFamily="18" charset="0"/>
              </a:rPr>
              <a:t>Khoa học</a:t>
            </a:r>
          </a:p>
        </p:txBody>
      </p:sp>
      <p:pic>
        <p:nvPicPr>
          <p:cNvPr id="21517" name="Picture 10" descr="Chủ nghĩa Mác – Lênin liệu đã lỗi thời? | C. Mác; Ph. Ăngghen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9691" y="1959769"/>
            <a:ext cx="2862263" cy="183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67635067"/>
      </p:ext>
    </p:extLst>
  </p:cSld>
  <p:clrMapOvr>
    <a:masterClrMapping/>
  </p:clrMapOvr>
  <p:transition>
    <p:wedg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233488" y="497682"/>
            <a:ext cx="7874794" cy="994172"/>
          </a:xfrm>
        </p:spPr>
        <p:txBody>
          <a:bodyPr/>
          <a:lstStyle/>
          <a:p>
            <a:r>
              <a:rPr lang="en-US" altLang="en-US" sz="2100" b="1" i="1">
                <a:solidFill>
                  <a:srgbClr val="0000FF"/>
                </a:solidFill>
                <a:latin typeface="Times New Roman" panose="02020603050405020304" pitchFamily="18" charset="0"/>
                <a:cs typeface="Times New Roman" panose="02020603050405020304" pitchFamily="18" charset="0"/>
              </a:rPr>
              <a:t>Nhân tố chủ quan</a:t>
            </a:r>
            <a:br>
              <a:rPr lang="en-US" altLang="en-US" sz="2100" b="1" i="1">
                <a:solidFill>
                  <a:srgbClr val="0000FF"/>
                </a:solidFill>
                <a:latin typeface="Times New Roman" panose="02020603050405020304" pitchFamily="18" charset="0"/>
                <a:cs typeface="Times New Roman" panose="02020603050405020304" pitchFamily="18" charset="0"/>
              </a:rPr>
            </a:br>
            <a:endParaRPr lang="en-US" altLang="en-US" sz="3000" b="1" i="1">
              <a:solidFill>
                <a:srgbClr val="0000FF"/>
              </a:solidFill>
            </a:endParaRPr>
          </a:p>
        </p:txBody>
      </p:sp>
      <p:grpSp>
        <p:nvGrpSpPr>
          <p:cNvPr id="12" name="Group 5"/>
          <p:cNvGrpSpPr>
            <a:grpSpLocks/>
          </p:cNvGrpSpPr>
          <p:nvPr/>
        </p:nvGrpSpPr>
        <p:grpSpPr bwMode="auto">
          <a:xfrm>
            <a:off x="628650" y="1435894"/>
            <a:ext cx="7530704" cy="3154366"/>
            <a:chOff x="149" y="1620"/>
            <a:chExt cx="5175" cy="2598"/>
          </a:xfrm>
        </p:grpSpPr>
        <p:grpSp>
          <p:nvGrpSpPr>
            <p:cNvPr id="22532" name="Group 6"/>
            <p:cNvGrpSpPr>
              <a:grpSpLocks/>
            </p:cNvGrpSpPr>
            <p:nvPr/>
          </p:nvGrpSpPr>
          <p:grpSpPr bwMode="auto">
            <a:xfrm>
              <a:off x="149" y="1620"/>
              <a:ext cx="1293" cy="2598"/>
              <a:chOff x="86" y="1620"/>
              <a:chExt cx="1293" cy="2598"/>
            </a:xfrm>
          </p:grpSpPr>
          <p:grpSp>
            <p:nvGrpSpPr>
              <p:cNvPr id="22534" name="Group 7"/>
              <p:cNvGrpSpPr>
                <a:grpSpLocks/>
              </p:cNvGrpSpPr>
              <p:nvPr/>
            </p:nvGrpSpPr>
            <p:grpSpPr bwMode="auto">
              <a:xfrm>
                <a:off x="271" y="3793"/>
                <a:ext cx="1070" cy="425"/>
                <a:chOff x="271" y="3793"/>
                <a:chExt cx="1070" cy="425"/>
              </a:xfrm>
            </p:grpSpPr>
            <p:sp>
              <p:nvSpPr>
                <p:cNvPr id="22536" name="Text Box 8"/>
                <p:cNvSpPr txBox="1">
                  <a:spLocks noChangeArrowheads="1"/>
                </p:cNvSpPr>
                <p:nvPr/>
              </p:nvSpPr>
              <p:spPr bwMode="auto">
                <a:xfrm>
                  <a:off x="593" y="3793"/>
                  <a:ext cx="540" cy="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en-US" sz="1350" b="1" i="1">
                      <a:solidFill>
                        <a:srgbClr val="FF0000"/>
                      </a:solidFill>
                    </a:rPr>
                    <a:t>C.Mác</a:t>
                  </a:r>
                </a:p>
                <a:p>
                  <a:pPr>
                    <a:spcBef>
                      <a:spcPct val="0"/>
                    </a:spcBef>
                    <a:buFontTx/>
                    <a:buNone/>
                  </a:pPr>
                  <a:endParaRPr lang="vi-VN" altLang="en-US" sz="1350" b="1" i="1">
                    <a:solidFill>
                      <a:srgbClr val="FF0000"/>
                    </a:solidFill>
                  </a:endParaRPr>
                </a:p>
              </p:txBody>
            </p:sp>
            <p:sp>
              <p:nvSpPr>
                <p:cNvPr id="22537" name="Text Box 9"/>
                <p:cNvSpPr txBox="1">
                  <a:spLocks noChangeArrowheads="1"/>
                </p:cNvSpPr>
                <p:nvPr/>
              </p:nvSpPr>
              <p:spPr bwMode="auto">
                <a:xfrm>
                  <a:off x="271" y="4009"/>
                  <a:ext cx="1070"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50" b="1">
                      <a:solidFill>
                        <a:srgbClr val="FF0000"/>
                      </a:solidFill>
                    </a:rPr>
                    <a:t>(5/5/1818 - 14/3/1883</a:t>
                  </a:r>
                  <a:r>
                    <a:rPr lang="vi-VN" altLang="en-US" sz="1050" b="1">
                      <a:solidFill>
                        <a:srgbClr val="FF0000"/>
                      </a:solidFill>
                    </a:rPr>
                    <a:t>) </a:t>
                  </a:r>
                </a:p>
              </p:txBody>
            </p:sp>
          </p:grpSp>
          <p:pic>
            <p:nvPicPr>
              <p:cNvPr id="16" name="Picture 5" descr="Karl_Marx"/>
              <p:cNvPicPr>
                <a:picLocks noChangeAspect="1" noChangeArrowheads="1"/>
              </p:cNvPicPr>
              <p:nvPr/>
            </p:nvPicPr>
            <p:blipFill>
              <a:blip r:embed="rId2"/>
              <a:srcRect/>
              <a:stretch>
                <a:fillRect/>
              </a:stretch>
            </p:blipFill>
            <p:spPr bwMode="auto">
              <a:xfrm>
                <a:off x="86" y="1620"/>
                <a:ext cx="1293" cy="1410"/>
              </a:xfrm>
              <a:prstGeom prst="ellipse">
                <a:avLst/>
              </a:prstGeom>
              <a:ln>
                <a:noFill/>
              </a:ln>
              <a:effectLst>
                <a:softEdge rad="112500"/>
              </a:effectLst>
            </p:spPr>
          </p:pic>
        </p:grpSp>
        <p:sp>
          <p:nvSpPr>
            <p:cNvPr id="22533" name="Text Box 11"/>
            <p:cNvSpPr txBox="1">
              <a:spLocks noChangeArrowheads="1"/>
            </p:cNvSpPr>
            <p:nvPr/>
          </p:nvSpPr>
          <p:spPr bwMode="auto">
            <a:xfrm>
              <a:off x="1649" y="1847"/>
              <a:ext cx="3675" cy="1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50000"/>
                </a:spcBef>
                <a:buFontTx/>
                <a:buNone/>
              </a:pPr>
              <a:r>
                <a:rPr lang="en-US" altLang="en-US" sz="2200">
                  <a:solidFill>
                    <a:srgbClr val="000000"/>
                  </a:solidFill>
                  <a:latin typeface="Times New Roman" panose="02020603050405020304" pitchFamily="18" charset="0"/>
                  <a:cs typeface="Times New Roman" panose="02020603050405020304" pitchFamily="18" charset="0"/>
                </a:rPr>
                <a:t>-  Thành phần gia đình: trí thức (bố là luật sư)</a:t>
              </a:r>
            </a:p>
            <a:p>
              <a:pPr algn="just">
                <a:spcBef>
                  <a:spcPct val="50000"/>
                </a:spcBef>
                <a:buFontTx/>
                <a:buChar char="-"/>
              </a:pPr>
              <a:r>
                <a:rPr lang="en-US" altLang="en-US" sz="2200">
                  <a:solidFill>
                    <a:srgbClr val="000000"/>
                  </a:solidFill>
                  <a:latin typeface="Times New Roman" panose="02020603050405020304" pitchFamily="18" charset="0"/>
                  <a:cs typeface="Times New Roman" panose="02020603050405020304" pitchFamily="18" charset="0"/>
                </a:rPr>
                <a:t>  Sinh ra trong một gia đình Do Thái ở thành phố Tơrevơ, tỉnh Ranh, nước Đức.</a:t>
              </a:r>
            </a:p>
            <a:p>
              <a:pPr algn="just">
                <a:spcBef>
                  <a:spcPct val="50000"/>
                </a:spcBef>
                <a:buFontTx/>
                <a:buChar char="-"/>
              </a:pPr>
              <a:r>
                <a:rPr lang="en-US" altLang="en-US" sz="2200">
                  <a:solidFill>
                    <a:srgbClr val="000000"/>
                  </a:solidFill>
                  <a:latin typeface="Times New Roman" panose="02020603050405020304" pitchFamily="18" charset="0"/>
                  <a:cs typeface="Times New Roman" panose="02020603050405020304" pitchFamily="18" charset="0"/>
                </a:rPr>
                <a:t>17 tuổi: Vào học Luật ở Đại học Born</a:t>
              </a:r>
            </a:p>
            <a:p>
              <a:pPr algn="just">
                <a:spcBef>
                  <a:spcPct val="50000"/>
                </a:spcBef>
                <a:buFontTx/>
                <a:buChar char="-"/>
              </a:pPr>
              <a:r>
                <a:rPr lang="en-US" altLang="en-US" sz="2200">
                  <a:solidFill>
                    <a:srgbClr val="000000"/>
                  </a:solidFill>
                  <a:latin typeface="Times New Roman" panose="02020603050405020304" pitchFamily="18" charset="0"/>
                  <a:cs typeface="Times New Roman" panose="02020603050405020304" pitchFamily="18" charset="0"/>
                </a:rPr>
                <a:t>  Đỗ tiến sỹ năm 1841 (23 tuổi)</a:t>
              </a:r>
            </a:p>
          </p:txBody>
        </p:sp>
      </p:grpSp>
    </p:spTree>
    <p:extLst>
      <p:ext uri="{BB962C8B-B14F-4D97-AF65-F5344CB8AC3E}">
        <p14:creationId xmlns:p14="http://schemas.microsoft.com/office/powerpoint/2010/main" val="2425017891"/>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amond(in)">
                                      <p:cBhvr>
                                        <p:cTn id="1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233488" y="497682"/>
            <a:ext cx="7874794" cy="994172"/>
          </a:xfrm>
        </p:spPr>
        <p:txBody>
          <a:bodyPr/>
          <a:lstStyle/>
          <a:p>
            <a:r>
              <a:rPr lang="en-US" altLang="en-US" sz="1800" b="1" i="1">
                <a:solidFill>
                  <a:srgbClr val="0000FF"/>
                </a:solidFill>
                <a:latin typeface="Times New Roman" panose="02020603050405020304" pitchFamily="18" charset="0"/>
                <a:cs typeface="Times New Roman" panose="02020603050405020304" pitchFamily="18" charset="0"/>
              </a:rPr>
              <a:t>Nhân tố chủ quan</a:t>
            </a:r>
            <a:br>
              <a:rPr lang="en-US" altLang="en-US" sz="1800" b="1" i="1">
                <a:solidFill>
                  <a:srgbClr val="0000FF"/>
                </a:solidFill>
                <a:latin typeface="Times New Roman" panose="02020603050405020304" pitchFamily="18" charset="0"/>
                <a:cs typeface="Times New Roman" panose="02020603050405020304" pitchFamily="18" charset="0"/>
              </a:rPr>
            </a:br>
            <a:endParaRPr lang="en-US" altLang="en-US" sz="1800" i="1">
              <a:solidFill>
                <a:srgbClr val="0000FF"/>
              </a:solidFill>
              <a:latin typeface="Times New Roman" panose="02020603050405020304" pitchFamily="18" charset="0"/>
              <a:cs typeface="Times New Roman" panose="02020603050405020304" pitchFamily="18" charset="0"/>
            </a:endParaRPr>
          </a:p>
        </p:txBody>
      </p:sp>
      <p:sp>
        <p:nvSpPr>
          <p:cNvPr id="23555" name="Text Box 11"/>
          <p:cNvSpPr txBox="1">
            <a:spLocks noChangeArrowheads="1"/>
          </p:cNvSpPr>
          <p:nvPr/>
        </p:nvSpPr>
        <p:spPr bwMode="auto">
          <a:xfrm>
            <a:off x="2932510" y="1310046"/>
            <a:ext cx="5919788"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50000"/>
              </a:spcBef>
              <a:buFontTx/>
              <a:buChar char="-"/>
            </a:pPr>
            <a:r>
              <a:rPr lang="en-US" altLang="en-US" sz="2200" b="1">
                <a:latin typeface="Times New Roman" panose="02020603050405020304" pitchFamily="18" charset="0"/>
                <a:cs typeface="Times New Roman" panose="02020603050405020304" pitchFamily="18" charset="0"/>
              </a:rPr>
              <a:t> </a:t>
            </a:r>
            <a:r>
              <a:rPr lang="en-US" altLang="en-US" sz="2200">
                <a:solidFill>
                  <a:srgbClr val="000000"/>
                </a:solidFill>
                <a:latin typeface="Times New Roman" panose="02020603050405020304" pitchFamily="18" charset="0"/>
                <a:cs typeface="Times New Roman" panose="02020603050405020304" pitchFamily="18" charset="0"/>
              </a:rPr>
              <a:t>Thành phần gia đình:  Tiểu tư sản</a:t>
            </a:r>
          </a:p>
          <a:p>
            <a:pPr algn="just">
              <a:spcBef>
                <a:spcPct val="50000"/>
              </a:spcBef>
              <a:buFontTx/>
              <a:buChar char="-"/>
            </a:pPr>
            <a:r>
              <a:rPr lang="en-US" altLang="en-US" sz="2200">
                <a:solidFill>
                  <a:srgbClr val="000000"/>
                </a:solidFill>
                <a:latin typeface="Times New Roman" panose="02020603050405020304" pitchFamily="18" charset="0"/>
                <a:cs typeface="Times New Roman" panose="02020603050405020304" pitchFamily="18" charset="0"/>
              </a:rPr>
              <a:t>   Nơi sinh: Barmen, Rhine Province (vương quốc Phổ)</a:t>
            </a:r>
          </a:p>
          <a:p>
            <a:pPr algn="just">
              <a:spcBef>
                <a:spcPct val="50000"/>
              </a:spcBef>
              <a:buFontTx/>
              <a:buChar char="-"/>
            </a:pPr>
            <a:r>
              <a:rPr lang="en-US" altLang="en-US" sz="2200">
                <a:solidFill>
                  <a:srgbClr val="000000"/>
                </a:solidFill>
                <a:latin typeface="Times New Roman" panose="02020603050405020304" pitchFamily="18" charset="0"/>
                <a:cs typeface="Times New Roman" panose="02020603050405020304" pitchFamily="18" charset="0"/>
              </a:rPr>
              <a:t>   Cùng với C.Mác sáng lập ra học thuyết mácxít, lý luận chủ nghĩa cộng sản khoa học, triết học về chủ nghĩa cộng sản khoa học, triết học về chủ nghĩa duy vật biện chứng và chủ nghĩa duy vật lịch sử. Là người thầy vĩ đại của giai cấp vô sản.</a:t>
            </a:r>
          </a:p>
        </p:txBody>
      </p:sp>
      <p:grpSp>
        <p:nvGrpSpPr>
          <p:cNvPr id="10" name="Group 4"/>
          <p:cNvGrpSpPr>
            <a:grpSpLocks/>
          </p:cNvGrpSpPr>
          <p:nvPr/>
        </p:nvGrpSpPr>
        <p:grpSpPr bwMode="auto">
          <a:xfrm>
            <a:off x="447676" y="1431132"/>
            <a:ext cx="2228850" cy="3271838"/>
            <a:chOff x="140" y="1394"/>
            <a:chExt cx="1872" cy="2748"/>
          </a:xfrm>
        </p:grpSpPr>
        <p:sp>
          <p:nvSpPr>
            <p:cNvPr id="23557" name="Text Box 5"/>
            <p:cNvSpPr txBox="1">
              <a:spLocks noChangeArrowheads="1"/>
            </p:cNvSpPr>
            <p:nvPr/>
          </p:nvSpPr>
          <p:spPr bwMode="auto">
            <a:xfrm>
              <a:off x="502" y="3698"/>
              <a:ext cx="101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en-US" sz="1350" b="1" i="1">
                  <a:solidFill>
                    <a:srgbClr val="FF0000"/>
                  </a:solidFill>
                </a:rPr>
                <a:t>Ph.Ăngghen</a:t>
              </a:r>
            </a:p>
          </p:txBody>
        </p:sp>
        <p:sp>
          <p:nvSpPr>
            <p:cNvPr id="23558" name="Text Box 6"/>
            <p:cNvSpPr txBox="1">
              <a:spLocks noChangeArrowheads="1"/>
            </p:cNvSpPr>
            <p:nvPr/>
          </p:nvSpPr>
          <p:spPr bwMode="auto">
            <a:xfrm>
              <a:off x="340" y="3929"/>
              <a:ext cx="137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050" b="1">
                  <a:solidFill>
                    <a:srgbClr val="FF0000"/>
                  </a:solidFill>
                </a:rPr>
                <a:t>(28/11/1820 - 5/8/1895)</a:t>
              </a:r>
              <a:r>
                <a:rPr lang="vi-VN" altLang="en-US" sz="1050" b="1">
                  <a:solidFill>
                    <a:srgbClr val="FF0000"/>
                  </a:solidFill>
                </a:rPr>
                <a:t> </a:t>
              </a:r>
            </a:p>
          </p:txBody>
        </p:sp>
        <p:pic>
          <p:nvPicPr>
            <p:cNvPr id="20" name="Picture 19" descr="Friedich Engels.jpg"/>
            <p:cNvPicPr>
              <a:picLocks noChangeAspect="1"/>
            </p:cNvPicPr>
            <p:nvPr/>
          </p:nvPicPr>
          <p:blipFill>
            <a:blip r:embed="rId2"/>
            <a:stretch>
              <a:fillRect/>
            </a:stretch>
          </p:blipFill>
          <p:spPr>
            <a:xfrm>
              <a:off x="140" y="1394"/>
              <a:ext cx="1872" cy="2279"/>
            </a:xfrm>
            <a:prstGeom prst="ellipse">
              <a:avLst/>
            </a:prstGeom>
            <a:ln>
              <a:noFill/>
            </a:ln>
            <a:effectLst>
              <a:softEdge rad="112500"/>
            </a:effectLst>
          </p:spPr>
        </p:pic>
      </p:grpSp>
    </p:spTree>
    <p:extLst>
      <p:ext uri="{BB962C8B-B14F-4D97-AF65-F5344CB8AC3E}">
        <p14:creationId xmlns:p14="http://schemas.microsoft.com/office/powerpoint/2010/main" val="2906036076"/>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57150" y="728663"/>
            <a:ext cx="3720704" cy="1545431"/>
          </a:xfrm>
          <a:custGeom>
            <a:avLst/>
            <a:gdLst>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936750 w 2209800"/>
              <a:gd name="connsiteY4" fmla="*/ 38100 h 1104900"/>
              <a:gd name="connsiteX5" fmla="*/ 1409700 w 2209800"/>
              <a:gd name="connsiteY5" fmla="*/ 107950 h 1104900"/>
              <a:gd name="connsiteX6" fmla="*/ 685800 w 2209800"/>
              <a:gd name="connsiteY6" fmla="*/ 254000 h 1104900"/>
              <a:gd name="connsiteX7" fmla="*/ 0 w 2209800"/>
              <a:gd name="connsiteY7" fmla="*/ 704850 h 1104900"/>
              <a:gd name="connsiteX8" fmla="*/ 260350 w 2209800"/>
              <a:gd name="connsiteY8"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09700 w 2209800"/>
              <a:gd name="connsiteY4" fmla="*/ 107950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04900 h 1104900"/>
              <a:gd name="connsiteX1" fmla="*/ 1797050 w 2209800"/>
              <a:gd name="connsiteY1" fmla="*/ 1104900 h 1104900"/>
              <a:gd name="connsiteX2" fmla="*/ 2209800 w 2209800"/>
              <a:gd name="connsiteY2" fmla="*/ 590550 h 1104900"/>
              <a:gd name="connsiteX3" fmla="*/ 2012950 w 2209800"/>
              <a:gd name="connsiteY3" fmla="*/ 0 h 1104900"/>
              <a:gd name="connsiteX4" fmla="*/ 1426369 w 2209800"/>
              <a:gd name="connsiteY4" fmla="*/ 91281 h 1104900"/>
              <a:gd name="connsiteX5" fmla="*/ 685800 w 2209800"/>
              <a:gd name="connsiteY5" fmla="*/ 254000 h 1104900"/>
              <a:gd name="connsiteX6" fmla="*/ 0 w 2209800"/>
              <a:gd name="connsiteY6" fmla="*/ 704850 h 1104900"/>
              <a:gd name="connsiteX7" fmla="*/ 260350 w 2209800"/>
              <a:gd name="connsiteY7" fmla="*/ 1104900 h 1104900"/>
              <a:gd name="connsiteX0" fmla="*/ 260350 w 2209800"/>
              <a:gd name="connsiteY0" fmla="*/ 1149945 h 1149945"/>
              <a:gd name="connsiteX1" fmla="*/ 1797050 w 2209800"/>
              <a:gd name="connsiteY1" fmla="*/ 1149945 h 1149945"/>
              <a:gd name="connsiteX2" fmla="*/ 2209800 w 2209800"/>
              <a:gd name="connsiteY2" fmla="*/ 635595 h 1149945"/>
              <a:gd name="connsiteX3" fmla="*/ 2012950 w 2209800"/>
              <a:gd name="connsiteY3" fmla="*/ 45045 h 1149945"/>
              <a:gd name="connsiteX4" fmla="*/ 1426369 w 2209800"/>
              <a:gd name="connsiteY4" fmla="*/ 136326 h 1149945"/>
              <a:gd name="connsiteX5" fmla="*/ 685800 w 2209800"/>
              <a:gd name="connsiteY5" fmla="*/ 299045 h 1149945"/>
              <a:gd name="connsiteX6" fmla="*/ 0 w 2209800"/>
              <a:gd name="connsiteY6" fmla="*/ 749895 h 1149945"/>
              <a:gd name="connsiteX7" fmla="*/ 260350 w 2209800"/>
              <a:gd name="connsiteY7" fmla="*/ 1149945 h 1149945"/>
              <a:gd name="connsiteX0" fmla="*/ 260350 w 2209800"/>
              <a:gd name="connsiteY0" fmla="*/ 1151694 h 1151694"/>
              <a:gd name="connsiteX1" fmla="*/ 1797050 w 2209800"/>
              <a:gd name="connsiteY1" fmla="*/ 1151694 h 1151694"/>
              <a:gd name="connsiteX2" fmla="*/ 2209800 w 2209800"/>
              <a:gd name="connsiteY2" fmla="*/ 637344 h 1151694"/>
              <a:gd name="connsiteX3" fmla="*/ 2022475 w 2209800"/>
              <a:gd name="connsiteY3" fmla="*/ 42032 h 1151694"/>
              <a:gd name="connsiteX4" fmla="*/ 1426369 w 2209800"/>
              <a:gd name="connsiteY4" fmla="*/ 138075 h 1151694"/>
              <a:gd name="connsiteX5" fmla="*/ 685800 w 2209800"/>
              <a:gd name="connsiteY5" fmla="*/ 300794 h 1151694"/>
              <a:gd name="connsiteX6" fmla="*/ 0 w 2209800"/>
              <a:gd name="connsiteY6" fmla="*/ 751644 h 1151694"/>
              <a:gd name="connsiteX7" fmla="*/ 260350 w 2209800"/>
              <a:gd name="connsiteY7" fmla="*/ 1151694 h 1151694"/>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09800"/>
              <a:gd name="connsiteY0" fmla="*/ 1205145 h 1205145"/>
              <a:gd name="connsiteX1" fmla="*/ 1797050 w 2209800"/>
              <a:gd name="connsiteY1" fmla="*/ 1205145 h 1205145"/>
              <a:gd name="connsiteX2" fmla="*/ 2209800 w 2209800"/>
              <a:gd name="connsiteY2" fmla="*/ 690795 h 1205145"/>
              <a:gd name="connsiteX3" fmla="*/ 2022475 w 2209800"/>
              <a:gd name="connsiteY3" fmla="*/ 95483 h 1205145"/>
              <a:gd name="connsiteX4" fmla="*/ 1426369 w 2209800"/>
              <a:gd name="connsiteY4" fmla="*/ 191526 h 1205145"/>
              <a:gd name="connsiteX5" fmla="*/ 685800 w 2209800"/>
              <a:gd name="connsiteY5" fmla="*/ 354245 h 1205145"/>
              <a:gd name="connsiteX6" fmla="*/ 0 w 2209800"/>
              <a:gd name="connsiteY6" fmla="*/ 805095 h 1205145"/>
              <a:gd name="connsiteX7" fmla="*/ 260350 w 2209800"/>
              <a:gd name="connsiteY7" fmla="*/ 1205145 h 1205145"/>
              <a:gd name="connsiteX0" fmla="*/ 260350 w 2216944"/>
              <a:gd name="connsiteY0" fmla="*/ 1205145 h 1205145"/>
              <a:gd name="connsiteX1" fmla="*/ 1797050 w 2216944"/>
              <a:gd name="connsiteY1" fmla="*/ 1205145 h 1205145"/>
              <a:gd name="connsiteX2" fmla="*/ 2216944 w 2216944"/>
              <a:gd name="connsiteY2" fmla="*/ 705083 h 1205145"/>
              <a:gd name="connsiteX3" fmla="*/ 2022475 w 2216944"/>
              <a:gd name="connsiteY3" fmla="*/ 95483 h 1205145"/>
              <a:gd name="connsiteX4" fmla="*/ 1426369 w 2216944"/>
              <a:gd name="connsiteY4" fmla="*/ 191526 h 1205145"/>
              <a:gd name="connsiteX5" fmla="*/ 685800 w 2216944"/>
              <a:gd name="connsiteY5" fmla="*/ 354245 h 1205145"/>
              <a:gd name="connsiteX6" fmla="*/ 0 w 2216944"/>
              <a:gd name="connsiteY6" fmla="*/ 805095 h 1205145"/>
              <a:gd name="connsiteX7" fmla="*/ 260350 w 221694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7050 w 2227794"/>
              <a:gd name="connsiteY1" fmla="*/ 1205145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60350 w 2227794"/>
              <a:gd name="connsiteY0" fmla="*/ 1205145 h 1205145"/>
              <a:gd name="connsiteX1" fmla="*/ 1799431 w 2227794"/>
              <a:gd name="connsiteY1" fmla="*/ 1164664 h 1205145"/>
              <a:gd name="connsiteX2" fmla="*/ 2216944 w 2227794"/>
              <a:gd name="connsiteY2" fmla="*/ 705083 h 1205145"/>
              <a:gd name="connsiteX3" fmla="*/ 2022475 w 2227794"/>
              <a:gd name="connsiteY3" fmla="*/ 95483 h 1205145"/>
              <a:gd name="connsiteX4" fmla="*/ 1426369 w 2227794"/>
              <a:gd name="connsiteY4" fmla="*/ 191526 h 1205145"/>
              <a:gd name="connsiteX5" fmla="*/ 685800 w 2227794"/>
              <a:gd name="connsiteY5" fmla="*/ 354245 h 1205145"/>
              <a:gd name="connsiteX6" fmla="*/ 0 w 2227794"/>
              <a:gd name="connsiteY6" fmla="*/ 805095 h 1205145"/>
              <a:gd name="connsiteX7" fmla="*/ 260350 w 2227794"/>
              <a:gd name="connsiteY7" fmla="*/ 1205145 h 1205145"/>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288925 w 2227794"/>
              <a:gd name="connsiteY0" fmla="*/ 1157520 h 1164664"/>
              <a:gd name="connsiteX1" fmla="*/ 1799431 w 2227794"/>
              <a:gd name="connsiteY1" fmla="*/ 1164664 h 1164664"/>
              <a:gd name="connsiteX2" fmla="*/ 2216944 w 2227794"/>
              <a:gd name="connsiteY2" fmla="*/ 705083 h 1164664"/>
              <a:gd name="connsiteX3" fmla="*/ 2022475 w 2227794"/>
              <a:gd name="connsiteY3" fmla="*/ 95483 h 1164664"/>
              <a:gd name="connsiteX4" fmla="*/ 1426369 w 2227794"/>
              <a:gd name="connsiteY4" fmla="*/ 191526 h 1164664"/>
              <a:gd name="connsiteX5" fmla="*/ 685800 w 2227794"/>
              <a:gd name="connsiteY5" fmla="*/ 354245 h 1164664"/>
              <a:gd name="connsiteX6" fmla="*/ 0 w 2227794"/>
              <a:gd name="connsiteY6" fmla="*/ 805095 h 1164664"/>
              <a:gd name="connsiteX7" fmla="*/ 288925 w 2227794"/>
              <a:gd name="connsiteY7" fmla="*/ 1157520 h 1164664"/>
              <a:gd name="connsiteX0" fmla="*/ 390126 w 2328995"/>
              <a:gd name="connsiteY0" fmla="*/ 1157520 h 1164664"/>
              <a:gd name="connsiteX1" fmla="*/ 1900632 w 2328995"/>
              <a:gd name="connsiteY1" fmla="*/ 1164664 h 1164664"/>
              <a:gd name="connsiteX2" fmla="*/ 2318145 w 2328995"/>
              <a:gd name="connsiteY2" fmla="*/ 705083 h 1164664"/>
              <a:gd name="connsiteX3" fmla="*/ 2123676 w 2328995"/>
              <a:gd name="connsiteY3" fmla="*/ 95483 h 1164664"/>
              <a:gd name="connsiteX4" fmla="*/ 1527570 w 2328995"/>
              <a:gd name="connsiteY4" fmla="*/ 191526 h 1164664"/>
              <a:gd name="connsiteX5" fmla="*/ 787001 w 2328995"/>
              <a:gd name="connsiteY5" fmla="*/ 354245 h 1164664"/>
              <a:gd name="connsiteX6" fmla="*/ 101201 w 2328995"/>
              <a:gd name="connsiteY6" fmla="*/ 805095 h 1164664"/>
              <a:gd name="connsiteX7" fmla="*/ 390126 w 2328995"/>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 name="connsiteX0" fmla="*/ 399528 w 2338397"/>
              <a:gd name="connsiteY0" fmla="*/ 1157520 h 1164664"/>
              <a:gd name="connsiteX1" fmla="*/ 1910034 w 2338397"/>
              <a:gd name="connsiteY1" fmla="*/ 1164664 h 1164664"/>
              <a:gd name="connsiteX2" fmla="*/ 2327547 w 2338397"/>
              <a:gd name="connsiteY2" fmla="*/ 705083 h 1164664"/>
              <a:gd name="connsiteX3" fmla="*/ 2133078 w 2338397"/>
              <a:gd name="connsiteY3" fmla="*/ 95483 h 1164664"/>
              <a:gd name="connsiteX4" fmla="*/ 1536972 w 2338397"/>
              <a:gd name="connsiteY4" fmla="*/ 191526 h 1164664"/>
              <a:gd name="connsiteX5" fmla="*/ 796403 w 2338397"/>
              <a:gd name="connsiteY5" fmla="*/ 354245 h 1164664"/>
              <a:gd name="connsiteX6" fmla="*/ 110603 w 2338397"/>
              <a:gd name="connsiteY6" fmla="*/ 805095 h 1164664"/>
              <a:gd name="connsiteX7" fmla="*/ 399528 w 2338397"/>
              <a:gd name="connsiteY7" fmla="*/ 1157520 h 1164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38397" h="1164664">
                <a:moveTo>
                  <a:pt x="399528" y="1157520"/>
                </a:moveTo>
                <a:lnTo>
                  <a:pt x="1910034" y="1164664"/>
                </a:lnTo>
                <a:cubicBezTo>
                  <a:pt x="2016661" y="1128946"/>
                  <a:pt x="2266163" y="1043220"/>
                  <a:pt x="2327547" y="705083"/>
                </a:cubicBezTo>
                <a:cubicBezTo>
                  <a:pt x="2336542" y="575703"/>
                  <a:pt x="2390783" y="351070"/>
                  <a:pt x="2133078" y="95483"/>
                </a:cubicBezTo>
                <a:cubicBezTo>
                  <a:pt x="2004226" y="-24109"/>
                  <a:pt x="1708686" y="-69882"/>
                  <a:pt x="1536972" y="191526"/>
                </a:cubicBezTo>
                <a:cubicBezTo>
                  <a:pt x="1252016" y="79078"/>
                  <a:pt x="983728" y="114267"/>
                  <a:pt x="796403" y="354245"/>
                </a:cubicBezTo>
                <a:cubicBezTo>
                  <a:pt x="439215" y="199728"/>
                  <a:pt x="53453" y="485743"/>
                  <a:pt x="110603" y="805095"/>
                </a:cubicBezTo>
                <a:cubicBezTo>
                  <a:pt x="-116939" y="979720"/>
                  <a:pt x="19851" y="1149582"/>
                  <a:pt x="399528" y="1157520"/>
                </a:cubicBezTo>
                <a:close/>
              </a:path>
            </a:pathLst>
          </a:custGeom>
          <a:solidFill>
            <a:schemeClr val="accent2">
              <a:lumMod val="20000"/>
              <a:lumOff val="80000"/>
            </a:schemeClr>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3" name="Freeform 2"/>
          <p:cNvSpPr/>
          <p:nvPr/>
        </p:nvSpPr>
        <p:spPr>
          <a:xfrm>
            <a:off x="4518422" y="728663"/>
            <a:ext cx="4266009" cy="1545431"/>
          </a:xfrm>
          <a:custGeom>
            <a:avLst/>
            <a:gdLst>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679700"/>
              <a:gd name="connsiteY0" fmla="*/ 1006475 h 1006475"/>
              <a:gd name="connsiteX1" fmla="*/ 2200275 w 2679700"/>
              <a:gd name="connsiteY1" fmla="*/ 1006475 h 1006475"/>
              <a:gd name="connsiteX2" fmla="*/ 2679700 w 2679700"/>
              <a:gd name="connsiteY2" fmla="*/ 806450 h 1006475"/>
              <a:gd name="connsiteX3" fmla="*/ 2501900 w 2679700"/>
              <a:gd name="connsiteY3" fmla="*/ 396875 h 1006475"/>
              <a:gd name="connsiteX4" fmla="*/ 1666875 w 2679700"/>
              <a:gd name="connsiteY4" fmla="*/ 0 h 1006475"/>
              <a:gd name="connsiteX5" fmla="*/ 600075 w 2679700"/>
              <a:gd name="connsiteY5" fmla="*/ 25400 h 1006475"/>
              <a:gd name="connsiteX6" fmla="*/ 0 w 2679700"/>
              <a:gd name="connsiteY6" fmla="*/ 615950 h 1006475"/>
              <a:gd name="connsiteX7" fmla="*/ 123825 w 2679700"/>
              <a:gd name="connsiteY7" fmla="*/ 1006475 h 1006475"/>
              <a:gd name="connsiteX0" fmla="*/ 123825 w 2704185"/>
              <a:gd name="connsiteY0" fmla="*/ 1006475 h 1006475"/>
              <a:gd name="connsiteX1" fmla="*/ 2200275 w 2704185"/>
              <a:gd name="connsiteY1" fmla="*/ 1006475 h 1006475"/>
              <a:gd name="connsiteX2" fmla="*/ 2679700 w 2704185"/>
              <a:gd name="connsiteY2" fmla="*/ 806450 h 1006475"/>
              <a:gd name="connsiteX3" fmla="*/ 2501900 w 2704185"/>
              <a:gd name="connsiteY3" fmla="*/ 396875 h 1006475"/>
              <a:gd name="connsiteX4" fmla="*/ 1666875 w 2704185"/>
              <a:gd name="connsiteY4" fmla="*/ 0 h 1006475"/>
              <a:gd name="connsiteX5" fmla="*/ 600075 w 2704185"/>
              <a:gd name="connsiteY5" fmla="*/ 25400 h 1006475"/>
              <a:gd name="connsiteX6" fmla="*/ 0 w 2704185"/>
              <a:gd name="connsiteY6" fmla="*/ 615950 h 1006475"/>
              <a:gd name="connsiteX7" fmla="*/ 123825 w 2704185"/>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006475 h 1006475"/>
              <a:gd name="connsiteX1" fmla="*/ 2200275 w 2710992"/>
              <a:gd name="connsiteY1" fmla="*/ 1006475 h 1006475"/>
              <a:gd name="connsiteX2" fmla="*/ 2679700 w 2710992"/>
              <a:gd name="connsiteY2" fmla="*/ 806450 h 1006475"/>
              <a:gd name="connsiteX3" fmla="*/ 2501900 w 2710992"/>
              <a:gd name="connsiteY3" fmla="*/ 396875 h 1006475"/>
              <a:gd name="connsiteX4" fmla="*/ 1666875 w 2710992"/>
              <a:gd name="connsiteY4" fmla="*/ 0 h 1006475"/>
              <a:gd name="connsiteX5" fmla="*/ 600075 w 2710992"/>
              <a:gd name="connsiteY5" fmla="*/ 25400 h 1006475"/>
              <a:gd name="connsiteX6" fmla="*/ 0 w 2710992"/>
              <a:gd name="connsiteY6" fmla="*/ 615950 h 1006475"/>
              <a:gd name="connsiteX7" fmla="*/ 123825 w 2710992"/>
              <a:gd name="connsiteY7" fmla="*/ 1006475 h 1006475"/>
              <a:gd name="connsiteX0" fmla="*/ 123825 w 2710992"/>
              <a:gd name="connsiteY0" fmla="*/ 1101363 h 1101363"/>
              <a:gd name="connsiteX1" fmla="*/ 2200275 w 2710992"/>
              <a:gd name="connsiteY1" fmla="*/ 1101363 h 1101363"/>
              <a:gd name="connsiteX2" fmla="*/ 2679700 w 2710992"/>
              <a:gd name="connsiteY2" fmla="*/ 901338 h 1101363"/>
              <a:gd name="connsiteX3" fmla="*/ 2501900 w 2710992"/>
              <a:gd name="connsiteY3" fmla="*/ 491763 h 1101363"/>
              <a:gd name="connsiteX4" fmla="*/ 1666875 w 2710992"/>
              <a:gd name="connsiteY4" fmla="*/ 94888 h 1101363"/>
              <a:gd name="connsiteX5" fmla="*/ 600075 w 2710992"/>
              <a:gd name="connsiteY5" fmla="*/ 120288 h 1101363"/>
              <a:gd name="connsiteX6" fmla="*/ 0 w 2710992"/>
              <a:gd name="connsiteY6" fmla="*/ 710838 h 1101363"/>
              <a:gd name="connsiteX7" fmla="*/ 123825 w 2710992"/>
              <a:gd name="connsiteY7" fmla="*/ 1101363 h 1101363"/>
              <a:gd name="connsiteX0" fmla="*/ 123825 w 2710992"/>
              <a:gd name="connsiteY0" fmla="*/ 1173121 h 1173121"/>
              <a:gd name="connsiteX1" fmla="*/ 2200275 w 2710992"/>
              <a:gd name="connsiteY1" fmla="*/ 1173121 h 1173121"/>
              <a:gd name="connsiteX2" fmla="*/ 2679700 w 2710992"/>
              <a:gd name="connsiteY2" fmla="*/ 973096 h 1173121"/>
              <a:gd name="connsiteX3" fmla="*/ 2501900 w 2710992"/>
              <a:gd name="connsiteY3" fmla="*/ 563521 h 1173121"/>
              <a:gd name="connsiteX4" fmla="*/ 1666875 w 2710992"/>
              <a:gd name="connsiteY4" fmla="*/ 166646 h 1173121"/>
              <a:gd name="connsiteX5" fmla="*/ 600075 w 2710992"/>
              <a:gd name="connsiteY5" fmla="*/ 192046 h 1173121"/>
              <a:gd name="connsiteX6" fmla="*/ 0 w 2710992"/>
              <a:gd name="connsiteY6" fmla="*/ 782596 h 1173121"/>
              <a:gd name="connsiteX7" fmla="*/ 123825 w 2710992"/>
              <a:gd name="connsiteY7" fmla="*/ 1173121 h 1173121"/>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123825 w 2710992"/>
              <a:gd name="connsiteY0" fmla="*/ 1285704 h 1285704"/>
              <a:gd name="connsiteX1" fmla="*/ 2200275 w 2710992"/>
              <a:gd name="connsiteY1" fmla="*/ 1285704 h 1285704"/>
              <a:gd name="connsiteX2" fmla="*/ 2679700 w 2710992"/>
              <a:gd name="connsiteY2" fmla="*/ 1085679 h 1285704"/>
              <a:gd name="connsiteX3" fmla="*/ 2501900 w 2710992"/>
              <a:gd name="connsiteY3" fmla="*/ 676104 h 1285704"/>
              <a:gd name="connsiteX4" fmla="*/ 1666875 w 2710992"/>
              <a:gd name="connsiteY4" fmla="*/ 279229 h 1285704"/>
              <a:gd name="connsiteX5" fmla="*/ 600075 w 2710992"/>
              <a:gd name="connsiteY5" fmla="*/ 304629 h 1285704"/>
              <a:gd name="connsiteX6" fmla="*/ 0 w 2710992"/>
              <a:gd name="connsiteY6" fmla="*/ 895179 h 1285704"/>
              <a:gd name="connsiteX7" fmla="*/ 123825 w 2710992"/>
              <a:gd name="connsiteY7" fmla="*/ 1285704 h 1285704"/>
              <a:gd name="connsiteX0" fmla="*/ 216585 w 2803752"/>
              <a:gd name="connsiteY0" fmla="*/ 1285704 h 1285704"/>
              <a:gd name="connsiteX1" fmla="*/ 2293035 w 2803752"/>
              <a:gd name="connsiteY1" fmla="*/ 1285704 h 1285704"/>
              <a:gd name="connsiteX2" fmla="*/ 2772460 w 2803752"/>
              <a:gd name="connsiteY2" fmla="*/ 1085679 h 1285704"/>
              <a:gd name="connsiteX3" fmla="*/ 2594660 w 2803752"/>
              <a:gd name="connsiteY3" fmla="*/ 676104 h 1285704"/>
              <a:gd name="connsiteX4" fmla="*/ 1759635 w 2803752"/>
              <a:gd name="connsiteY4" fmla="*/ 279229 h 1285704"/>
              <a:gd name="connsiteX5" fmla="*/ 692835 w 2803752"/>
              <a:gd name="connsiteY5" fmla="*/ 304629 h 1285704"/>
              <a:gd name="connsiteX6" fmla="*/ 92760 w 2803752"/>
              <a:gd name="connsiteY6" fmla="*/ 895179 h 1285704"/>
              <a:gd name="connsiteX7" fmla="*/ 216585 w 2803752"/>
              <a:gd name="connsiteY7" fmla="*/ 1285704 h 1285704"/>
              <a:gd name="connsiteX0" fmla="*/ 319131 w 2906298"/>
              <a:gd name="connsiteY0" fmla="*/ 1285704 h 1285704"/>
              <a:gd name="connsiteX1" fmla="*/ 2395581 w 2906298"/>
              <a:gd name="connsiteY1" fmla="*/ 1285704 h 1285704"/>
              <a:gd name="connsiteX2" fmla="*/ 2875006 w 2906298"/>
              <a:gd name="connsiteY2" fmla="*/ 1085679 h 1285704"/>
              <a:gd name="connsiteX3" fmla="*/ 2697206 w 2906298"/>
              <a:gd name="connsiteY3" fmla="*/ 676104 h 1285704"/>
              <a:gd name="connsiteX4" fmla="*/ 1862181 w 2906298"/>
              <a:gd name="connsiteY4" fmla="*/ 279229 h 1285704"/>
              <a:gd name="connsiteX5" fmla="*/ 795381 w 2906298"/>
              <a:gd name="connsiteY5" fmla="*/ 304629 h 1285704"/>
              <a:gd name="connsiteX6" fmla="*/ 195306 w 2906298"/>
              <a:gd name="connsiteY6" fmla="*/ 895179 h 1285704"/>
              <a:gd name="connsiteX7" fmla="*/ 319131 w 2906298"/>
              <a:gd name="connsiteY7" fmla="*/ 1285704 h 1285704"/>
              <a:gd name="connsiteX0" fmla="*/ 420994 w 3008161"/>
              <a:gd name="connsiteY0" fmla="*/ 1285704 h 1285704"/>
              <a:gd name="connsiteX1" fmla="*/ 2497444 w 3008161"/>
              <a:gd name="connsiteY1" fmla="*/ 1285704 h 1285704"/>
              <a:gd name="connsiteX2" fmla="*/ 2976869 w 3008161"/>
              <a:gd name="connsiteY2" fmla="*/ 1085679 h 1285704"/>
              <a:gd name="connsiteX3" fmla="*/ 2799069 w 3008161"/>
              <a:gd name="connsiteY3" fmla="*/ 676104 h 1285704"/>
              <a:gd name="connsiteX4" fmla="*/ 1964044 w 3008161"/>
              <a:gd name="connsiteY4" fmla="*/ 279229 h 1285704"/>
              <a:gd name="connsiteX5" fmla="*/ 897244 w 3008161"/>
              <a:gd name="connsiteY5" fmla="*/ 304629 h 1285704"/>
              <a:gd name="connsiteX6" fmla="*/ 297169 w 3008161"/>
              <a:gd name="connsiteY6" fmla="*/ 895179 h 1285704"/>
              <a:gd name="connsiteX7" fmla="*/ 420994 w 3008161"/>
              <a:gd name="connsiteY7" fmla="*/ 1285704 h 1285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8161" h="1285704">
                <a:moveTo>
                  <a:pt x="420994" y="1285704"/>
                </a:moveTo>
                <a:lnTo>
                  <a:pt x="2497444" y="1285704"/>
                </a:lnTo>
                <a:cubicBezTo>
                  <a:pt x="2800127" y="1269829"/>
                  <a:pt x="2934536" y="1209504"/>
                  <a:pt x="2976869" y="1085679"/>
                </a:cubicBezTo>
                <a:cubicBezTo>
                  <a:pt x="3073177" y="872954"/>
                  <a:pt x="2928186" y="730079"/>
                  <a:pt x="2799069" y="676104"/>
                </a:cubicBezTo>
                <a:cubicBezTo>
                  <a:pt x="2787427" y="258062"/>
                  <a:pt x="2299536" y="49571"/>
                  <a:pt x="1964044" y="279229"/>
                </a:cubicBezTo>
                <a:cubicBezTo>
                  <a:pt x="1792594" y="-106004"/>
                  <a:pt x="1087744" y="-88013"/>
                  <a:pt x="897244" y="304629"/>
                </a:cubicBezTo>
                <a:cubicBezTo>
                  <a:pt x="468619" y="101429"/>
                  <a:pt x="1894" y="488779"/>
                  <a:pt x="297169" y="895179"/>
                </a:cubicBezTo>
                <a:cubicBezTo>
                  <a:pt x="-188606" y="965029"/>
                  <a:pt x="-29856" y="1266654"/>
                  <a:pt x="420994" y="1285704"/>
                </a:cubicBezTo>
                <a:close/>
              </a:path>
            </a:pathLst>
          </a:custGeom>
          <a:solidFill>
            <a:schemeClr val="accent4">
              <a:lumMod val="40000"/>
              <a:lumOff val="60000"/>
            </a:schemeClr>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ltLang="en-US" sz="1800">
              <a:latin typeface="Times New Roman" panose="02020603050405020304" pitchFamily="18" charset="0"/>
              <a:cs typeface="Times New Roman" panose="02020603050405020304" pitchFamily="18" charset="0"/>
            </a:endParaRPr>
          </a:p>
          <a:p>
            <a:pPr algn="ctr">
              <a:defRPr/>
            </a:pPr>
            <a:endParaRPr lang="nl-NL" altLang="en-US" sz="1800">
              <a:latin typeface="Times New Roman" panose="02020603050405020304" pitchFamily="18" charset="0"/>
              <a:cs typeface="Times New Roman" panose="02020603050405020304" pitchFamily="18" charset="0"/>
            </a:endParaRPr>
          </a:p>
        </p:txBody>
      </p:sp>
      <p:sp>
        <p:nvSpPr>
          <p:cNvPr id="6" name="Freeform 5"/>
          <p:cNvSpPr/>
          <p:nvPr/>
        </p:nvSpPr>
        <p:spPr>
          <a:xfrm>
            <a:off x="57151" y="3302794"/>
            <a:ext cx="3974306" cy="1483519"/>
          </a:xfrm>
          <a:custGeom>
            <a:avLst/>
            <a:gdLst>
              <a:gd name="connsiteX0" fmla="*/ 257175 w 2320925"/>
              <a:gd name="connsiteY0" fmla="*/ 1203325 h 1203325"/>
              <a:gd name="connsiteX1" fmla="*/ 2070100 w 2320925"/>
              <a:gd name="connsiteY1" fmla="*/ 1203325 h 1203325"/>
              <a:gd name="connsiteX2" fmla="*/ 2320925 w 2320925"/>
              <a:gd name="connsiteY2" fmla="*/ 508000 h 1203325"/>
              <a:gd name="connsiteX3" fmla="*/ 2089150 w 2320925"/>
              <a:gd name="connsiteY3" fmla="*/ 349250 h 1203325"/>
              <a:gd name="connsiteX4" fmla="*/ 1863725 w 2320925"/>
              <a:gd name="connsiteY4" fmla="*/ 123825 h 1203325"/>
              <a:gd name="connsiteX5" fmla="*/ 1435100 w 2320925"/>
              <a:gd name="connsiteY5" fmla="*/ 0 h 1203325"/>
              <a:gd name="connsiteX6" fmla="*/ 936625 w 2320925"/>
              <a:gd name="connsiteY6" fmla="*/ 31750 h 1203325"/>
              <a:gd name="connsiteX7" fmla="*/ 650875 w 2320925"/>
              <a:gd name="connsiteY7" fmla="*/ 177800 h 1203325"/>
              <a:gd name="connsiteX8" fmla="*/ 0 w 2320925"/>
              <a:gd name="connsiteY8" fmla="*/ 415925 h 1203325"/>
              <a:gd name="connsiteX9" fmla="*/ 82550 w 2320925"/>
              <a:gd name="connsiteY9" fmla="*/ 1111250 h 1203325"/>
              <a:gd name="connsiteX10" fmla="*/ 257175 w 2320925"/>
              <a:gd name="connsiteY10" fmla="*/ 1203325 h 1203325"/>
              <a:gd name="connsiteX0" fmla="*/ 366911 w 2430661"/>
              <a:gd name="connsiteY0" fmla="*/ 1203325 h 1203325"/>
              <a:gd name="connsiteX1" fmla="*/ 2179836 w 2430661"/>
              <a:gd name="connsiteY1" fmla="*/ 1203325 h 1203325"/>
              <a:gd name="connsiteX2" fmla="*/ 2430661 w 2430661"/>
              <a:gd name="connsiteY2" fmla="*/ 508000 h 1203325"/>
              <a:gd name="connsiteX3" fmla="*/ 2198886 w 2430661"/>
              <a:gd name="connsiteY3" fmla="*/ 349250 h 1203325"/>
              <a:gd name="connsiteX4" fmla="*/ 1973461 w 2430661"/>
              <a:gd name="connsiteY4" fmla="*/ 123825 h 1203325"/>
              <a:gd name="connsiteX5" fmla="*/ 1544836 w 2430661"/>
              <a:gd name="connsiteY5" fmla="*/ 0 h 1203325"/>
              <a:gd name="connsiteX6" fmla="*/ 1046361 w 2430661"/>
              <a:gd name="connsiteY6" fmla="*/ 31750 h 1203325"/>
              <a:gd name="connsiteX7" fmla="*/ 760611 w 2430661"/>
              <a:gd name="connsiteY7" fmla="*/ 177800 h 1203325"/>
              <a:gd name="connsiteX8" fmla="*/ 109736 w 2430661"/>
              <a:gd name="connsiteY8" fmla="*/ 415925 h 1203325"/>
              <a:gd name="connsiteX9" fmla="*/ 192286 w 2430661"/>
              <a:gd name="connsiteY9" fmla="*/ 1111250 h 1203325"/>
              <a:gd name="connsiteX10" fmla="*/ 366911 w 2430661"/>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77800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03325 h 1203325"/>
              <a:gd name="connsiteX1" fmla="*/ 2236737 w 2487562"/>
              <a:gd name="connsiteY1" fmla="*/ 1203325 h 1203325"/>
              <a:gd name="connsiteX2" fmla="*/ 2487562 w 2487562"/>
              <a:gd name="connsiteY2" fmla="*/ 508000 h 1203325"/>
              <a:gd name="connsiteX3" fmla="*/ 2255787 w 2487562"/>
              <a:gd name="connsiteY3" fmla="*/ 349250 h 1203325"/>
              <a:gd name="connsiteX4" fmla="*/ 2030362 w 2487562"/>
              <a:gd name="connsiteY4" fmla="*/ 123825 h 1203325"/>
              <a:gd name="connsiteX5" fmla="*/ 1601737 w 2487562"/>
              <a:gd name="connsiteY5" fmla="*/ 0 h 1203325"/>
              <a:gd name="connsiteX6" fmla="*/ 1103262 w 2487562"/>
              <a:gd name="connsiteY6" fmla="*/ 31750 h 1203325"/>
              <a:gd name="connsiteX7" fmla="*/ 817512 w 2487562"/>
              <a:gd name="connsiteY7" fmla="*/ 123825 h 1203325"/>
              <a:gd name="connsiteX8" fmla="*/ 166637 w 2487562"/>
              <a:gd name="connsiteY8" fmla="*/ 415925 h 1203325"/>
              <a:gd name="connsiteX9" fmla="*/ 249187 w 2487562"/>
              <a:gd name="connsiteY9" fmla="*/ 1111250 h 1203325"/>
              <a:gd name="connsiteX10" fmla="*/ 423812 w 2487562"/>
              <a:gd name="connsiteY10" fmla="*/ 1203325 h 1203325"/>
              <a:gd name="connsiteX0" fmla="*/ 423812 w 2487562"/>
              <a:gd name="connsiteY0" fmla="*/ 1210965 h 1210965"/>
              <a:gd name="connsiteX1" fmla="*/ 2236737 w 2487562"/>
              <a:gd name="connsiteY1" fmla="*/ 1210965 h 1210965"/>
              <a:gd name="connsiteX2" fmla="*/ 2487562 w 2487562"/>
              <a:gd name="connsiteY2" fmla="*/ 515640 h 1210965"/>
              <a:gd name="connsiteX3" fmla="*/ 2255787 w 2487562"/>
              <a:gd name="connsiteY3" fmla="*/ 356890 h 1210965"/>
              <a:gd name="connsiteX4" fmla="*/ 2030362 w 2487562"/>
              <a:gd name="connsiteY4" fmla="*/ 131465 h 1210965"/>
              <a:gd name="connsiteX5" fmla="*/ 1601737 w 2487562"/>
              <a:gd name="connsiteY5" fmla="*/ 7640 h 1210965"/>
              <a:gd name="connsiteX6" fmla="*/ 1103262 w 2487562"/>
              <a:gd name="connsiteY6" fmla="*/ 39390 h 1210965"/>
              <a:gd name="connsiteX7" fmla="*/ 817512 w 2487562"/>
              <a:gd name="connsiteY7" fmla="*/ 131465 h 1210965"/>
              <a:gd name="connsiteX8" fmla="*/ 166637 w 2487562"/>
              <a:gd name="connsiteY8" fmla="*/ 423565 h 1210965"/>
              <a:gd name="connsiteX9" fmla="*/ 249187 w 2487562"/>
              <a:gd name="connsiteY9" fmla="*/ 1118890 h 1210965"/>
              <a:gd name="connsiteX10" fmla="*/ 423812 w 2487562"/>
              <a:gd name="connsiteY10" fmla="*/ 1210965 h 1210965"/>
              <a:gd name="connsiteX0" fmla="*/ 423812 w 2487562"/>
              <a:gd name="connsiteY0" fmla="*/ 1224763 h 1224763"/>
              <a:gd name="connsiteX1" fmla="*/ 2236737 w 2487562"/>
              <a:gd name="connsiteY1" fmla="*/ 1224763 h 1224763"/>
              <a:gd name="connsiteX2" fmla="*/ 2487562 w 2487562"/>
              <a:gd name="connsiteY2" fmla="*/ 529438 h 1224763"/>
              <a:gd name="connsiteX3" fmla="*/ 2255787 w 2487562"/>
              <a:gd name="connsiteY3" fmla="*/ 370688 h 1224763"/>
              <a:gd name="connsiteX4" fmla="*/ 2030362 w 2487562"/>
              <a:gd name="connsiteY4" fmla="*/ 145263 h 1224763"/>
              <a:gd name="connsiteX5" fmla="*/ 1601737 w 2487562"/>
              <a:gd name="connsiteY5" fmla="*/ 21438 h 1224763"/>
              <a:gd name="connsiteX6" fmla="*/ 1112787 w 2487562"/>
              <a:gd name="connsiteY6" fmla="*/ 30963 h 1224763"/>
              <a:gd name="connsiteX7" fmla="*/ 817512 w 2487562"/>
              <a:gd name="connsiteY7" fmla="*/ 145263 h 1224763"/>
              <a:gd name="connsiteX8" fmla="*/ 166637 w 2487562"/>
              <a:gd name="connsiteY8" fmla="*/ 437363 h 1224763"/>
              <a:gd name="connsiteX9" fmla="*/ 249187 w 2487562"/>
              <a:gd name="connsiteY9" fmla="*/ 1132688 h 1224763"/>
              <a:gd name="connsiteX10" fmla="*/ 423812 w 2487562"/>
              <a:gd name="connsiteY10" fmla="*/ 1224763 h 1224763"/>
              <a:gd name="connsiteX0" fmla="*/ 423812 w 2487562"/>
              <a:gd name="connsiteY0" fmla="*/ 1276040 h 1276040"/>
              <a:gd name="connsiteX1" fmla="*/ 2236737 w 2487562"/>
              <a:gd name="connsiteY1" fmla="*/ 1276040 h 1276040"/>
              <a:gd name="connsiteX2" fmla="*/ 2487562 w 2487562"/>
              <a:gd name="connsiteY2" fmla="*/ 580715 h 1276040"/>
              <a:gd name="connsiteX3" fmla="*/ 2255787 w 2487562"/>
              <a:gd name="connsiteY3" fmla="*/ 421965 h 1276040"/>
              <a:gd name="connsiteX4" fmla="*/ 2030362 w 2487562"/>
              <a:gd name="connsiteY4" fmla="*/ 196540 h 1276040"/>
              <a:gd name="connsiteX5" fmla="*/ 1601737 w 2487562"/>
              <a:gd name="connsiteY5" fmla="*/ 72715 h 1276040"/>
              <a:gd name="connsiteX6" fmla="*/ 1112787 w 2487562"/>
              <a:gd name="connsiteY6" fmla="*/ 82240 h 1276040"/>
              <a:gd name="connsiteX7" fmla="*/ 817512 w 2487562"/>
              <a:gd name="connsiteY7" fmla="*/ 196540 h 1276040"/>
              <a:gd name="connsiteX8" fmla="*/ 166637 w 2487562"/>
              <a:gd name="connsiteY8" fmla="*/ 488640 h 1276040"/>
              <a:gd name="connsiteX9" fmla="*/ 249187 w 2487562"/>
              <a:gd name="connsiteY9" fmla="*/ 1183965 h 1276040"/>
              <a:gd name="connsiteX10" fmla="*/ 423812 w 2487562"/>
              <a:gd name="connsiteY10" fmla="*/ 1276040 h 1276040"/>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7562"/>
              <a:gd name="connsiteY0" fmla="*/ 1359584 h 1359584"/>
              <a:gd name="connsiteX1" fmla="*/ 2236737 w 2487562"/>
              <a:gd name="connsiteY1" fmla="*/ 1359584 h 1359584"/>
              <a:gd name="connsiteX2" fmla="*/ 2487562 w 2487562"/>
              <a:gd name="connsiteY2" fmla="*/ 664259 h 1359584"/>
              <a:gd name="connsiteX3" fmla="*/ 2255787 w 2487562"/>
              <a:gd name="connsiteY3" fmla="*/ 505509 h 1359584"/>
              <a:gd name="connsiteX4" fmla="*/ 2030362 w 2487562"/>
              <a:gd name="connsiteY4" fmla="*/ 280084 h 1359584"/>
              <a:gd name="connsiteX5" fmla="*/ 1601737 w 2487562"/>
              <a:gd name="connsiteY5" fmla="*/ 156259 h 1359584"/>
              <a:gd name="connsiteX6" fmla="*/ 1112787 w 2487562"/>
              <a:gd name="connsiteY6" fmla="*/ 165784 h 1359584"/>
              <a:gd name="connsiteX7" fmla="*/ 817512 w 2487562"/>
              <a:gd name="connsiteY7" fmla="*/ 280084 h 1359584"/>
              <a:gd name="connsiteX8" fmla="*/ 166637 w 2487562"/>
              <a:gd name="connsiteY8" fmla="*/ 572184 h 1359584"/>
              <a:gd name="connsiteX9" fmla="*/ 249187 w 2487562"/>
              <a:gd name="connsiteY9" fmla="*/ 1267509 h 1359584"/>
              <a:gd name="connsiteX10" fmla="*/ 423812 w 2487562"/>
              <a:gd name="connsiteY10" fmla="*/ 1359584 h 1359584"/>
              <a:gd name="connsiteX0" fmla="*/ 423812 w 2488256"/>
              <a:gd name="connsiteY0" fmla="*/ 1359584 h 1359584"/>
              <a:gd name="connsiteX1" fmla="*/ 2236737 w 2488256"/>
              <a:gd name="connsiteY1" fmla="*/ 1359584 h 1359584"/>
              <a:gd name="connsiteX2" fmla="*/ 2487562 w 2488256"/>
              <a:gd name="connsiteY2" fmla="*/ 664259 h 1359584"/>
              <a:gd name="connsiteX3" fmla="*/ 2255787 w 2488256"/>
              <a:gd name="connsiteY3" fmla="*/ 505509 h 1359584"/>
              <a:gd name="connsiteX4" fmla="*/ 2030362 w 2488256"/>
              <a:gd name="connsiteY4" fmla="*/ 280084 h 1359584"/>
              <a:gd name="connsiteX5" fmla="*/ 1601737 w 2488256"/>
              <a:gd name="connsiteY5" fmla="*/ 156259 h 1359584"/>
              <a:gd name="connsiteX6" fmla="*/ 1112787 w 2488256"/>
              <a:gd name="connsiteY6" fmla="*/ 165784 h 1359584"/>
              <a:gd name="connsiteX7" fmla="*/ 817512 w 2488256"/>
              <a:gd name="connsiteY7" fmla="*/ 280084 h 1359584"/>
              <a:gd name="connsiteX8" fmla="*/ 166637 w 2488256"/>
              <a:gd name="connsiteY8" fmla="*/ 572184 h 1359584"/>
              <a:gd name="connsiteX9" fmla="*/ 249187 w 2488256"/>
              <a:gd name="connsiteY9" fmla="*/ 1267509 h 1359584"/>
              <a:gd name="connsiteX10" fmla="*/ 423812 w 2488256"/>
              <a:gd name="connsiteY10" fmla="*/ 1359584 h 1359584"/>
              <a:gd name="connsiteX0" fmla="*/ 423812 w 2613718"/>
              <a:gd name="connsiteY0" fmla="*/ 1359584 h 1359584"/>
              <a:gd name="connsiteX1" fmla="*/ 2236737 w 2613718"/>
              <a:gd name="connsiteY1" fmla="*/ 1359584 h 1359584"/>
              <a:gd name="connsiteX2" fmla="*/ 2487562 w 2613718"/>
              <a:gd name="connsiteY2" fmla="*/ 664259 h 1359584"/>
              <a:gd name="connsiteX3" fmla="*/ 2255787 w 2613718"/>
              <a:gd name="connsiteY3" fmla="*/ 505509 h 1359584"/>
              <a:gd name="connsiteX4" fmla="*/ 2030362 w 2613718"/>
              <a:gd name="connsiteY4" fmla="*/ 280084 h 1359584"/>
              <a:gd name="connsiteX5" fmla="*/ 1601737 w 2613718"/>
              <a:gd name="connsiteY5" fmla="*/ 156259 h 1359584"/>
              <a:gd name="connsiteX6" fmla="*/ 1112787 w 2613718"/>
              <a:gd name="connsiteY6" fmla="*/ 165784 h 1359584"/>
              <a:gd name="connsiteX7" fmla="*/ 817512 w 2613718"/>
              <a:gd name="connsiteY7" fmla="*/ 280084 h 1359584"/>
              <a:gd name="connsiteX8" fmla="*/ 166637 w 2613718"/>
              <a:gd name="connsiteY8" fmla="*/ 572184 h 1359584"/>
              <a:gd name="connsiteX9" fmla="*/ 249187 w 2613718"/>
              <a:gd name="connsiteY9" fmla="*/ 1267509 h 1359584"/>
              <a:gd name="connsiteX10" fmla="*/ 423812 w 2613718"/>
              <a:gd name="connsiteY10" fmla="*/ 1359584 h 1359584"/>
              <a:gd name="connsiteX0" fmla="*/ 423812 w 2679088"/>
              <a:gd name="connsiteY0" fmla="*/ 1359584 h 1359584"/>
              <a:gd name="connsiteX1" fmla="*/ 2236737 w 2679088"/>
              <a:gd name="connsiteY1" fmla="*/ 1359584 h 1359584"/>
              <a:gd name="connsiteX2" fmla="*/ 2487562 w 2679088"/>
              <a:gd name="connsiteY2" fmla="*/ 664259 h 1359584"/>
              <a:gd name="connsiteX3" fmla="*/ 2255787 w 2679088"/>
              <a:gd name="connsiteY3" fmla="*/ 505509 h 1359584"/>
              <a:gd name="connsiteX4" fmla="*/ 2030362 w 2679088"/>
              <a:gd name="connsiteY4" fmla="*/ 280084 h 1359584"/>
              <a:gd name="connsiteX5" fmla="*/ 1601737 w 2679088"/>
              <a:gd name="connsiteY5" fmla="*/ 156259 h 1359584"/>
              <a:gd name="connsiteX6" fmla="*/ 1112787 w 2679088"/>
              <a:gd name="connsiteY6" fmla="*/ 165784 h 1359584"/>
              <a:gd name="connsiteX7" fmla="*/ 817512 w 2679088"/>
              <a:gd name="connsiteY7" fmla="*/ 280084 h 1359584"/>
              <a:gd name="connsiteX8" fmla="*/ 166637 w 2679088"/>
              <a:gd name="connsiteY8" fmla="*/ 572184 h 1359584"/>
              <a:gd name="connsiteX9" fmla="*/ 249187 w 2679088"/>
              <a:gd name="connsiteY9" fmla="*/ 1267509 h 1359584"/>
              <a:gd name="connsiteX10" fmla="*/ 423812 w 2679088"/>
              <a:gd name="connsiteY10" fmla="*/ 1359584 h 135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79088" h="1359584">
                <a:moveTo>
                  <a:pt x="423812" y="1359584"/>
                </a:moveTo>
                <a:lnTo>
                  <a:pt x="2236737" y="1359584"/>
                </a:lnTo>
                <a:cubicBezTo>
                  <a:pt x="2656895" y="1356409"/>
                  <a:pt x="2851629" y="896034"/>
                  <a:pt x="2487562" y="664259"/>
                </a:cubicBezTo>
                <a:cubicBezTo>
                  <a:pt x="2492854" y="595467"/>
                  <a:pt x="2472745" y="428251"/>
                  <a:pt x="2255787" y="505509"/>
                </a:cubicBezTo>
                <a:cubicBezTo>
                  <a:pt x="2253670" y="392267"/>
                  <a:pt x="2242029" y="279026"/>
                  <a:pt x="2030362" y="280084"/>
                </a:cubicBezTo>
                <a:cubicBezTo>
                  <a:pt x="2004962" y="137209"/>
                  <a:pt x="1795412" y="-21541"/>
                  <a:pt x="1601737" y="156259"/>
                </a:cubicBezTo>
                <a:cubicBezTo>
                  <a:pt x="1470504" y="-88216"/>
                  <a:pt x="1209095" y="-15191"/>
                  <a:pt x="1112787" y="165784"/>
                </a:cubicBezTo>
                <a:cubicBezTo>
                  <a:pt x="1008012" y="122392"/>
                  <a:pt x="865137" y="98051"/>
                  <a:pt x="817512" y="280084"/>
                </a:cubicBezTo>
                <a:cubicBezTo>
                  <a:pt x="568804" y="70534"/>
                  <a:pt x="53395" y="245159"/>
                  <a:pt x="166637" y="572184"/>
                </a:cubicBezTo>
                <a:cubicBezTo>
                  <a:pt x="-110646" y="775384"/>
                  <a:pt x="-13280" y="1102409"/>
                  <a:pt x="249187" y="1267509"/>
                </a:cubicBezTo>
                <a:cubicBezTo>
                  <a:pt x="288345" y="1352176"/>
                  <a:pt x="346554" y="1357467"/>
                  <a:pt x="423812" y="1359584"/>
                </a:cubicBezTo>
                <a:close/>
              </a:path>
            </a:pathLst>
          </a:custGeom>
          <a:solidFill>
            <a:schemeClr val="accent1">
              <a:lumMod val="60000"/>
              <a:lumOff val="40000"/>
            </a:schemeClr>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7" name="Freeform 6"/>
          <p:cNvSpPr/>
          <p:nvPr/>
        </p:nvSpPr>
        <p:spPr>
          <a:xfrm>
            <a:off x="4950619" y="2950369"/>
            <a:ext cx="4050877" cy="1728509"/>
          </a:xfrm>
          <a:custGeom>
            <a:avLst/>
            <a:gdLst>
              <a:gd name="connsiteX0" fmla="*/ 171450 w 2209800"/>
              <a:gd name="connsiteY0" fmla="*/ 1162050 h 1162050"/>
              <a:gd name="connsiteX1" fmla="*/ 2076450 w 2209800"/>
              <a:gd name="connsiteY1" fmla="*/ 1162050 h 1162050"/>
              <a:gd name="connsiteX2" fmla="*/ 2209800 w 2209800"/>
              <a:gd name="connsiteY2" fmla="*/ 476250 h 1162050"/>
              <a:gd name="connsiteX3" fmla="*/ 1701800 w 2209800"/>
              <a:gd name="connsiteY3" fmla="*/ 0 h 1162050"/>
              <a:gd name="connsiteX4" fmla="*/ 1235075 w 2209800"/>
              <a:gd name="connsiteY4" fmla="*/ 63500 h 1162050"/>
              <a:gd name="connsiteX5" fmla="*/ 720725 w 2209800"/>
              <a:gd name="connsiteY5" fmla="*/ 79375 h 1162050"/>
              <a:gd name="connsiteX6" fmla="*/ 177800 w 2209800"/>
              <a:gd name="connsiteY6" fmla="*/ 320675 h 1162050"/>
              <a:gd name="connsiteX7" fmla="*/ 6350 w 2209800"/>
              <a:gd name="connsiteY7" fmla="*/ 552450 h 1162050"/>
              <a:gd name="connsiteX8" fmla="*/ 0 w 2209800"/>
              <a:gd name="connsiteY8" fmla="*/ 790575 h 1162050"/>
              <a:gd name="connsiteX9" fmla="*/ 171450 w 2209800"/>
              <a:gd name="connsiteY9" fmla="*/ 1162050 h 1162050"/>
              <a:gd name="connsiteX0" fmla="*/ 171450 w 2273864"/>
              <a:gd name="connsiteY0" fmla="*/ 1162050 h 1162050"/>
              <a:gd name="connsiteX1" fmla="*/ 2076450 w 2273864"/>
              <a:gd name="connsiteY1" fmla="*/ 1162050 h 1162050"/>
              <a:gd name="connsiteX2" fmla="*/ 2209800 w 2273864"/>
              <a:gd name="connsiteY2" fmla="*/ 476250 h 1162050"/>
              <a:gd name="connsiteX3" fmla="*/ 1701800 w 2273864"/>
              <a:gd name="connsiteY3" fmla="*/ 0 h 1162050"/>
              <a:gd name="connsiteX4" fmla="*/ 1235075 w 2273864"/>
              <a:gd name="connsiteY4" fmla="*/ 63500 h 1162050"/>
              <a:gd name="connsiteX5" fmla="*/ 720725 w 2273864"/>
              <a:gd name="connsiteY5" fmla="*/ 79375 h 1162050"/>
              <a:gd name="connsiteX6" fmla="*/ 177800 w 2273864"/>
              <a:gd name="connsiteY6" fmla="*/ 320675 h 1162050"/>
              <a:gd name="connsiteX7" fmla="*/ 6350 w 2273864"/>
              <a:gd name="connsiteY7" fmla="*/ 552450 h 1162050"/>
              <a:gd name="connsiteX8" fmla="*/ 0 w 2273864"/>
              <a:gd name="connsiteY8" fmla="*/ 790575 h 1162050"/>
              <a:gd name="connsiteX9" fmla="*/ 171450 w 2273864"/>
              <a:gd name="connsiteY9" fmla="*/ 1162050 h 1162050"/>
              <a:gd name="connsiteX0" fmla="*/ 171450 w 2413593"/>
              <a:gd name="connsiteY0" fmla="*/ 1162050 h 1162050"/>
              <a:gd name="connsiteX1" fmla="*/ 2076450 w 2413593"/>
              <a:gd name="connsiteY1" fmla="*/ 1162050 h 1162050"/>
              <a:gd name="connsiteX2" fmla="*/ 2209800 w 2413593"/>
              <a:gd name="connsiteY2" fmla="*/ 476250 h 1162050"/>
              <a:gd name="connsiteX3" fmla="*/ 1701800 w 2413593"/>
              <a:gd name="connsiteY3" fmla="*/ 0 h 1162050"/>
              <a:gd name="connsiteX4" fmla="*/ 1235075 w 2413593"/>
              <a:gd name="connsiteY4" fmla="*/ 63500 h 1162050"/>
              <a:gd name="connsiteX5" fmla="*/ 720725 w 2413593"/>
              <a:gd name="connsiteY5" fmla="*/ 79375 h 1162050"/>
              <a:gd name="connsiteX6" fmla="*/ 177800 w 2413593"/>
              <a:gd name="connsiteY6" fmla="*/ 320675 h 1162050"/>
              <a:gd name="connsiteX7" fmla="*/ 6350 w 2413593"/>
              <a:gd name="connsiteY7" fmla="*/ 552450 h 1162050"/>
              <a:gd name="connsiteX8" fmla="*/ 0 w 2413593"/>
              <a:gd name="connsiteY8" fmla="*/ 790575 h 1162050"/>
              <a:gd name="connsiteX9" fmla="*/ 171450 w 2413593"/>
              <a:gd name="connsiteY9" fmla="*/ 1162050 h 1162050"/>
              <a:gd name="connsiteX0" fmla="*/ 171450 w 2413593"/>
              <a:gd name="connsiteY0" fmla="*/ 1162050 h 1162050"/>
              <a:gd name="connsiteX1" fmla="*/ 2076450 w 2413593"/>
              <a:gd name="connsiteY1" fmla="*/ 1162050 h 1162050"/>
              <a:gd name="connsiteX2" fmla="*/ 2209800 w 2413593"/>
              <a:gd name="connsiteY2" fmla="*/ 476250 h 1162050"/>
              <a:gd name="connsiteX3" fmla="*/ 1701800 w 2413593"/>
              <a:gd name="connsiteY3" fmla="*/ 0 h 1162050"/>
              <a:gd name="connsiteX4" fmla="*/ 1235075 w 2413593"/>
              <a:gd name="connsiteY4" fmla="*/ 63500 h 1162050"/>
              <a:gd name="connsiteX5" fmla="*/ 720725 w 2413593"/>
              <a:gd name="connsiteY5" fmla="*/ 79375 h 1162050"/>
              <a:gd name="connsiteX6" fmla="*/ 177800 w 2413593"/>
              <a:gd name="connsiteY6" fmla="*/ 320675 h 1162050"/>
              <a:gd name="connsiteX7" fmla="*/ 6350 w 2413593"/>
              <a:gd name="connsiteY7" fmla="*/ 552450 h 1162050"/>
              <a:gd name="connsiteX8" fmla="*/ 0 w 2413593"/>
              <a:gd name="connsiteY8" fmla="*/ 790575 h 1162050"/>
              <a:gd name="connsiteX9" fmla="*/ 171450 w 2413593"/>
              <a:gd name="connsiteY9" fmla="*/ 1162050 h 1162050"/>
              <a:gd name="connsiteX0" fmla="*/ 171450 w 2413593"/>
              <a:gd name="connsiteY0" fmla="*/ 1139825 h 1139825"/>
              <a:gd name="connsiteX1" fmla="*/ 2076450 w 2413593"/>
              <a:gd name="connsiteY1" fmla="*/ 1139825 h 1139825"/>
              <a:gd name="connsiteX2" fmla="*/ 2209800 w 2413593"/>
              <a:gd name="connsiteY2" fmla="*/ 454025 h 1139825"/>
              <a:gd name="connsiteX3" fmla="*/ 1704975 w 2413593"/>
              <a:gd name="connsiteY3" fmla="*/ 0 h 1139825"/>
              <a:gd name="connsiteX4" fmla="*/ 1235075 w 2413593"/>
              <a:gd name="connsiteY4" fmla="*/ 41275 h 1139825"/>
              <a:gd name="connsiteX5" fmla="*/ 720725 w 2413593"/>
              <a:gd name="connsiteY5" fmla="*/ 57150 h 1139825"/>
              <a:gd name="connsiteX6" fmla="*/ 177800 w 2413593"/>
              <a:gd name="connsiteY6" fmla="*/ 298450 h 1139825"/>
              <a:gd name="connsiteX7" fmla="*/ 6350 w 2413593"/>
              <a:gd name="connsiteY7" fmla="*/ 530225 h 1139825"/>
              <a:gd name="connsiteX8" fmla="*/ 0 w 2413593"/>
              <a:gd name="connsiteY8" fmla="*/ 768350 h 1139825"/>
              <a:gd name="connsiteX9" fmla="*/ 171450 w 2413593"/>
              <a:gd name="connsiteY9" fmla="*/ 1139825 h 1139825"/>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261427 h 1261427"/>
              <a:gd name="connsiteX1" fmla="*/ 2076450 w 2413593"/>
              <a:gd name="connsiteY1" fmla="*/ 1261427 h 1261427"/>
              <a:gd name="connsiteX2" fmla="*/ 2209800 w 2413593"/>
              <a:gd name="connsiteY2" fmla="*/ 575627 h 1261427"/>
              <a:gd name="connsiteX3" fmla="*/ 1704975 w 2413593"/>
              <a:gd name="connsiteY3" fmla="*/ 121602 h 1261427"/>
              <a:gd name="connsiteX4" fmla="*/ 1235075 w 2413593"/>
              <a:gd name="connsiteY4" fmla="*/ 162877 h 1261427"/>
              <a:gd name="connsiteX5" fmla="*/ 720725 w 2413593"/>
              <a:gd name="connsiteY5" fmla="*/ 178752 h 1261427"/>
              <a:gd name="connsiteX6" fmla="*/ 177800 w 2413593"/>
              <a:gd name="connsiteY6" fmla="*/ 420052 h 1261427"/>
              <a:gd name="connsiteX7" fmla="*/ 6350 w 2413593"/>
              <a:gd name="connsiteY7" fmla="*/ 651827 h 1261427"/>
              <a:gd name="connsiteX8" fmla="*/ 0 w 2413593"/>
              <a:gd name="connsiteY8" fmla="*/ 889952 h 1261427"/>
              <a:gd name="connsiteX9" fmla="*/ 171450 w 2413593"/>
              <a:gd name="connsiteY9" fmla="*/ 1261427 h 1261427"/>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171450 w 2413593"/>
              <a:gd name="connsiteY0" fmla="*/ 1319019 h 1319019"/>
              <a:gd name="connsiteX1" fmla="*/ 2076450 w 2413593"/>
              <a:gd name="connsiteY1" fmla="*/ 1319019 h 1319019"/>
              <a:gd name="connsiteX2" fmla="*/ 2209800 w 2413593"/>
              <a:gd name="connsiteY2" fmla="*/ 633219 h 1319019"/>
              <a:gd name="connsiteX3" fmla="*/ 1704975 w 2413593"/>
              <a:gd name="connsiteY3" fmla="*/ 179194 h 1319019"/>
              <a:gd name="connsiteX4" fmla="*/ 1235075 w 2413593"/>
              <a:gd name="connsiteY4" fmla="*/ 220469 h 1319019"/>
              <a:gd name="connsiteX5" fmla="*/ 720725 w 2413593"/>
              <a:gd name="connsiteY5" fmla="*/ 236344 h 1319019"/>
              <a:gd name="connsiteX6" fmla="*/ 177800 w 2413593"/>
              <a:gd name="connsiteY6" fmla="*/ 477644 h 1319019"/>
              <a:gd name="connsiteX7" fmla="*/ 6350 w 2413593"/>
              <a:gd name="connsiteY7" fmla="*/ 709419 h 1319019"/>
              <a:gd name="connsiteX8" fmla="*/ 0 w 2413593"/>
              <a:gd name="connsiteY8" fmla="*/ 947544 h 1319019"/>
              <a:gd name="connsiteX9" fmla="*/ 171450 w 2413593"/>
              <a:gd name="connsiteY9" fmla="*/ 1319019 h 1319019"/>
              <a:gd name="connsiteX0" fmla="*/ 222960 w 2465103"/>
              <a:gd name="connsiteY0" fmla="*/ 1319019 h 1319019"/>
              <a:gd name="connsiteX1" fmla="*/ 2127960 w 2465103"/>
              <a:gd name="connsiteY1" fmla="*/ 1319019 h 1319019"/>
              <a:gd name="connsiteX2" fmla="*/ 2261310 w 2465103"/>
              <a:gd name="connsiteY2" fmla="*/ 633219 h 1319019"/>
              <a:gd name="connsiteX3" fmla="*/ 1756485 w 2465103"/>
              <a:gd name="connsiteY3" fmla="*/ 179194 h 1319019"/>
              <a:gd name="connsiteX4" fmla="*/ 1286585 w 2465103"/>
              <a:gd name="connsiteY4" fmla="*/ 220469 h 1319019"/>
              <a:gd name="connsiteX5" fmla="*/ 772235 w 2465103"/>
              <a:gd name="connsiteY5" fmla="*/ 236344 h 1319019"/>
              <a:gd name="connsiteX6" fmla="*/ 229310 w 2465103"/>
              <a:gd name="connsiteY6" fmla="*/ 477644 h 1319019"/>
              <a:gd name="connsiteX7" fmla="*/ 57860 w 2465103"/>
              <a:gd name="connsiteY7" fmla="*/ 709419 h 1319019"/>
              <a:gd name="connsiteX8" fmla="*/ 51510 w 2465103"/>
              <a:gd name="connsiteY8" fmla="*/ 947544 h 1319019"/>
              <a:gd name="connsiteX9" fmla="*/ 222960 w 2465103"/>
              <a:gd name="connsiteY9" fmla="*/ 1319019 h 1319019"/>
              <a:gd name="connsiteX0" fmla="*/ 222960 w 2465103"/>
              <a:gd name="connsiteY0" fmla="*/ 1319019 h 1319019"/>
              <a:gd name="connsiteX1" fmla="*/ 2127960 w 2465103"/>
              <a:gd name="connsiteY1" fmla="*/ 1319019 h 1319019"/>
              <a:gd name="connsiteX2" fmla="*/ 2261310 w 2465103"/>
              <a:gd name="connsiteY2" fmla="*/ 633219 h 1319019"/>
              <a:gd name="connsiteX3" fmla="*/ 1756485 w 2465103"/>
              <a:gd name="connsiteY3" fmla="*/ 179194 h 1319019"/>
              <a:gd name="connsiteX4" fmla="*/ 1286585 w 2465103"/>
              <a:gd name="connsiteY4" fmla="*/ 220469 h 1319019"/>
              <a:gd name="connsiteX5" fmla="*/ 772235 w 2465103"/>
              <a:gd name="connsiteY5" fmla="*/ 236344 h 1319019"/>
              <a:gd name="connsiteX6" fmla="*/ 229310 w 2465103"/>
              <a:gd name="connsiteY6" fmla="*/ 477644 h 1319019"/>
              <a:gd name="connsiteX7" fmla="*/ 57860 w 2465103"/>
              <a:gd name="connsiteY7" fmla="*/ 709419 h 1319019"/>
              <a:gd name="connsiteX8" fmla="*/ 51510 w 2465103"/>
              <a:gd name="connsiteY8" fmla="*/ 947544 h 1319019"/>
              <a:gd name="connsiteX9" fmla="*/ 222960 w 2465103"/>
              <a:gd name="connsiteY9" fmla="*/ 1319019 h 1319019"/>
              <a:gd name="connsiteX0" fmla="*/ 226648 w 2468791"/>
              <a:gd name="connsiteY0" fmla="*/ 1319019 h 1319019"/>
              <a:gd name="connsiteX1" fmla="*/ 2131648 w 2468791"/>
              <a:gd name="connsiteY1" fmla="*/ 1319019 h 1319019"/>
              <a:gd name="connsiteX2" fmla="*/ 2264998 w 2468791"/>
              <a:gd name="connsiteY2" fmla="*/ 633219 h 1319019"/>
              <a:gd name="connsiteX3" fmla="*/ 1760173 w 2468791"/>
              <a:gd name="connsiteY3" fmla="*/ 179194 h 1319019"/>
              <a:gd name="connsiteX4" fmla="*/ 1290273 w 2468791"/>
              <a:gd name="connsiteY4" fmla="*/ 220469 h 1319019"/>
              <a:gd name="connsiteX5" fmla="*/ 775923 w 2468791"/>
              <a:gd name="connsiteY5" fmla="*/ 236344 h 1319019"/>
              <a:gd name="connsiteX6" fmla="*/ 232998 w 2468791"/>
              <a:gd name="connsiteY6" fmla="*/ 477644 h 1319019"/>
              <a:gd name="connsiteX7" fmla="*/ 61548 w 2468791"/>
              <a:gd name="connsiteY7" fmla="*/ 709419 h 1319019"/>
              <a:gd name="connsiteX8" fmla="*/ 55198 w 2468791"/>
              <a:gd name="connsiteY8" fmla="*/ 947544 h 1319019"/>
              <a:gd name="connsiteX9" fmla="*/ 226648 w 2468791"/>
              <a:gd name="connsiteY9" fmla="*/ 1319019 h 1319019"/>
              <a:gd name="connsiteX0" fmla="*/ 282836 w 2524979"/>
              <a:gd name="connsiteY0" fmla="*/ 1319019 h 1319019"/>
              <a:gd name="connsiteX1" fmla="*/ 2187836 w 2524979"/>
              <a:gd name="connsiteY1" fmla="*/ 1319019 h 1319019"/>
              <a:gd name="connsiteX2" fmla="*/ 2321186 w 2524979"/>
              <a:gd name="connsiteY2" fmla="*/ 633219 h 1319019"/>
              <a:gd name="connsiteX3" fmla="*/ 1816361 w 2524979"/>
              <a:gd name="connsiteY3" fmla="*/ 179194 h 1319019"/>
              <a:gd name="connsiteX4" fmla="*/ 1346461 w 2524979"/>
              <a:gd name="connsiteY4" fmla="*/ 220469 h 1319019"/>
              <a:gd name="connsiteX5" fmla="*/ 832111 w 2524979"/>
              <a:gd name="connsiteY5" fmla="*/ 236344 h 1319019"/>
              <a:gd name="connsiteX6" fmla="*/ 289186 w 2524979"/>
              <a:gd name="connsiteY6" fmla="*/ 477644 h 1319019"/>
              <a:gd name="connsiteX7" fmla="*/ 117736 w 2524979"/>
              <a:gd name="connsiteY7" fmla="*/ 709419 h 1319019"/>
              <a:gd name="connsiteX8" fmla="*/ 111386 w 2524979"/>
              <a:gd name="connsiteY8" fmla="*/ 947544 h 1319019"/>
              <a:gd name="connsiteX9" fmla="*/ 282836 w 2524979"/>
              <a:gd name="connsiteY9" fmla="*/ 1319019 h 1319019"/>
              <a:gd name="connsiteX0" fmla="*/ 336258 w 2578401"/>
              <a:gd name="connsiteY0" fmla="*/ 1319019 h 1319019"/>
              <a:gd name="connsiteX1" fmla="*/ 2241258 w 2578401"/>
              <a:gd name="connsiteY1" fmla="*/ 1319019 h 1319019"/>
              <a:gd name="connsiteX2" fmla="*/ 2374608 w 2578401"/>
              <a:gd name="connsiteY2" fmla="*/ 633219 h 1319019"/>
              <a:gd name="connsiteX3" fmla="*/ 1869783 w 2578401"/>
              <a:gd name="connsiteY3" fmla="*/ 179194 h 1319019"/>
              <a:gd name="connsiteX4" fmla="*/ 1399883 w 2578401"/>
              <a:gd name="connsiteY4" fmla="*/ 220469 h 1319019"/>
              <a:gd name="connsiteX5" fmla="*/ 885533 w 2578401"/>
              <a:gd name="connsiteY5" fmla="*/ 236344 h 1319019"/>
              <a:gd name="connsiteX6" fmla="*/ 342608 w 2578401"/>
              <a:gd name="connsiteY6" fmla="*/ 477644 h 1319019"/>
              <a:gd name="connsiteX7" fmla="*/ 171158 w 2578401"/>
              <a:gd name="connsiteY7" fmla="*/ 709419 h 1319019"/>
              <a:gd name="connsiteX8" fmla="*/ 164808 w 2578401"/>
              <a:gd name="connsiteY8" fmla="*/ 947544 h 1319019"/>
              <a:gd name="connsiteX9" fmla="*/ 336258 w 2578401"/>
              <a:gd name="connsiteY9" fmla="*/ 1319019 h 1319019"/>
              <a:gd name="connsiteX0" fmla="*/ 323711 w 2565854"/>
              <a:gd name="connsiteY0" fmla="*/ 1319019 h 1319019"/>
              <a:gd name="connsiteX1" fmla="*/ 2228711 w 2565854"/>
              <a:gd name="connsiteY1" fmla="*/ 1319019 h 1319019"/>
              <a:gd name="connsiteX2" fmla="*/ 2362061 w 2565854"/>
              <a:gd name="connsiteY2" fmla="*/ 633219 h 1319019"/>
              <a:gd name="connsiteX3" fmla="*/ 1857236 w 2565854"/>
              <a:gd name="connsiteY3" fmla="*/ 179194 h 1319019"/>
              <a:gd name="connsiteX4" fmla="*/ 1387336 w 2565854"/>
              <a:gd name="connsiteY4" fmla="*/ 220469 h 1319019"/>
              <a:gd name="connsiteX5" fmla="*/ 872986 w 2565854"/>
              <a:gd name="connsiteY5" fmla="*/ 236344 h 1319019"/>
              <a:gd name="connsiteX6" fmla="*/ 330061 w 2565854"/>
              <a:gd name="connsiteY6" fmla="*/ 477644 h 1319019"/>
              <a:gd name="connsiteX7" fmla="*/ 158611 w 2565854"/>
              <a:gd name="connsiteY7" fmla="*/ 709419 h 1319019"/>
              <a:gd name="connsiteX8" fmla="*/ 152261 w 2565854"/>
              <a:gd name="connsiteY8" fmla="*/ 947544 h 1319019"/>
              <a:gd name="connsiteX9" fmla="*/ 323711 w 2565854"/>
              <a:gd name="connsiteY9" fmla="*/ 1319019 h 1319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65854" h="1319019">
                <a:moveTo>
                  <a:pt x="323711" y="1319019"/>
                </a:moveTo>
                <a:lnTo>
                  <a:pt x="2228711" y="1319019"/>
                </a:lnTo>
                <a:cubicBezTo>
                  <a:pt x="2606536" y="1287269"/>
                  <a:pt x="2689086" y="814194"/>
                  <a:pt x="2362061" y="633219"/>
                </a:cubicBezTo>
                <a:cubicBezTo>
                  <a:pt x="2659453" y="331594"/>
                  <a:pt x="2283744" y="-176406"/>
                  <a:pt x="1857236" y="179194"/>
                </a:cubicBezTo>
                <a:cubicBezTo>
                  <a:pt x="1719653" y="50077"/>
                  <a:pt x="1540794" y="32086"/>
                  <a:pt x="1387336" y="220469"/>
                </a:cubicBezTo>
                <a:cubicBezTo>
                  <a:pt x="1247636" y="-148889"/>
                  <a:pt x="936486" y="8802"/>
                  <a:pt x="872986" y="236344"/>
                </a:cubicBezTo>
                <a:cubicBezTo>
                  <a:pt x="609461" y="94527"/>
                  <a:pt x="301486" y="241636"/>
                  <a:pt x="330061" y="477644"/>
                </a:cubicBezTo>
                <a:cubicBezTo>
                  <a:pt x="104636" y="466002"/>
                  <a:pt x="41136" y="613111"/>
                  <a:pt x="158611" y="709419"/>
                </a:cubicBezTo>
                <a:cubicBezTo>
                  <a:pt x="70769" y="788794"/>
                  <a:pt x="84528" y="880869"/>
                  <a:pt x="152261" y="947544"/>
                </a:cubicBezTo>
                <a:cubicBezTo>
                  <a:pt x="-127139" y="1033269"/>
                  <a:pt x="6211" y="1299969"/>
                  <a:pt x="323711" y="1319019"/>
                </a:cubicBezTo>
                <a:close/>
              </a:path>
            </a:pathLst>
          </a:custGeom>
          <a:solidFill>
            <a:schemeClr val="accent6">
              <a:lumMod val="40000"/>
              <a:lumOff val="60000"/>
            </a:schemeClr>
          </a:solid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050"/>
          </a:p>
        </p:txBody>
      </p:sp>
      <p:sp>
        <p:nvSpPr>
          <p:cNvPr id="6150" name="Rectangle 31"/>
          <p:cNvSpPr>
            <a:spLocks noChangeArrowheads="1"/>
          </p:cNvSpPr>
          <p:nvPr/>
        </p:nvSpPr>
        <p:spPr bwMode="auto">
          <a:xfrm>
            <a:off x="359569" y="1368993"/>
            <a:ext cx="3159919"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buFont typeface="Arial" panose="020B0604020202020204" pitchFamily="34" charset="0"/>
              <a:buNone/>
            </a:pPr>
            <a:r>
              <a:rPr lang="en-US" altLang="en-US" sz="2200">
                <a:latin typeface="Times New Roman" panose="02020603050405020304" pitchFamily="18" charset="0"/>
                <a:cs typeface="Times New Roman" panose="02020603050405020304" pitchFamily="18" charset="0"/>
              </a:rPr>
              <a:t>Không làm việc riêng trong giờ học</a:t>
            </a:r>
          </a:p>
        </p:txBody>
      </p:sp>
      <p:sp>
        <p:nvSpPr>
          <p:cNvPr id="6151" name="Rectangle 31"/>
          <p:cNvSpPr>
            <a:spLocks noChangeArrowheads="1"/>
          </p:cNvSpPr>
          <p:nvPr/>
        </p:nvSpPr>
        <p:spPr bwMode="auto">
          <a:xfrm>
            <a:off x="5436394" y="3559575"/>
            <a:ext cx="3348038"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60325" indent="396875">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just">
              <a:lnSpc>
                <a:spcPct val="100000"/>
              </a:lnSpc>
              <a:spcBef>
                <a:spcPts val="525"/>
              </a:spcBef>
              <a:buClr>
                <a:schemeClr val="accent2"/>
              </a:buClr>
              <a:buSzPct val="60000"/>
              <a:buNone/>
            </a:pPr>
            <a:r>
              <a:rPr lang="en-US" altLang="en-US" sz="1950">
                <a:latin typeface="Times New Roman" panose="02020603050405020304" pitchFamily="18" charset="0"/>
                <a:cs typeface="Times New Roman" panose="02020603050405020304" pitchFamily="18" charset="0"/>
              </a:rPr>
              <a:t>SV có thể liên hệ nhờ hỗ trợ từ GV qua số điện thoại, zalo hay email</a:t>
            </a:r>
          </a:p>
        </p:txBody>
      </p:sp>
      <p:sp>
        <p:nvSpPr>
          <p:cNvPr id="6152" name="Rectangle 31"/>
          <p:cNvSpPr>
            <a:spLocks noChangeArrowheads="1"/>
          </p:cNvSpPr>
          <p:nvPr/>
        </p:nvSpPr>
        <p:spPr bwMode="auto">
          <a:xfrm>
            <a:off x="228600" y="3873550"/>
            <a:ext cx="3549254"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r>
              <a:rPr lang="nl-NL" altLang="en-US" sz="2200">
                <a:solidFill>
                  <a:srgbClr val="000000"/>
                </a:solidFill>
                <a:latin typeface="Times New Roman" panose="02020603050405020304" pitchFamily="18" charset="0"/>
                <a:cs typeface="Times New Roman" panose="02020603050405020304" pitchFamily="18" charset="0"/>
              </a:rPr>
              <a:t>Cộng điểm cho SV tích cực trong giờ học</a:t>
            </a:r>
            <a:endParaRPr lang="en-US" altLang="en-US" sz="2200">
              <a:latin typeface="Times New Roman" panose="02020603050405020304" pitchFamily="18" charset="0"/>
              <a:cs typeface="Times New Roman" panose="02020603050405020304" pitchFamily="18" charset="0"/>
            </a:endParaRPr>
          </a:p>
        </p:txBody>
      </p:sp>
      <p:sp>
        <p:nvSpPr>
          <p:cNvPr id="6153" name="TextBox 3"/>
          <p:cNvSpPr txBox="1">
            <a:spLocks noChangeArrowheads="1"/>
          </p:cNvSpPr>
          <p:nvPr/>
        </p:nvSpPr>
        <p:spPr bwMode="auto">
          <a:xfrm>
            <a:off x="4950619" y="1059657"/>
            <a:ext cx="3401616"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0325" indent="396875">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just" eaLnBrk="1" hangingPunct="1">
              <a:lnSpc>
                <a:spcPct val="100000"/>
              </a:lnSpc>
              <a:spcBef>
                <a:spcPct val="0"/>
              </a:spcBef>
              <a:buFont typeface="Arial" panose="020B0604020202020204" pitchFamily="34" charset="0"/>
              <a:buNone/>
            </a:pPr>
            <a:r>
              <a:rPr lang="en-US" altLang="en-US" sz="1950">
                <a:latin typeface="Times New Roman" panose="02020603050405020304" pitchFamily="18" charset="0"/>
                <a:cs typeface="Times New Roman" panose="02020603050405020304" pitchFamily="18" charset="0"/>
              </a:rPr>
              <a:t>Tất cả các cột điểm đều được GV thông báo vào buổi học cuối cùng trước khi kết thúc môn học</a:t>
            </a:r>
          </a:p>
        </p:txBody>
      </p:sp>
      <p:grpSp>
        <p:nvGrpSpPr>
          <p:cNvPr id="6154" name="Group 30"/>
          <p:cNvGrpSpPr>
            <a:grpSpLocks/>
          </p:cNvGrpSpPr>
          <p:nvPr/>
        </p:nvGrpSpPr>
        <p:grpSpPr bwMode="auto">
          <a:xfrm>
            <a:off x="2914650" y="2440782"/>
            <a:ext cx="2692004" cy="931069"/>
            <a:chOff x="3822947" y="1989624"/>
            <a:chExt cx="3588860" cy="1241251"/>
          </a:xfrm>
        </p:grpSpPr>
        <p:sp>
          <p:nvSpPr>
            <p:cNvPr id="32" name="Rounded Rectangle 31"/>
            <p:cNvSpPr/>
            <p:nvPr/>
          </p:nvSpPr>
          <p:spPr>
            <a:xfrm>
              <a:off x="3822947" y="1989624"/>
              <a:ext cx="3588860" cy="1241251"/>
            </a:xfrm>
            <a:prstGeom prst="roundRect">
              <a:avLst/>
            </a:prstGeom>
            <a:pattFill prst="pct5">
              <a:fgClr>
                <a:schemeClr val="accent1">
                  <a:hueOff val="0"/>
                  <a:satOff val="0"/>
                  <a:lumOff val="0"/>
                </a:schemeClr>
              </a:fgClr>
              <a:bgClr>
                <a:schemeClr val="bg1"/>
              </a:bgClr>
            </a:patt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3" name="Rounded Rectangle 4"/>
            <p:cNvSpPr txBox="1"/>
            <p:nvPr/>
          </p:nvSpPr>
          <p:spPr>
            <a:xfrm>
              <a:off x="3883264" y="2049941"/>
              <a:ext cx="3468226" cy="1120618"/>
            </a:xfrm>
            <a:prstGeom prst="rect">
              <a:avLst/>
            </a:prstGeom>
          </p:spPr>
          <p:style>
            <a:lnRef idx="0">
              <a:scrgbClr r="0" g="0" b="0"/>
            </a:lnRef>
            <a:fillRef idx="0">
              <a:scrgbClr r="0" g="0" b="0"/>
            </a:fillRef>
            <a:effectRef idx="0">
              <a:scrgbClr r="0" g="0" b="0"/>
            </a:effectRef>
            <a:fontRef idx="minor">
              <a:schemeClr val="lt1"/>
            </a:fontRef>
          </p:style>
          <p:txBody>
            <a:bodyPr lIns="53340" tIns="53340" rIns="53340" bIns="53340" spcCol="1270" anchor="ctr"/>
            <a:lstStyle/>
            <a:p>
              <a:pPr algn="ctr" defTabSz="933450">
                <a:lnSpc>
                  <a:spcPct val="90000"/>
                </a:lnSpc>
                <a:spcAft>
                  <a:spcPct val="35000"/>
                </a:spcAft>
                <a:defRPr/>
              </a:pPr>
              <a:r>
                <a:rPr lang="en-US" sz="2100" b="1">
                  <a:solidFill>
                    <a:srgbClr val="C00000"/>
                  </a:solidFill>
                  <a:latin typeface="Times New Roman" pitchFamily="18" charset="0"/>
                  <a:cs typeface="Times New Roman" pitchFamily="18" charset="0"/>
                </a:rPr>
                <a:t>LƯU Ý KHI HỌC</a:t>
              </a:r>
              <a:endParaRPr lang="en-US" sz="1800" b="1">
                <a:solidFill>
                  <a:srgbClr val="C00000"/>
                </a:solidFill>
              </a:endParaRPr>
            </a:p>
          </p:txBody>
        </p:sp>
      </p:grpSp>
    </p:spTree>
    <p:extLst>
      <p:ext uri="{BB962C8B-B14F-4D97-AF65-F5344CB8AC3E}">
        <p14:creationId xmlns:p14="http://schemas.microsoft.com/office/powerpoint/2010/main" val="3131876341"/>
      </p:ext>
    </p:extLst>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Kỷ niệm 150 năm Ngày sinh V.I.Lênin (22/4/1870- 22/4/2020): Lãnh tụ vĩ đại  của cách mạng vô sản thế giới - daithachthat.gov.vn"/>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383507"/>
            <a:ext cx="2862263" cy="3142060"/>
          </a:xfrm>
          <a:noFill/>
        </p:spPr>
      </p:pic>
      <p:sp>
        <p:nvSpPr>
          <p:cNvPr id="5" name="TextBox 4"/>
          <p:cNvSpPr txBox="1"/>
          <p:nvPr/>
        </p:nvSpPr>
        <p:spPr>
          <a:xfrm>
            <a:off x="3319463" y="1766733"/>
            <a:ext cx="5712773" cy="2962349"/>
          </a:xfrm>
          <a:prstGeom prst="rect">
            <a:avLst/>
          </a:prstGeom>
          <a:noFill/>
        </p:spPr>
        <p:txBody>
          <a:bodyPr wrap="square">
            <a:spAutoFit/>
          </a:bodyPr>
          <a:lstStyle/>
          <a:p>
            <a:pPr algn="just">
              <a:defRPr/>
            </a:pPr>
            <a:r>
              <a:rPr lang="en-US" sz="1050" b="1" dirty="0"/>
              <a:t>	</a:t>
            </a:r>
            <a:r>
              <a:rPr lang="en-US" sz="2200" dirty="0">
                <a:solidFill>
                  <a:srgbClr val="0000FF"/>
                </a:solidFill>
                <a:latin typeface="Times New Roman" panose="02020603050405020304" pitchFamily="18" charset="0"/>
                <a:cs typeface="Times New Roman" panose="02020603050405020304" pitchFamily="18" charset="0"/>
              </a:rPr>
              <a:t>V.I. </a:t>
            </a:r>
            <a:r>
              <a:rPr lang="en-US" sz="2200" dirty="0" err="1">
                <a:solidFill>
                  <a:srgbClr val="0000FF"/>
                </a:solidFill>
                <a:latin typeface="Times New Roman" panose="02020603050405020304" pitchFamily="18" charset="0"/>
                <a:cs typeface="Times New Roman" panose="02020603050405020304" pitchFamily="18" charset="0"/>
              </a:rPr>
              <a:t>Lênin</a:t>
            </a:r>
            <a:r>
              <a:rPr lang="en-US" sz="2200" dirty="0">
                <a:solidFill>
                  <a:srgbClr val="0000FF"/>
                </a:solidFill>
                <a:latin typeface="Times New Roman" panose="02020603050405020304" pitchFamily="18" charset="0"/>
                <a:cs typeface="Times New Roman" panose="02020603050405020304" pitchFamily="18" charset="0"/>
              </a:rPr>
              <a:t> (22/4/1870 - 1924)</a:t>
            </a:r>
          </a:p>
          <a:p>
            <a:pPr marL="214313" indent="-214313" algn="just">
              <a:buFontTx/>
              <a:buChar char="-"/>
              <a:defRPr/>
            </a:pPr>
            <a:r>
              <a:rPr lang="en-US" sz="2200" dirty="0" err="1">
                <a:latin typeface="Times New Roman" panose="02020603050405020304" pitchFamily="18" charset="0"/>
                <a:cs typeface="Times New Roman" panose="02020603050405020304" pitchFamily="18" charset="0"/>
              </a:rPr>
              <a:t>Nhà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tư</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tưởng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vĩ</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đại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lãnh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tụ</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thiên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tài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của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giai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cấp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nhân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nhân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dân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lao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động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và</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dân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tộc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bị</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áp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bức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trên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toàn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thế</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giới</a:t>
            </a:r>
            <a:endParaRPr lang="en-US" sz="2200" dirty="0">
              <a:latin typeface="Times New Roman" panose="02020603050405020304" pitchFamily="18" charset="0"/>
              <a:cs typeface="Times New Roman" panose="02020603050405020304" pitchFamily="18" charset="0"/>
            </a:endParaRPr>
          </a:p>
          <a:p>
            <a:pPr marL="214313" indent="-214313" algn="just">
              <a:buFontTx/>
              <a:buChar char="-"/>
              <a:defRPr/>
            </a:pP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Người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kế</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tục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xuất</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sắc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sự</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nghiệp</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giải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phóng</a:t>
            </a:r>
            <a:r>
              <a:rPr lang="en-US" sz="2200" dirty="0">
                <a:latin typeface="Times New Roman" panose="02020603050405020304" pitchFamily="18" charset="0"/>
                <a:cs typeface="Times New Roman" panose="02020603050405020304" pitchFamily="18" charset="0"/>
              </a:rPr>
              <a:t> con </a:t>
            </a:r>
            <a:r>
              <a:rPr lang="en-US" sz="2200" dirty="0" err="1">
                <a:latin typeface="Times New Roman" panose="02020603050405020304" pitchFamily="18" charset="0"/>
                <a:cs typeface="Times New Roman" panose="02020603050405020304" pitchFamily="18" charset="0"/>
              </a:rPr>
              <a:t>người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của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C.Mác</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Ph.Ăng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ghen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người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lãnh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đạo</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thành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công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Cách</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Tháng</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Mười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Nga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vĩ</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đại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mở</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ra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thời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đại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mới</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của</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nhân</a:t>
            </a:r>
            <a:r>
              <a:rPr lang="en-US" sz="2200" dirty="0">
                <a:latin typeface="Times New Roman" panose="02020603050405020304" pitchFamily="18" charset="0"/>
                <a:cs typeface="Times New Roman" panose="02020603050405020304" pitchFamily="18" charset="0"/>
              </a:rPr>
              <a:t> </a:t>
            </a:r>
            <a:r>
              <a:rPr lang="en-US" sz="2200" dirty="0" err="1">
                <a:latin typeface="Times New Roman" panose="02020603050405020304" pitchFamily="18" charset="0"/>
                <a:cs typeface="Times New Roman" panose="02020603050405020304" pitchFamily="18" charset="0"/>
              </a:rPr>
              <a:t>loại</a:t>
            </a:r>
            <a:r>
              <a:rPr lang="en-US" sz="2200" dirty="0">
                <a:latin typeface="Times New Roman" panose="02020603050405020304" pitchFamily="18" charset="0"/>
                <a:cs typeface="Times New Roman" panose="02020603050405020304" pitchFamily="18" charset="0"/>
              </a:rPr>
              <a:t> </a:t>
            </a:r>
            <a:r>
              <a:rPr lang="en-US" sz="1800" dirty="0">
                <a:latin typeface="Times New Roman" panose="02020603050405020304" pitchFamily="18" charset="0"/>
                <a:cs typeface="Times New Roman" panose="02020603050405020304" pitchFamily="18" charset="0"/>
              </a:rPr>
              <a:t>.</a:t>
            </a:r>
          </a:p>
          <a:p>
            <a:pPr>
              <a:defRPr/>
            </a:pPr>
            <a:endParaRPr lang="en-US" sz="1050" dirty="0"/>
          </a:p>
        </p:txBody>
      </p:sp>
      <p:sp>
        <p:nvSpPr>
          <p:cNvPr id="24580" name="Title 1"/>
          <p:cNvSpPr>
            <a:spLocks noGrp="1"/>
          </p:cNvSpPr>
          <p:nvPr>
            <p:ph type="title"/>
          </p:nvPr>
        </p:nvSpPr>
        <p:spPr>
          <a:xfrm>
            <a:off x="457200" y="796529"/>
            <a:ext cx="8229600" cy="857250"/>
          </a:xfrm>
        </p:spPr>
        <p:txBody>
          <a:bodyPr>
            <a:normAutofit fontScale="90000"/>
          </a:bodyPr>
          <a:lstStyle/>
          <a:p>
            <a:r>
              <a:rPr lang="en-US" altLang="en-US" sz="2700" b="1" i="1">
                <a:solidFill>
                  <a:srgbClr val="0000FF"/>
                </a:solidFill>
                <a:latin typeface="Times New Roman" panose="02020603050405020304" pitchFamily="18" charset="0"/>
                <a:cs typeface="Times New Roman" panose="02020603050405020304" pitchFamily="18" charset="0"/>
              </a:rPr>
              <a:t>Nhân tố chủ quan</a:t>
            </a:r>
            <a:br>
              <a:rPr lang="en-US" altLang="en-US" sz="2700" b="1" i="1">
                <a:solidFill>
                  <a:srgbClr val="0000FF"/>
                </a:solidFill>
                <a:latin typeface="Times New Roman" panose="02020603050405020304" pitchFamily="18" charset="0"/>
                <a:cs typeface="Times New Roman" panose="02020603050405020304" pitchFamily="18" charset="0"/>
              </a:rPr>
            </a:br>
            <a:endParaRPr lang="en-US" altLang="en-US" sz="2700"/>
          </a:p>
        </p:txBody>
      </p:sp>
      <p:sp>
        <p:nvSpPr>
          <p:cNvPr id="2" name="AutoShape 2" descr="Kỷ niệm 150 năm ngày sinh V.I. Lênin (22/4/1870 - 22/4/2020): Nhà tư"/>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172" name="Picture 4" descr="Kỷ niệm 150 năm ngày sinh V.I. Lênin (22/4/1870 - 22/4/2020): Nhà tư tưởng vĩ đại, lãnh tụ thiên tài của giai cấp công nhân, nhân dân lao động và các dân tộc bị áp bức trên toàn thế giớ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857295"/>
            <a:ext cx="3319463" cy="28717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256951"/>
      </p:ext>
    </p:extLst>
  </p:cSld>
  <p:clrMapOvr>
    <a:masterClrMapping/>
  </p:clrMapOvr>
  <p:transition spd="slow">
    <p:circl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p:cNvSpPr>
            <a:spLocks noGrp="1"/>
          </p:cNvSpPr>
          <p:nvPr>
            <p:ph idx="1"/>
          </p:nvPr>
        </p:nvSpPr>
        <p:spPr/>
        <p:txBody>
          <a:bodyPr/>
          <a:lstStyle/>
          <a:p>
            <a:pPr marL="0"/>
            <a:endParaRPr lang="en-US" altLang="en-US" smtClean="0"/>
          </a:p>
          <a:p>
            <a:pPr marL="0"/>
            <a:endParaRPr lang="en-US" altLang="en-US" smtClean="0"/>
          </a:p>
        </p:txBody>
      </p:sp>
      <p:sp>
        <p:nvSpPr>
          <p:cNvPr id="5" name="Title 1"/>
          <p:cNvSpPr txBox="1">
            <a:spLocks/>
          </p:cNvSpPr>
          <p:nvPr/>
        </p:nvSpPr>
        <p:spPr bwMode="auto">
          <a:xfrm>
            <a:off x="2375065" y="2085975"/>
            <a:ext cx="6626061" cy="260477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lnSpc>
                <a:spcPct val="150000"/>
              </a:lnSpc>
              <a:spcBef>
                <a:spcPct val="0"/>
              </a:spcBef>
              <a:buFontTx/>
              <a:buNone/>
            </a:pPr>
            <a:r>
              <a:rPr lang="en-US" altLang="en-US" sz="2400">
                <a:solidFill>
                  <a:schemeClr val="tx1">
                    <a:lumMod val="50000"/>
                  </a:schemeClr>
                </a:solidFill>
                <a:latin typeface="Times New Roman" panose="02020603050405020304" pitchFamily="18" charset="0"/>
                <a:cs typeface="Times New Roman" panose="02020603050405020304" pitchFamily="18" charset="0"/>
              </a:rPr>
              <a:t>“Vật chất là một </a:t>
            </a:r>
            <a:r>
              <a:rPr lang="en-US" altLang="en-US" sz="2400" u="sng">
                <a:solidFill>
                  <a:schemeClr val="tx1">
                    <a:lumMod val="50000"/>
                  </a:schemeClr>
                </a:solidFill>
                <a:latin typeface="Times New Roman" panose="02020603050405020304" pitchFamily="18" charset="0"/>
                <a:cs typeface="Times New Roman" panose="02020603050405020304" pitchFamily="18" charset="0"/>
              </a:rPr>
              <a:t>phạm trù triết học </a:t>
            </a:r>
            <a:r>
              <a:rPr lang="en-US" altLang="en-US" sz="2400">
                <a:solidFill>
                  <a:schemeClr val="tx1">
                    <a:lumMod val="50000"/>
                  </a:schemeClr>
                </a:solidFill>
                <a:latin typeface="Times New Roman" panose="02020603050405020304" pitchFamily="18" charset="0"/>
                <a:cs typeface="Times New Roman" panose="02020603050405020304" pitchFamily="18" charset="0"/>
              </a:rPr>
              <a:t>dùng để chỉ………………………., được đem lại cho con người trong cảm giác, được cảm giác của chúng ta chép lại, chụp lại, phản ánh và tồn tại không lệ thuộc vào cảm giác". ( Lênin) </a:t>
            </a:r>
          </a:p>
        </p:txBody>
      </p:sp>
      <p:pic>
        <p:nvPicPr>
          <p:cNvPr id="6" name="Picture 8" descr="列宁"/>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15" y="1268413"/>
            <a:ext cx="1877666" cy="1916668"/>
          </a:xfrm>
          <a:prstGeom prst="rect">
            <a:avLst/>
          </a:prstGeom>
          <a:noFill/>
          <a:ln w="38100">
            <a:solidFill>
              <a:srgbClr val="FF3300"/>
            </a:solidFill>
            <a:miter lim="800000"/>
            <a:headEnd/>
            <a:tailEnd/>
          </a:ln>
          <a:effectLst>
            <a:outerShdw dist="35921" dir="2700000" algn="ctr" rotWithShape="0">
              <a:srgbClr val="808080"/>
            </a:outerShdw>
          </a:effectLst>
          <a:extLst>
            <a:ext uri="{909E8E84-426E-40DD-AFC4-6F175D3DCCD1}">
              <a14:hiddenFill xmlns:a14="http://schemas.microsoft.com/office/drawing/2010/main">
                <a:solidFill>
                  <a:srgbClr val="FFFFFF"/>
                </a:solidFill>
              </a14:hiddenFill>
            </a:ext>
          </a:extLst>
        </p:spPr>
      </p:pic>
      <p:sp>
        <p:nvSpPr>
          <p:cNvPr id="25605" name="Title 6"/>
          <p:cNvSpPr>
            <a:spLocks noGrp="1"/>
          </p:cNvSpPr>
          <p:nvPr>
            <p:ph type="title"/>
          </p:nvPr>
        </p:nvSpPr>
        <p:spPr>
          <a:xfrm>
            <a:off x="569273" y="108384"/>
            <a:ext cx="7886700" cy="993775"/>
          </a:xfrm>
        </p:spPr>
        <p:txBody>
          <a:bodyPr>
            <a:normAutofit fontScale="90000"/>
          </a:bodyPr>
          <a:lstStyle/>
          <a:p>
            <a:r>
              <a:rPr lang="en-US" altLang="en-US" sz="2100" b="1">
                <a:solidFill>
                  <a:srgbClr val="0000FF"/>
                </a:solidFill>
                <a:latin typeface="Times New Roman" panose="02020603050405020304" pitchFamily="18" charset="0"/>
                <a:cs typeface="Times New Roman" panose="02020603050405020304" pitchFamily="18" charset="0"/>
              </a:rPr>
              <a:t/>
            </a:r>
            <a:br>
              <a:rPr lang="en-US" altLang="en-US" sz="2100" b="1">
                <a:solidFill>
                  <a:srgbClr val="0000FF"/>
                </a:solidFill>
                <a:latin typeface="Times New Roman" panose="02020603050405020304" pitchFamily="18" charset="0"/>
                <a:cs typeface="Times New Roman" panose="02020603050405020304" pitchFamily="18" charset="0"/>
              </a:rPr>
            </a:br>
            <a:r>
              <a:rPr lang="en-US" altLang="en-US" sz="2100" b="1">
                <a:solidFill>
                  <a:srgbClr val="0000FF"/>
                </a:solidFill>
                <a:latin typeface="Times New Roman" panose="02020603050405020304" pitchFamily="18" charset="0"/>
                <a:cs typeface="Times New Roman" panose="02020603050405020304" pitchFamily="18" charset="0"/>
              </a:rPr>
              <a:t>2</a:t>
            </a:r>
            <a:r>
              <a:rPr lang="vi-VN" altLang="en-US" sz="2100" b="1">
                <a:solidFill>
                  <a:srgbClr val="0000FF"/>
                </a:solidFill>
                <a:latin typeface="Times New Roman" panose="02020603050405020304" pitchFamily="18" charset="0"/>
                <a:cs typeface="Times New Roman" panose="02020603050405020304" pitchFamily="18" charset="0"/>
              </a:rPr>
              <a:t>. Các bộ phận cấu thành của chủ nghĩa Mác-Lênin</a:t>
            </a:r>
            <a:r>
              <a:rPr lang="en-US" altLang="en-US" sz="2100" b="1">
                <a:latin typeface="Times New Roman" panose="02020603050405020304" pitchFamily="18" charset="0"/>
                <a:cs typeface="Times New Roman" panose="02020603050405020304" pitchFamily="18" charset="0"/>
              </a:rPr>
              <a:t/>
            </a:r>
            <a:br>
              <a:rPr lang="en-US" altLang="en-US" sz="2100" b="1">
                <a:latin typeface="Times New Roman" panose="02020603050405020304" pitchFamily="18" charset="0"/>
                <a:cs typeface="Times New Roman" panose="02020603050405020304" pitchFamily="18" charset="0"/>
              </a:rPr>
            </a:br>
            <a:r>
              <a:rPr lang="en-US" altLang="en-US" sz="2200" b="1" i="1">
                <a:solidFill>
                  <a:srgbClr val="C00000"/>
                </a:solidFill>
                <a:latin typeface="Times New Roman" panose="02020603050405020304" pitchFamily="18" charset="0"/>
                <a:cs typeface="Times New Roman" panose="02020603050405020304" pitchFamily="18" charset="0"/>
              </a:rPr>
              <a:t>2.</a:t>
            </a:r>
            <a:r>
              <a:rPr lang="vi-VN" altLang="en-US" sz="2200" b="1" i="1">
                <a:solidFill>
                  <a:srgbClr val="C00000"/>
                </a:solidFill>
                <a:latin typeface="Times New Roman" panose="02020603050405020304" pitchFamily="18" charset="0"/>
                <a:cs typeface="Times New Roman" panose="02020603050405020304" pitchFamily="18" charset="0"/>
              </a:rPr>
              <a:t>1. Triết học Mác </a:t>
            </a:r>
            <a:r>
              <a:rPr lang="vi-VN" altLang="en-US" sz="2200" b="1" i="1" smtClean="0">
                <a:solidFill>
                  <a:srgbClr val="C00000"/>
                </a:solidFill>
                <a:latin typeface="Times New Roman" panose="02020603050405020304" pitchFamily="18" charset="0"/>
                <a:cs typeface="Times New Roman" panose="02020603050405020304" pitchFamily="18" charset="0"/>
              </a:rPr>
              <a:t>– Lênin</a:t>
            </a:r>
            <a:r>
              <a:rPr lang="en-US" altLang="en-US" sz="2200" b="1" i="1" smtClean="0">
                <a:solidFill>
                  <a:srgbClr val="C00000"/>
                </a:solidFill>
                <a:latin typeface="Times New Roman" panose="02020603050405020304" pitchFamily="18" charset="0"/>
                <a:cs typeface="Times New Roman" panose="02020603050405020304" pitchFamily="18" charset="0"/>
              </a:rPr>
              <a:t/>
            </a:r>
            <a:br>
              <a:rPr lang="en-US" altLang="en-US" sz="2200" b="1" i="1" smtClean="0">
                <a:solidFill>
                  <a:srgbClr val="C00000"/>
                </a:solidFill>
                <a:latin typeface="Times New Roman" panose="02020603050405020304" pitchFamily="18" charset="0"/>
                <a:cs typeface="Times New Roman" panose="02020603050405020304" pitchFamily="18" charset="0"/>
              </a:rPr>
            </a:br>
            <a:r>
              <a:rPr lang="en-US" altLang="en-US" sz="2200" b="1" i="1" smtClean="0">
                <a:solidFill>
                  <a:srgbClr val="C00000"/>
                </a:solidFill>
                <a:latin typeface="Times New Roman" panose="02020603050405020304" pitchFamily="18" charset="0"/>
                <a:cs typeface="Times New Roman" panose="02020603050405020304" pitchFamily="18" charset="0"/>
              </a:rPr>
              <a:t>2.1.1. Chủ nghĩa duy vật biện chứng</a:t>
            </a:r>
            <a:r>
              <a:rPr lang="en-US" altLang="en-US" sz="2100" b="1" i="1">
                <a:solidFill>
                  <a:srgbClr val="C00000"/>
                </a:solidFill>
                <a:latin typeface="Times New Roman" panose="02020603050405020304" pitchFamily="18" charset="0"/>
                <a:cs typeface="Times New Roman" panose="02020603050405020304" pitchFamily="18" charset="0"/>
              </a:rPr>
              <a:t/>
            </a:r>
            <a:br>
              <a:rPr lang="en-US" altLang="en-US" sz="2100" b="1" i="1">
                <a:solidFill>
                  <a:srgbClr val="C00000"/>
                </a:solidFill>
                <a:latin typeface="Times New Roman" panose="02020603050405020304" pitchFamily="18" charset="0"/>
                <a:cs typeface="Times New Roman" panose="02020603050405020304" pitchFamily="18" charset="0"/>
              </a:rPr>
            </a:br>
            <a:endParaRPr lang="en-US" altLang="en-US" sz="2100" i="1">
              <a:solidFill>
                <a:srgbClr val="C00000"/>
              </a:solidFill>
              <a:latin typeface="Times New Roman" panose="02020603050405020304" pitchFamily="18" charset="0"/>
              <a:cs typeface="Times New Roman" panose="02020603050405020304" pitchFamily="18" charset="0"/>
            </a:endParaRPr>
          </a:p>
        </p:txBody>
      </p:sp>
      <p:sp>
        <p:nvSpPr>
          <p:cNvPr id="2" name="TextBox 1"/>
          <p:cNvSpPr txBox="1">
            <a:spLocks noChangeArrowheads="1"/>
          </p:cNvSpPr>
          <p:nvPr/>
        </p:nvSpPr>
        <p:spPr bwMode="auto">
          <a:xfrm>
            <a:off x="3075710" y="2595748"/>
            <a:ext cx="32549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400">
                <a:solidFill>
                  <a:srgbClr val="FF0000"/>
                </a:solidFill>
                <a:latin typeface="Times New Roman" panose="02020603050405020304" pitchFamily="18" charset="0"/>
                <a:cs typeface="Times New Roman" panose="02020603050405020304" pitchFamily="18" charset="0"/>
              </a:rPr>
              <a:t>thực tại khách quan</a:t>
            </a:r>
            <a:endParaRPr lang="en-US" altLang="en-US" sz="2400">
              <a:solidFill>
                <a:srgbClr val="FF0000"/>
              </a:solidFill>
              <a:latin typeface=".VnTime" panose="020B7200000000000000" pitchFamily="34" charset="0"/>
            </a:endParaRPr>
          </a:p>
        </p:txBody>
      </p:sp>
    </p:spTree>
    <p:extLst>
      <p:ext uri="{BB962C8B-B14F-4D97-AF65-F5344CB8AC3E}">
        <p14:creationId xmlns:p14="http://schemas.microsoft.com/office/powerpoint/2010/main" val="3263011472"/>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ircle(in)">
                                      <p:cBhvr>
                                        <p:cTn id="10" dur="2000"/>
                                        <p:tgtEl>
                                          <p:spTgt spid="6"/>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txBox="1">
            <a:spLocks/>
          </p:cNvSpPr>
          <p:nvPr/>
        </p:nvSpPr>
        <p:spPr bwMode="auto">
          <a:xfrm>
            <a:off x="2909456" y="2085975"/>
            <a:ext cx="6091670" cy="237648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lnSpc>
                <a:spcPct val="150000"/>
              </a:lnSpc>
              <a:spcBef>
                <a:spcPct val="0"/>
              </a:spcBef>
              <a:buFontTx/>
              <a:buNone/>
            </a:pPr>
            <a:endParaRPr lang="en-US" altLang="en-US" sz="2400" smtClean="0">
              <a:latin typeface="Times New Roman" panose="02020603050405020304" pitchFamily="18" charset="0"/>
              <a:cs typeface="Times New Roman" panose="02020603050405020304" pitchFamily="18" charset="0"/>
            </a:endParaRPr>
          </a:p>
          <a:p>
            <a:pPr algn="just" eaLnBrk="1" hangingPunct="1">
              <a:lnSpc>
                <a:spcPct val="150000"/>
              </a:lnSpc>
              <a:spcBef>
                <a:spcPct val="0"/>
              </a:spcBef>
              <a:buFontTx/>
              <a:buNone/>
            </a:pPr>
            <a:r>
              <a:rPr lang="vi-VN" altLang="en-US" sz="2400" smtClean="0">
                <a:latin typeface="Times New Roman" panose="02020603050405020304" pitchFamily="18" charset="0"/>
                <a:cs typeface="Times New Roman" panose="02020603050405020304" pitchFamily="18" charset="0"/>
              </a:rPr>
              <a:t>Phương thức tồn tại của vật chất là</a:t>
            </a:r>
            <a:r>
              <a:rPr lang="en-US" altLang="en-US" sz="2400" smtClean="0">
                <a:latin typeface="Times New Roman" panose="02020603050405020304" pitchFamily="18" charset="0"/>
                <a:cs typeface="Times New Roman" panose="02020603050405020304" pitchFamily="18" charset="0"/>
              </a:rPr>
              <a:t>…………….</a:t>
            </a:r>
            <a:r>
              <a:rPr lang="vi-VN" altLang="en-US" sz="2400" smtClean="0">
                <a:latin typeface="Times New Roman" panose="02020603050405020304" pitchFamily="18" charset="0"/>
                <a:cs typeface="Times New Roman" panose="02020603050405020304" pitchFamily="18" charset="0"/>
              </a:rPr>
              <a:t>, vận động của vật chất có năm hình thức cơ bản</a:t>
            </a:r>
            <a:r>
              <a:rPr lang="en-US" altLang="en-US" sz="2400" smtClean="0">
                <a:latin typeface="Times New Roman" panose="02020603050405020304" pitchFamily="18" charset="0"/>
                <a:cs typeface="Times New Roman" panose="02020603050405020304" pitchFamily="18" charset="0"/>
              </a:rPr>
              <a:t>: cơ học, vật lý, hóa học, sinh học và xã hội </a:t>
            </a:r>
          </a:p>
          <a:p>
            <a:pPr algn="just" eaLnBrk="1" hangingPunct="1">
              <a:lnSpc>
                <a:spcPct val="150000"/>
              </a:lnSpc>
              <a:spcBef>
                <a:spcPct val="0"/>
              </a:spcBef>
              <a:buFontTx/>
              <a:buNone/>
            </a:pPr>
            <a:endParaRPr lang="en-US" altLang="en-US" sz="2400">
              <a:solidFill>
                <a:schemeClr val="tx2"/>
              </a:solidFill>
              <a:latin typeface="Times New Roman" panose="02020603050405020304" pitchFamily="18" charset="0"/>
              <a:cs typeface="Times New Roman" panose="02020603050405020304" pitchFamily="18" charset="0"/>
            </a:endParaRPr>
          </a:p>
        </p:txBody>
      </p:sp>
      <p:sp>
        <p:nvSpPr>
          <p:cNvPr id="26627" name="Title 6"/>
          <p:cNvSpPr>
            <a:spLocks noGrp="1"/>
          </p:cNvSpPr>
          <p:nvPr>
            <p:ph type="title"/>
          </p:nvPr>
        </p:nvSpPr>
        <p:spPr/>
        <p:txBody>
          <a:bodyPr>
            <a:normAutofit fontScale="90000"/>
          </a:bodyPr>
          <a:lstStyle/>
          <a:p>
            <a:r>
              <a:rPr lang="en-US" altLang="en-US" sz="2100" b="1">
                <a:solidFill>
                  <a:srgbClr val="0000FF"/>
                </a:solidFill>
                <a:latin typeface="Times New Roman" panose="02020603050405020304" pitchFamily="18" charset="0"/>
                <a:cs typeface="Times New Roman" panose="02020603050405020304" pitchFamily="18" charset="0"/>
              </a:rPr>
              <a:t/>
            </a:r>
            <a:br>
              <a:rPr lang="en-US" altLang="en-US" sz="2100" b="1">
                <a:solidFill>
                  <a:srgbClr val="0000FF"/>
                </a:solidFill>
                <a:latin typeface="Times New Roman" panose="02020603050405020304" pitchFamily="18" charset="0"/>
                <a:cs typeface="Times New Roman" panose="02020603050405020304" pitchFamily="18" charset="0"/>
              </a:rPr>
            </a:br>
            <a:r>
              <a:rPr lang="en-US" altLang="en-US" sz="2100" b="1">
                <a:solidFill>
                  <a:srgbClr val="0000FF"/>
                </a:solidFill>
                <a:latin typeface="Times New Roman" panose="02020603050405020304" pitchFamily="18" charset="0"/>
                <a:cs typeface="Times New Roman" panose="02020603050405020304" pitchFamily="18" charset="0"/>
              </a:rPr>
              <a:t>2</a:t>
            </a:r>
            <a:r>
              <a:rPr lang="vi-VN" altLang="en-US" sz="2100" b="1">
                <a:solidFill>
                  <a:srgbClr val="0000FF"/>
                </a:solidFill>
                <a:latin typeface="Times New Roman" panose="02020603050405020304" pitchFamily="18" charset="0"/>
                <a:cs typeface="Times New Roman" panose="02020603050405020304" pitchFamily="18" charset="0"/>
              </a:rPr>
              <a:t>. Các bộ phận cấu thành của chủ nghĩa Mác-Lênin</a:t>
            </a:r>
            <a:r>
              <a:rPr lang="en-US" altLang="en-US" sz="2100" b="1">
                <a:latin typeface="Times New Roman" panose="02020603050405020304" pitchFamily="18" charset="0"/>
                <a:cs typeface="Times New Roman" panose="02020603050405020304" pitchFamily="18" charset="0"/>
              </a:rPr>
              <a:t/>
            </a:r>
            <a:br>
              <a:rPr lang="en-US" altLang="en-US" sz="2100" b="1">
                <a:latin typeface="Times New Roman" panose="02020603050405020304" pitchFamily="18" charset="0"/>
                <a:cs typeface="Times New Roman" panose="02020603050405020304" pitchFamily="18" charset="0"/>
              </a:rPr>
            </a:br>
            <a:r>
              <a:rPr lang="en-US" altLang="en-US" sz="2100" b="1" i="1">
                <a:solidFill>
                  <a:srgbClr val="C00000"/>
                </a:solidFill>
                <a:latin typeface="Times New Roman" panose="02020603050405020304" pitchFamily="18" charset="0"/>
                <a:cs typeface="Times New Roman" panose="02020603050405020304" pitchFamily="18" charset="0"/>
              </a:rPr>
              <a:t>2.</a:t>
            </a:r>
            <a:r>
              <a:rPr lang="vi-VN" altLang="en-US" sz="2100" b="1" i="1">
                <a:solidFill>
                  <a:srgbClr val="C00000"/>
                </a:solidFill>
                <a:latin typeface="Times New Roman" panose="02020603050405020304" pitchFamily="18" charset="0"/>
                <a:cs typeface="Times New Roman" panose="02020603050405020304" pitchFamily="18" charset="0"/>
              </a:rPr>
              <a:t>1. Triết học Mác - Lênin</a:t>
            </a:r>
            <a:r>
              <a:rPr lang="en-US" altLang="en-US" sz="2100" b="1" i="1">
                <a:solidFill>
                  <a:srgbClr val="C00000"/>
                </a:solidFill>
                <a:latin typeface="Times New Roman" panose="02020603050405020304" pitchFamily="18" charset="0"/>
                <a:cs typeface="Times New Roman" panose="02020603050405020304" pitchFamily="18" charset="0"/>
              </a:rPr>
              <a:t/>
            </a:r>
            <a:br>
              <a:rPr lang="en-US" altLang="en-US" sz="2100" b="1" i="1">
                <a:solidFill>
                  <a:srgbClr val="C00000"/>
                </a:solidFill>
                <a:latin typeface="Times New Roman" panose="02020603050405020304" pitchFamily="18" charset="0"/>
                <a:cs typeface="Times New Roman" panose="02020603050405020304" pitchFamily="18" charset="0"/>
              </a:rPr>
            </a:br>
            <a:endParaRPr lang="en-US" altLang="en-US" sz="2100" i="1">
              <a:solidFill>
                <a:srgbClr val="C00000"/>
              </a:solidFill>
              <a:latin typeface="Times New Roman" panose="02020603050405020304" pitchFamily="18" charset="0"/>
              <a:cs typeface="Times New Roman" panose="02020603050405020304" pitchFamily="18" charset="0"/>
            </a:endParaRPr>
          </a:p>
        </p:txBody>
      </p:sp>
      <p:pic>
        <p:nvPicPr>
          <p:cNvPr id="26628" name="Picture 9" descr="Friedrich Engels – Wikipedia tiếng Việ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1124" y="1552142"/>
            <a:ext cx="2399572" cy="2870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a:spLocks noChangeArrowheads="1"/>
          </p:cNvSpPr>
          <p:nvPr/>
        </p:nvSpPr>
        <p:spPr bwMode="auto">
          <a:xfrm>
            <a:off x="3398354" y="2750710"/>
            <a:ext cx="15120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vi-VN" altLang="en-US" sz="2400">
                <a:solidFill>
                  <a:srgbClr val="C00000"/>
                </a:solidFill>
                <a:latin typeface="Times New Roman" panose="02020603050405020304" pitchFamily="18" charset="0"/>
                <a:cs typeface="Times New Roman" panose="02020603050405020304" pitchFamily="18" charset="0"/>
              </a:rPr>
              <a:t>vận động</a:t>
            </a:r>
            <a:endParaRPr lang="en-US" altLang="en-US" sz="2400">
              <a:solidFill>
                <a:srgbClr val="C00000"/>
              </a:solidFill>
              <a:latin typeface=".VnTime" panose="020B7200000000000000" pitchFamily="34" charset="0"/>
            </a:endParaRPr>
          </a:p>
        </p:txBody>
      </p:sp>
    </p:spTree>
    <p:extLst>
      <p:ext uri="{BB962C8B-B14F-4D97-AF65-F5344CB8AC3E}">
        <p14:creationId xmlns:p14="http://schemas.microsoft.com/office/powerpoint/2010/main" val="914552122"/>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20"/>
          <p:cNvSpPr/>
          <p:nvPr/>
        </p:nvSpPr>
        <p:spPr>
          <a:xfrm rot="-2351199">
            <a:off x="8387558" y="-24516"/>
            <a:ext cx="693035" cy="565619"/>
          </a:xfrm>
          <a:custGeom>
            <a:avLst/>
            <a:gdLst/>
            <a:ahLst/>
            <a:cxnLst/>
            <a:rect l="l" t="t" r="r" b="b"/>
            <a:pathLst>
              <a:path w="2626737" h="2918597">
                <a:moveTo>
                  <a:pt x="0" y="0"/>
                </a:moveTo>
                <a:lnTo>
                  <a:pt x="2626738" y="0"/>
                </a:lnTo>
                <a:lnTo>
                  <a:pt x="2626738" y="2918597"/>
                </a:lnTo>
                <a:lnTo>
                  <a:pt x="0" y="291859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sz="1050">
              <a:latin typeface="Arial" panose="020B0604020202020204" pitchFamily="34" charset="0"/>
              <a:cs typeface="Arial" panose="020B0604020202020204" pitchFamily="34" charset="0"/>
            </a:endParaRPr>
          </a:p>
        </p:txBody>
      </p:sp>
      <p:sp>
        <p:nvSpPr>
          <p:cNvPr id="4" name="Rounded Rectangular Callout 13">
            <a:extLst>
              <a:ext uri="{FF2B5EF4-FFF2-40B4-BE49-F238E27FC236}">
                <a16:creationId xmlns:a16="http://schemas.microsoft.com/office/drawing/2014/main" id="{2C4C71F2-B6B4-C906-2F97-C330272F4FD0}"/>
              </a:ext>
            </a:extLst>
          </p:cNvPr>
          <p:cNvSpPr/>
          <p:nvPr/>
        </p:nvSpPr>
        <p:spPr>
          <a:xfrm>
            <a:off x="431126" y="781050"/>
            <a:ext cx="3050371" cy="1104900"/>
          </a:xfrm>
          <a:prstGeom prst="wedgeRoundRectCallout">
            <a:avLst>
              <a:gd name="adj1" fmla="val -13492"/>
              <a:gd name="adj2" fmla="val 102774"/>
              <a:gd name="adj3" fmla="val 16667"/>
            </a:avLst>
          </a:prstGeom>
          <a:solidFill>
            <a:schemeClr val="bg1"/>
          </a:solidFill>
          <a:ln w="38100">
            <a:solidFill>
              <a:schemeClr val="accent5">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smtClean="0">
                <a:solidFill>
                  <a:schemeClr val="tx2">
                    <a:lumMod val="50000"/>
                  </a:schemeClr>
                </a:solidFill>
                <a:latin typeface="Arial" panose="020B0604020202020204" pitchFamily="34" charset="0"/>
                <a:cs typeface="Arial" panose="020B0604020202020204" pitchFamily="34" charset="0"/>
              </a:rPr>
              <a:t>Bản chất của ý thức</a:t>
            </a:r>
            <a:endParaRPr lang="en-US" sz="2700" b="1" dirty="0">
              <a:solidFill>
                <a:schemeClr val="tx2">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73C6BBC-E73F-6389-411D-E6A7CFA3292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V="1">
            <a:off x="3154930" y="4514850"/>
            <a:ext cx="839467" cy="300110"/>
          </a:xfrm>
          <a:prstGeom prst="rect">
            <a:avLst/>
          </a:prstGeom>
        </p:spPr>
      </p:pic>
      <p:grpSp>
        <p:nvGrpSpPr>
          <p:cNvPr id="6" name="Group 5">
            <a:extLst>
              <a:ext uri="{FF2B5EF4-FFF2-40B4-BE49-F238E27FC236}">
                <a16:creationId xmlns:a16="http://schemas.microsoft.com/office/drawing/2014/main" id="{C8139253-6AE6-ECF3-729A-B0F1B5D12E7C}"/>
              </a:ext>
            </a:extLst>
          </p:cNvPr>
          <p:cNvGrpSpPr/>
          <p:nvPr/>
        </p:nvGrpSpPr>
        <p:grpSpPr>
          <a:xfrm>
            <a:off x="3917715" y="400050"/>
            <a:ext cx="5309063" cy="4038599"/>
            <a:chOff x="8132999" y="965944"/>
            <a:chExt cx="9372600" cy="7682754"/>
          </a:xfrm>
        </p:grpSpPr>
        <p:grpSp>
          <p:nvGrpSpPr>
            <p:cNvPr id="7" name="Group 6">
              <a:extLst>
                <a:ext uri="{FF2B5EF4-FFF2-40B4-BE49-F238E27FC236}">
                  <a16:creationId xmlns:a16="http://schemas.microsoft.com/office/drawing/2014/main" id="{13D8F94D-41EE-33A7-B019-0D52A3D44087}"/>
                </a:ext>
              </a:extLst>
            </p:cNvPr>
            <p:cNvGrpSpPr/>
            <p:nvPr/>
          </p:nvGrpSpPr>
          <p:grpSpPr>
            <a:xfrm>
              <a:off x="8132999" y="2035548"/>
              <a:ext cx="9372600" cy="6613150"/>
              <a:chOff x="401442" y="3376972"/>
              <a:chExt cx="16350489" cy="5252191"/>
            </a:xfrm>
          </p:grpSpPr>
          <p:sp>
            <p:nvSpPr>
              <p:cNvPr id="16" name="Rectangle: Rounded Corners 15">
                <a:extLst>
                  <a:ext uri="{FF2B5EF4-FFF2-40B4-BE49-F238E27FC236}">
                    <a16:creationId xmlns:a16="http://schemas.microsoft.com/office/drawing/2014/main" id="{301E7DBA-3924-5D2C-C204-306385FA9A51}"/>
                  </a:ext>
                </a:extLst>
              </p:cNvPr>
              <p:cNvSpPr/>
              <p:nvPr/>
            </p:nvSpPr>
            <p:spPr>
              <a:xfrm>
                <a:off x="401442" y="3376972"/>
                <a:ext cx="16350489" cy="525219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a:extLst>
                  <a:ext uri="{FF2B5EF4-FFF2-40B4-BE49-F238E27FC236}">
                    <a16:creationId xmlns:a16="http://schemas.microsoft.com/office/drawing/2014/main" id="{8CAD4EEF-B714-4811-7E02-5AB6C043B4F4}"/>
                  </a:ext>
                </a:extLst>
              </p:cNvPr>
              <p:cNvSpPr/>
              <p:nvPr/>
            </p:nvSpPr>
            <p:spPr>
              <a:xfrm>
                <a:off x="1442787" y="3589425"/>
                <a:ext cx="15054211" cy="4646371"/>
              </a:xfrm>
              <a:prstGeom prst="roundRect">
                <a:avLst/>
              </a:prstGeom>
              <a:solidFill>
                <a:schemeClr val="bg1"/>
              </a:solidFill>
              <a:ln w="381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US" sz="1800">
                  <a:solidFill>
                    <a:schemeClr val="tx1">
                      <a:lumMod val="50000"/>
                    </a:schemeClr>
                  </a:solidFill>
                </a:endParaRPr>
              </a:p>
              <a:p>
                <a:pPr algn="just">
                  <a:lnSpc>
                    <a:spcPct val="150000"/>
                  </a:lnSpc>
                </a:pPr>
                <a:r>
                  <a:rPr lang="en-US" altLang="vi-VN" sz="2400">
                    <a:solidFill>
                      <a:schemeClr val="tx1">
                        <a:lumMod val="50000"/>
                      </a:schemeClr>
                    </a:solidFill>
                    <a:latin typeface="Times New Roman" panose="02020603050405020304" pitchFamily="18" charset="0"/>
                    <a:cs typeface="Times New Roman" panose="02020603050405020304" pitchFamily="18" charset="0"/>
                  </a:rPr>
                  <a:t>S</a:t>
                </a:r>
                <a:r>
                  <a:rPr lang="vi-VN" altLang="vi-VN" sz="2400">
                    <a:solidFill>
                      <a:schemeClr val="tx1">
                        <a:lumMod val="50000"/>
                      </a:schemeClr>
                    </a:solidFill>
                    <a:latin typeface="Times New Roman" panose="02020603050405020304" pitchFamily="18" charset="0"/>
                    <a:cs typeface="Times New Roman" panose="02020603050405020304" pitchFamily="18" charset="0"/>
                  </a:rPr>
                  <a:t>ự phản ánh thế giới khách quan vào trong bộ não người một cách năng động, sáng tạo</a:t>
                </a:r>
                <a:r>
                  <a:rPr lang="en-US" altLang="vi-VN" sz="2400">
                    <a:solidFill>
                      <a:schemeClr val="tx1">
                        <a:lumMod val="50000"/>
                      </a:schemeClr>
                    </a:solidFill>
                    <a:latin typeface="Times New Roman" panose="02020603050405020304" pitchFamily="18" charset="0"/>
                    <a:cs typeface="Times New Roman" panose="02020603050405020304" pitchFamily="18" charset="0"/>
                  </a:rPr>
                  <a:t>, </a:t>
                </a:r>
                <a:r>
                  <a:rPr lang="vi-VN" altLang="en-US" sz="2400">
                    <a:solidFill>
                      <a:schemeClr val="tx1">
                        <a:lumMod val="50000"/>
                      </a:schemeClr>
                    </a:solidFill>
                    <a:latin typeface="Times New Roman" panose="02020603050405020304" pitchFamily="18" charset="0"/>
                    <a:cs typeface="Times New Roman" panose="02020603050405020304" pitchFamily="18" charset="0"/>
                  </a:rPr>
                  <a:t>là hình ảnh chủ quan của thế giới khách quan</a:t>
                </a:r>
                <a:endParaRPr lang="en-US" sz="2400" b="1" dirty="0">
                  <a:solidFill>
                    <a:schemeClr val="tx1">
                      <a:lumMod val="50000"/>
                    </a:schemeClr>
                  </a:solidFill>
                  <a:latin typeface="Arial" panose="020B0604020202020204" pitchFamily="34" charset="0"/>
                  <a:cs typeface="Arial" panose="020B0604020202020204" pitchFamily="34" charset="0"/>
                </a:endParaRPr>
              </a:p>
            </p:txBody>
          </p:sp>
        </p:grpSp>
        <p:pic>
          <p:nvPicPr>
            <p:cNvPr id="15" name="Picture 16">
              <a:extLst>
                <a:ext uri="{FF2B5EF4-FFF2-40B4-BE49-F238E27FC236}">
                  <a16:creationId xmlns:a16="http://schemas.microsoft.com/office/drawing/2014/main" id="{3D57A80C-5F23-64FD-DCD5-D4FA748C71ED}"/>
                </a:ext>
              </a:extLst>
            </p:cNvPr>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2115800" y="965944"/>
              <a:ext cx="1406996" cy="1337106"/>
            </a:xfrm>
            <a:prstGeom prst="rect">
              <a:avLst/>
            </a:prstGeom>
          </p:spPr>
        </p:pic>
      </p:grpSp>
      <p:pic>
        <p:nvPicPr>
          <p:cNvPr id="18" name="Picture 17" descr="A picture containing toy, doll&#10;&#10;Description automatically generated">
            <a:extLst>
              <a:ext uri="{FF2B5EF4-FFF2-40B4-BE49-F238E27FC236}">
                <a16:creationId xmlns:a16="http://schemas.microsoft.com/office/drawing/2014/main" id="{57118E58-E9DA-2175-E3A5-8DD5808C217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2001" y="2720068"/>
            <a:ext cx="2127233" cy="2506436"/>
          </a:xfrm>
          <a:prstGeom prst="rect">
            <a:avLst/>
          </a:prstGeom>
        </p:spPr>
      </p:pic>
    </p:spTree>
    <p:extLst>
      <p:ext uri="{BB962C8B-B14F-4D97-AF65-F5344CB8AC3E}">
        <p14:creationId xmlns:p14="http://schemas.microsoft.com/office/powerpoint/2010/main" val="2923599076"/>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bwMode="auto">
          <a:xfrm>
            <a:off x="3767139" y="1163242"/>
            <a:ext cx="5233986" cy="3564731"/>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eaLnBrk="1" hangingPunct="1">
              <a:lnSpc>
                <a:spcPct val="150000"/>
              </a:lnSpc>
              <a:spcBef>
                <a:spcPct val="0"/>
              </a:spcBef>
              <a:buFontTx/>
              <a:buNone/>
            </a:pPr>
            <a:r>
              <a:rPr lang="en-US" altLang="vi-VN" sz="2200">
                <a:solidFill>
                  <a:schemeClr val="tx1">
                    <a:lumMod val="50000"/>
                  </a:schemeClr>
                </a:solidFill>
                <a:latin typeface="Times New Roman" panose="02020603050405020304" pitchFamily="18" charset="0"/>
                <a:cs typeface="Times New Roman" panose="02020603050405020304" pitchFamily="18" charset="0"/>
              </a:rPr>
              <a:t>+ </a:t>
            </a:r>
            <a:r>
              <a:rPr lang="en-US" altLang="vi-VN" sz="2200">
                <a:solidFill>
                  <a:srgbClr val="C00000"/>
                </a:solidFill>
                <a:latin typeface="Times New Roman" panose="02020603050405020304" pitchFamily="18" charset="0"/>
                <a:cs typeface="Times New Roman" panose="02020603050405020304" pitchFamily="18" charset="0"/>
              </a:rPr>
              <a:t>Mối quan hệ giữa VC- YT</a:t>
            </a:r>
            <a:r>
              <a:rPr lang="en-US" altLang="vi-VN" sz="2200">
                <a:solidFill>
                  <a:schemeClr val="tx1">
                    <a:lumMod val="50000"/>
                  </a:schemeClr>
                </a:solidFill>
                <a:latin typeface="Times New Roman" panose="02020603050405020304" pitchFamily="18" charset="0"/>
                <a:cs typeface="Times New Roman" panose="02020603050405020304" pitchFamily="18" charset="0"/>
              </a:rPr>
              <a:t>: </a:t>
            </a:r>
            <a:r>
              <a:rPr lang="vi-VN" altLang="en-US" sz="2200">
                <a:solidFill>
                  <a:schemeClr val="tx1">
                    <a:lumMod val="50000"/>
                  </a:schemeClr>
                </a:solidFill>
                <a:latin typeface="Times New Roman" panose="02020603050405020304" pitchFamily="18" charset="0"/>
                <a:cs typeface="Times New Roman" panose="02020603050405020304" pitchFamily="18" charset="0"/>
              </a:rPr>
              <a:t>vật chất có trước, vật chất sinh ra và quyết định ý thức, song ý thức có thể tác động trở lại vật chất thông qua </a:t>
            </a:r>
            <a:r>
              <a:rPr lang="vi-VN" altLang="en-US" sz="2200" u="sng">
                <a:solidFill>
                  <a:srgbClr val="002A7E"/>
                </a:solidFill>
                <a:latin typeface="Times New Roman" panose="02020603050405020304" pitchFamily="18" charset="0"/>
                <a:cs typeface="Times New Roman" panose="02020603050405020304" pitchFamily="18" charset="0"/>
              </a:rPr>
              <a:t>hoạt động thực tiễn của con người </a:t>
            </a:r>
            <a:endParaRPr lang="en-US" altLang="en-US" sz="2200" u="sng">
              <a:solidFill>
                <a:srgbClr val="002A7E"/>
              </a:solidFill>
              <a:latin typeface="Times New Roman" panose="02020603050405020304" pitchFamily="18" charset="0"/>
              <a:cs typeface="Times New Roman" panose="02020603050405020304" pitchFamily="18" charset="0"/>
            </a:endParaRPr>
          </a:p>
          <a:p>
            <a:pPr algn="just" eaLnBrk="1" hangingPunct="1">
              <a:lnSpc>
                <a:spcPct val="150000"/>
              </a:lnSpc>
              <a:spcBef>
                <a:spcPct val="0"/>
              </a:spcBef>
              <a:buFontTx/>
              <a:buNone/>
            </a:pPr>
            <a:r>
              <a:rPr lang="en-US" altLang="vi-VN" sz="2200" i="1">
                <a:solidFill>
                  <a:schemeClr val="tx1">
                    <a:lumMod val="50000"/>
                  </a:schemeClr>
                </a:solidFill>
                <a:latin typeface="Times New Roman" panose="02020603050405020304" pitchFamily="18" charset="0"/>
                <a:cs typeface="Times New Roman" panose="02020603050405020304" pitchFamily="18" charset="0"/>
              </a:rPr>
              <a:t>=&gt; </a:t>
            </a:r>
            <a:r>
              <a:rPr lang="en-US" altLang="vi-VN" sz="2200" b="1" i="1">
                <a:solidFill>
                  <a:schemeClr val="tx1">
                    <a:lumMod val="50000"/>
                  </a:schemeClr>
                </a:solidFill>
                <a:latin typeface="Times New Roman" panose="02020603050405020304" pitchFamily="18" charset="0"/>
                <a:cs typeface="Times New Roman" panose="02020603050405020304" pitchFamily="18" charset="0"/>
              </a:rPr>
              <a:t>c</a:t>
            </a:r>
            <a:r>
              <a:rPr lang="en-US" altLang="en-US" sz="2200" b="1" i="1">
                <a:solidFill>
                  <a:schemeClr val="tx1">
                    <a:lumMod val="50000"/>
                  </a:schemeClr>
                </a:solidFill>
                <a:latin typeface="Times New Roman" panose="02020603050405020304" pitchFamily="18" charset="0"/>
                <a:cs typeface="Times New Roman" panose="02020603050405020304" pitchFamily="18" charset="0"/>
              </a:rPr>
              <a:t>on người phải tôn trọng khách quan, đồng thời phát huy tính năng động chủ quan của mình. </a:t>
            </a:r>
            <a:endParaRPr lang="en-US" altLang="vi-VN" sz="2200" b="1" i="1">
              <a:solidFill>
                <a:schemeClr val="tx1">
                  <a:lumMod val="50000"/>
                </a:schemeClr>
              </a:solidFill>
              <a:latin typeface="Times New Roman" panose="02020603050405020304" pitchFamily="18" charset="0"/>
              <a:cs typeface="Times New Roman" panose="02020603050405020304" pitchFamily="18" charset="0"/>
            </a:endParaRPr>
          </a:p>
        </p:txBody>
      </p:sp>
      <p:sp>
        <p:nvSpPr>
          <p:cNvPr id="8" name="Cloud Callout 7"/>
          <p:cNvSpPr/>
          <p:nvPr/>
        </p:nvSpPr>
        <p:spPr>
          <a:xfrm>
            <a:off x="1938339" y="1254960"/>
            <a:ext cx="1477566" cy="971550"/>
          </a:xfrm>
          <a:prstGeom prst="cloudCallout">
            <a:avLst>
              <a:gd name="adj1" fmla="val -13345"/>
              <a:gd name="adj2" fmla="val 73504"/>
            </a:avLst>
          </a:prstGeom>
          <a:solidFill>
            <a:schemeClr val="accent6">
              <a:lumMod val="40000"/>
              <a:lumOff val="60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050" b="1" i="1" dirty="0" err="1">
                <a:solidFill>
                  <a:srgbClr val="0000CC"/>
                </a:solidFill>
                <a:latin typeface="Times New Roman" pitchFamily="18" charset="0"/>
                <a:cs typeface="Times New Roman" pitchFamily="18" charset="0"/>
              </a:rPr>
              <a:t>Làm</a:t>
            </a:r>
            <a:r>
              <a:rPr lang="en-US" sz="1050" b="1" i="1" dirty="0">
                <a:solidFill>
                  <a:srgbClr val="0000CC"/>
                </a:solidFill>
                <a:latin typeface="Times New Roman" pitchFamily="18" charset="0"/>
                <a:cs typeface="Times New Roman" pitchFamily="18" charset="0"/>
              </a:rPr>
              <a:t> </a:t>
            </a:r>
            <a:r>
              <a:rPr lang="en-US" sz="1050" b="1" i="1" dirty="0" err="1">
                <a:solidFill>
                  <a:srgbClr val="0000CC"/>
                </a:solidFill>
                <a:latin typeface="Times New Roman" pitchFamily="18" charset="0"/>
                <a:cs typeface="Times New Roman" pitchFamily="18" charset="0"/>
              </a:rPr>
              <a:t>gì</a:t>
            </a:r>
            <a:r>
              <a:rPr lang="en-US" sz="1050" b="1" i="1" dirty="0">
                <a:solidFill>
                  <a:srgbClr val="0000CC"/>
                </a:solidFill>
                <a:latin typeface="Times New Roman" pitchFamily="18" charset="0"/>
                <a:cs typeface="Times New Roman" pitchFamily="18" charset="0"/>
              </a:rPr>
              <a:t> </a:t>
            </a:r>
            <a:r>
              <a:rPr lang="en-US" sz="1050" b="1" i="1" dirty="0" err="1">
                <a:solidFill>
                  <a:srgbClr val="0000CC"/>
                </a:solidFill>
                <a:latin typeface="Times New Roman" pitchFamily="18" charset="0"/>
                <a:cs typeface="Times New Roman" pitchFamily="18" charset="0"/>
              </a:rPr>
              <a:t>bây</a:t>
            </a:r>
            <a:r>
              <a:rPr lang="en-US" sz="1050" b="1" i="1" dirty="0">
                <a:solidFill>
                  <a:srgbClr val="0000CC"/>
                </a:solidFill>
                <a:latin typeface="Times New Roman" pitchFamily="18" charset="0"/>
                <a:cs typeface="Times New Roman" pitchFamily="18" charset="0"/>
              </a:rPr>
              <a:t> </a:t>
            </a:r>
            <a:r>
              <a:rPr lang="en-US" sz="1050" b="1" i="1" dirty="0" err="1">
                <a:solidFill>
                  <a:srgbClr val="0000CC"/>
                </a:solidFill>
                <a:latin typeface="Times New Roman" pitchFamily="18" charset="0"/>
                <a:cs typeface="Times New Roman" pitchFamily="18" charset="0"/>
              </a:rPr>
              <a:t>giờ</a:t>
            </a:r>
            <a:r>
              <a:rPr lang="en-US" sz="1050" b="1" i="1" dirty="0">
                <a:solidFill>
                  <a:srgbClr val="0000CC"/>
                </a:solidFill>
                <a:latin typeface="Times New Roman" pitchFamily="18" charset="0"/>
                <a:cs typeface="Times New Roman" pitchFamily="18" charset="0"/>
              </a:rPr>
              <a:t> ???</a:t>
            </a:r>
          </a:p>
        </p:txBody>
      </p:sp>
      <p:pic>
        <p:nvPicPr>
          <p:cNvPr id="9" name="Picture 12" descr="http://api.lichvansu.wap.vn:8080/upload/images/news/30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539" y="1539479"/>
            <a:ext cx="1828800" cy="1955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4" descr="https://encrypted-tbn2.gstatic.com/images?q=tbn:ANd9GcTbwS6ZOPtyr1KgYnlNy-kg8kKZEOUpoZeC4ufwTlxNwxvi0GC6x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5892" y="3206832"/>
            <a:ext cx="1673694" cy="157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8" name="Title 1"/>
          <p:cNvSpPr>
            <a:spLocks noGrp="1"/>
          </p:cNvSpPr>
          <p:nvPr>
            <p:ph type="title"/>
          </p:nvPr>
        </p:nvSpPr>
        <p:spPr/>
        <p:txBody>
          <a:bodyPr/>
          <a:lstStyle/>
          <a:p>
            <a:pPr algn="l"/>
            <a:r>
              <a:rPr lang="en-US" altLang="en-US" sz="2100" b="1" i="1">
                <a:latin typeface="Times New Roman" panose="02020603050405020304" pitchFamily="18" charset="0"/>
                <a:cs typeface="Times New Roman" panose="02020603050405020304" pitchFamily="18" charset="0"/>
              </a:rPr>
              <a:t>2.1.1. </a:t>
            </a:r>
            <a:r>
              <a:rPr lang="vi-VN" altLang="en-US" sz="2100" b="1" i="1">
                <a:latin typeface="Times New Roman" panose="02020603050405020304" pitchFamily="18" charset="0"/>
                <a:cs typeface="Times New Roman" panose="02020603050405020304" pitchFamily="18" charset="0"/>
              </a:rPr>
              <a:t>Chủ nghĩa duy vật biện chứng</a:t>
            </a:r>
            <a:endParaRPr lang="en-US" altLang="en-US" sz="2100"/>
          </a:p>
        </p:txBody>
      </p:sp>
    </p:spTree>
    <p:extLst>
      <p:ext uri="{BB962C8B-B14F-4D97-AF65-F5344CB8AC3E}">
        <p14:creationId xmlns:p14="http://schemas.microsoft.com/office/powerpoint/2010/main" val="674441062"/>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6" presetClass="entr" presetSubtype="16"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ircle(in)">
                                      <p:cBhvr>
                                        <p:cTn id="11" dur="2000"/>
                                        <p:tgtEl>
                                          <p:spTgt spid="9"/>
                                        </p:tgtEl>
                                      </p:cBhvr>
                                    </p:animEffect>
                                  </p:childTnLst>
                                </p:cTn>
                              </p:par>
                              <p:par>
                                <p:cTn id="12" presetID="6" presetClass="entr" presetSubtype="16"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circle(in)">
                                      <p:cBhvr>
                                        <p:cTn id="14" dur="2000"/>
                                        <p:tgtEl>
                                          <p:spTgt spid="8"/>
                                        </p:tgtEl>
                                      </p:cBhvr>
                                    </p:animEffect>
                                  </p:childTnLst>
                                </p:cTn>
                              </p:par>
                              <p:par>
                                <p:cTn id="15" presetID="6"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ircle(in)">
                                      <p:cBhvr>
                                        <p:cTn id="1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698" name="Title 1"/>
          <p:cNvSpPr>
            <a:spLocks noGrp="1"/>
          </p:cNvSpPr>
          <p:nvPr>
            <p:ph type="title"/>
          </p:nvPr>
        </p:nvSpPr>
        <p:spPr>
          <a:xfrm>
            <a:off x="0" y="1052637"/>
            <a:ext cx="5292329" cy="647700"/>
          </a:xfrm>
          <a:ln w="28575">
            <a:solidFill>
              <a:schemeClr val="bg1"/>
            </a:solidFill>
            <a:miter lim="800000"/>
            <a:headEnd/>
            <a:tailEnd/>
          </a:ln>
        </p:spPr>
        <p:txBody>
          <a:bodyPr/>
          <a:lstStyle/>
          <a:p>
            <a:pPr marL="257175" indent="-257175">
              <a:buFont typeface="Wingdings" panose="05000000000000000000" pitchFamily="2" charset="2"/>
              <a:buChar char="v"/>
            </a:pPr>
            <a:r>
              <a:rPr lang="en-US" altLang="en-US" sz="1800">
                <a:latin typeface="Times New Roman" panose="02020603050405020304" pitchFamily="18" charset="0"/>
                <a:cs typeface="Times New Roman" panose="02020603050405020304" pitchFamily="18" charset="0"/>
              </a:rPr>
              <a:t> </a:t>
            </a:r>
            <a:r>
              <a:rPr lang="en-US" altLang="en-US" sz="2800">
                <a:latin typeface="Times New Roman" panose="02020603050405020304" pitchFamily="18" charset="0"/>
                <a:cs typeface="Times New Roman" panose="02020603050405020304" pitchFamily="18" charset="0"/>
              </a:rPr>
              <a:t>Phép biện chứng duy vật</a:t>
            </a:r>
            <a:endParaRPr lang="en-US" altLang="en-US" sz="2800" u="sng">
              <a:latin typeface="Times New Roman" panose="02020603050405020304" pitchFamily="18" charset="0"/>
              <a:cs typeface="Times New Roman" panose="02020603050405020304" pitchFamily="18" charset="0"/>
            </a:endParaRPr>
          </a:p>
        </p:txBody>
      </p:sp>
      <p:sp>
        <p:nvSpPr>
          <p:cNvPr id="12" name="Title 1"/>
          <p:cNvSpPr txBox="1">
            <a:spLocks/>
          </p:cNvSpPr>
          <p:nvPr/>
        </p:nvSpPr>
        <p:spPr bwMode="auto">
          <a:xfrm>
            <a:off x="3004457" y="3111103"/>
            <a:ext cx="6050247" cy="1566863"/>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FontTx/>
              <a:buNone/>
            </a:pPr>
            <a:r>
              <a:rPr lang="en-US" altLang="vi-VN" sz="2200">
                <a:solidFill>
                  <a:schemeClr val="tx2">
                    <a:lumMod val="10000"/>
                  </a:schemeClr>
                </a:solidFill>
                <a:latin typeface="Times New Roman" panose="02020603050405020304" pitchFamily="18" charset="0"/>
                <a:cs typeface="Times New Roman" panose="02020603050405020304" pitchFamily="18" charset="0"/>
              </a:rPr>
              <a:t>+ </a:t>
            </a:r>
            <a:r>
              <a:rPr lang="vi-VN" altLang="vi-VN" sz="2200" i="1">
                <a:solidFill>
                  <a:schemeClr val="tx2">
                    <a:lumMod val="10000"/>
                  </a:schemeClr>
                </a:solidFill>
                <a:latin typeface="Times New Roman" panose="02020603050405020304" pitchFamily="18" charset="0"/>
                <a:cs typeface="Times New Roman" panose="02020603050405020304" pitchFamily="18" charset="0"/>
              </a:rPr>
              <a:t>Nguyên lý về mối liên hệ phổ biến </a:t>
            </a:r>
            <a:r>
              <a:rPr lang="vi-VN" altLang="vi-VN" sz="2200">
                <a:solidFill>
                  <a:schemeClr val="tx2">
                    <a:lumMod val="10000"/>
                  </a:schemeClr>
                </a:solidFill>
                <a:latin typeface="Times New Roman" panose="02020603050405020304" pitchFamily="18" charset="0"/>
                <a:cs typeface="Times New Roman" panose="02020603050405020304" pitchFamily="18" charset="0"/>
              </a:rPr>
              <a:t>chỉ ra rằng: các sự vật, hiện tượng, các quá trình khác nhau vừa tồn tại độc lập, vừa quy định, tác động qua lại, chuyển hóa lẫn nhau. </a:t>
            </a:r>
          </a:p>
        </p:txBody>
      </p:sp>
      <p:pic>
        <p:nvPicPr>
          <p:cNvPr id="13" name="Content Placeholder 3"/>
          <p:cNvPicPr>
            <a:picLocks noGrp="1" noChangeAspect="1"/>
          </p:cNvPicPr>
          <p:nvPr>
            <p:ph sz="quarter" idx="4294967295"/>
          </p:nvPr>
        </p:nvPicPr>
        <p:blipFill>
          <a:blip r:embed="rId2">
            <a:extLst>
              <a:ext uri="{28A0092B-C50C-407E-A947-70E740481C1C}">
                <a14:useLocalDpi xmlns:a14="http://schemas.microsoft.com/office/drawing/2010/main" val="0"/>
              </a:ext>
            </a:extLst>
          </a:blip>
          <a:srcRect/>
          <a:stretch>
            <a:fillRect/>
          </a:stretch>
        </p:blipFill>
        <p:spPr>
          <a:xfrm>
            <a:off x="521494" y="2031207"/>
            <a:ext cx="3548063" cy="2632472"/>
          </a:xfrm>
        </p:spPr>
      </p:pic>
      <p:sp>
        <p:nvSpPr>
          <p:cNvPr id="29701" name="AutoShape 7" descr="Hình ảnh phong cảnh Việt Nam đẹp chất lượng cao"/>
          <p:cNvSpPr>
            <a:spLocks noChangeAspect="1" noChangeArrowheads="1"/>
          </p:cNvSpPr>
          <p:nvPr/>
        </p:nvSpPr>
        <p:spPr bwMode="auto">
          <a:xfrm>
            <a:off x="111919" y="-108347"/>
            <a:ext cx="228600" cy="2286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latin typeface=".VnTime" panose="020B7200000000000000" pitchFamily="34" charset="0"/>
            </a:endParaRPr>
          </a:p>
        </p:txBody>
      </p:sp>
      <p:sp>
        <p:nvSpPr>
          <p:cNvPr id="29702" name="AutoShape 9" descr="Hình ảnh phong cảnh Việt Nam đẹp chất lượng cao"/>
          <p:cNvSpPr>
            <a:spLocks noChangeAspect="1" noChangeArrowheads="1"/>
          </p:cNvSpPr>
          <p:nvPr/>
        </p:nvSpPr>
        <p:spPr bwMode="auto">
          <a:xfrm>
            <a:off x="226219" y="5954"/>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latin typeface=".VnTime" panose="020B7200000000000000" pitchFamily="34" charset="0"/>
            </a:endParaRPr>
          </a:p>
        </p:txBody>
      </p:sp>
      <p:sp>
        <p:nvSpPr>
          <p:cNvPr id="29703" name="AutoShape 11" descr="Hình ảnh phong cảnh Việt Nam đẹp chất lượng cao"/>
          <p:cNvSpPr>
            <a:spLocks noChangeAspect="1" noChangeArrowheads="1"/>
          </p:cNvSpPr>
          <p:nvPr/>
        </p:nvSpPr>
        <p:spPr bwMode="auto">
          <a:xfrm>
            <a:off x="340519" y="120254"/>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latin typeface=".VnTime" panose="020B7200000000000000" pitchFamily="34" charset="0"/>
            </a:endParaRPr>
          </a:p>
        </p:txBody>
      </p:sp>
      <p:sp>
        <p:nvSpPr>
          <p:cNvPr id="29704" name="AutoShape 13" descr="Hình ảnh phong cảnh Việt Nam đẹp chất lượng cao"/>
          <p:cNvSpPr>
            <a:spLocks noChangeAspect="1" noChangeArrowheads="1"/>
          </p:cNvSpPr>
          <p:nvPr/>
        </p:nvSpPr>
        <p:spPr bwMode="auto">
          <a:xfrm>
            <a:off x="454819" y="234554"/>
            <a:ext cx="228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endParaRPr lang="en-US" altLang="en-US" sz="1350">
              <a:latin typeface=".VnTime" panose="020B7200000000000000" pitchFamily="34" charset="0"/>
            </a:endParaRPr>
          </a:p>
        </p:txBody>
      </p:sp>
      <p:pic>
        <p:nvPicPr>
          <p:cNvPr id="29705" name="Picture 15" descr="3 thắng cảnh Việt Nam vào top cảnh đẹp nhất châu Á - Địa điểm du lị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8150" y="83344"/>
            <a:ext cx="4808935" cy="2920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6" name="Rectangle 1"/>
          <p:cNvSpPr>
            <a:spLocks noChangeArrowheads="1"/>
          </p:cNvSpPr>
          <p:nvPr/>
        </p:nvSpPr>
        <p:spPr bwMode="auto">
          <a:xfrm>
            <a:off x="21432" y="550069"/>
            <a:ext cx="424346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2100" b="1" i="1">
                <a:solidFill>
                  <a:srgbClr val="C00000"/>
                </a:solidFill>
                <a:latin typeface="Times New Roman" panose="02020603050405020304" pitchFamily="18" charset="0"/>
                <a:cs typeface="Times New Roman" panose="02020603050405020304" pitchFamily="18" charset="0"/>
              </a:rPr>
              <a:t>2.1.1. </a:t>
            </a:r>
            <a:r>
              <a:rPr lang="vi-VN" altLang="en-US" sz="2100" b="1" i="1">
                <a:solidFill>
                  <a:srgbClr val="C00000"/>
                </a:solidFill>
                <a:latin typeface="Times New Roman" panose="02020603050405020304" pitchFamily="18" charset="0"/>
                <a:cs typeface="Times New Roman" panose="02020603050405020304" pitchFamily="18" charset="0"/>
              </a:rPr>
              <a:t>Chủ nghĩa duy vật biện chứng</a:t>
            </a:r>
            <a:endParaRPr lang="en-US" altLang="en-US" sz="2100">
              <a:solidFill>
                <a:srgbClr val="C00000"/>
              </a:solidFill>
              <a:latin typeface=".VnTime" panose="020B7200000000000000" pitchFamily="34" charset="0"/>
            </a:endParaRPr>
          </a:p>
        </p:txBody>
      </p:sp>
    </p:spTree>
    <p:extLst>
      <p:ext uri="{BB962C8B-B14F-4D97-AF65-F5344CB8AC3E}">
        <p14:creationId xmlns:p14="http://schemas.microsoft.com/office/powerpoint/2010/main" val="356700208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par>
                          <p:cTn id="7" fill="hold" nodeType="afterGroup">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Freeform 20"/>
          <p:cNvSpPr/>
          <p:nvPr/>
        </p:nvSpPr>
        <p:spPr>
          <a:xfrm rot="-2351199">
            <a:off x="8387558" y="-24516"/>
            <a:ext cx="693035" cy="565619"/>
          </a:xfrm>
          <a:custGeom>
            <a:avLst/>
            <a:gdLst/>
            <a:ahLst/>
            <a:cxnLst/>
            <a:rect l="l" t="t" r="r" b="b"/>
            <a:pathLst>
              <a:path w="2626737" h="2918597">
                <a:moveTo>
                  <a:pt x="0" y="0"/>
                </a:moveTo>
                <a:lnTo>
                  <a:pt x="2626738" y="0"/>
                </a:lnTo>
                <a:lnTo>
                  <a:pt x="2626738" y="2918597"/>
                </a:lnTo>
                <a:lnTo>
                  <a:pt x="0" y="2918597"/>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txBody>
          <a:bodyPr/>
          <a:lstStyle/>
          <a:p>
            <a:endParaRPr lang="en-US" sz="1050">
              <a:latin typeface="Arial" panose="020B0604020202020204" pitchFamily="34" charset="0"/>
              <a:cs typeface="Arial" panose="020B0604020202020204" pitchFamily="34" charset="0"/>
            </a:endParaRPr>
          </a:p>
        </p:txBody>
      </p:sp>
      <p:sp>
        <p:nvSpPr>
          <p:cNvPr id="4" name="Rounded Rectangular Callout 13">
            <a:extLst>
              <a:ext uri="{FF2B5EF4-FFF2-40B4-BE49-F238E27FC236}">
                <a16:creationId xmlns:a16="http://schemas.microsoft.com/office/drawing/2014/main" id="{2C4C71F2-B6B4-C906-2F97-C330272F4FD0}"/>
              </a:ext>
            </a:extLst>
          </p:cNvPr>
          <p:cNvSpPr/>
          <p:nvPr/>
        </p:nvSpPr>
        <p:spPr>
          <a:xfrm>
            <a:off x="431126" y="781050"/>
            <a:ext cx="3050371" cy="1104900"/>
          </a:xfrm>
          <a:prstGeom prst="wedgeRoundRectCallout">
            <a:avLst>
              <a:gd name="adj1" fmla="val -13492"/>
              <a:gd name="adj2" fmla="val 102774"/>
              <a:gd name="adj3" fmla="val 16667"/>
            </a:avLst>
          </a:prstGeom>
          <a:solidFill>
            <a:schemeClr val="bg1"/>
          </a:solidFill>
          <a:ln w="38100">
            <a:solidFill>
              <a:schemeClr val="accent5">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smtClean="0">
                <a:solidFill>
                  <a:schemeClr val="tx2">
                    <a:lumMod val="50000"/>
                  </a:schemeClr>
                </a:solidFill>
                <a:latin typeface="Arial" panose="020B0604020202020204" pitchFamily="34" charset="0"/>
                <a:cs typeface="Arial" panose="020B0604020202020204" pitchFamily="34" charset="0"/>
              </a:rPr>
              <a:t>Nguyên lý về sự phát triển</a:t>
            </a:r>
            <a:endParaRPr lang="en-US" sz="2700" b="1" dirty="0">
              <a:solidFill>
                <a:schemeClr val="tx2">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73C6BBC-E73F-6389-411D-E6A7CFA3292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V="1">
            <a:off x="3154930" y="4514850"/>
            <a:ext cx="839467" cy="300110"/>
          </a:xfrm>
          <a:prstGeom prst="rect">
            <a:avLst/>
          </a:prstGeom>
        </p:spPr>
      </p:pic>
      <p:grpSp>
        <p:nvGrpSpPr>
          <p:cNvPr id="6" name="Group 5">
            <a:extLst>
              <a:ext uri="{FF2B5EF4-FFF2-40B4-BE49-F238E27FC236}">
                <a16:creationId xmlns:a16="http://schemas.microsoft.com/office/drawing/2014/main" id="{C8139253-6AE6-ECF3-729A-B0F1B5D12E7C}"/>
              </a:ext>
            </a:extLst>
          </p:cNvPr>
          <p:cNvGrpSpPr/>
          <p:nvPr/>
        </p:nvGrpSpPr>
        <p:grpSpPr>
          <a:xfrm>
            <a:off x="3917715" y="400050"/>
            <a:ext cx="5309063" cy="4038599"/>
            <a:chOff x="8132999" y="965944"/>
            <a:chExt cx="9372600" cy="7682754"/>
          </a:xfrm>
        </p:grpSpPr>
        <p:grpSp>
          <p:nvGrpSpPr>
            <p:cNvPr id="7" name="Group 6">
              <a:extLst>
                <a:ext uri="{FF2B5EF4-FFF2-40B4-BE49-F238E27FC236}">
                  <a16:creationId xmlns:a16="http://schemas.microsoft.com/office/drawing/2014/main" id="{13D8F94D-41EE-33A7-B019-0D52A3D44087}"/>
                </a:ext>
              </a:extLst>
            </p:cNvPr>
            <p:cNvGrpSpPr/>
            <p:nvPr/>
          </p:nvGrpSpPr>
          <p:grpSpPr>
            <a:xfrm>
              <a:off x="8132999" y="2035548"/>
              <a:ext cx="9372600" cy="6613150"/>
              <a:chOff x="401442" y="3376972"/>
              <a:chExt cx="16350489" cy="5252191"/>
            </a:xfrm>
          </p:grpSpPr>
          <p:sp>
            <p:nvSpPr>
              <p:cNvPr id="16" name="Rectangle: Rounded Corners 15">
                <a:extLst>
                  <a:ext uri="{FF2B5EF4-FFF2-40B4-BE49-F238E27FC236}">
                    <a16:creationId xmlns:a16="http://schemas.microsoft.com/office/drawing/2014/main" id="{301E7DBA-3924-5D2C-C204-306385FA9A51}"/>
                  </a:ext>
                </a:extLst>
              </p:cNvPr>
              <p:cNvSpPr/>
              <p:nvPr/>
            </p:nvSpPr>
            <p:spPr>
              <a:xfrm>
                <a:off x="401442" y="3376972"/>
                <a:ext cx="16350489" cy="525219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a:extLst>
                  <a:ext uri="{FF2B5EF4-FFF2-40B4-BE49-F238E27FC236}">
                    <a16:creationId xmlns:a16="http://schemas.microsoft.com/office/drawing/2014/main" id="{8CAD4EEF-B714-4811-7E02-5AB6C043B4F4}"/>
                  </a:ext>
                </a:extLst>
              </p:cNvPr>
              <p:cNvSpPr/>
              <p:nvPr/>
            </p:nvSpPr>
            <p:spPr>
              <a:xfrm>
                <a:off x="401442" y="3605133"/>
                <a:ext cx="16095555" cy="4646371"/>
              </a:xfrm>
              <a:prstGeom prst="roundRect">
                <a:avLst/>
              </a:prstGeom>
              <a:solidFill>
                <a:schemeClr val="bg1"/>
              </a:solidFill>
              <a:ln w="381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US" sz="1800">
                  <a:solidFill>
                    <a:schemeClr val="tx1">
                      <a:lumMod val="50000"/>
                    </a:schemeClr>
                  </a:solidFill>
                </a:endParaRPr>
              </a:p>
              <a:p>
                <a:pPr algn="just">
                  <a:lnSpc>
                    <a:spcPct val="150000"/>
                  </a:lnSpc>
                  <a:spcBef>
                    <a:spcPct val="0"/>
                  </a:spcBef>
                  <a:buFontTx/>
                  <a:buNone/>
                </a:pPr>
                <a:r>
                  <a:rPr lang="en-US" altLang="en-US" sz="2400" i="1">
                    <a:solidFill>
                      <a:schemeClr val="tx1">
                        <a:lumMod val="50000"/>
                      </a:schemeClr>
                    </a:solidFill>
                    <a:latin typeface="Times New Roman" panose="02020603050405020304" pitchFamily="18" charset="0"/>
                    <a:cs typeface="Times New Roman" panose="02020603050405020304" pitchFamily="18" charset="0"/>
                  </a:rPr>
                  <a:t>Nguyên lý về sự phát triển</a:t>
                </a:r>
                <a:r>
                  <a:rPr lang="en-US" altLang="en-US" sz="2400">
                    <a:solidFill>
                      <a:schemeClr val="tx1">
                        <a:lumMod val="50000"/>
                      </a:schemeClr>
                    </a:solidFill>
                    <a:latin typeface="Times New Roman" panose="02020603050405020304" pitchFamily="18" charset="0"/>
                    <a:cs typeface="Times New Roman" panose="02020603050405020304" pitchFamily="18" charset="0"/>
                  </a:rPr>
                  <a:t> chỉ ra rằng: phát triển là quá trình vận động tiến lên từ thấp đến cao, từ đơn giản đến phức tạp, từ kém hoàn thiện đến hoàn thiện hơn của sự vật</a:t>
                </a:r>
                <a:r>
                  <a:rPr lang="vi-VN" altLang="vi-VN" sz="2400">
                    <a:solidFill>
                      <a:schemeClr val="tx2"/>
                    </a:solidFill>
                    <a:latin typeface="Times New Roman" panose="02020603050405020304" pitchFamily="18" charset="0"/>
                    <a:cs typeface="Times New Roman" panose="02020603050405020304" pitchFamily="18" charset="0"/>
                  </a:rPr>
                  <a:t>. </a:t>
                </a:r>
              </a:p>
            </p:txBody>
          </p:sp>
        </p:grpSp>
        <p:pic>
          <p:nvPicPr>
            <p:cNvPr id="15" name="Picture 16">
              <a:extLst>
                <a:ext uri="{FF2B5EF4-FFF2-40B4-BE49-F238E27FC236}">
                  <a16:creationId xmlns:a16="http://schemas.microsoft.com/office/drawing/2014/main" id="{3D57A80C-5F23-64FD-DCD5-D4FA748C71ED}"/>
                </a:ext>
              </a:extLst>
            </p:cNvPr>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2115800" y="965944"/>
              <a:ext cx="1406996" cy="1337106"/>
            </a:xfrm>
            <a:prstGeom prst="rect">
              <a:avLst/>
            </a:prstGeom>
          </p:spPr>
        </p:pic>
      </p:grpSp>
      <p:pic>
        <p:nvPicPr>
          <p:cNvPr id="18" name="Picture 17" descr="A picture containing toy, doll&#10;&#10;Description automatically generated">
            <a:extLst>
              <a:ext uri="{FF2B5EF4-FFF2-40B4-BE49-F238E27FC236}">
                <a16:creationId xmlns:a16="http://schemas.microsoft.com/office/drawing/2014/main" id="{57118E58-E9DA-2175-E3A5-8DD5808C217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2001" y="2720068"/>
            <a:ext cx="2127233" cy="2506436"/>
          </a:xfrm>
          <a:prstGeom prst="rect">
            <a:avLst/>
          </a:prstGeom>
        </p:spPr>
      </p:pic>
    </p:spTree>
    <p:extLst>
      <p:ext uri="{BB962C8B-B14F-4D97-AF65-F5344CB8AC3E}">
        <p14:creationId xmlns:p14="http://schemas.microsoft.com/office/powerpoint/2010/main" val="2830023033"/>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0277" name="Rectangle 5"/>
          <p:cNvSpPr>
            <a:spLocks noChangeArrowheads="1"/>
          </p:cNvSpPr>
          <p:nvPr/>
        </p:nvSpPr>
        <p:spPr bwMode="auto">
          <a:xfrm>
            <a:off x="839720" y="403623"/>
            <a:ext cx="695735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r>
              <a:rPr lang="en-US" altLang="vi-VN" sz="3000" b="1">
                <a:solidFill>
                  <a:schemeClr val="accent3">
                    <a:lumMod val="75000"/>
                  </a:schemeClr>
                </a:solidFill>
                <a:latin typeface="Times New Roman" panose="02020603050405020304" pitchFamily="18" charset="0"/>
              </a:rPr>
              <a:t>QUY ĐỊNH </a:t>
            </a:r>
          </a:p>
          <a:p>
            <a:pPr algn="ctr">
              <a:lnSpc>
                <a:spcPct val="100000"/>
              </a:lnSpc>
              <a:spcBef>
                <a:spcPct val="0"/>
              </a:spcBef>
              <a:buFontTx/>
              <a:buNone/>
            </a:pPr>
            <a:r>
              <a:rPr lang="en-US" altLang="vi-VN" sz="3000" b="1">
                <a:solidFill>
                  <a:schemeClr val="accent3">
                    <a:lumMod val="75000"/>
                  </a:schemeClr>
                </a:solidFill>
                <a:latin typeface="Times New Roman" panose="02020603050405020304" pitchFamily="18" charset="0"/>
              </a:rPr>
              <a:t>VỀ MÔN HỌC GIÁO DỤC CHÍNH TRỊ</a:t>
            </a:r>
          </a:p>
        </p:txBody>
      </p:sp>
      <p:sp>
        <p:nvSpPr>
          <p:cNvPr id="5" name="AutoShape 3"/>
          <p:cNvSpPr>
            <a:spLocks noChangeArrowheads="1"/>
          </p:cNvSpPr>
          <p:nvPr/>
        </p:nvSpPr>
        <p:spPr bwMode="gray">
          <a:xfrm>
            <a:off x="315516" y="1493044"/>
            <a:ext cx="8609409" cy="3075385"/>
          </a:xfrm>
          <a:prstGeom prst="roundRect">
            <a:avLst>
              <a:gd name="adj" fmla="val 50000"/>
            </a:avLst>
          </a:prstGeom>
          <a:solidFill>
            <a:schemeClr val="bg1"/>
          </a:solidFill>
          <a:ln w="28575" algn="ctr">
            <a:solidFill>
              <a:schemeClr val="bg1"/>
            </a:solidFill>
            <a:round/>
            <a:headEnd/>
            <a:tailEnd/>
          </a:ln>
        </p:spPr>
        <p:txBody>
          <a:bodyPr anchor="ctr"/>
          <a:lstStyle>
            <a:lvl1pPr>
              <a:lnSpc>
                <a:spcPct val="90000"/>
              </a:lnSpc>
              <a:spcBef>
                <a:spcPts val="1000"/>
              </a:spcBef>
              <a:buFont typeface="Arial" panose="020B0604020202020204" pitchFamily="34" charset="0"/>
              <a:buChar char="•"/>
              <a:tabLst>
                <a:tab pos="269875" algn="l"/>
              </a:tabLst>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tabLst>
                <a:tab pos="269875" algn="l"/>
              </a:tabLst>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tabLst>
                <a:tab pos="269875" algn="l"/>
              </a:tabLst>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tabLst>
                <a:tab pos="269875" algn="l"/>
              </a:tabLst>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tabLst>
                <a:tab pos="269875" algn="l"/>
              </a:tabLst>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269875" algn="l"/>
              </a:tabLst>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269875" algn="l"/>
              </a:tabLst>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269875" algn="l"/>
              </a:tabLst>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269875" algn="l"/>
              </a:tabLst>
              <a:defRPr>
                <a:solidFill>
                  <a:schemeClr val="tx1"/>
                </a:solidFill>
                <a:latin typeface="Arial" panose="020B0604020202020204" pitchFamily="34" charset="0"/>
              </a:defRPr>
            </a:lvl9pPr>
          </a:lstStyle>
          <a:p>
            <a:pPr algn="just">
              <a:lnSpc>
                <a:spcPct val="120000"/>
              </a:lnSpc>
              <a:spcBef>
                <a:spcPct val="0"/>
              </a:spcBef>
              <a:buFontTx/>
              <a:buNone/>
            </a:pPr>
            <a:r>
              <a:rPr lang="en-US" altLang="vi-VN" sz="2400" b="1">
                <a:latin typeface="Times New Roman" panose="02020603050405020304" pitchFamily="18" charset="0"/>
              </a:rPr>
              <a:t>Sinh viên phải có tài liệu học tập </a:t>
            </a:r>
          </a:p>
          <a:p>
            <a:pPr algn="just">
              <a:lnSpc>
                <a:spcPct val="120000"/>
              </a:lnSpc>
              <a:spcBef>
                <a:spcPct val="0"/>
              </a:spcBef>
              <a:buFontTx/>
              <a:buNone/>
            </a:pPr>
            <a:r>
              <a:rPr lang="en-US" altLang="vi-VN" sz="2400" b="1">
                <a:solidFill>
                  <a:srgbClr val="0000CC"/>
                </a:solidFill>
                <a:latin typeface="Times New Roman" panose="02020603050405020304" pitchFamily="18" charset="0"/>
              </a:rPr>
              <a:t>Số tiết: </a:t>
            </a:r>
            <a:r>
              <a:rPr lang="en-US" altLang="vi-VN" sz="2400" b="1" smtClean="0">
                <a:latin typeface="Times New Roman" panose="02020603050405020304" pitchFamily="18" charset="0"/>
              </a:rPr>
              <a:t>30 </a:t>
            </a:r>
            <a:r>
              <a:rPr lang="en-US" altLang="vi-VN" sz="2400" b="1">
                <a:latin typeface="Times New Roman" panose="02020603050405020304" pitchFamily="18" charset="0"/>
              </a:rPr>
              <a:t>tiết </a:t>
            </a:r>
            <a:r>
              <a:rPr lang="en-US" altLang="vi-VN" sz="2400" b="1">
                <a:solidFill>
                  <a:srgbClr val="0000CC"/>
                </a:solidFill>
                <a:latin typeface="Times New Roman" panose="02020603050405020304" pitchFamily="18" charset="0"/>
              </a:rPr>
              <a:t>Điều kiện dự thi</a:t>
            </a:r>
            <a:r>
              <a:rPr lang="en-US" altLang="vi-VN" sz="2400" b="1">
                <a:latin typeface="Times New Roman" panose="02020603050405020304" pitchFamily="18" charset="0"/>
              </a:rPr>
              <a:t>: điểm trung bình trên lớp &gt;= 5 và nghỉ không quá 20%</a:t>
            </a:r>
          </a:p>
          <a:p>
            <a:pPr algn="just" eaLnBrk="1" hangingPunct="1">
              <a:lnSpc>
                <a:spcPct val="120000"/>
              </a:lnSpc>
              <a:spcBef>
                <a:spcPct val="0"/>
              </a:spcBef>
              <a:buFontTx/>
              <a:buNone/>
            </a:pPr>
            <a:r>
              <a:rPr lang="en-US" altLang="en-US" sz="2400" b="1">
                <a:solidFill>
                  <a:srgbClr val="0000CC"/>
                </a:solidFill>
                <a:latin typeface="Times New Roman" panose="02020603050405020304" pitchFamily="18" charset="0"/>
                <a:ea typeface="Calibri" panose="020F0502020204030204" pitchFamily="34" charset="0"/>
                <a:cs typeface="Times New Roman" panose="02020603050405020304" pitchFamily="18" charset="0"/>
              </a:rPr>
              <a:t>Điểm số: </a:t>
            </a:r>
            <a:r>
              <a:rPr lang="en-US" altLang="en-US" sz="2400" b="1">
                <a:solidFill>
                  <a:srgbClr val="000000"/>
                </a:solidFill>
                <a:latin typeface="Times New Roman" panose="02020603050405020304" pitchFamily="18" charset="0"/>
                <a:ea typeface="Calibri" panose="020F0502020204030204" pitchFamily="34" charset="0"/>
                <a:cs typeface="Times New Roman" panose="02020603050405020304" pitchFamily="18" charset="0"/>
              </a:rPr>
              <a:t>1 điểm HS1 và </a:t>
            </a:r>
            <a:r>
              <a:rPr lang="en-US" altLang="en-US" sz="2400" b="1" smtClean="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 điểm</a:t>
            </a:r>
            <a:endParaRPr lang="en-US" altLang="en-US" sz="2400" b="1">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32579075"/>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50277"/>
                                        </p:tgtEl>
                                        <p:attrNameLst>
                                          <p:attrName>style.visibility</p:attrName>
                                        </p:attrNameLst>
                                      </p:cBhvr>
                                      <p:to>
                                        <p:strVal val="visible"/>
                                      </p:to>
                                    </p:set>
                                    <p:animEffect transition="in" filter="wipe(up)">
                                      <p:cBhvr>
                                        <p:cTn id="7" dur="500"/>
                                        <p:tgtEl>
                                          <p:spTgt spid="9502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 calcmode="lin" valueType="num">
                                      <p:cBhvr additive="base">
                                        <p:cTn id="2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 calcmode="lin" valueType="num">
                                      <p:cBhvr additive="base">
                                        <p:cTn id="3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0277"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ubtitle 4"/>
          <p:cNvSpPr>
            <a:spLocks noGrp="1"/>
          </p:cNvSpPr>
          <p:nvPr>
            <p:ph type="subTitle" idx="1"/>
          </p:nvPr>
        </p:nvSpPr>
        <p:spPr>
          <a:xfrm>
            <a:off x="2171700" y="1762126"/>
            <a:ext cx="4800600" cy="1241822"/>
          </a:xfrm>
        </p:spPr>
        <p:txBody>
          <a:bodyPr/>
          <a:lstStyle/>
          <a:p>
            <a:r>
              <a:rPr lang="en-US" altLang="vi-VN" sz="4950" b="1">
                <a:solidFill>
                  <a:schemeClr val="accent3">
                    <a:lumMod val="75000"/>
                  </a:schemeClr>
                </a:solidFill>
                <a:latin typeface="Times New Roman" panose="02020603050405020304" pitchFamily="18" charset="0"/>
                <a:cs typeface="Times New Roman" panose="02020603050405020304" pitchFamily="18" charset="0"/>
              </a:rPr>
              <a:t>BÀI MỞ ĐẦU</a:t>
            </a:r>
            <a:endParaRPr lang="vi-VN" altLang="vi-VN" sz="4950" b="1">
              <a:solidFill>
                <a:schemeClr val="accent3">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69206976"/>
      </p:ext>
    </p:extLst>
  </p:cSld>
  <p:clrMapOvr>
    <a:masterClrMapping/>
  </p:clrMapOvr>
  <p:transition>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Box 21"/>
          <p:cNvSpPr txBox="1">
            <a:spLocks noChangeArrowheads="1"/>
          </p:cNvSpPr>
          <p:nvPr/>
        </p:nvSpPr>
        <p:spPr bwMode="auto">
          <a:xfrm rot="18780846">
            <a:off x="1245394" y="1640697"/>
            <a:ext cx="148709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FontTx/>
              <a:buNone/>
            </a:pPr>
            <a:r>
              <a:rPr lang="vi-VN" altLang="en-US" sz="2100" b="1">
                <a:solidFill>
                  <a:schemeClr val="bg1"/>
                </a:solidFill>
                <a:latin typeface="Calibri" panose="020F0502020204030204" pitchFamily="34" charset="0"/>
                <a:cs typeface="Calibri" panose="020F0502020204030204" pitchFamily="34" charset="0"/>
              </a:rPr>
              <a:t>Thứ nhất</a:t>
            </a:r>
            <a:endParaRPr lang="en-US" altLang="en-US" sz="2100" b="1">
              <a:solidFill>
                <a:schemeClr val="bg1"/>
              </a:solidFill>
              <a:latin typeface="Calibri" panose="020F0502020204030204" pitchFamily="34" charset="0"/>
              <a:cs typeface="Calibri" panose="020F0502020204030204" pitchFamily="34" charset="0"/>
            </a:endParaRPr>
          </a:p>
        </p:txBody>
      </p:sp>
      <p:grpSp>
        <p:nvGrpSpPr>
          <p:cNvPr id="8197" name="Group 36"/>
          <p:cNvGrpSpPr>
            <a:grpSpLocks/>
          </p:cNvGrpSpPr>
          <p:nvPr/>
        </p:nvGrpSpPr>
        <p:grpSpPr bwMode="auto">
          <a:xfrm>
            <a:off x="1874044" y="1487091"/>
            <a:ext cx="6298406" cy="742950"/>
            <a:chOff x="974661" y="1447800"/>
            <a:chExt cx="6824133" cy="990600"/>
          </a:xfrm>
        </p:grpSpPr>
        <p:grpSp>
          <p:nvGrpSpPr>
            <p:cNvPr id="8210" name="Group 83"/>
            <p:cNvGrpSpPr>
              <a:grpSpLocks/>
            </p:cNvGrpSpPr>
            <p:nvPr/>
          </p:nvGrpSpPr>
          <p:grpSpPr bwMode="auto">
            <a:xfrm>
              <a:off x="974661" y="1447800"/>
              <a:ext cx="6824133" cy="990600"/>
              <a:chOff x="1296" y="1824"/>
              <a:chExt cx="2976" cy="432"/>
            </a:xfrm>
          </p:grpSpPr>
          <p:sp>
            <p:nvSpPr>
              <p:cNvPr id="7187" name="AutoShape 84"/>
              <p:cNvSpPr>
                <a:spLocks noChangeArrowheads="1"/>
              </p:cNvSpPr>
              <p:nvPr/>
            </p:nvSpPr>
            <p:spPr bwMode="gray">
              <a:xfrm>
                <a:off x="1536" y="1899"/>
                <a:ext cx="2736" cy="288"/>
              </a:xfrm>
              <a:prstGeom prst="roundRect">
                <a:avLst>
                  <a:gd name="adj" fmla="val 16667"/>
                </a:avLst>
              </a:prstGeom>
              <a:solidFill>
                <a:schemeClr val="accent2">
                  <a:lumMod val="75000"/>
                </a:schemeClr>
              </a:solid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endParaRPr lang="en-US" altLang="en-US" sz="2025">
                  <a:latin typeface="Arial" panose="020B0604020202020204" pitchFamily="34" charset="0"/>
                </a:endParaRPr>
              </a:p>
            </p:txBody>
          </p:sp>
          <p:sp>
            <p:nvSpPr>
              <p:cNvPr id="7188" name="AutoShape 85"/>
              <p:cNvSpPr>
                <a:spLocks noChangeArrowheads="1"/>
              </p:cNvSpPr>
              <p:nvPr/>
            </p:nvSpPr>
            <p:spPr bwMode="gray">
              <a:xfrm>
                <a:off x="1296" y="1824"/>
                <a:ext cx="432" cy="432"/>
              </a:xfrm>
              <a:prstGeom prst="diamond">
                <a:avLst/>
              </a:prstGeom>
              <a:solidFill>
                <a:schemeClr val="accent2">
                  <a:lumMod val="75000"/>
                </a:schemeClr>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endParaRPr lang="en-US" altLang="en-US" sz="2025">
                  <a:latin typeface="Arial" panose="020B0604020202020204" pitchFamily="34" charset="0"/>
                </a:endParaRPr>
              </a:p>
            </p:txBody>
          </p:sp>
          <p:sp>
            <p:nvSpPr>
              <p:cNvPr id="8214" name="Text Box 86"/>
              <p:cNvSpPr txBox="1">
                <a:spLocks noChangeArrowheads="1"/>
              </p:cNvSpPr>
              <p:nvPr/>
            </p:nvSpPr>
            <p:spPr bwMode="gray">
              <a:xfrm>
                <a:off x="1680" y="1934"/>
                <a:ext cx="2160"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endParaRPr lang="en-US" altLang="en-US" sz="2025" b="1">
                  <a:solidFill>
                    <a:schemeClr val="bg1"/>
                  </a:solidFill>
                </a:endParaRPr>
              </a:p>
            </p:txBody>
          </p:sp>
          <p:sp>
            <p:nvSpPr>
              <p:cNvPr id="8215" name="Text Box 87"/>
              <p:cNvSpPr txBox="1">
                <a:spLocks noChangeArrowheads="1"/>
              </p:cNvSpPr>
              <p:nvPr/>
            </p:nvSpPr>
            <p:spPr bwMode="gray">
              <a:xfrm>
                <a:off x="1427" y="1886"/>
                <a:ext cx="155"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r>
                  <a:rPr lang="en-US" altLang="en-US" sz="2025">
                    <a:solidFill>
                      <a:schemeClr val="bg1"/>
                    </a:solidFill>
                  </a:rPr>
                  <a:t>1</a:t>
                </a:r>
              </a:p>
            </p:txBody>
          </p:sp>
        </p:grpSp>
        <p:sp>
          <p:nvSpPr>
            <p:cNvPr id="8211" name="Rectangle 38"/>
            <p:cNvSpPr>
              <a:spLocks noChangeArrowheads="1"/>
            </p:cNvSpPr>
            <p:nvPr/>
          </p:nvSpPr>
          <p:spPr bwMode="auto">
            <a:xfrm>
              <a:off x="1905000" y="1700036"/>
              <a:ext cx="5518521" cy="538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FontTx/>
                <a:buNone/>
              </a:pPr>
              <a:r>
                <a:rPr lang="it-IT" altLang="en-US" sz="2025" b="1">
                  <a:solidFill>
                    <a:schemeClr val="bg1"/>
                  </a:solidFill>
                </a:rPr>
                <a:t>  </a:t>
              </a:r>
              <a:r>
                <a:rPr lang="en-US" altLang="en-US" sz="1500" b="1">
                  <a:solidFill>
                    <a:schemeClr val="bg1"/>
                  </a:solidFill>
                  <a:latin typeface="Times New Roman" panose="02020603050405020304" pitchFamily="18" charset="0"/>
                  <a:cs typeface="Times New Roman" panose="02020603050405020304" pitchFamily="18" charset="0"/>
                </a:rPr>
                <a:t>VỊ TRÍ, TÍNH CHẤT MÔN HỌC</a:t>
              </a:r>
            </a:p>
          </p:txBody>
        </p:sp>
      </p:grpSp>
      <p:grpSp>
        <p:nvGrpSpPr>
          <p:cNvPr id="8198" name="Group 93"/>
          <p:cNvGrpSpPr>
            <a:grpSpLocks/>
          </p:cNvGrpSpPr>
          <p:nvPr/>
        </p:nvGrpSpPr>
        <p:grpSpPr bwMode="auto">
          <a:xfrm>
            <a:off x="1885950" y="2263379"/>
            <a:ext cx="6796088" cy="742950"/>
            <a:chOff x="1296" y="1824"/>
            <a:chExt cx="3220" cy="432"/>
          </a:xfrm>
        </p:grpSpPr>
        <p:sp>
          <p:nvSpPr>
            <p:cNvPr id="8206" name="AutoShape 94"/>
            <p:cNvSpPr>
              <a:spLocks noChangeArrowheads="1"/>
            </p:cNvSpPr>
            <p:nvPr/>
          </p:nvSpPr>
          <p:spPr bwMode="gray">
            <a:xfrm>
              <a:off x="1536" y="1899"/>
              <a:ext cx="2736" cy="288"/>
            </a:xfrm>
            <a:prstGeom prst="roundRect">
              <a:avLst>
                <a:gd name="adj" fmla="val 16667"/>
              </a:avLst>
            </a:prstGeom>
            <a:solidFill>
              <a:schemeClr val="hlink"/>
            </a:solid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FontTx/>
                <a:buNone/>
              </a:pPr>
              <a:endParaRPr lang="en-US" altLang="en-US" sz="1350"/>
            </a:p>
          </p:txBody>
        </p:sp>
        <p:sp>
          <p:nvSpPr>
            <p:cNvPr id="8207" name="AutoShape 95"/>
            <p:cNvSpPr>
              <a:spLocks noChangeArrowheads="1"/>
            </p:cNvSpPr>
            <p:nvPr/>
          </p:nvSpPr>
          <p:spPr bwMode="gray">
            <a:xfrm>
              <a:off x="1296" y="1824"/>
              <a:ext cx="432" cy="432"/>
            </a:xfrm>
            <a:prstGeom prst="diamond">
              <a:avLst/>
            </a:prstGeom>
            <a:solidFill>
              <a:schemeClr va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FontTx/>
                <a:buNone/>
              </a:pPr>
              <a:endParaRPr lang="en-US" altLang="en-US" sz="1350"/>
            </a:p>
          </p:txBody>
        </p:sp>
        <p:sp>
          <p:nvSpPr>
            <p:cNvPr id="8208" name="Text Box 96"/>
            <p:cNvSpPr txBox="1">
              <a:spLocks noChangeArrowheads="1"/>
            </p:cNvSpPr>
            <p:nvPr/>
          </p:nvSpPr>
          <p:spPr bwMode="gray">
            <a:xfrm>
              <a:off x="1675" y="1932"/>
              <a:ext cx="2841" cy="242"/>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just">
                <a:lnSpc>
                  <a:spcPct val="100000"/>
                </a:lnSpc>
                <a:spcBef>
                  <a:spcPct val="0"/>
                </a:spcBef>
                <a:buFontTx/>
                <a:buNone/>
              </a:pPr>
              <a:r>
                <a:rPr lang="it-IT" altLang="en-US" sz="2100" b="1"/>
                <a:t>  </a:t>
              </a:r>
              <a:r>
                <a:rPr lang="en-US" altLang="en-US" sz="1500" b="1">
                  <a:solidFill>
                    <a:schemeClr val="bg1"/>
                  </a:solidFill>
                  <a:latin typeface="Times New Roman" panose="02020603050405020304" pitchFamily="18" charset="0"/>
                  <a:cs typeface="Times New Roman" panose="02020603050405020304" pitchFamily="18" charset="0"/>
                </a:rPr>
                <a:t>MỤC TIÊU MÔN HỌC</a:t>
              </a:r>
            </a:p>
          </p:txBody>
        </p:sp>
        <p:sp>
          <p:nvSpPr>
            <p:cNvPr id="8209" name="Text Box 97"/>
            <p:cNvSpPr txBox="1">
              <a:spLocks noChangeArrowheads="1"/>
            </p:cNvSpPr>
            <p:nvPr/>
          </p:nvSpPr>
          <p:spPr bwMode="gray">
            <a:xfrm>
              <a:off x="1431" y="1886"/>
              <a:ext cx="148" cy="215"/>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r>
                <a:rPr lang="en-US" altLang="en-US" sz="1800">
                  <a:solidFill>
                    <a:schemeClr val="bg1"/>
                  </a:solidFill>
                </a:rPr>
                <a:t>2</a:t>
              </a:r>
            </a:p>
          </p:txBody>
        </p:sp>
      </p:grpSp>
      <p:sp>
        <p:nvSpPr>
          <p:cNvPr id="8199" name="Rectangle 1"/>
          <p:cNvSpPr>
            <a:spLocks noChangeArrowheads="1"/>
          </p:cNvSpPr>
          <p:nvPr/>
        </p:nvSpPr>
        <p:spPr bwMode="auto">
          <a:xfrm>
            <a:off x="1681522" y="729854"/>
            <a:ext cx="194476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r>
              <a:rPr lang="en-US" altLang="en-US" sz="2700" b="1">
                <a:solidFill>
                  <a:srgbClr val="0000CC"/>
                </a:solidFill>
                <a:latin typeface="Times New Roman" panose="02020603050405020304" pitchFamily="18" charset="0"/>
                <a:cs typeface="Times New Roman" panose="02020603050405020304" pitchFamily="18" charset="0"/>
              </a:rPr>
              <a:t>NỘI DUNG</a:t>
            </a:r>
          </a:p>
        </p:txBody>
      </p:sp>
      <p:grpSp>
        <p:nvGrpSpPr>
          <p:cNvPr id="8200" name="Group 98"/>
          <p:cNvGrpSpPr>
            <a:grpSpLocks/>
          </p:cNvGrpSpPr>
          <p:nvPr/>
        </p:nvGrpSpPr>
        <p:grpSpPr bwMode="auto">
          <a:xfrm>
            <a:off x="1924051" y="3096817"/>
            <a:ext cx="6374606" cy="869156"/>
            <a:chOff x="1296" y="1824"/>
            <a:chExt cx="2995" cy="432"/>
          </a:xfrm>
        </p:grpSpPr>
        <p:sp>
          <p:nvSpPr>
            <p:cNvPr id="8202" name="AutoShape 99"/>
            <p:cNvSpPr>
              <a:spLocks noChangeArrowheads="1"/>
            </p:cNvSpPr>
            <p:nvPr/>
          </p:nvSpPr>
          <p:spPr bwMode="gray">
            <a:xfrm>
              <a:off x="1536" y="1899"/>
              <a:ext cx="2736" cy="288"/>
            </a:xfrm>
            <a:prstGeom prst="roundRect">
              <a:avLst>
                <a:gd name="adj" fmla="val 16667"/>
              </a:avLst>
            </a:prstGeom>
            <a:blipFill dpi="0" rotWithShape="1">
              <a:blip r:embed="rId2"/>
              <a:srcRect/>
              <a:tile tx="0" ty="0" sx="100000" sy="100000" flip="none" algn="tl"/>
            </a:blip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FontTx/>
                <a:buNone/>
              </a:pPr>
              <a:endParaRPr lang="en-US" altLang="en-US" sz="2025"/>
            </a:p>
          </p:txBody>
        </p:sp>
        <p:sp>
          <p:nvSpPr>
            <p:cNvPr id="8203" name="AutoShape 100"/>
            <p:cNvSpPr>
              <a:spLocks noChangeArrowheads="1"/>
            </p:cNvSpPr>
            <p:nvPr/>
          </p:nvSpPr>
          <p:spPr bwMode="gray">
            <a:xfrm>
              <a:off x="1296" y="1824"/>
              <a:ext cx="432" cy="432"/>
            </a:xfrm>
            <a:prstGeom prst="diamond">
              <a:avLst/>
            </a:prstGeom>
            <a:solidFill>
              <a:schemeClr val="folHlink"/>
            </a:solid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FontTx/>
                <a:buNone/>
              </a:pPr>
              <a:endParaRPr lang="en-US" altLang="en-US" sz="2025"/>
            </a:p>
          </p:txBody>
        </p:sp>
        <p:sp>
          <p:nvSpPr>
            <p:cNvPr id="8204" name="Text Box 101"/>
            <p:cNvSpPr txBox="1">
              <a:spLocks noChangeArrowheads="1"/>
            </p:cNvSpPr>
            <p:nvPr/>
          </p:nvSpPr>
          <p:spPr bwMode="gray">
            <a:xfrm>
              <a:off x="1714" y="1945"/>
              <a:ext cx="2577" cy="16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FontTx/>
                <a:buNone/>
              </a:pPr>
              <a:r>
                <a:rPr lang="en-US" altLang="en-US" sz="1500" b="1">
                  <a:latin typeface="Times New Roman" panose="02020603050405020304" pitchFamily="18" charset="0"/>
                  <a:cs typeface="Times New Roman" panose="02020603050405020304" pitchFamily="18" charset="0"/>
                </a:rPr>
                <a:t> NỘI DUNG CHÍNH</a:t>
              </a:r>
            </a:p>
          </p:txBody>
        </p:sp>
        <p:sp>
          <p:nvSpPr>
            <p:cNvPr id="8205" name="Text Box 102"/>
            <p:cNvSpPr txBox="1">
              <a:spLocks noChangeArrowheads="1"/>
            </p:cNvSpPr>
            <p:nvPr/>
          </p:nvSpPr>
          <p:spPr bwMode="gray">
            <a:xfrm>
              <a:off x="1427" y="1886"/>
              <a:ext cx="155" cy="201"/>
            </a:xfrm>
            <a:prstGeom prst="rect">
              <a:avLst/>
            </a:prstGeom>
            <a:noFill/>
            <a:ln>
              <a:noFill/>
            </a:ln>
            <a:effectLst/>
            <a:extLst>
              <a:ext uri="{909E8E84-426E-40DD-AFC4-6F175D3DCCD1}">
                <a14:hiddenFill xmlns:a14="http://schemas.microsoft.com/office/drawing/2010/main">
                  <a:solidFill>
                    <a:schemeClr val="folHlink"/>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r>
                <a:rPr lang="en-US" altLang="en-US" sz="2025">
                  <a:solidFill>
                    <a:schemeClr val="bg1"/>
                  </a:solidFill>
                </a:rPr>
                <a:t>3</a:t>
              </a:r>
            </a:p>
          </p:txBody>
        </p:sp>
      </p:grpSp>
      <p:grpSp>
        <p:nvGrpSpPr>
          <p:cNvPr id="30" name="Group 98"/>
          <p:cNvGrpSpPr>
            <a:grpSpLocks/>
          </p:cNvGrpSpPr>
          <p:nvPr/>
        </p:nvGrpSpPr>
        <p:grpSpPr bwMode="auto">
          <a:xfrm>
            <a:off x="1923912" y="3970909"/>
            <a:ext cx="6374606" cy="869156"/>
            <a:chOff x="1296" y="1824"/>
            <a:chExt cx="2995" cy="432"/>
          </a:xfrm>
          <a:solidFill>
            <a:schemeClr val="accent2">
              <a:lumMod val="75000"/>
            </a:schemeClr>
          </a:solidFill>
        </p:grpSpPr>
        <p:sp>
          <p:nvSpPr>
            <p:cNvPr id="34" name="AutoShape 99"/>
            <p:cNvSpPr>
              <a:spLocks noChangeArrowheads="1"/>
            </p:cNvSpPr>
            <p:nvPr/>
          </p:nvSpPr>
          <p:spPr bwMode="gray">
            <a:xfrm>
              <a:off x="1536" y="1899"/>
              <a:ext cx="2736" cy="288"/>
            </a:xfrm>
            <a:prstGeom prst="roundRect">
              <a:avLst>
                <a:gd name="adj" fmla="val 16667"/>
              </a:avLst>
            </a:prstGeom>
            <a:grpFill/>
            <a:ln w="12700" algn="ctr">
              <a:solidFill>
                <a:schemeClr val="bg1"/>
              </a:solidFill>
              <a:round/>
              <a:headEnd/>
              <a:tailEnd/>
            </a:ln>
            <a:effectLst>
              <a:outerShdw dist="99190" dir="238833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endParaRPr lang="en-US" altLang="en-US" sz="2025">
                <a:latin typeface="Arial" panose="020B0604020202020204" pitchFamily="34" charset="0"/>
              </a:endParaRPr>
            </a:p>
          </p:txBody>
        </p:sp>
        <p:sp>
          <p:nvSpPr>
            <p:cNvPr id="36" name="AutoShape 100"/>
            <p:cNvSpPr>
              <a:spLocks noChangeArrowheads="1"/>
            </p:cNvSpPr>
            <p:nvPr/>
          </p:nvSpPr>
          <p:spPr bwMode="gray">
            <a:xfrm>
              <a:off x="1296" y="1824"/>
              <a:ext cx="432" cy="432"/>
            </a:xfrm>
            <a:prstGeom prst="diamond">
              <a:avLst/>
            </a:prstGeom>
            <a:grpFill/>
            <a:ln w="25400" algn="ctr">
              <a:solidFill>
                <a:schemeClr val="bg1"/>
              </a:solidFill>
              <a:miter lim="800000"/>
              <a:headEnd/>
              <a:tailEnd/>
            </a:ln>
            <a:effectLst>
              <a:outerShdw dist="63500" dir="2212194" algn="ctr" rotWithShape="0">
                <a:srgbClr val="333333">
                  <a:alpha val="50000"/>
                </a:srgbClr>
              </a:outer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endParaRPr lang="en-US" altLang="en-US" sz="2025">
                <a:latin typeface="Arial" panose="020B0604020202020204" pitchFamily="34" charset="0"/>
              </a:endParaRPr>
            </a:p>
          </p:txBody>
        </p:sp>
        <p:sp>
          <p:nvSpPr>
            <p:cNvPr id="37" name="Text Box 101"/>
            <p:cNvSpPr txBox="1">
              <a:spLocks noChangeArrowheads="1"/>
            </p:cNvSpPr>
            <p:nvPr/>
          </p:nvSpPr>
          <p:spPr bwMode="gray">
            <a:xfrm>
              <a:off x="1714" y="1945"/>
              <a:ext cx="2577" cy="16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defRPr/>
              </a:pPr>
              <a:r>
                <a:rPr lang="en-US" altLang="en-US" sz="1500" b="1">
                  <a:latin typeface="Times New Roman" panose="02020603050405020304" pitchFamily="18" charset="0"/>
                  <a:cs typeface="Times New Roman" panose="02020603050405020304" pitchFamily="18" charset="0"/>
                </a:rPr>
                <a:t> </a:t>
              </a:r>
              <a:r>
                <a:rPr lang="en-US" altLang="en-US" sz="1500" b="1">
                  <a:solidFill>
                    <a:schemeClr val="bg1"/>
                  </a:solidFill>
                  <a:latin typeface="Times New Roman" panose="02020603050405020304" pitchFamily="18" charset="0"/>
                  <a:cs typeface="Times New Roman" panose="02020603050405020304" pitchFamily="18" charset="0"/>
                </a:rPr>
                <a:t>PHƯƠNG PHÁP HỌC VÀ ĐÁNH GIÁ MÔN HỌC</a:t>
              </a:r>
            </a:p>
          </p:txBody>
        </p:sp>
        <p:sp>
          <p:nvSpPr>
            <p:cNvPr id="38" name="Text Box 102"/>
            <p:cNvSpPr txBox="1">
              <a:spLocks noChangeArrowheads="1"/>
            </p:cNvSpPr>
            <p:nvPr/>
          </p:nvSpPr>
          <p:spPr bwMode="gray">
            <a:xfrm>
              <a:off x="1427" y="1886"/>
              <a:ext cx="155" cy="201"/>
            </a:xfrm>
            <a:prstGeom prst="rect">
              <a:avLst/>
            </a:prstGeom>
            <a:grp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92457" dir="9843276"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defRPr/>
              </a:pPr>
              <a:r>
                <a:rPr lang="en-US" altLang="en-US" sz="2025">
                  <a:solidFill>
                    <a:schemeClr val="bg1"/>
                  </a:solidFill>
                  <a:latin typeface="Arial" panose="020B0604020202020204" pitchFamily="34" charset="0"/>
                </a:rPr>
                <a:t>4</a:t>
              </a:r>
            </a:p>
          </p:txBody>
        </p:sp>
      </p:grpSp>
    </p:spTree>
    <p:extLst>
      <p:ext uri="{BB962C8B-B14F-4D97-AF65-F5344CB8AC3E}">
        <p14:creationId xmlns:p14="http://schemas.microsoft.com/office/powerpoint/2010/main" val="628505161"/>
      </p:ext>
    </p:extLst>
  </p:cSld>
  <p:clrMapOvr>
    <a:masterClrMapping/>
  </p:clrMapOvr>
  <p:transition spd="slow">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628650" y="1369219"/>
          <a:ext cx="7886700" cy="3263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extLst>
              <p:ext uri="{D42A27DB-BD31-4B8C-83A1-F6EECF244321}">
                <p14:modId xmlns:p14="http://schemas.microsoft.com/office/powerpoint/2010/main" val="1425359762"/>
              </p:ext>
            </p:extLst>
          </p:nvPr>
        </p:nvGraphicFramePr>
        <p:xfrm>
          <a:off x="118753" y="890650"/>
          <a:ext cx="8935869" cy="374207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9220" name="Title 1"/>
          <p:cNvSpPr>
            <a:spLocks noGrp="1"/>
          </p:cNvSpPr>
          <p:nvPr>
            <p:ph type="title"/>
          </p:nvPr>
        </p:nvSpPr>
        <p:spPr/>
        <p:txBody>
          <a:bodyPr/>
          <a:lstStyle/>
          <a:p>
            <a:pPr eaLnBrk="1" hangingPunct="1"/>
            <a:r>
              <a:rPr lang="en-US" altLang="en-US" smtClean="0">
                <a:solidFill>
                  <a:srgbClr val="002060"/>
                </a:solidFill>
                <a:latin typeface="Times New Roman" panose="02020603050405020304" pitchFamily="18" charset="0"/>
                <a:cs typeface="Times New Roman" panose="02020603050405020304" pitchFamily="18" charset="0"/>
              </a:rPr>
              <a:t>	</a:t>
            </a:r>
            <a:r>
              <a:rPr lang="en-US" altLang="en-US" sz="2100" b="1">
                <a:solidFill>
                  <a:srgbClr val="0000FF"/>
                </a:solidFill>
                <a:latin typeface="Times New Roman" panose="02020603050405020304" pitchFamily="18" charset="0"/>
                <a:cs typeface="Times New Roman" panose="02020603050405020304" pitchFamily="18" charset="0"/>
              </a:rPr>
              <a:t>1. VỊ TRÍ, TÍNH CHẤT MÔN HỌC</a:t>
            </a:r>
            <a:br>
              <a:rPr lang="en-US" altLang="en-US" sz="2100" b="1">
                <a:solidFill>
                  <a:srgbClr val="0000FF"/>
                </a:solidFill>
                <a:latin typeface="Times New Roman" panose="02020603050405020304" pitchFamily="18" charset="0"/>
                <a:cs typeface="Times New Roman" panose="02020603050405020304" pitchFamily="18" charset="0"/>
              </a:rPr>
            </a:br>
            <a:r>
              <a:rPr lang="en-US" altLang="en-US" sz="2100" b="1">
                <a:solidFill>
                  <a:srgbClr val="0000FF"/>
                </a:solidFill>
                <a:latin typeface="Times New Roman" panose="02020603050405020304" pitchFamily="18" charset="0"/>
                <a:cs typeface="Times New Roman" panose="02020603050405020304" pitchFamily="18" charset="0"/>
              </a:rPr>
              <a:t>		</a:t>
            </a:r>
            <a:endParaRPr lang="en-US" altLang="en-US" sz="2100">
              <a:solidFill>
                <a:srgbClr val="0000FF"/>
              </a:solidFill>
            </a:endParaRPr>
          </a:p>
        </p:txBody>
      </p:sp>
    </p:spTree>
    <p:extLst>
      <p:ext uri="{BB962C8B-B14F-4D97-AF65-F5344CB8AC3E}">
        <p14:creationId xmlns:p14="http://schemas.microsoft.com/office/powerpoint/2010/main" val="1925302836"/>
      </p:ext>
    </p:extLst>
  </p:cSld>
  <p:clrMapOvr>
    <a:masterClrMapping/>
  </p:clrMapOvr>
  <p:transition spd="slow">
    <p:circl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628650" y="1369219"/>
          <a:ext cx="7886700" cy="3263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Diagram 7"/>
          <p:cNvGraphicFramePr/>
          <p:nvPr/>
        </p:nvGraphicFramePr>
        <p:xfrm>
          <a:off x="160735" y="1264444"/>
          <a:ext cx="8743950" cy="336827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5" name="Content Placeholder 4"/>
          <p:cNvGraphicFramePr>
            <a:graphicFrameLocks/>
          </p:cNvGraphicFramePr>
          <p:nvPr>
            <p:extLst>
              <p:ext uri="{D42A27DB-BD31-4B8C-83A1-F6EECF244321}">
                <p14:modId xmlns:p14="http://schemas.microsoft.com/office/powerpoint/2010/main" val="882168682"/>
              </p:ext>
            </p:extLst>
          </p:nvPr>
        </p:nvGraphicFramePr>
        <p:xfrm>
          <a:off x="-57739" y="1081968"/>
          <a:ext cx="8962424" cy="2992489"/>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10245" name="Rectangle 1"/>
          <p:cNvSpPr>
            <a:spLocks noChangeArrowheads="1"/>
          </p:cNvSpPr>
          <p:nvPr/>
        </p:nvSpPr>
        <p:spPr bwMode="auto">
          <a:xfrm>
            <a:off x="2286000" y="357188"/>
            <a:ext cx="4572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gn="ctr">
              <a:lnSpc>
                <a:spcPct val="100000"/>
              </a:lnSpc>
              <a:spcBef>
                <a:spcPct val="0"/>
              </a:spcBef>
              <a:buFontTx/>
              <a:buNone/>
            </a:pPr>
            <a:r>
              <a:rPr lang="en-US" altLang="en-US" sz="2100" b="1">
                <a:solidFill>
                  <a:srgbClr val="0000FF"/>
                </a:solidFill>
                <a:latin typeface="Times New Roman" panose="02020603050405020304" pitchFamily="18" charset="0"/>
                <a:cs typeface="Times New Roman" panose="02020603050405020304" pitchFamily="18" charset="0"/>
              </a:rPr>
              <a:t>1. VỊ TRÍ, TÍNH CHẤT MÔN HỌC</a:t>
            </a:r>
            <a:br>
              <a:rPr lang="en-US" altLang="en-US" sz="2100" b="1">
                <a:solidFill>
                  <a:srgbClr val="0000FF"/>
                </a:solidFill>
                <a:latin typeface="Times New Roman" panose="02020603050405020304" pitchFamily="18" charset="0"/>
                <a:cs typeface="Times New Roman" panose="02020603050405020304" pitchFamily="18" charset="0"/>
              </a:rPr>
            </a:br>
            <a:endParaRPr lang="en-US" altLang="en-US" sz="2100" b="1">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4752681"/>
      </p:ext>
    </p:extLst>
  </p:cSld>
  <p:clrMapOvr>
    <a:masterClrMapping/>
  </p:clrMapOvr>
  <p:transition spd="slow">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13">
            <a:extLst>
              <a:ext uri="{FF2B5EF4-FFF2-40B4-BE49-F238E27FC236}">
                <a16:creationId xmlns:a16="http://schemas.microsoft.com/office/drawing/2014/main" id="{2C4C71F2-B6B4-C906-2F97-C330272F4FD0}"/>
              </a:ext>
            </a:extLst>
          </p:cNvPr>
          <p:cNvSpPr/>
          <p:nvPr/>
        </p:nvSpPr>
        <p:spPr>
          <a:xfrm>
            <a:off x="431126" y="924772"/>
            <a:ext cx="3050371" cy="961178"/>
          </a:xfrm>
          <a:prstGeom prst="wedgeRoundRectCallout">
            <a:avLst>
              <a:gd name="adj1" fmla="val -13492"/>
              <a:gd name="adj2" fmla="val 102774"/>
              <a:gd name="adj3" fmla="val 16667"/>
            </a:avLst>
          </a:prstGeom>
          <a:solidFill>
            <a:schemeClr val="bg1"/>
          </a:solidFill>
          <a:ln w="38100">
            <a:solidFill>
              <a:schemeClr val="accent5">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smtClean="0">
                <a:solidFill>
                  <a:schemeClr val="tx2">
                    <a:lumMod val="50000"/>
                  </a:schemeClr>
                </a:solidFill>
                <a:latin typeface="Arial" panose="020B0604020202020204" pitchFamily="34" charset="0"/>
                <a:cs typeface="Arial" panose="020B0604020202020204" pitchFamily="34" charset="0"/>
              </a:rPr>
              <a:t>Về kiến thức</a:t>
            </a:r>
            <a:endParaRPr lang="en-US" sz="2700" b="1" dirty="0">
              <a:solidFill>
                <a:schemeClr val="tx2">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73C6BBC-E73F-6389-411D-E6A7CFA3292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V="1">
            <a:off x="3154930" y="4514850"/>
            <a:ext cx="839467" cy="300110"/>
          </a:xfrm>
          <a:prstGeom prst="rect">
            <a:avLst/>
          </a:prstGeom>
        </p:spPr>
      </p:pic>
      <p:grpSp>
        <p:nvGrpSpPr>
          <p:cNvPr id="6" name="Group 5">
            <a:extLst>
              <a:ext uri="{FF2B5EF4-FFF2-40B4-BE49-F238E27FC236}">
                <a16:creationId xmlns:a16="http://schemas.microsoft.com/office/drawing/2014/main" id="{C8139253-6AE6-ECF3-729A-B0F1B5D12E7C}"/>
              </a:ext>
            </a:extLst>
          </p:cNvPr>
          <p:cNvGrpSpPr/>
          <p:nvPr/>
        </p:nvGrpSpPr>
        <p:grpSpPr>
          <a:xfrm>
            <a:off x="3348842" y="696443"/>
            <a:ext cx="5537344" cy="3818407"/>
            <a:chOff x="8003655" y="965944"/>
            <a:chExt cx="9976889" cy="7682757"/>
          </a:xfrm>
        </p:grpSpPr>
        <p:grpSp>
          <p:nvGrpSpPr>
            <p:cNvPr id="7" name="Group 6">
              <a:extLst>
                <a:ext uri="{FF2B5EF4-FFF2-40B4-BE49-F238E27FC236}">
                  <a16:creationId xmlns:a16="http://schemas.microsoft.com/office/drawing/2014/main" id="{13D8F94D-41EE-33A7-B019-0D52A3D44087}"/>
                </a:ext>
              </a:extLst>
            </p:cNvPr>
            <p:cNvGrpSpPr/>
            <p:nvPr/>
          </p:nvGrpSpPr>
          <p:grpSpPr>
            <a:xfrm>
              <a:off x="8003655" y="2035551"/>
              <a:ext cx="9976889" cy="6613150"/>
              <a:chOff x="175803" y="3376974"/>
              <a:chExt cx="17404669" cy="5252191"/>
            </a:xfrm>
          </p:grpSpPr>
          <p:sp>
            <p:nvSpPr>
              <p:cNvPr id="16" name="Rectangle: Rounded Corners 15">
                <a:extLst>
                  <a:ext uri="{FF2B5EF4-FFF2-40B4-BE49-F238E27FC236}">
                    <a16:creationId xmlns:a16="http://schemas.microsoft.com/office/drawing/2014/main" id="{301E7DBA-3924-5D2C-C204-306385FA9A51}"/>
                  </a:ext>
                </a:extLst>
              </p:cNvPr>
              <p:cNvSpPr/>
              <p:nvPr/>
            </p:nvSpPr>
            <p:spPr>
              <a:xfrm>
                <a:off x="702894" y="3376974"/>
                <a:ext cx="16350489" cy="525219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a:extLst>
                  <a:ext uri="{FF2B5EF4-FFF2-40B4-BE49-F238E27FC236}">
                    <a16:creationId xmlns:a16="http://schemas.microsoft.com/office/drawing/2014/main" id="{8CAD4EEF-B714-4811-7E02-5AB6C043B4F4}"/>
                  </a:ext>
                </a:extLst>
              </p:cNvPr>
              <p:cNvSpPr/>
              <p:nvPr/>
            </p:nvSpPr>
            <p:spPr>
              <a:xfrm>
                <a:off x="175803" y="3376974"/>
                <a:ext cx="17404669" cy="5094442"/>
              </a:xfrm>
              <a:prstGeom prst="roundRect">
                <a:avLst/>
              </a:prstGeom>
              <a:solidFill>
                <a:schemeClr val="bg1"/>
              </a:solidFill>
              <a:ln w="381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US" sz="2200">
                  <a:solidFill>
                    <a:schemeClr val="tx1"/>
                  </a:solidFill>
                </a:endParaRPr>
              </a:p>
              <a:p>
                <a:pPr marL="0" algn="just">
                  <a:lnSpc>
                    <a:spcPct val="150000"/>
                  </a:lnSpc>
                  <a:spcBef>
                    <a:spcPct val="0"/>
                  </a:spcBef>
                  <a:spcAft>
                    <a:spcPct val="0"/>
                  </a:spcAft>
                </a:pPr>
                <a:endParaRPr lang="en-US" altLang="en-US" sz="2200" smtClean="0">
                  <a:solidFill>
                    <a:srgbClr val="000000"/>
                  </a:solidFill>
                  <a:latin typeface="Times New Roman" panose="02020603050405020304" pitchFamily="18" charset="0"/>
                  <a:cs typeface="Times New Roman" panose="02020603050405020304" pitchFamily="18" charset="0"/>
                </a:endParaRPr>
              </a:p>
              <a:p>
                <a:pPr marL="0" algn="just">
                  <a:lnSpc>
                    <a:spcPct val="150000"/>
                  </a:lnSpc>
                  <a:spcBef>
                    <a:spcPct val="0"/>
                  </a:spcBef>
                  <a:spcAft>
                    <a:spcPct val="0"/>
                  </a:spcAft>
                </a:pPr>
                <a:r>
                  <a:rPr lang="pl-PL" altLang="en-US" sz="2200" smtClean="0">
                    <a:solidFill>
                      <a:srgbClr val="000000"/>
                    </a:solidFill>
                    <a:latin typeface="Times New Roman" panose="02020603050405020304" pitchFamily="18" charset="0"/>
                    <a:cs typeface="Times New Roman" panose="02020603050405020304" pitchFamily="18" charset="0"/>
                  </a:rPr>
                  <a:t>Trình </a:t>
                </a:r>
                <a:r>
                  <a:rPr lang="pl-PL" altLang="en-US" sz="2200">
                    <a:solidFill>
                      <a:srgbClr val="000000"/>
                    </a:solidFill>
                    <a:latin typeface="Times New Roman" panose="02020603050405020304" pitchFamily="18" charset="0"/>
                    <a:cs typeface="Times New Roman" panose="02020603050405020304" pitchFamily="18" charset="0"/>
                  </a:rPr>
                  <a:t>bày được một số nội dung khái quát về chủ nghĩa Mác-Lênin, tư tưởng Hồ Chí Minh; quan điểm, đường lối của Đảng, chính sách, pháp luật của Nhà nước; yêu cầu và nội dung học tập, rèn luyện để trở thành người công dân tốt, người lao động tốt</a:t>
                </a:r>
                <a:endParaRPr lang="en-US" altLang="en-US" sz="22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vi-VN" sz="2200">
                    <a:solidFill>
                      <a:schemeClr val="tx1"/>
                    </a:solidFill>
                  </a:rPr>
                  <a:t/>
                </a:r>
                <a:br>
                  <a:rPr lang="vi-VN" sz="2200">
                    <a:solidFill>
                      <a:schemeClr val="tx1"/>
                    </a:solidFill>
                  </a:rPr>
                </a:br>
                <a:endParaRPr lang="en-US" sz="2200" b="1" dirty="0">
                  <a:solidFill>
                    <a:schemeClr val="tx1"/>
                  </a:solidFill>
                  <a:latin typeface="Arial" panose="020B0604020202020204" pitchFamily="34" charset="0"/>
                  <a:cs typeface="Arial" panose="020B0604020202020204" pitchFamily="34" charset="0"/>
                </a:endParaRPr>
              </a:p>
            </p:txBody>
          </p:sp>
        </p:grpSp>
        <p:pic>
          <p:nvPicPr>
            <p:cNvPr id="15" name="Picture 16">
              <a:extLst>
                <a:ext uri="{FF2B5EF4-FFF2-40B4-BE49-F238E27FC236}">
                  <a16:creationId xmlns:a16="http://schemas.microsoft.com/office/drawing/2014/main" id="{3D57A80C-5F23-64FD-DCD5-D4FA748C71ED}"/>
                </a:ext>
              </a:extLst>
            </p:cNvPr>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2115800" y="965944"/>
              <a:ext cx="1406996" cy="1337106"/>
            </a:xfrm>
            <a:prstGeom prst="rect">
              <a:avLst/>
            </a:prstGeom>
          </p:spPr>
        </p:pic>
      </p:grpSp>
      <p:pic>
        <p:nvPicPr>
          <p:cNvPr id="18" name="Picture 17" descr="A picture containing toy, doll&#10;&#10;Description automatically generated">
            <a:extLst>
              <a:ext uri="{FF2B5EF4-FFF2-40B4-BE49-F238E27FC236}">
                <a16:creationId xmlns:a16="http://schemas.microsoft.com/office/drawing/2014/main" id="{57118E58-E9DA-2175-E3A5-8DD5808C217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8571" y="2273020"/>
            <a:ext cx="2127233" cy="2506436"/>
          </a:xfrm>
          <a:prstGeom prst="rect">
            <a:avLst/>
          </a:prstGeom>
        </p:spPr>
      </p:pic>
      <p:sp>
        <p:nvSpPr>
          <p:cNvPr id="11" name="Google Shape;191;p12"/>
          <p:cNvSpPr txBox="1">
            <a:spLocks noChangeArrowheads="1"/>
          </p:cNvSpPr>
          <p:nvPr/>
        </p:nvSpPr>
        <p:spPr bwMode="auto">
          <a:xfrm>
            <a:off x="574090" y="179763"/>
            <a:ext cx="5549504" cy="64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Clr>
                <a:srgbClr val="000000"/>
              </a:buClr>
              <a:buSzPts val="1800"/>
              <a:buFontTx/>
              <a:buNone/>
            </a:pPr>
            <a:r>
              <a:rPr lang="en-US" altLang="en-US" sz="1800" b="1">
                <a:solidFill>
                  <a:srgbClr val="0000FF"/>
                </a:solidFill>
                <a:latin typeface="Times New Roman" panose="02020603050405020304" pitchFamily="18" charset="0"/>
                <a:cs typeface="Times New Roman" panose="02020603050405020304" pitchFamily="18" charset="0"/>
              </a:rPr>
              <a:t>2. MỤC TIÊU MÔN HỌC</a:t>
            </a:r>
            <a:br>
              <a:rPr lang="en-US" altLang="en-US" sz="1800" b="1">
                <a:solidFill>
                  <a:srgbClr val="0000FF"/>
                </a:solidFill>
                <a:latin typeface="Times New Roman" panose="02020603050405020304" pitchFamily="18" charset="0"/>
                <a:cs typeface="Times New Roman" panose="02020603050405020304" pitchFamily="18" charset="0"/>
              </a:rPr>
            </a:br>
            <a:endParaRPr lang="en-US" altLang="en-US" sz="1800" b="1">
              <a:solidFill>
                <a:srgbClr val="D25D5A"/>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1191659756"/>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13">
            <a:extLst>
              <a:ext uri="{FF2B5EF4-FFF2-40B4-BE49-F238E27FC236}">
                <a16:creationId xmlns:a16="http://schemas.microsoft.com/office/drawing/2014/main" id="{2C4C71F2-B6B4-C906-2F97-C330272F4FD0}"/>
              </a:ext>
            </a:extLst>
          </p:cNvPr>
          <p:cNvSpPr/>
          <p:nvPr/>
        </p:nvSpPr>
        <p:spPr>
          <a:xfrm>
            <a:off x="431126" y="924772"/>
            <a:ext cx="3050371" cy="961178"/>
          </a:xfrm>
          <a:prstGeom prst="wedgeRoundRectCallout">
            <a:avLst>
              <a:gd name="adj1" fmla="val -13492"/>
              <a:gd name="adj2" fmla="val 102774"/>
              <a:gd name="adj3" fmla="val 16667"/>
            </a:avLst>
          </a:prstGeom>
          <a:solidFill>
            <a:schemeClr val="bg1"/>
          </a:solidFill>
          <a:ln w="38100">
            <a:solidFill>
              <a:schemeClr val="accent5">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700" b="1" smtClean="0">
                <a:solidFill>
                  <a:schemeClr val="tx2">
                    <a:lumMod val="50000"/>
                  </a:schemeClr>
                </a:solidFill>
                <a:latin typeface="Arial" panose="020B0604020202020204" pitchFamily="34" charset="0"/>
                <a:cs typeface="Arial" panose="020B0604020202020204" pitchFamily="34" charset="0"/>
              </a:rPr>
              <a:t>Về kỹ năng</a:t>
            </a:r>
            <a:endParaRPr lang="en-US" sz="2700" b="1" dirty="0">
              <a:solidFill>
                <a:schemeClr val="tx2">
                  <a:lumMod val="50000"/>
                </a:schemeClr>
              </a:solidFill>
              <a:latin typeface="Arial" panose="020B060402020202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573C6BBC-E73F-6389-411D-E6A7CFA3292E}"/>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flipV="1">
            <a:off x="3154930" y="4514850"/>
            <a:ext cx="839467" cy="300110"/>
          </a:xfrm>
          <a:prstGeom prst="rect">
            <a:avLst/>
          </a:prstGeom>
        </p:spPr>
      </p:pic>
      <p:grpSp>
        <p:nvGrpSpPr>
          <p:cNvPr id="6" name="Group 5">
            <a:extLst>
              <a:ext uri="{FF2B5EF4-FFF2-40B4-BE49-F238E27FC236}">
                <a16:creationId xmlns:a16="http://schemas.microsoft.com/office/drawing/2014/main" id="{C8139253-6AE6-ECF3-729A-B0F1B5D12E7C}"/>
              </a:ext>
            </a:extLst>
          </p:cNvPr>
          <p:cNvGrpSpPr/>
          <p:nvPr/>
        </p:nvGrpSpPr>
        <p:grpSpPr>
          <a:xfrm>
            <a:off x="3348842" y="696443"/>
            <a:ext cx="5795158" cy="3818407"/>
            <a:chOff x="8003655" y="965944"/>
            <a:chExt cx="9976889" cy="7682757"/>
          </a:xfrm>
        </p:grpSpPr>
        <p:grpSp>
          <p:nvGrpSpPr>
            <p:cNvPr id="7" name="Group 6">
              <a:extLst>
                <a:ext uri="{FF2B5EF4-FFF2-40B4-BE49-F238E27FC236}">
                  <a16:creationId xmlns:a16="http://schemas.microsoft.com/office/drawing/2014/main" id="{13D8F94D-41EE-33A7-B019-0D52A3D44087}"/>
                </a:ext>
              </a:extLst>
            </p:cNvPr>
            <p:cNvGrpSpPr/>
            <p:nvPr/>
          </p:nvGrpSpPr>
          <p:grpSpPr>
            <a:xfrm>
              <a:off x="8003655" y="2035551"/>
              <a:ext cx="9976889" cy="6613150"/>
              <a:chOff x="175803" y="3376974"/>
              <a:chExt cx="17404669" cy="5252191"/>
            </a:xfrm>
          </p:grpSpPr>
          <p:sp>
            <p:nvSpPr>
              <p:cNvPr id="16" name="Rectangle: Rounded Corners 15">
                <a:extLst>
                  <a:ext uri="{FF2B5EF4-FFF2-40B4-BE49-F238E27FC236}">
                    <a16:creationId xmlns:a16="http://schemas.microsoft.com/office/drawing/2014/main" id="{301E7DBA-3924-5D2C-C204-306385FA9A51}"/>
                  </a:ext>
                </a:extLst>
              </p:cNvPr>
              <p:cNvSpPr/>
              <p:nvPr/>
            </p:nvSpPr>
            <p:spPr>
              <a:xfrm>
                <a:off x="702894" y="3376974"/>
                <a:ext cx="16350489" cy="5252191"/>
              </a:xfrm>
              <a:prstGeom prst="roundRect">
                <a:avLst/>
              </a:prstGeom>
              <a:solidFill>
                <a:schemeClr val="accent6">
                  <a:lumMod val="60000"/>
                  <a:lumOff val="4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17" name="Rectangle: Rounded Corners 16">
                <a:extLst>
                  <a:ext uri="{FF2B5EF4-FFF2-40B4-BE49-F238E27FC236}">
                    <a16:creationId xmlns:a16="http://schemas.microsoft.com/office/drawing/2014/main" id="{8CAD4EEF-B714-4811-7E02-5AB6C043B4F4}"/>
                  </a:ext>
                </a:extLst>
              </p:cNvPr>
              <p:cNvSpPr/>
              <p:nvPr/>
            </p:nvSpPr>
            <p:spPr>
              <a:xfrm>
                <a:off x="175803" y="3376974"/>
                <a:ext cx="17404669" cy="5094442"/>
              </a:xfrm>
              <a:prstGeom prst="roundRect">
                <a:avLst/>
              </a:prstGeom>
              <a:solidFill>
                <a:schemeClr val="bg1"/>
              </a:solidFill>
              <a:ln w="38100">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50000"/>
                  </a:lnSpc>
                </a:pPr>
                <a:endParaRPr lang="en-US" sz="2200">
                  <a:solidFill>
                    <a:schemeClr val="tx1"/>
                  </a:solidFill>
                </a:endParaRPr>
              </a:p>
              <a:p>
                <a:pPr marL="0" algn="just">
                  <a:lnSpc>
                    <a:spcPct val="150000"/>
                  </a:lnSpc>
                  <a:spcBef>
                    <a:spcPct val="0"/>
                  </a:spcBef>
                  <a:spcAft>
                    <a:spcPct val="0"/>
                  </a:spcAft>
                </a:pPr>
                <a:endParaRPr lang="en-US" altLang="en-US" sz="2200" smtClean="0">
                  <a:solidFill>
                    <a:srgbClr val="000000"/>
                  </a:solidFill>
                  <a:latin typeface="Times New Roman" panose="02020603050405020304" pitchFamily="18" charset="0"/>
                  <a:cs typeface="Times New Roman" panose="02020603050405020304" pitchFamily="18" charset="0"/>
                </a:endParaRPr>
              </a:p>
              <a:p>
                <a:pPr algn="just">
                  <a:spcBef>
                    <a:spcPct val="0"/>
                  </a:spcBef>
                  <a:spcAft>
                    <a:spcPct val="0"/>
                  </a:spcAft>
                </a:pPr>
                <a:r>
                  <a:rPr lang="pl-PL" altLang="en-US" sz="2200">
                    <a:solidFill>
                      <a:srgbClr val="000000"/>
                    </a:solidFill>
                    <a:latin typeface="Times New Roman" panose="02020603050405020304" pitchFamily="18" charset="0"/>
                    <a:cs typeface="Times New Roman" panose="02020603050405020304" pitchFamily="18" charset="0"/>
                  </a:rPr>
                  <a:t>Vận dụng được các kiến thức chung được học về quan điểm, đường lối của Đảng, chính sách, pháp luật của Nhà nước vào việc học tập, rèn luyện, xây dựng đạo đức, lối sống để trở thành người công dân tốt, người lao động tốt và tham gia xây dựng, bảo vệ Tổ quốc.</a:t>
                </a:r>
                <a:endParaRPr lang="en-US" altLang="en-US" sz="2200">
                  <a:solidFill>
                    <a:srgbClr val="000000"/>
                  </a:solidFill>
                  <a:latin typeface="Times New Roman" panose="02020603050405020304" pitchFamily="18" charset="0"/>
                  <a:cs typeface="Times New Roman" panose="02020603050405020304" pitchFamily="18" charset="0"/>
                </a:endParaRPr>
              </a:p>
              <a:p>
                <a:pPr algn="just">
                  <a:lnSpc>
                    <a:spcPct val="150000"/>
                  </a:lnSpc>
                </a:pPr>
                <a:r>
                  <a:rPr lang="vi-VN" sz="2200">
                    <a:solidFill>
                      <a:schemeClr val="tx1"/>
                    </a:solidFill>
                  </a:rPr>
                  <a:t/>
                </a:r>
                <a:br>
                  <a:rPr lang="vi-VN" sz="2200">
                    <a:solidFill>
                      <a:schemeClr val="tx1"/>
                    </a:solidFill>
                  </a:rPr>
                </a:br>
                <a:endParaRPr lang="en-US" sz="2200" b="1" dirty="0">
                  <a:solidFill>
                    <a:schemeClr val="tx1"/>
                  </a:solidFill>
                  <a:latin typeface="Arial" panose="020B0604020202020204" pitchFamily="34" charset="0"/>
                  <a:cs typeface="Arial" panose="020B0604020202020204" pitchFamily="34" charset="0"/>
                </a:endParaRPr>
              </a:p>
            </p:txBody>
          </p:sp>
        </p:grpSp>
        <p:pic>
          <p:nvPicPr>
            <p:cNvPr id="15" name="Picture 16">
              <a:extLst>
                <a:ext uri="{FF2B5EF4-FFF2-40B4-BE49-F238E27FC236}">
                  <a16:creationId xmlns:a16="http://schemas.microsoft.com/office/drawing/2014/main" id="{3D57A80C-5F23-64FD-DCD5-D4FA748C71ED}"/>
                </a:ext>
              </a:extLst>
            </p:cNvPr>
            <p:cNvPicPr>
              <a:picLocks noChangeAspect="1"/>
            </p:cNvPicPr>
            <p:nvPr/>
          </p:nvPicPr>
          <p:blipFill>
            <a:blip r:embed="rId6" cstate="print">
              <a:duotone>
                <a:prstClr val="black"/>
                <a:srgbClr val="D9C3A5">
                  <a:tint val="50000"/>
                  <a:satMod val="180000"/>
                </a:srgbClr>
              </a:duotone>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a:off x="12115800" y="965944"/>
              <a:ext cx="1406996" cy="1337106"/>
            </a:xfrm>
            <a:prstGeom prst="rect">
              <a:avLst/>
            </a:prstGeom>
          </p:spPr>
        </p:pic>
      </p:grpSp>
      <p:pic>
        <p:nvPicPr>
          <p:cNvPr id="18" name="Picture 17" descr="A picture containing toy, doll&#10;&#10;Description automatically generated">
            <a:extLst>
              <a:ext uri="{FF2B5EF4-FFF2-40B4-BE49-F238E27FC236}">
                <a16:creationId xmlns:a16="http://schemas.microsoft.com/office/drawing/2014/main" id="{57118E58-E9DA-2175-E3A5-8DD5808C217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8571" y="2273020"/>
            <a:ext cx="2127233" cy="2506436"/>
          </a:xfrm>
          <a:prstGeom prst="rect">
            <a:avLst/>
          </a:prstGeom>
        </p:spPr>
      </p:pic>
      <p:sp>
        <p:nvSpPr>
          <p:cNvPr id="11" name="Google Shape;191;p12"/>
          <p:cNvSpPr txBox="1">
            <a:spLocks noChangeArrowheads="1"/>
          </p:cNvSpPr>
          <p:nvPr/>
        </p:nvSpPr>
        <p:spPr bwMode="auto">
          <a:xfrm>
            <a:off x="574090" y="179763"/>
            <a:ext cx="5549504" cy="646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defRPr>
            </a:lvl9pPr>
          </a:lstStyle>
          <a:p>
            <a:pPr>
              <a:lnSpc>
                <a:spcPct val="100000"/>
              </a:lnSpc>
              <a:spcBef>
                <a:spcPct val="0"/>
              </a:spcBef>
              <a:buClr>
                <a:srgbClr val="000000"/>
              </a:buClr>
              <a:buSzPts val="1800"/>
              <a:buFontTx/>
              <a:buNone/>
            </a:pPr>
            <a:r>
              <a:rPr lang="en-US" altLang="en-US" sz="1800" b="1">
                <a:solidFill>
                  <a:srgbClr val="0000FF"/>
                </a:solidFill>
                <a:latin typeface="Times New Roman" panose="02020603050405020304" pitchFamily="18" charset="0"/>
                <a:cs typeface="Times New Roman" panose="02020603050405020304" pitchFamily="18" charset="0"/>
              </a:rPr>
              <a:t>2. MỤC TIÊU MÔN HỌC</a:t>
            </a:r>
            <a:br>
              <a:rPr lang="en-US" altLang="en-US" sz="1800" b="1">
                <a:solidFill>
                  <a:srgbClr val="0000FF"/>
                </a:solidFill>
                <a:latin typeface="Times New Roman" panose="02020603050405020304" pitchFamily="18" charset="0"/>
                <a:cs typeface="Times New Roman" panose="02020603050405020304" pitchFamily="18" charset="0"/>
              </a:rPr>
            </a:br>
            <a:endParaRPr lang="en-US" altLang="en-US" sz="1800" b="1">
              <a:solidFill>
                <a:srgbClr val="D25D5A"/>
              </a:solidFill>
              <a:latin typeface="Times New Roman" panose="02020603050405020304" pitchFamily="18" charset="0"/>
              <a:cs typeface="Times New Roman" panose="02020603050405020304" pitchFamily="18" charset="0"/>
              <a:sym typeface="Times New Roman" panose="02020603050405020304" pitchFamily="18" charset="0"/>
            </a:endParaRPr>
          </a:p>
        </p:txBody>
      </p:sp>
    </p:spTree>
    <p:extLst>
      <p:ext uri="{BB962C8B-B14F-4D97-AF65-F5344CB8AC3E}">
        <p14:creationId xmlns:p14="http://schemas.microsoft.com/office/powerpoint/2010/main" val="4017271568"/>
      </p:ext>
    </p:extLst>
  </p:cSld>
  <p:clrMapOvr>
    <a:masterClrMapping/>
  </p:clrMapOvr>
  <mc:AlternateContent xmlns:mc="http://schemas.openxmlformats.org/markup-compatibility/2006">
    <mc:Choice xmlns="" xmlns:p159="http://schemas.microsoft.com/office/powerpoint/2015/09/main" Requires="p159">
      <p:transition spd="med">
        <p159:morph option="byObject"/>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5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11.0&quot;&gt;&lt;object type=&quot;1&quot; unique_id=&quot;10001&quot;&gt;&lt;object type=&quot;2&quot; unique_id=&quot;10002&quot;&gt;&lt;object type=&quot;3&quot; unique_id=&quot;10003&quot;&gt;&lt;property id=&quot;20148&quot; value=&quot;5&quot;/&gt;&lt;property id=&quot;20300&quot; value=&quot;Slide 1&quot;/&gt;&lt;property id=&quot;20307&quot; value=&quot;256&quot;/&gt;&lt;/object&gt;&lt;/object&gt;&lt;object type=&quot;8&quot; unique_id=&quot;10006&quot;&gt;&lt;/object&gt;&lt;/object&gt;&lt;/database&gt;"/>
  <p:tag name="MMPROD_NEXTUNIQUEID" val="10009"/>
  <p:tag name="SECTOMILLISECCONVERTED" val="1"/>
</p:tagLst>
</file>

<file path=ppt/theme/theme1.xml><?xml version="1.0" encoding="utf-8"?>
<a:theme xmlns:a="http://schemas.openxmlformats.org/drawingml/2006/main" name="Basset template">
  <a:themeElements>
    <a:clrScheme name="Custom 347">
      <a:dk1>
        <a:srgbClr val="434343"/>
      </a:dk1>
      <a:lt1>
        <a:srgbClr val="FFFFFF"/>
      </a:lt1>
      <a:dk2>
        <a:srgbClr val="D9D9D9"/>
      </a:dk2>
      <a:lt2>
        <a:srgbClr val="F1F1F1"/>
      </a:lt2>
      <a:accent1>
        <a:srgbClr val="FFB000"/>
      </a:accent1>
      <a:accent2>
        <a:srgbClr val="FFE19E"/>
      </a:accent2>
      <a:accent3>
        <a:srgbClr val="6D9EEB"/>
      </a:accent3>
      <a:accent4>
        <a:srgbClr val="C9DAF8"/>
      </a:accent4>
      <a:accent5>
        <a:srgbClr val="93C47D"/>
      </a:accent5>
      <a:accent6>
        <a:srgbClr val="D9EAD3"/>
      </a:accent6>
      <a:hlink>
        <a:srgbClr val="FF99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609</TotalTime>
  <Words>1162</Words>
  <Application>Microsoft Office PowerPoint</Application>
  <PresentationFormat>On-screen Show (16:9)</PresentationFormat>
  <Paragraphs>131</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VNI-Broad</vt:lpstr>
      <vt:lpstr>Wingdings</vt:lpstr>
      <vt:lpstr>.VnTime</vt:lpstr>
      <vt:lpstr>Times New Roman</vt:lpstr>
      <vt:lpstr>Calibri</vt:lpstr>
      <vt:lpstr>Basset template</vt:lpstr>
      <vt:lpstr>PowerPoint Presentation</vt:lpstr>
      <vt:lpstr>PowerPoint Presentation</vt:lpstr>
      <vt:lpstr>PowerPoint Presentation</vt:lpstr>
      <vt:lpstr>PowerPoint Presentation</vt:lpstr>
      <vt:lpstr>PowerPoint Presentation</vt:lpstr>
      <vt:lpstr> 1. VỊ TRÍ, TÍNH CHẤT MÔN HỌC   </vt:lpstr>
      <vt:lpstr>PowerPoint Presentation</vt:lpstr>
      <vt:lpstr>PowerPoint Presentation</vt:lpstr>
      <vt:lpstr>PowerPoint Presentation</vt:lpstr>
      <vt:lpstr>PowerPoint Presentation</vt:lpstr>
      <vt:lpstr>PowerPoint Presentation</vt:lpstr>
      <vt:lpstr>PowerPoint Presentation</vt:lpstr>
      <vt:lpstr>Bài 1</vt:lpstr>
      <vt:lpstr>PowerPoint Presentation</vt:lpstr>
      <vt:lpstr> Chủ nghĩa Mác – Lênin là hệ thống các quan điểm và học thuyết khoa học do C. Mác và Ph. Ăngghen xây dựng, được V. I. Lênin bảo vệ và phát triển. Chủ nghĩa Mác-Lênin là hệ thống lý luận khoa học thống nhất về mục tiêu, con đường, biện pháp, lực lượng thực hiện sự nghiệp giải phóng giai cấp công nhân, giải phóng xã hội, giải phóng con người, xây dựng thành công chủ nghĩa xã hội và chủ nghĩa cộng sản.</vt:lpstr>
      <vt:lpstr>1.1. Khái niệm chủ nghĩa Mác -  Lênin và ba bộ phận cấu thành</vt:lpstr>
      <vt:lpstr>PowerPoint Presentation</vt:lpstr>
      <vt:lpstr>Nhân tố chủ quan </vt:lpstr>
      <vt:lpstr>Nhân tố chủ quan </vt:lpstr>
      <vt:lpstr>Nhân tố chủ quan </vt:lpstr>
      <vt:lpstr> 2. Các bộ phận cấu thành của chủ nghĩa Mác-Lênin 2.1. Triết học Mác – Lênin 2.1.1. Chủ nghĩa duy vật biện chứng </vt:lpstr>
      <vt:lpstr> 2. Các bộ phận cấu thành của chủ nghĩa Mác-Lênin 2.1. Triết học Mác - Lênin </vt:lpstr>
      <vt:lpstr>PowerPoint Presentation</vt:lpstr>
      <vt:lpstr>2.1.1. Chủ nghĩa duy vật biện chứng</vt:lpstr>
      <vt:lpstr> Phép biện chứng duy vật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TITLE</dc:title>
  <dc:creator>Lê Thị Hồng Vân</dc:creator>
  <cp:lastModifiedBy>Admin</cp:lastModifiedBy>
  <cp:revision>30</cp:revision>
  <dcterms:modified xsi:type="dcterms:W3CDTF">2024-01-30T07:01:40Z</dcterms:modified>
</cp:coreProperties>
</file>