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80" r:id="rId2"/>
  </p:sldIdLst>
  <p:sldSz cx="9144000" cy="5143500" type="screen16x9"/>
  <p:notesSz cx="6858000" cy="9144000"/>
  <p:custDataLst>
    <p:tags r:id="rId5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A7E"/>
    <a:srgbClr val="D81618"/>
    <a:srgbClr val="F5992D"/>
    <a:srgbClr val="F7AA2F"/>
    <a:srgbClr val="FFDC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18E7EF0-30BA-47A9-9E73-536E6FB35545}">
  <a:tblStyle styleId="{918E7EF0-30BA-47A9-9E73-536E6FB3554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FAFD12A-2A65-4255-B111-476A2ECDBF96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tags" Target="tags/tag1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5413455-63CE-B362-5515-B49BA9B9825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F8F1A0-6AC6-E2D4-8BB7-B06D821394C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BBA406-4CCD-42A1-A05D-24CE4B2F097F}" type="datetimeFigureOut">
              <a:rPr lang="en-US" smtClean="0"/>
              <a:t>1/27/2024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00F9B5-4FCA-17B0-C679-002B10DCFC2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B5F5D5-D5C4-EB8A-9A74-ADB441D0D4F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7D01F5-7F4C-4CAE-90BC-AE3A0FBBC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07222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hf hdr="0" ftr="0" dt="0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preserve="1" userDrawn="1">
  <p:cSld name="1_Title + 1 column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/>
          <p:nvPr/>
        </p:nvSpPr>
        <p:spPr>
          <a:xfrm>
            <a:off x="198119" y="172545"/>
            <a:ext cx="6835141" cy="8067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title" hasCustomPrompt="1"/>
          </p:nvPr>
        </p:nvSpPr>
        <p:spPr>
          <a:xfrm>
            <a:off x="220980" y="172495"/>
            <a:ext cx="563118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8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r>
              <a:rPr lang="en-US"/>
              <a:t>TIÊU ĐỀ CỦA SLIDE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1" hasCustomPrompt="1"/>
          </p:nvPr>
        </p:nvSpPr>
        <p:spPr>
          <a:xfrm>
            <a:off x="228601" y="1104900"/>
            <a:ext cx="7711440" cy="35737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3500" lvl="0" indent="0">
              <a:spcBef>
                <a:spcPts val="600"/>
              </a:spcBef>
              <a:spcAft>
                <a:spcPts val="0"/>
              </a:spcAft>
              <a:buSzPts val="2600"/>
              <a:buFont typeface="Wingdings" panose="05000000000000000000" pitchFamily="2" charset="2"/>
              <a:buNone/>
              <a:defRPr sz="2400"/>
            </a:lvl1pPr>
            <a:lvl2pPr marL="914400" lvl="1" indent="-39370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2pPr>
            <a:lvl3pPr marL="1371600" lvl="2" indent="-39370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3pPr>
            <a:lvl4pPr marL="1828800" lvl="3" indent="-39370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4pPr>
            <a:lvl5pPr marL="2286000" lvl="4" indent="-393700">
              <a:spcBef>
                <a:spcPts val="0"/>
              </a:spcBef>
              <a:spcAft>
                <a:spcPts val="0"/>
              </a:spcAft>
              <a:buSzPts val="2600"/>
              <a:buChar char="○"/>
              <a:defRPr/>
            </a:lvl5pPr>
            <a:lvl6pPr marL="2743200" lvl="5" indent="-393700">
              <a:spcBef>
                <a:spcPts val="0"/>
              </a:spcBef>
              <a:spcAft>
                <a:spcPts val="0"/>
              </a:spcAft>
              <a:buSzPts val="2600"/>
              <a:buChar char="■"/>
              <a:defRPr/>
            </a:lvl6pPr>
            <a:lvl7pPr marL="3200400" lvl="6" indent="-393700">
              <a:spcBef>
                <a:spcPts val="0"/>
              </a:spcBef>
              <a:spcAft>
                <a:spcPts val="0"/>
              </a:spcAft>
              <a:buSzPts val="2600"/>
              <a:buChar char="●"/>
              <a:defRPr/>
            </a:lvl7pPr>
            <a:lvl8pPr marL="3657600" lvl="7" indent="-393700">
              <a:spcBef>
                <a:spcPts val="0"/>
              </a:spcBef>
              <a:spcAft>
                <a:spcPts val="0"/>
              </a:spcAft>
              <a:buSzPts val="2600"/>
              <a:buChar char="○"/>
              <a:defRPr/>
            </a:lvl8pPr>
            <a:lvl9pPr marL="4114800" lvl="8" indent="-393700">
              <a:spcBef>
                <a:spcPts val="0"/>
              </a:spcBef>
              <a:spcAft>
                <a:spcPts val="0"/>
              </a:spcAft>
              <a:buSzPts val="2600"/>
              <a:buChar char="■"/>
              <a:defRPr/>
            </a:lvl9pPr>
          </a:lstStyle>
          <a:p>
            <a:r>
              <a:rPr lang="en-US" sz="2400"/>
              <a:t>Nội dung của slide</a:t>
            </a:r>
            <a:endParaRPr/>
          </a:p>
        </p:txBody>
      </p:sp>
      <p:sp>
        <p:nvSpPr>
          <p:cNvPr id="32" name="Google Shape;32;p5"/>
          <p:cNvSpPr/>
          <p:nvPr/>
        </p:nvSpPr>
        <p:spPr>
          <a:xfrm>
            <a:off x="5844540" y="167640"/>
            <a:ext cx="1188720" cy="815339"/>
          </a:xfrm>
          <a:prstGeom prst="rect">
            <a:avLst/>
          </a:prstGeom>
          <a:solidFill>
            <a:srgbClr val="FFFFFF">
              <a:alpha val="526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Google Shape;58;p8">
            <a:extLst>
              <a:ext uri="{FF2B5EF4-FFF2-40B4-BE49-F238E27FC236}">
                <a16:creationId xmlns:a16="http://schemas.microsoft.com/office/drawing/2014/main" id="{332F7CA8-EC40-0B82-9552-ED7E9D5A29DC}"/>
              </a:ext>
            </a:extLst>
          </p:cNvPr>
          <p:cNvSpPr txBox="1">
            <a:spLocks noGrp="1"/>
          </p:cNvSpPr>
          <p:nvPr>
            <p:ph type="sldNum" idx="4"/>
          </p:nvPr>
        </p:nvSpPr>
        <p:spPr>
          <a:xfrm>
            <a:off x="7993380" y="4318125"/>
            <a:ext cx="1150620" cy="393600"/>
          </a:xfrm>
          <a:prstGeom prst="rect">
            <a:avLst/>
          </a:prstGeom>
          <a:solidFill>
            <a:srgbClr val="FFC000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buNone/>
              <a:defRPr b="1">
                <a:solidFill>
                  <a:srgbClr val="002060"/>
                </a:solidFill>
              </a:defRPr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r>
              <a:rPr lang="en-US"/>
              <a:t>PAGE </a:t>
            </a:r>
            <a:fld id="{00000000-1234-1234-1234-123412341234}" type="slidenum">
              <a:rPr lang="en" smtClean="0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39867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 preserve="1">
  <p:cSld name="1_Title + 3 columns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8"/>
          <p:cNvSpPr/>
          <p:nvPr/>
        </p:nvSpPr>
        <p:spPr>
          <a:xfrm>
            <a:off x="0" y="149685"/>
            <a:ext cx="7279740" cy="8067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title" hasCustomPrompt="1"/>
          </p:nvPr>
        </p:nvSpPr>
        <p:spPr>
          <a:xfrm>
            <a:off x="320040" y="149635"/>
            <a:ext cx="5791200" cy="80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800" b="1">
                <a:solidFill>
                  <a:srgbClr val="002060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r>
              <a:rPr lang="en-US"/>
              <a:t>TIÊU ĐỀ CỦA SLIDE</a:t>
            </a:r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body" idx="1"/>
          </p:nvPr>
        </p:nvSpPr>
        <p:spPr>
          <a:xfrm>
            <a:off x="508615" y="1184725"/>
            <a:ext cx="2317500" cy="33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body" idx="2"/>
          </p:nvPr>
        </p:nvSpPr>
        <p:spPr>
          <a:xfrm>
            <a:off x="2998305" y="1177105"/>
            <a:ext cx="2317500" cy="33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body" idx="3"/>
          </p:nvPr>
        </p:nvSpPr>
        <p:spPr>
          <a:xfrm>
            <a:off x="5548954" y="1169485"/>
            <a:ext cx="2317500" cy="337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▪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9" name="Google Shape;59;p8"/>
          <p:cNvSpPr/>
          <p:nvPr/>
        </p:nvSpPr>
        <p:spPr>
          <a:xfrm>
            <a:off x="6111240" y="149585"/>
            <a:ext cx="1168550" cy="802915"/>
          </a:xfrm>
          <a:prstGeom prst="rect">
            <a:avLst/>
          </a:prstGeom>
          <a:solidFill>
            <a:srgbClr val="FFFFFF">
              <a:alpha val="526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" name="Google Shape;58;p8">
            <a:extLst>
              <a:ext uri="{FF2B5EF4-FFF2-40B4-BE49-F238E27FC236}">
                <a16:creationId xmlns:a16="http://schemas.microsoft.com/office/drawing/2014/main" id="{A51B2B80-10E2-3A3B-FD93-DA1283F7CF1F}"/>
              </a:ext>
            </a:extLst>
          </p:cNvPr>
          <p:cNvSpPr txBox="1">
            <a:spLocks noGrp="1"/>
          </p:cNvSpPr>
          <p:nvPr>
            <p:ph type="sldNum" idx="4"/>
          </p:nvPr>
        </p:nvSpPr>
        <p:spPr>
          <a:xfrm>
            <a:off x="7993380" y="4318125"/>
            <a:ext cx="1150620" cy="393600"/>
          </a:xfrm>
          <a:prstGeom prst="rect">
            <a:avLst/>
          </a:prstGeom>
          <a:solidFill>
            <a:srgbClr val="FFC000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buNone/>
              <a:defRPr b="1">
                <a:solidFill>
                  <a:srgbClr val="002060"/>
                </a:solidFill>
              </a:defRPr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r>
              <a:rPr lang="en-US"/>
              <a:t>PAGE </a:t>
            </a:r>
            <a:fld id="{00000000-1234-1234-1234-123412341234}" type="slidenum">
              <a:rPr lang="en" smtClean="0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04676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half slide" preserve="1" userDrawn="1">
  <p:cSld name="1_Title + 1 column half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4350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D81618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7D3AEEA-427A-0DAD-FCAC-EB084520DFEA}"/>
              </a:ext>
            </a:extLst>
          </p:cNvPr>
          <p:cNvSpPr/>
          <p:nvPr userDrawn="1"/>
        </p:nvSpPr>
        <p:spPr>
          <a:xfrm>
            <a:off x="53340" y="7620"/>
            <a:ext cx="9075420" cy="4754880"/>
          </a:xfrm>
          <a:prstGeom prst="rect">
            <a:avLst/>
          </a:prstGeom>
          <a:solidFill>
            <a:schemeClr val="bg1"/>
          </a:solidFill>
          <a:ln w="41275">
            <a:solidFill>
              <a:srgbClr val="F5992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 descr="GIỚI THIỆU CHUNG">
            <a:extLst>
              <a:ext uri="{FF2B5EF4-FFF2-40B4-BE49-F238E27FC236}">
                <a16:creationId xmlns:a16="http://schemas.microsoft.com/office/drawing/2014/main" id="{A9A4AEB1-F843-D2E1-7960-F161DEE37E5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280" y="30480"/>
            <a:ext cx="1715620" cy="64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83E8233-99E5-EE10-AD4B-7AC064F7B7BC}"/>
              </a:ext>
            </a:extLst>
          </p:cNvPr>
          <p:cNvSpPr txBox="1"/>
          <p:nvPr userDrawn="1"/>
        </p:nvSpPr>
        <p:spPr>
          <a:xfrm>
            <a:off x="0" y="4812863"/>
            <a:ext cx="24978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KHOA LÝ LUẬN CHÍNH TRỊ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2D21E5-D8E0-81A9-E0CA-B8C4A0A74279}"/>
              </a:ext>
            </a:extLst>
          </p:cNvPr>
          <p:cNvSpPr txBox="1"/>
          <p:nvPr userDrawn="1"/>
        </p:nvSpPr>
        <p:spPr>
          <a:xfrm>
            <a:off x="4562475" y="4810542"/>
            <a:ext cx="458343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rgbClr val="FFC000"/>
                </a:solidFill>
              </a:rPr>
              <a:t>NHÂN VĂN - SÁNG TẠO - PHÁT TRIỂN - BỀN VỮNG</a:t>
            </a:r>
          </a:p>
        </p:txBody>
      </p:sp>
      <p:sp>
        <p:nvSpPr>
          <p:cNvPr id="19" name="Google Shape;58;p8">
            <a:extLst>
              <a:ext uri="{FF2B5EF4-FFF2-40B4-BE49-F238E27FC236}">
                <a16:creationId xmlns:a16="http://schemas.microsoft.com/office/drawing/2014/main" id="{9F4F07F5-7F80-3701-967C-382F54AFAA5A}"/>
              </a:ext>
            </a:extLst>
          </p:cNvPr>
          <p:cNvSpPr txBox="1">
            <a:spLocks noGrp="1"/>
          </p:cNvSpPr>
          <p:nvPr>
            <p:ph type="sldNum" idx="4"/>
          </p:nvPr>
        </p:nvSpPr>
        <p:spPr>
          <a:xfrm>
            <a:off x="7993380" y="4318125"/>
            <a:ext cx="1150620" cy="393600"/>
          </a:xfrm>
          <a:prstGeom prst="rect">
            <a:avLst/>
          </a:prstGeom>
          <a:solidFill>
            <a:srgbClr val="FFC000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buNone/>
              <a:defRPr b="1">
                <a:solidFill>
                  <a:srgbClr val="002060"/>
                </a:solidFill>
              </a:defRPr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r>
              <a:rPr lang="en-US"/>
              <a:t>PAGE </a:t>
            </a:r>
            <a:fld id="{00000000-1234-1234-1234-123412341234}" type="slidenum">
              <a:rPr lang="en" smtClean="0"/>
              <a:pPr/>
              <a:t>‹#›</a:t>
            </a:fld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2" r:id="rId2"/>
    <p:sldLayoutId id="2147483665" r:id="rId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63500" marR="0" lvl="0" indent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E456B-34B4-56FC-32E6-9962D8682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B1E9BF-5000-9086-0964-99385D5513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8615" y="1184725"/>
            <a:ext cx="7779042" cy="33747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7F1079-4543-DC87-26B2-DC7D4FDCD52A}"/>
              </a:ext>
            </a:extLst>
          </p:cNvPr>
          <p:cNvSpPr>
            <a:spLocks noGrp="1"/>
          </p:cNvSpPr>
          <p:nvPr>
            <p:ph type="sldNum" idx="4"/>
          </p:nvPr>
        </p:nvSpPr>
        <p:spPr/>
        <p:txBody>
          <a:bodyPr/>
          <a:lstStyle/>
          <a:p>
            <a:r>
              <a:rPr lang="en-US"/>
              <a:t>PAGE </a:t>
            </a:r>
            <a:fld id="{00000000-1234-1234-1234-123412341234}" type="slidenum">
              <a:rPr lang="en" smtClean="0"/>
              <a:pPr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193410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UIDATA" val="&lt;database version=&quot;11.0&quot;&gt;&lt;object type=&quot;1&quot; unique_id=&quot;10001&quot;&gt;&lt;object type=&quot;2&quot; unique_id=&quot;10002&quot;&gt;&lt;object type=&quot;3&quot; unique_id=&quot;10003&quot;&gt;&lt;property id=&quot;20148&quot; value=&quot;5&quot;/&gt;&lt;property id=&quot;20300&quot; value=&quot;Slide 1&quot;/&gt;&lt;property id=&quot;20307&quot; value=&quot;256&quot;/&gt;&lt;/object&gt;&lt;/object&gt;&lt;object type=&quot;8&quot; unique_id=&quot;10006&quot;&gt;&lt;/object&gt;&lt;/object&gt;&lt;/database&gt;"/>
  <p:tag name="MMPROD_NEXTUNIQUEID" val="10009"/>
  <p:tag name="SECTOMILLISECCONVERTED" val="1"/>
</p:tagLst>
</file>

<file path=ppt/theme/theme1.xml><?xml version="1.0" encoding="utf-8"?>
<a:theme xmlns:a="http://schemas.openxmlformats.org/drawingml/2006/main" name="Basset template">
  <a:themeElements>
    <a:clrScheme name="Custom 347">
      <a:dk1>
        <a:srgbClr val="434343"/>
      </a:dk1>
      <a:lt1>
        <a:srgbClr val="FFFFFF"/>
      </a:lt1>
      <a:dk2>
        <a:srgbClr val="D9D9D9"/>
      </a:dk2>
      <a:lt2>
        <a:srgbClr val="F1F1F1"/>
      </a:lt2>
      <a:accent1>
        <a:srgbClr val="FFB000"/>
      </a:accent1>
      <a:accent2>
        <a:srgbClr val="FFE19E"/>
      </a:accent2>
      <a:accent3>
        <a:srgbClr val="6D9EEB"/>
      </a:accent3>
      <a:accent4>
        <a:srgbClr val="C9DAF8"/>
      </a:accent4>
      <a:accent5>
        <a:srgbClr val="93C47D"/>
      </a:accent5>
      <a:accent6>
        <a:srgbClr val="D9EAD3"/>
      </a:accent6>
      <a:hlink>
        <a:srgbClr val="FF9900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</TotalTime>
  <Words>2</Words>
  <Application>Microsoft Office PowerPoint</Application>
  <PresentationFormat>On-screen Show (16:9)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Wingdings</vt:lpstr>
      <vt:lpstr>Calibri</vt:lpstr>
      <vt:lpstr>Arial</vt:lpstr>
      <vt:lpstr>Basset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Lê Thị Hồng Vân</dc:creator>
  <cp:lastModifiedBy>HP</cp:lastModifiedBy>
  <cp:revision>24</cp:revision>
  <dcterms:modified xsi:type="dcterms:W3CDTF">2024-01-27T10:25:31Z</dcterms:modified>
</cp:coreProperties>
</file>