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1.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2.xml" ContentType="application/inkml+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38" r:id="rId1"/>
  </p:sldMasterIdLst>
  <p:notesMasterIdLst>
    <p:notesMasterId r:id="rId133"/>
  </p:notesMasterIdLst>
  <p:sldIdLst>
    <p:sldId id="256" r:id="rId2"/>
    <p:sldId id="459" r:id="rId3"/>
    <p:sldId id="678" r:id="rId4"/>
    <p:sldId id="679" r:id="rId5"/>
    <p:sldId id="680" r:id="rId6"/>
    <p:sldId id="682" r:id="rId7"/>
    <p:sldId id="683" r:id="rId8"/>
    <p:sldId id="686" r:id="rId9"/>
    <p:sldId id="687" r:id="rId10"/>
    <p:sldId id="689" r:id="rId11"/>
    <p:sldId id="690" r:id="rId12"/>
    <p:sldId id="691" r:id="rId13"/>
    <p:sldId id="692" r:id="rId14"/>
    <p:sldId id="693" r:id="rId15"/>
    <p:sldId id="694" r:id="rId16"/>
    <p:sldId id="695" r:id="rId17"/>
    <p:sldId id="696" r:id="rId18"/>
    <p:sldId id="753" r:id="rId19"/>
    <p:sldId id="697" r:id="rId20"/>
    <p:sldId id="698" r:id="rId21"/>
    <p:sldId id="699" r:id="rId22"/>
    <p:sldId id="700" r:id="rId23"/>
    <p:sldId id="701" r:id="rId24"/>
    <p:sldId id="702" r:id="rId25"/>
    <p:sldId id="703" r:id="rId26"/>
    <p:sldId id="704" r:id="rId27"/>
    <p:sldId id="705" r:id="rId28"/>
    <p:sldId id="706" r:id="rId29"/>
    <p:sldId id="707" r:id="rId30"/>
    <p:sldId id="708" r:id="rId31"/>
    <p:sldId id="710" r:id="rId32"/>
    <p:sldId id="711" r:id="rId33"/>
    <p:sldId id="712" r:id="rId34"/>
    <p:sldId id="713" r:id="rId35"/>
    <p:sldId id="714" r:id="rId36"/>
    <p:sldId id="715" r:id="rId37"/>
    <p:sldId id="716" r:id="rId38"/>
    <p:sldId id="717" r:id="rId39"/>
    <p:sldId id="718" r:id="rId40"/>
    <p:sldId id="719" r:id="rId41"/>
    <p:sldId id="762" r:id="rId42"/>
    <p:sldId id="720" r:id="rId43"/>
    <p:sldId id="721" r:id="rId44"/>
    <p:sldId id="724" r:id="rId45"/>
    <p:sldId id="763" r:id="rId46"/>
    <p:sldId id="723" r:id="rId47"/>
    <p:sldId id="725" r:id="rId48"/>
    <p:sldId id="726" r:id="rId49"/>
    <p:sldId id="727" r:id="rId50"/>
    <p:sldId id="728" r:id="rId51"/>
    <p:sldId id="764" r:id="rId52"/>
    <p:sldId id="765" r:id="rId53"/>
    <p:sldId id="748" r:id="rId54"/>
    <p:sldId id="749" r:id="rId55"/>
    <p:sldId id="750" r:id="rId56"/>
    <p:sldId id="752" r:id="rId57"/>
    <p:sldId id="751" r:id="rId58"/>
    <p:sldId id="729" r:id="rId59"/>
    <p:sldId id="730" r:id="rId60"/>
    <p:sldId id="731" r:id="rId61"/>
    <p:sldId id="732" r:id="rId62"/>
    <p:sldId id="733" r:id="rId63"/>
    <p:sldId id="734" r:id="rId64"/>
    <p:sldId id="744" r:id="rId65"/>
    <p:sldId id="735" r:id="rId66"/>
    <p:sldId id="743" r:id="rId67"/>
    <p:sldId id="736" r:id="rId68"/>
    <p:sldId id="737" r:id="rId69"/>
    <p:sldId id="739" r:id="rId70"/>
    <p:sldId id="766" r:id="rId71"/>
    <p:sldId id="767" r:id="rId72"/>
    <p:sldId id="768" r:id="rId73"/>
    <p:sldId id="740" r:id="rId74"/>
    <p:sldId id="741" r:id="rId75"/>
    <p:sldId id="742" r:id="rId76"/>
    <p:sldId id="745" r:id="rId77"/>
    <p:sldId id="746" r:id="rId78"/>
    <p:sldId id="819" r:id="rId79"/>
    <p:sldId id="808" r:id="rId80"/>
    <p:sldId id="806" r:id="rId81"/>
    <p:sldId id="807" r:id="rId82"/>
    <p:sldId id="809" r:id="rId83"/>
    <p:sldId id="754" r:id="rId84"/>
    <p:sldId id="755" r:id="rId85"/>
    <p:sldId id="756" r:id="rId86"/>
    <p:sldId id="757" r:id="rId87"/>
    <p:sldId id="758" r:id="rId88"/>
    <p:sldId id="759" r:id="rId89"/>
    <p:sldId id="760" r:id="rId90"/>
    <p:sldId id="761" r:id="rId91"/>
    <p:sldId id="776" r:id="rId92"/>
    <p:sldId id="777" r:id="rId93"/>
    <p:sldId id="778" r:id="rId94"/>
    <p:sldId id="784" r:id="rId95"/>
    <p:sldId id="780" r:id="rId96"/>
    <p:sldId id="781" r:id="rId97"/>
    <p:sldId id="782" r:id="rId98"/>
    <p:sldId id="783" r:id="rId99"/>
    <p:sldId id="785" r:id="rId100"/>
    <p:sldId id="786" r:id="rId101"/>
    <p:sldId id="788" r:id="rId102"/>
    <p:sldId id="789" r:id="rId103"/>
    <p:sldId id="790" r:id="rId104"/>
    <p:sldId id="791" r:id="rId105"/>
    <p:sldId id="792" r:id="rId106"/>
    <p:sldId id="793" r:id="rId107"/>
    <p:sldId id="794" r:id="rId108"/>
    <p:sldId id="795" r:id="rId109"/>
    <p:sldId id="796" r:id="rId110"/>
    <p:sldId id="798" r:id="rId111"/>
    <p:sldId id="816" r:id="rId112"/>
    <p:sldId id="818" r:id="rId113"/>
    <p:sldId id="817" r:id="rId114"/>
    <p:sldId id="801" r:id="rId115"/>
    <p:sldId id="799" r:id="rId116"/>
    <p:sldId id="800" r:id="rId117"/>
    <p:sldId id="810" r:id="rId118"/>
    <p:sldId id="811" r:id="rId119"/>
    <p:sldId id="797" r:id="rId120"/>
    <p:sldId id="813" r:id="rId121"/>
    <p:sldId id="769" r:id="rId122"/>
    <p:sldId id="770" r:id="rId123"/>
    <p:sldId id="804" r:id="rId124"/>
    <p:sldId id="772" r:id="rId125"/>
    <p:sldId id="773" r:id="rId126"/>
    <p:sldId id="774" r:id="rId127"/>
    <p:sldId id="775" r:id="rId128"/>
    <p:sldId id="803" r:id="rId129"/>
    <p:sldId id="814" r:id="rId130"/>
    <p:sldId id="815" r:id="rId131"/>
    <p:sldId id="606" r:id="rId132"/>
  </p:sldIdLst>
  <p:sldSz cx="9144000" cy="6858000" type="screen4x3"/>
  <p:notesSz cx="6858000" cy="9144000"/>
  <p:defaultTextStyle>
    <a:defPPr>
      <a:defRPr lang="vi-VN"/>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05D1"/>
    <a:srgbClr val="2B12C4"/>
    <a:srgbClr val="FFFF00"/>
    <a:srgbClr val="FDEFC7"/>
    <a:srgbClr val="CC99FF"/>
    <a:srgbClr val="000000"/>
    <a:srgbClr val="937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88364" autoAdjust="0"/>
  </p:normalViewPr>
  <p:slideViewPr>
    <p:cSldViewPr>
      <p:cViewPr varScale="1">
        <p:scale>
          <a:sx n="60" d="100"/>
          <a:sy n="60" d="100"/>
        </p:scale>
        <p:origin x="163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225A21-3D03-4531-BE9D-02F21B3E85E0}" type="doc">
      <dgm:prSet loTypeId="urn:microsoft.com/office/officeart/2005/8/layout/process1" loCatId="process" qsTypeId="urn:microsoft.com/office/officeart/2005/8/quickstyle/simple1" qsCatId="simple" csTypeId="urn:microsoft.com/office/officeart/2005/8/colors/accent1_2" csCatId="accent1" phldr="1"/>
      <dgm:spPr/>
    </dgm:pt>
    <dgm:pt modelId="{C33E9C2C-65A1-49D5-9294-DC2B129698CC}">
      <dgm:prSet phldrT="[Text]"/>
      <dgm:spPr/>
      <dgm:t>
        <a:bodyPr/>
        <a:lstStyle/>
        <a:p>
          <a:r>
            <a:rPr lang="en-US"/>
            <a:t>Nguồn điện, trạm biến áp</a:t>
          </a:r>
        </a:p>
      </dgm:t>
    </dgm:pt>
    <dgm:pt modelId="{988C0651-9670-4275-9702-7355F92685B8}" type="parTrans" cxnId="{2AA51BAB-F809-4D2F-8E1B-EE9FC5D0D751}">
      <dgm:prSet/>
      <dgm:spPr/>
      <dgm:t>
        <a:bodyPr/>
        <a:lstStyle/>
        <a:p>
          <a:endParaRPr lang="en-US"/>
        </a:p>
      </dgm:t>
    </dgm:pt>
    <dgm:pt modelId="{B3E3D199-2C6A-4F03-959E-5D7E2C5B7FB2}" type="sibTrans" cxnId="{2AA51BAB-F809-4D2F-8E1B-EE9FC5D0D751}">
      <dgm:prSet/>
      <dgm:spPr/>
      <dgm:t>
        <a:bodyPr/>
        <a:lstStyle/>
        <a:p>
          <a:endParaRPr lang="en-US"/>
        </a:p>
      </dgm:t>
    </dgm:pt>
    <dgm:pt modelId="{0585457D-79AC-41A9-82AB-3C05C880CCB3}">
      <dgm:prSet phldrT="[Text]"/>
      <dgm:spPr/>
      <dgm:t>
        <a:bodyPr/>
        <a:lstStyle/>
        <a:p>
          <a:r>
            <a:rPr lang="en-US"/>
            <a:t>Tiêu thụ điện</a:t>
          </a:r>
        </a:p>
      </dgm:t>
    </dgm:pt>
    <dgm:pt modelId="{E1845FCD-6436-4337-86F7-784F0609136C}" type="parTrans" cxnId="{D33E25AC-8C80-40D8-B96A-D335785382FC}">
      <dgm:prSet/>
      <dgm:spPr/>
      <dgm:t>
        <a:bodyPr/>
        <a:lstStyle/>
        <a:p>
          <a:endParaRPr lang="en-US"/>
        </a:p>
      </dgm:t>
    </dgm:pt>
    <dgm:pt modelId="{C6351764-4FEB-4F28-9266-0CA2A5FE3CF0}" type="sibTrans" cxnId="{D33E25AC-8C80-40D8-B96A-D335785382FC}">
      <dgm:prSet/>
      <dgm:spPr/>
      <dgm:t>
        <a:bodyPr/>
        <a:lstStyle/>
        <a:p>
          <a:endParaRPr lang="en-US"/>
        </a:p>
      </dgm:t>
    </dgm:pt>
    <dgm:pt modelId="{99BD6969-3045-4FDF-A467-17AA280ECE9E}">
      <dgm:prSet phldrT="[Text]"/>
      <dgm:spPr/>
      <dgm:t>
        <a:bodyPr/>
        <a:lstStyle/>
        <a:p>
          <a:r>
            <a:rPr lang="en-US"/>
            <a:t>Hệ thống dẫn điện</a:t>
          </a:r>
        </a:p>
      </dgm:t>
    </dgm:pt>
    <dgm:pt modelId="{4D6BDC4B-D7F1-46E5-8BDF-585B8995F761}" type="sibTrans" cxnId="{26E1444B-48F0-4FB0-9505-693209239BC3}">
      <dgm:prSet/>
      <dgm:spPr/>
      <dgm:t>
        <a:bodyPr/>
        <a:lstStyle/>
        <a:p>
          <a:endParaRPr lang="en-US"/>
        </a:p>
      </dgm:t>
    </dgm:pt>
    <dgm:pt modelId="{3D52508E-E02F-471F-9679-655389D8A23F}" type="parTrans" cxnId="{26E1444B-48F0-4FB0-9505-693209239BC3}">
      <dgm:prSet/>
      <dgm:spPr/>
      <dgm:t>
        <a:bodyPr/>
        <a:lstStyle/>
        <a:p>
          <a:endParaRPr lang="en-US"/>
        </a:p>
      </dgm:t>
    </dgm:pt>
    <dgm:pt modelId="{BA9E76CC-FCAE-40DB-A0D8-96157737A4BF}" type="pres">
      <dgm:prSet presAssocID="{7B225A21-3D03-4531-BE9D-02F21B3E85E0}" presName="Name0" presStyleCnt="0">
        <dgm:presLayoutVars>
          <dgm:dir/>
          <dgm:resizeHandles val="exact"/>
        </dgm:presLayoutVars>
      </dgm:prSet>
      <dgm:spPr/>
    </dgm:pt>
    <dgm:pt modelId="{38BB791F-F31E-4181-ACC4-23F9CE34C151}" type="pres">
      <dgm:prSet presAssocID="{C33E9C2C-65A1-49D5-9294-DC2B129698CC}" presName="node" presStyleLbl="node1" presStyleIdx="0" presStyleCnt="3">
        <dgm:presLayoutVars>
          <dgm:bulletEnabled val="1"/>
        </dgm:presLayoutVars>
      </dgm:prSet>
      <dgm:spPr/>
    </dgm:pt>
    <dgm:pt modelId="{9B279FA5-6476-4D0D-95ED-708D8C48B130}" type="pres">
      <dgm:prSet presAssocID="{B3E3D199-2C6A-4F03-959E-5D7E2C5B7FB2}" presName="sibTrans" presStyleLbl="sibTrans2D1" presStyleIdx="0" presStyleCnt="2"/>
      <dgm:spPr/>
    </dgm:pt>
    <dgm:pt modelId="{16563D8C-9C53-41F9-89FB-A31C49F48B65}" type="pres">
      <dgm:prSet presAssocID="{B3E3D199-2C6A-4F03-959E-5D7E2C5B7FB2}" presName="connectorText" presStyleLbl="sibTrans2D1" presStyleIdx="0" presStyleCnt="2"/>
      <dgm:spPr/>
    </dgm:pt>
    <dgm:pt modelId="{9D7C1251-8CEC-4967-BDB3-1D4EB04BE61E}" type="pres">
      <dgm:prSet presAssocID="{99BD6969-3045-4FDF-A467-17AA280ECE9E}" presName="node" presStyleLbl="node1" presStyleIdx="1" presStyleCnt="3">
        <dgm:presLayoutVars>
          <dgm:bulletEnabled val="1"/>
        </dgm:presLayoutVars>
      </dgm:prSet>
      <dgm:spPr/>
    </dgm:pt>
    <dgm:pt modelId="{1FB00119-A868-4018-9917-D41EDFAB80E7}" type="pres">
      <dgm:prSet presAssocID="{4D6BDC4B-D7F1-46E5-8BDF-585B8995F761}" presName="sibTrans" presStyleLbl="sibTrans2D1" presStyleIdx="1" presStyleCnt="2"/>
      <dgm:spPr/>
    </dgm:pt>
    <dgm:pt modelId="{6D9BC550-94EC-48B5-8B1B-599F1C5C303B}" type="pres">
      <dgm:prSet presAssocID="{4D6BDC4B-D7F1-46E5-8BDF-585B8995F761}" presName="connectorText" presStyleLbl="sibTrans2D1" presStyleIdx="1" presStyleCnt="2"/>
      <dgm:spPr/>
    </dgm:pt>
    <dgm:pt modelId="{C2AF050C-26D5-4FC1-89E0-1C5BBFEFACB8}" type="pres">
      <dgm:prSet presAssocID="{0585457D-79AC-41A9-82AB-3C05C880CCB3}" presName="node" presStyleLbl="node1" presStyleIdx="2" presStyleCnt="3">
        <dgm:presLayoutVars>
          <dgm:bulletEnabled val="1"/>
        </dgm:presLayoutVars>
      </dgm:prSet>
      <dgm:spPr/>
    </dgm:pt>
  </dgm:ptLst>
  <dgm:cxnLst>
    <dgm:cxn modelId="{2F86300A-523C-4033-8B4B-B33EA87C7998}" type="presOf" srcId="{C33E9C2C-65A1-49D5-9294-DC2B129698CC}" destId="{38BB791F-F31E-4181-ACC4-23F9CE34C151}" srcOrd="0" destOrd="0" presId="urn:microsoft.com/office/officeart/2005/8/layout/process1"/>
    <dgm:cxn modelId="{26E1444B-48F0-4FB0-9505-693209239BC3}" srcId="{7B225A21-3D03-4531-BE9D-02F21B3E85E0}" destId="{99BD6969-3045-4FDF-A467-17AA280ECE9E}" srcOrd="1" destOrd="0" parTransId="{3D52508E-E02F-471F-9679-655389D8A23F}" sibTransId="{4D6BDC4B-D7F1-46E5-8BDF-585B8995F761}"/>
    <dgm:cxn modelId="{1F50B06E-972D-4799-B4A7-C9E083BB1033}" type="presOf" srcId="{7B225A21-3D03-4531-BE9D-02F21B3E85E0}" destId="{BA9E76CC-FCAE-40DB-A0D8-96157737A4BF}" srcOrd="0" destOrd="0" presId="urn:microsoft.com/office/officeart/2005/8/layout/process1"/>
    <dgm:cxn modelId="{78285183-43E2-4697-AE8F-A31CDC35CEDA}" type="presOf" srcId="{B3E3D199-2C6A-4F03-959E-5D7E2C5B7FB2}" destId="{9B279FA5-6476-4D0D-95ED-708D8C48B130}" srcOrd="0" destOrd="0" presId="urn:microsoft.com/office/officeart/2005/8/layout/process1"/>
    <dgm:cxn modelId="{BF48E58A-7881-4B49-ACC8-F620F8F4F4DA}" type="presOf" srcId="{0585457D-79AC-41A9-82AB-3C05C880CCB3}" destId="{C2AF050C-26D5-4FC1-89E0-1C5BBFEFACB8}" srcOrd="0" destOrd="0" presId="urn:microsoft.com/office/officeart/2005/8/layout/process1"/>
    <dgm:cxn modelId="{E8A5AE9A-755B-4D16-A3E4-A9C6C776A6DD}" type="presOf" srcId="{4D6BDC4B-D7F1-46E5-8BDF-585B8995F761}" destId="{1FB00119-A868-4018-9917-D41EDFAB80E7}" srcOrd="0" destOrd="0" presId="urn:microsoft.com/office/officeart/2005/8/layout/process1"/>
    <dgm:cxn modelId="{253D13AB-395D-4249-A565-A942AF73AEE1}" type="presOf" srcId="{B3E3D199-2C6A-4F03-959E-5D7E2C5B7FB2}" destId="{16563D8C-9C53-41F9-89FB-A31C49F48B65}" srcOrd="1" destOrd="0" presId="urn:microsoft.com/office/officeart/2005/8/layout/process1"/>
    <dgm:cxn modelId="{2AA51BAB-F809-4D2F-8E1B-EE9FC5D0D751}" srcId="{7B225A21-3D03-4531-BE9D-02F21B3E85E0}" destId="{C33E9C2C-65A1-49D5-9294-DC2B129698CC}" srcOrd="0" destOrd="0" parTransId="{988C0651-9670-4275-9702-7355F92685B8}" sibTransId="{B3E3D199-2C6A-4F03-959E-5D7E2C5B7FB2}"/>
    <dgm:cxn modelId="{D33E25AC-8C80-40D8-B96A-D335785382FC}" srcId="{7B225A21-3D03-4531-BE9D-02F21B3E85E0}" destId="{0585457D-79AC-41A9-82AB-3C05C880CCB3}" srcOrd="2" destOrd="0" parTransId="{E1845FCD-6436-4337-86F7-784F0609136C}" sibTransId="{C6351764-4FEB-4F28-9266-0CA2A5FE3CF0}"/>
    <dgm:cxn modelId="{5306A5B1-3C08-4EC4-A3F9-A78FF3F9EA42}" type="presOf" srcId="{4D6BDC4B-D7F1-46E5-8BDF-585B8995F761}" destId="{6D9BC550-94EC-48B5-8B1B-599F1C5C303B}" srcOrd="1" destOrd="0" presId="urn:microsoft.com/office/officeart/2005/8/layout/process1"/>
    <dgm:cxn modelId="{5505DCD7-2776-4770-B0F2-A3A8EE45A73A}" type="presOf" srcId="{99BD6969-3045-4FDF-A467-17AA280ECE9E}" destId="{9D7C1251-8CEC-4967-BDB3-1D4EB04BE61E}" srcOrd="0" destOrd="0" presId="urn:microsoft.com/office/officeart/2005/8/layout/process1"/>
    <dgm:cxn modelId="{B1183253-DC88-4891-8DF9-691E47835EF5}" type="presParOf" srcId="{BA9E76CC-FCAE-40DB-A0D8-96157737A4BF}" destId="{38BB791F-F31E-4181-ACC4-23F9CE34C151}" srcOrd="0" destOrd="0" presId="urn:microsoft.com/office/officeart/2005/8/layout/process1"/>
    <dgm:cxn modelId="{D374CFBE-83F2-4705-8050-69A32EFB5FAE}" type="presParOf" srcId="{BA9E76CC-FCAE-40DB-A0D8-96157737A4BF}" destId="{9B279FA5-6476-4D0D-95ED-708D8C48B130}" srcOrd="1" destOrd="0" presId="urn:microsoft.com/office/officeart/2005/8/layout/process1"/>
    <dgm:cxn modelId="{09DBF959-8C3F-46E9-AF82-648990EACE70}" type="presParOf" srcId="{9B279FA5-6476-4D0D-95ED-708D8C48B130}" destId="{16563D8C-9C53-41F9-89FB-A31C49F48B65}" srcOrd="0" destOrd="0" presId="urn:microsoft.com/office/officeart/2005/8/layout/process1"/>
    <dgm:cxn modelId="{3B0880AB-5844-410B-8310-4BE93597AB57}" type="presParOf" srcId="{BA9E76CC-FCAE-40DB-A0D8-96157737A4BF}" destId="{9D7C1251-8CEC-4967-BDB3-1D4EB04BE61E}" srcOrd="2" destOrd="0" presId="urn:microsoft.com/office/officeart/2005/8/layout/process1"/>
    <dgm:cxn modelId="{91705537-5F15-4DAB-960B-6B0E7827EB28}" type="presParOf" srcId="{BA9E76CC-FCAE-40DB-A0D8-96157737A4BF}" destId="{1FB00119-A868-4018-9917-D41EDFAB80E7}" srcOrd="3" destOrd="0" presId="urn:microsoft.com/office/officeart/2005/8/layout/process1"/>
    <dgm:cxn modelId="{9EB5FC94-0829-4716-AC51-2482BB8D8847}" type="presParOf" srcId="{1FB00119-A868-4018-9917-D41EDFAB80E7}" destId="{6D9BC550-94EC-48B5-8B1B-599F1C5C303B}" srcOrd="0" destOrd="0" presId="urn:microsoft.com/office/officeart/2005/8/layout/process1"/>
    <dgm:cxn modelId="{FE811CF6-59CF-4DBE-97D9-5ACE4B0F59D4}" type="presParOf" srcId="{BA9E76CC-FCAE-40DB-A0D8-96157737A4BF}" destId="{C2AF050C-26D5-4FC1-89E0-1C5BBFEFACB8}"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BB791F-F31E-4181-ACC4-23F9CE34C151}">
      <dsp:nvSpPr>
        <dsp:cNvPr id="0" name=""/>
        <dsp:cNvSpPr/>
      </dsp:nvSpPr>
      <dsp:spPr>
        <a:xfrm>
          <a:off x="5357" y="1551582"/>
          <a:ext cx="1601390" cy="960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Nguồn điện, trạm biến áp</a:t>
          </a:r>
        </a:p>
      </dsp:txBody>
      <dsp:txXfrm>
        <a:off x="33499" y="1579724"/>
        <a:ext cx="1545106" cy="904550"/>
      </dsp:txXfrm>
    </dsp:sp>
    <dsp:sp modelId="{9B279FA5-6476-4D0D-95ED-708D8C48B130}">
      <dsp:nvSpPr>
        <dsp:cNvPr id="0" name=""/>
        <dsp:cNvSpPr/>
      </dsp:nvSpPr>
      <dsp:spPr>
        <a:xfrm>
          <a:off x="1766887" y="1833427"/>
          <a:ext cx="339494" cy="39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1766887" y="1912856"/>
        <a:ext cx="237646" cy="238286"/>
      </dsp:txXfrm>
    </dsp:sp>
    <dsp:sp modelId="{9D7C1251-8CEC-4967-BDB3-1D4EB04BE61E}">
      <dsp:nvSpPr>
        <dsp:cNvPr id="0" name=""/>
        <dsp:cNvSpPr/>
      </dsp:nvSpPr>
      <dsp:spPr>
        <a:xfrm>
          <a:off x="2247304" y="1551582"/>
          <a:ext cx="1601390" cy="960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Hệ thống dẫn điện</a:t>
          </a:r>
        </a:p>
      </dsp:txBody>
      <dsp:txXfrm>
        <a:off x="2275446" y="1579724"/>
        <a:ext cx="1545106" cy="904550"/>
      </dsp:txXfrm>
    </dsp:sp>
    <dsp:sp modelId="{1FB00119-A868-4018-9917-D41EDFAB80E7}">
      <dsp:nvSpPr>
        <dsp:cNvPr id="0" name=""/>
        <dsp:cNvSpPr/>
      </dsp:nvSpPr>
      <dsp:spPr>
        <a:xfrm>
          <a:off x="4008834" y="1833427"/>
          <a:ext cx="339494" cy="39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4008834" y="1912856"/>
        <a:ext cx="237646" cy="238286"/>
      </dsp:txXfrm>
    </dsp:sp>
    <dsp:sp modelId="{C2AF050C-26D5-4FC1-89E0-1C5BBFEFACB8}">
      <dsp:nvSpPr>
        <dsp:cNvPr id="0" name=""/>
        <dsp:cNvSpPr/>
      </dsp:nvSpPr>
      <dsp:spPr>
        <a:xfrm>
          <a:off x="4489251" y="1551582"/>
          <a:ext cx="1601390" cy="960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Tiêu thụ điện</a:t>
          </a:r>
        </a:p>
      </dsp:txBody>
      <dsp:txXfrm>
        <a:off x="4517393" y="1579724"/>
        <a:ext cx="1545106" cy="90455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8191" units="cm"/>
          <inkml:channel name="T" type="integer" max="2.14748E9" units="dev"/>
        </inkml:traceFormat>
        <inkml:channelProperties>
          <inkml:channelProperty channel="X" name="resolution" value="1612.54919" units="1/cm"/>
          <inkml:channelProperty channel="Y" name="resolution" value="2580.07886" units="1/cm"/>
          <inkml:channelProperty channel="F" name="resolution" value="10E-6" units="1/cm"/>
          <inkml:channelProperty channel="T" name="resolution" value="1" units="1/dev"/>
        </inkml:channelProperties>
      </inkml:inkSource>
      <inkml:timestamp xml:id="ts0" timeString="2022-01-15T08:15:15.407"/>
    </inkml:context>
    <inkml:brush xml:id="br0">
      <inkml:brushProperty name="width" value="0.05292" units="cm"/>
      <inkml:brushProperty name="height" value="0.05292" units="cm"/>
      <inkml:brushProperty name="color" value="#FF0000"/>
    </inkml:brush>
  </inkml:definitions>
  <inkml:trace contextRef="#ctx0" brushRef="#br0">11261 12946 176 0,'3'2'220'15,"-2"-1"17"-15,1-1 3 0,-2 2-12 0,2-2-36 16,-1 3-47-16,-1-2-45 0,2-1-23 0,-2 0-10 16,0 1-5-16,0-1-2 0,0 0 1 0,0 0 1 0,0 0-1 15,-2 0-1-15,2 0-4 0,-3 0 3 0,1 0-3 16,1 0-8-16,-2 0-6 0,3 0-9 0,-1 0-11 15,-1 0-20-15,2 0-19 0,0-1-16 0,0 1-18 16,3-4-19-16,-3 4-20 0,3-3-28 0,-2-2-81 16,1 1-104-16,0-2-48 0,-2 1-12 0,-4 0 1 15,0 3 30-15</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8191" units="cm"/>
          <inkml:channel name="T" type="integer" max="2.14748E9" units="dev"/>
        </inkml:traceFormat>
        <inkml:channelProperties>
          <inkml:channelProperty channel="X" name="resolution" value="1612.54919" units="1/cm"/>
          <inkml:channelProperty channel="Y" name="resolution" value="2580.07886" units="1/cm"/>
          <inkml:channelProperty channel="F" name="resolution" value="10E-6" units="1/cm"/>
          <inkml:channelProperty channel="T" name="resolution" value="1" units="1/dev"/>
        </inkml:channelProperties>
      </inkml:inkSource>
      <inkml:timestamp xml:id="ts0" timeString="2022-01-15T08:33:13.224"/>
    </inkml:context>
    <inkml:brush xml:id="br0">
      <inkml:brushProperty name="width" value="0.05292" units="cm"/>
      <inkml:brushProperty name="height" value="0.05292" units="cm"/>
      <inkml:brushProperty name="color" value="#FF0000"/>
    </inkml:brush>
  </inkml:definitions>
  <inkml:trace contextRef="#ctx0" brushRef="#br0">11244 8758 77 0,'10'10'318'0,"-3"-1"23"0,-3-4 10 16,-2-2-49-16,-2 0-157 0,0-3-90 0,0 0-55 0,0-1-44 15,2-3-68-15,-2 2-109 0,0-2-54 16,-2-3-22-16,-1 0-5 0,-3-3 16 0</inkml:trace>
  <inkml:trace contextRef="#ctx0" brushRef="#br0" timeOffset="400.7">11369 8290 76 0,'12'13'366'0,"-6"-3"32"0,-2-3 14 0,-4 1 1 0,0-3-216 16,0-1-118-16,1-3-63 0,-1 1-34 0,3-2-19 15,-1-2-5-15,1 1 8 0,0-3 7 0,-1 3 6 16,1-2 7-16,-3 1 7 0,0 0 3 16,2 0 4-16,-2 1 4 0,-2-1 2 0,2 2 1 0,-1-2 0 15,-1 2-1-15,0 0-1 0,2-3 1 0,0 3-1 16,-1 0-3-16,1 0-1 0,0 0-2 0,0 0-2 0,0 0-2 15,0 0 1-15,0 0 0 0,1 3 1 0,-1-3 0 16,0 0 3-16,0 0 1 0,2 0-1 0,-2 0-1 16,0 0 1-16,0 0 1 0,0 0 0 0,0 0 2 15,0 0-1-15,0 0 1 0,0 0 0 0,0 0-1 16,0 0-1-16,0 0 1 0,0 0-1 0,0 0 1 16,0 0-1-16,0 0 0 0,0 0 2 0,0 0-2 0,0 0-1 15,0-3-3-15,-2 3-5 0,1 0-6 0,-1-4-10 16,-1 0-10-16,-2-2-10 0,-2-2-23 15,0-2-38-15,-1 1-85 0,-1-3-71 0,-4-2-31 0,2-1-13 16,-3 1 13-16</inkml:trace>
  <inkml:trace contextRef="#ctx0" brushRef="#br0" timeOffset="1041.32">3600 10537 7 0,'11'6'342'0,"-4"-3"32"15,-5 0 8-15,-2-3-3 0,0 2-180 0,0-2-128 16,0 0-71-16,3 2-40 0,1 0-16 0,-1-1 2 16,1 3 7-16,1-1 7 0,1-2 5 0,-4 0 6 0,1-1 6 15,0-1 7-15,-1-2 7 0,-2-2 6 0,-2 0 7 16,2-3 3-16,-3-1 2 0,3-3-2 0,-2 0-3 15,1-3-1-15,1 0-3 0,-2-1-28 0,2-1-88 16,0-2-93-16,0 1-51 0,-4-3-24 0,2 1-12 16</inkml:trace>
  <inkml:trace contextRef="#ctx0" brushRef="#br0" timeOffset="1203.22">3696 10086 277 0,'5'4'301'0,"-3"0"11"0,0 3-53 0,-2-2-127 15,0-1-148-15,0-1-145 0,0 2-79 0,0 0-39 16,-2-1-13-16,0-3 13 0</inkml:trace>
  <inkml:trace contextRef="#ctx0" brushRef="#br0" timeOffset="1402.92">4237 10193 154 0,'6'12'99'0,"1"-4"-47"0,-2 0-109 16,-3-1-82-16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3C6886-F459-4BC6-AD35-A735E86B9973}" type="datetimeFigureOut">
              <a:rPr lang="en-US" smtClean="0"/>
              <a:pPr/>
              <a:t>22/1/2024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70A23-4326-456C-A6EA-BC1ACBB9EC56}" type="slidenum">
              <a:rPr lang="en-US" smtClean="0"/>
              <a:pPr/>
              <a:t>‹#›</a:t>
            </a:fld>
            <a:endParaRPr lang="en-US"/>
          </a:p>
        </p:txBody>
      </p:sp>
    </p:spTree>
    <p:extLst>
      <p:ext uri="{BB962C8B-B14F-4D97-AF65-F5344CB8AC3E}">
        <p14:creationId xmlns:p14="http://schemas.microsoft.com/office/powerpoint/2010/main" val="1672816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a:t>
            </a:fld>
            <a:endParaRPr lang="en-US"/>
          </a:p>
        </p:txBody>
      </p:sp>
    </p:spTree>
    <p:extLst>
      <p:ext uri="{BB962C8B-B14F-4D97-AF65-F5344CB8AC3E}">
        <p14:creationId xmlns:p14="http://schemas.microsoft.com/office/powerpoint/2010/main" val="1250839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a:t>
            </a:fld>
            <a:endParaRPr lang="en-US"/>
          </a:p>
        </p:txBody>
      </p:sp>
    </p:spTree>
    <p:extLst>
      <p:ext uri="{BB962C8B-B14F-4D97-AF65-F5344CB8AC3E}">
        <p14:creationId xmlns:p14="http://schemas.microsoft.com/office/powerpoint/2010/main" val="129787447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117</a:t>
            </a:fld>
            <a:endParaRPr lang="en-US"/>
          </a:p>
        </p:txBody>
      </p:sp>
    </p:spTree>
    <p:extLst>
      <p:ext uri="{BB962C8B-B14F-4D97-AF65-F5344CB8AC3E}">
        <p14:creationId xmlns:p14="http://schemas.microsoft.com/office/powerpoint/2010/main" val="327183702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118</a:t>
            </a:fld>
            <a:endParaRPr lang="en-US"/>
          </a:p>
        </p:txBody>
      </p:sp>
    </p:spTree>
    <p:extLst>
      <p:ext uri="{BB962C8B-B14F-4D97-AF65-F5344CB8AC3E}">
        <p14:creationId xmlns:p14="http://schemas.microsoft.com/office/powerpoint/2010/main" val="269436225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119</a:t>
            </a:fld>
            <a:endParaRPr lang="en-US"/>
          </a:p>
        </p:txBody>
      </p:sp>
    </p:spTree>
    <p:extLst>
      <p:ext uri="{BB962C8B-B14F-4D97-AF65-F5344CB8AC3E}">
        <p14:creationId xmlns:p14="http://schemas.microsoft.com/office/powerpoint/2010/main" val="101384236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120</a:t>
            </a:fld>
            <a:endParaRPr lang="en-US"/>
          </a:p>
        </p:txBody>
      </p:sp>
    </p:spTree>
    <p:extLst>
      <p:ext uri="{BB962C8B-B14F-4D97-AF65-F5344CB8AC3E}">
        <p14:creationId xmlns:p14="http://schemas.microsoft.com/office/powerpoint/2010/main" val="17144802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121</a:t>
            </a:fld>
            <a:endParaRPr lang="en-US"/>
          </a:p>
        </p:txBody>
      </p:sp>
    </p:spTree>
    <p:extLst>
      <p:ext uri="{BB962C8B-B14F-4D97-AF65-F5344CB8AC3E}">
        <p14:creationId xmlns:p14="http://schemas.microsoft.com/office/powerpoint/2010/main" val="218527806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124</a:t>
            </a:fld>
            <a:endParaRPr lang="en-US"/>
          </a:p>
        </p:txBody>
      </p:sp>
    </p:spTree>
    <p:extLst>
      <p:ext uri="{BB962C8B-B14F-4D97-AF65-F5344CB8AC3E}">
        <p14:creationId xmlns:p14="http://schemas.microsoft.com/office/powerpoint/2010/main" val="34547175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125</a:t>
            </a:fld>
            <a:endParaRPr lang="en-US"/>
          </a:p>
        </p:txBody>
      </p:sp>
    </p:spTree>
    <p:extLst>
      <p:ext uri="{BB962C8B-B14F-4D97-AF65-F5344CB8AC3E}">
        <p14:creationId xmlns:p14="http://schemas.microsoft.com/office/powerpoint/2010/main" val="109096038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126</a:t>
            </a:fld>
            <a:endParaRPr lang="en-US"/>
          </a:p>
        </p:txBody>
      </p:sp>
    </p:spTree>
    <p:extLst>
      <p:ext uri="{BB962C8B-B14F-4D97-AF65-F5344CB8AC3E}">
        <p14:creationId xmlns:p14="http://schemas.microsoft.com/office/powerpoint/2010/main" val="14843480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127</a:t>
            </a:fld>
            <a:endParaRPr lang="en-US"/>
          </a:p>
        </p:txBody>
      </p:sp>
    </p:spTree>
    <p:extLst>
      <p:ext uri="{BB962C8B-B14F-4D97-AF65-F5344CB8AC3E}">
        <p14:creationId xmlns:p14="http://schemas.microsoft.com/office/powerpoint/2010/main" val="197862153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128</a:t>
            </a:fld>
            <a:endParaRPr lang="en-US"/>
          </a:p>
        </p:txBody>
      </p:sp>
    </p:spTree>
    <p:extLst>
      <p:ext uri="{BB962C8B-B14F-4D97-AF65-F5344CB8AC3E}">
        <p14:creationId xmlns:p14="http://schemas.microsoft.com/office/powerpoint/2010/main" val="2239778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a:t>
            </a:fld>
            <a:endParaRPr lang="en-US"/>
          </a:p>
        </p:txBody>
      </p:sp>
    </p:spTree>
    <p:extLst>
      <p:ext uri="{BB962C8B-B14F-4D97-AF65-F5344CB8AC3E}">
        <p14:creationId xmlns:p14="http://schemas.microsoft.com/office/powerpoint/2010/main" val="423677938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129</a:t>
            </a:fld>
            <a:endParaRPr lang="en-US"/>
          </a:p>
        </p:txBody>
      </p:sp>
    </p:spTree>
    <p:extLst>
      <p:ext uri="{BB962C8B-B14F-4D97-AF65-F5344CB8AC3E}">
        <p14:creationId xmlns:p14="http://schemas.microsoft.com/office/powerpoint/2010/main" val="1305623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a:t>
            </a:fld>
            <a:endParaRPr lang="en-US"/>
          </a:p>
        </p:txBody>
      </p:sp>
    </p:spTree>
    <p:extLst>
      <p:ext uri="{BB962C8B-B14F-4D97-AF65-F5344CB8AC3E}">
        <p14:creationId xmlns:p14="http://schemas.microsoft.com/office/powerpoint/2010/main" val="1867769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13</a:t>
            </a:fld>
            <a:endParaRPr lang="en-US"/>
          </a:p>
        </p:txBody>
      </p:sp>
    </p:spTree>
    <p:extLst>
      <p:ext uri="{BB962C8B-B14F-4D97-AF65-F5344CB8AC3E}">
        <p14:creationId xmlns:p14="http://schemas.microsoft.com/office/powerpoint/2010/main" val="2711657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14</a:t>
            </a:fld>
            <a:endParaRPr lang="en-US"/>
          </a:p>
        </p:txBody>
      </p:sp>
    </p:spTree>
    <p:extLst>
      <p:ext uri="{BB962C8B-B14F-4D97-AF65-F5344CB8AC3E}">
        <p14:creationId xmlns:p14="http://schemas.microsoft.com/office/powerpoint/2010/main" val="204625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15</a:t>
            </a:fld>
            <a:endParaRPr lang="en-US"/>
          </a:p>
        </p:txBody>
      </p:sp>
    </p:spTree>
    <p:extLst>
      <p:ext uri="{BB962C8B-B14F-4D97-AF65-F5344CB8AC3E}">
        <p14:creationId xmlns:p14="http://schemas.microsoft.com/office/powerpoint/2010/main" val="3029361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16</a:t>
            </a:fld>
            <a:endParaRPr lang="en-US"/>
          </a:p>
        </p:txBody>
      </p:sp>
    </p:spTree>
    <p:extLst>
      <p:ext uri="{BB962C8B-B14F-4D97-AF65-F5344CB8AC3E}">
        <p14:creationId xmlns:p14="http://schemas.microsoft.com/office/powerpoint/2010/main" val="3777138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17</a:t>
            </a:fld>
            <a:endParaRPr lang="en-US"/>
          </a:p>
        </p:txBody>
      </p:sp>
    </p:spTree>
    <p:extLst>
      <p:ext uri="{BB962C8B-B14F-4D97-AF65-F5344CB8AC3E}">
        <p14:creationId xmlns:p14="http://schemas.microsoft.com/office/powerpoint/2010/main" val="2412265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19</a:t>
            </a:fld>
            <a:endParaRPr lang="en-US"/>
          </a:p>
        </p:txBody>
      </p:sp>
    </p:spTree>
    <p:extLst>
      <p:ext uri="{BB962C8B-B14F-4D97-AF65-F5344CB8AC3E}">
        <p14:creationId xmlns:p14="http://schemas.microsoft.com/office/powerpoint/2010/main" val="648688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20</a:t>
            </a:fld>
            <a:endParaRPr lang="en-US"/>
          </a:p>
        </p:txBody>
      </p:sp>
    </p:spTree>
    <p:extLst>
      <p:ext uri="{BB962C8B-B14F-4D97-AF65-F5344CB8AC3E}">
        <p14:creationId xmlns:p14="http://schemas.microsoft.com/office/powerpoint/2010/main" val="3840271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a:t>
            </a:fld>
            <a:endParaRPr lang="en-US"/>
          </a:p>
        </p:txBody>
      </p:sp>
    </p:spTree>
    <p:extLst>
      <p:ext uri="{BB962C8B-B14F-4D97-AF65-F5344CB8AC3E}">
        <p14:creationId xmlns:p14="http://schemas.microsoft.com/office/powerpoint/2010/main" val="14850087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21</a:t>
            </a:fld>
            <a:endParaRPr lang="en-US"/>
          </a:p>
        </p:txBody>
      </p:sp>
    </p:spTree>
    <p:extLst>
      <p:ext uri="{BB962C8B-B14F-4D97-AF65-F5344CB8AC3E}">
        <p14:creationId xmlns:p14="http://schemas.microsoft.com/office/powerpoint/2010/main" val="873957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22</a:t>
            </a:fld>
            <a:endParaRPr lang="en-US"/>
          </a:p>
        </p:txBody>
      </p:sp>
    </p:spTree>
    <p:extLst>
      <p:ext uri="{BB962C8B-B14F-4D97-AF65-F5344CB8AC3E}">
        <p14:creationId xmlns:p14="http://schemas.microsoft.com/office/powerpoint/2010/main" val="189399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23</a:t>
            </a:fld>
            <a:endParaRPr lang="en-US"/>
          </a:p>
        </p:txBody>
      </p:sp>
    </p:spTree>
    <p:extLst>
      <p:ext uri="{BB962C8B-B14F-4D97-AF65-F5344CB8AC3E}">
        <p14:creationId xmlns:p14="http://schemas.microsoft.com/office/powerpoint/2010/main" val="2818307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24</a:t>
            </a:fld>
            <a:endParaRPr lang="en-US"/>
          </a:p>
        </p:txBody>
      </p:sp>
    </p:spTree>
    <p:extLst>
      <p:ext uri="{BB962C8B-B14F-4D97-AF65-F5344CB8AC3E}">
        <p14:creationId xmlns:p14="http://schemas.microsoft.com/office/powerpoint/2010/main" val="1129893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25</a:t>
            </a:fld>
            <a:endParaRPr lang="en-US"/>
          </a:p>
        </p:txBody>
      </p:sp>
    </p:spTree>
    <p:extLst>
      <p:ext uri="{BB962C8B-B14F-4D97-AF65-F5344CB8AC3E}">
        <p14:creationId xmlns:p14="http://schemas.microsoft.com/office/powerpoint/2010/main" val="2614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26</a:t>
            </a:fld>
            <a:endParaRPr lang="en-US"/>
          </a:p>
        </p:txBody>
      </p:sp>
    </p:spTree>
    <p:extLst>
      <p:ext uri="{BB962C8B-B14F-4D97-AF65-F5344CB8AC3E}">
        <p14:creationId xmlns:p14="http://schemas.microsoft.com/office/powerpoint/2010/main" val="2699943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27</a:t>
            </a:fld>
            <a:endParaRPr lang="en-US"/>
          </a:p>
        </p:txBody>
      </p:sp>
    </p:spTree>
    <p:extLst>
      <p:ext uri="{BB962C8B-B14F-4D97-AF65-F5344CB8AC3E}">
        <p14:creationId xmlns:p14="http://schemas.microsoft.com/office/powerpoint/2010/main" val="757108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28</a:t>
            </a:fld>
            <a:endParaRPr lang="en-US"/>
          </a:p>
        </p:txBody>
      </p:sp>
    </p:spTree>
    <p:extLst>
      <p:ext uri="{BB962C8B-B14F-4D97-AF65-F5344CB8AC3E}">
        <p14:creationId xmlns:p14="http://schemas.microsoft.com/office/powerpoint/2010/main" val="1807945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29</a:t>
            </a:fld>
            <a:endParaRPr lang="en-US"/>
          </a:p>
        </p:txBody>
      </p:sp>
    </p:spTree>
    <p:extLst>
      <p:ext uri="{BB962C8B-B14F-4D97-AF65-F5344CB8AC3E}">
        <p14:creationId xmlns:p14="http://schemas.microsoft.com/office/powerpoint/2010/main" val="2453190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30</a:t>
            </a:fld>
            <a:endParaRPr lang="en-US"/>
          </a:p>
        </p:txBody>
      </p:sp>
    </p:spTree>
    <p:extLst>
      <p:ext uri="{BB962C8B-B14F-4D97-AF65-F5344CB8AC3E}">
        <p14:creationId xmlns:p14="http://schemas.microsoft.com/office/powerpoint/2010/main" val="3056567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a:t>
            </a:fld>
            <a:endParaRPr lang="en-US"/>
          </a:p>
        </p:txBody>
      </p:sp>
    </p:spTree>
    <p:extLst>
      <p:ext uri="{BB962C8B-B14F-4D97-AF65-F5344CB8AC3E}">
        <p14:creationId xmlns:p14="http://schemas.microsoft.com/office/powerpoint/2010/main" val="8012580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31</a:t>
            </a:fld>
            <a:endParaRPr lang="en-US"/>
          </a:p>
        </p:txBody>
      </p:sp>
    </p:spTree>
    <p:extLst>
      <p:ext uri="{BB962C8B-B14F-4D97-AF65-F5344CB8AC3E}">
        <p14:creationId xmlns:p14="http://schemas.microsoft.com/office/powerpoint/2010/main" val="2477687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32</a:t>
            </a:fld>
            <a:endParaRPr lang="en-US"/>
          </a:p>
        </p:txBody>
      </p:sp>
    </p:spTree>
    <p:extLst>
      <p:ext uri="{BB962C8B-B14F-4D97-AF65-F5344CB8AC3E}">
        <p14:creationId xmlns:p14="http://schemas.microsoft.com/office/powerpoint/2010/main" val="3267334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33</a:t>
            </a:fld>
            <a:endParaRPr lang="en-US"/>
          </a:p>
        </p:txBody>
      </p:sp>
    </p:spTree>
    <p:extLst>
      <p:ext uri="{BB962C8B-B14F-4D97-AF65-F5344CB8AC3E}">
        <p14:creationId xmlns:p14="http://schemas.microsoft.com/office/powerpoint/2010/main" val="7812406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34</a:t>
            </a:fld>
            <a:endParaRPr lang="en-US"/>
          </a:p>
        </p:txBody>
      </p:sp>
    </p:spTree>
    <p:extLst>
      <p:ext uri="{BB962C8B-B14F-4D97-AF65-F5344CB8AC3E}">
        <p14:creationId xmlns:p14="http://schemas.microsoft.com/office/powerpoint/2010/main" val="2365643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35</a:t>
            </a:fld>
            <a:endParaRPr lang="en-US"/>
          </a:p>
        </p:txBody>
      </p:sp>
    </p:spTree>
    <p:extLst>
      <p:ext uri="{BB962C8B-B14F-4D97-AF65-F5344CB8AC3E}">
        <p14:creationId xmlns:p14="http://schemas.microsoft.com/office/powerpoint/2010/main" val="11043021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36</a:t>
            </a:fld>
            <a:endParaRPr lang="en-US"/>
          </a:p>
        </p:txBody>
      </p:sp>
    </p:spTree>
    <p:extLst>
      <p:ext uri="{BB962C8B-B14F-4D97-AF65-F5344CB8AC3E}">
        <p14:creationId xmlns:p14="http://schemas.microsoft.com/office/powerpoint/2010/main" val="2178031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38</a:t>
            </a:fld>
            <a:endParaRPr lang="en-US"/>
          </a:p>
        </p:txBody>
      </p:sp>
    </p:spTree>
    <p:extLst>
      <p:ext uri="{BB962C8B-B14F-4D97-AF65-F5344CB8AC3E}">
        <p14:creationId xmlns:p14="http://schemas.microsoft.com/office/powerpoint/2010/main" val="16757212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39</a:t>
            </a:fld>
            <a:endParaRPr lang="en-US"/>
          </a:p>
        </p:txBody>
      </p:sp>
    </p:spTree>
    <p:extLst>
      <p:ext uri="{BB962C8B-B14F-4D97-AF65-F5344CB8AC3E}">
        <p14:creationId xmlns:p14="http://schemas.microsoft.com/office/powerpoint/2010/main" val="4264307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40</a:t>
            </a:fld>
            <a:endParaRPr lang="en-US"/>
          </a:p>
        </p:txBody>
      </p:sp>
    </p:spTree>
    <p:extLst>
      <p:ext uri="{BB962C8B-B14F-4D97-AF65-F5344CB8AC3E}">
        <p14:creationId xmlns:p14="http://schemas.microsoft.com/office/powerpoint/2010/main" val="4090429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41</a:t>
            </a:fld>
            <a:endParaRPr lang="en-US"/>
          </a:p>
        </p:txBody>
      </p:sp>
    </p:spTree>
    <p:extLst>
      <p:ext uri="{BB962C8B-B14F-4D97-AF65-F5344CB8AC3E}">
        <p14:creationId xmlns:p14="http://schemas.microsoft.com/office/powerpoint/2010/main" val="3181292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a:t>
            </a:fld>
            <a:endParaRPr lang="en-US"/>
          </a:p>
        </p:txBody>
      </p:sp>
    </p:spTree>
    <p:extLst>
      <p:ext uri="{BB962C8B-B14F-4D97-AF65-F5344CB8AC3E}">
        <p14:creationId xmlns:p14="http://schemas.microsoft.com/office/powerpoint/2010/main" val="27880882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42</a:t>
            </a:fld>
            <a:endParaRPr lang="en-US"/>
          </a:p>
        </p:txBody>
      </p:sp>
    </p:spTree>
    <p:extLst>
      <p:ext uri="{BB962C8B-B14F-4D97-AF65-F5344CB8AC3E}">
        <p14:creationId xmlns:p14="http://schemas.microsoft.com/office/powerpoint/2010/main" val="8328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43</a:t>
            </a:fld>
            <a:endParaRPr lang="en-US"/>
          </a:p>
        </p:txBody>
      </p:sp>
    </p:spTree>
    <p:extLst>
      <p:ext uri="{BB962C8B-B14F-4D97-AF65-F5344CB8AC3E}">
        <p14:creationId xmlns:p14="http://schemas.microsoft.com/office/powerpoint/2010/main" val="15600011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44</a:t>
            </a:fld>
            <a:endParaRPr lang="en-US"/>
          </a:p>
        </p:txBody>
      </p:sp>
    </p:spTree>
    <p:extLst>
      <p:ext uri="{BB962C8B-B14F-4D97-AF65-F5344CB8AC3E}">
        <p14:creationId xmlns:p14="http://schemas.microsoft.com/office/powerpoint/2010/main" val="32748859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45</a:t>
            </a:fld>
            <a:endParaRPr lang="en-US"/>
          </a:p>
        </p:txBody>
      </p:sp>
    </p:spTree>
    <p:extLst>
      <p:ext uri="{BB962C8B-B14F-4D97-AF65-F5344CB8AC3E}">
        <p14:creationId xmlns:p14="http://schemas.microsoft.com/office/powerpoint/2010/main" val="3303312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46</a:t>
            </a:fld>
            <a:endParaRPr lang="en-US"/>
          </a:p>
        </p:txBody>
      </p:sp>
    </p:spTree>
    <p:extLst>
      <p:ext uri="{BB962C8B-B14F-4D97-AF65-F5344CB8AC3E}">
        <p14:creationId xmlns:p14="http://schemas.microsoft.com/office/powerpoint/2010/main" val="24411641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48</a:t>
            </a:fld>
            <a:endParaRPr lang="en-US"/>
          </a:p>
        </p:txBody>
      </p:sp>
    </p:spTree>
    <p:extLst>
      <p:ext uri="{BB962C8B-B14F-4D97-AF65-F5344CB8AC3E}">
        <p14:creationId xmlns:p14="http://schemas.microsoft.com/office/powerpoint/2010/main" val="4941110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49</a:t>
            </a:fld>
            <a:endParaRPr lang="en-US"/>
          </a:p>
        </p:txBody>
      </p:sp>
    </p:spTree>
    <p:extLst>
      <p:ext uri="{BB962C8B-B14F-4D97-AF65-F5344CB8AC3E}">
        <p14:creationId xmlns:p14="http://schemas.microsoft.com/office/powerpoint/2010/main" val="37149672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50</a:t>
            </a:fld>
            <a:endParaRPr lang="en-US"/>
          </a:p>
        </p:txBody>
      </p:sp>
    </p:spTree>
    <p:extLst>
      <p:ext uri="{BB962C8B-B14F-4D97-AF65-F5344CB8AC3E}">
        <p14:creationId xmlns:p14="http://schemas.microsoft.com/office/powerpoint/2010/main" val="24811028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51</a:t>
            </a:fld>
            <a:endParaRPr lang="en-US"/>
          </a:p>
        </p:txBody>
      </p:sp>
    </p:spTree>
    <p:extLst>
      <p:ext uri="{BB962C8B-B14F-4D97-AF65-F5344CB8AC3E}">
        <p14:creationId xmlns:p14="http://schemas.microsoft.com/office/powerpoint/2010/main" val="19475094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52</a:t>
            </a:fld>
            <a:endParaRPr lang="en-US"/>
          </a:p>
        </p:txBody>
      </p:sp>
    </p:spTree>
    <p:extLst>
      <p:ext uri="{BB962C8B-B14F-4D97-AF65-F5344CB8AC3E}">
        <p14:creationId xmlns:p14="http://schemas.microsoft.com/office/powerpoint/2010/main" val="2232600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a:t>
            </a:fld>
            <a:endParaRPr lang="en-US"/>
          </a:p>
        </p:txBody>
      </p:sp>
    </p:spTree>
    <p:extLst>
      <p:ext uri="{BB962C8B-B14F-4D97-AF65-F5344CB8AC3E}">
        <p14:creationId xmlns:p14="http://schemas.microsoft.com/office/powerpoint/2010/main" val="35606202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53</a:t>
            </a:fld>
            <a:endParaRPr lang="en-US"/>
          </a:p>
        </p:txBody>
      </p:sp>
    </p:spTree>
    <p:extLst>
      <p:ext uri="{BB962C8B-B14F-4D97-AF65-F5344CB8AC3E}">
        <p14:creationId xmlns:p14="http://schemas.microsoft.com/office/powerpoint/2010/main" val="10684294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54</a:t>
            </a:fld>
            <a:endParaRPr lang="en-US"/>
          </a:p>
        </p:txBody>
      </p:sp>
    </p:spTree>
    <p:extLst>
      <p:ext uri="{BB962C8B-B14F-4D97-AF65-F5344CB8AC3E}">
        <p14:creationId xmlns:p14="http://schemas.microsoft.com/office/powerpoint/2010/main" val="4662325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55</a:t>
            </a:fld>
            <a:endParaRPr lang="en-US"/>
          </a:p>
        </p:txBody>
      </p:sp>
    </p:spTree>
    <p:extLst>
      <p:ext uri="{BB962C8B-B14F-4D97-AF65-F5344CB8AC3E}">
        <p14:creationId xmlns:p14="http://schemas.microsoft.com/office/powerpoint/2010/main" val="13914814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56</a:t>
            </a:fld>
            <a:endParaRPr lang="en-US"/>
          </a:p>
        </p:txBody>
      </p:sp>
    </p:spTree>
    <p:extLst>
      <p:ext uri="{BB962C8B-B14F-4D97-AF65-F5344CB8AC3E}">
        <p14:creationId xmlns:p14="http://schemas.microsoft.com/office/powerpoint/2010/main" val="23158246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57</a:t>
            </a:fld>
            <a:endParaRPr lang="en-US"/>
          </a:p>
        </p:txBody>
      </p:sp>
    </p:spTree>
    <p:extLst>
      <p:ext uri="{BB962C8B-B14F-4D97-AF65-F5344CB8AC3E}">
        <p14:creationId xmlns:p14="http://schemas.microsoft.com/office/powerpoint/2010/main" val="40353449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58</a:t>
            </a:fld>
            <a:endParaRPr lang="en-US"/>
          </a:p>
        </p:txBody>
      </p:sp>
    </p:spTree>
    <p:extLst>
      <p:ext uri="{BB962C8B-B14F-4D97-AF65-F5344CB8AC3E}">
        <p14:creationId xmlns:p14="http://schemas.microsoft.com/office/powerpoint/2010/main" val="38997246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59</a:t>
            </a:fld>
            <a:endParaRPr lang="en-US"/>
          </a:p>
        </p:txBody>
      </p:sp>
    </p:spTree>
    <p:extLst>
      <p:ext uri="{BB962C8B-B14F-4D97-AF65-F5344CB8AC3E}">
        <p14:creationId xmlns:p14="http://schemas.microsoft.com/office/powerpoint/2010/main" val="16365834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60</a:t>
            </a:fld>
            <a:endParaRPr lang="en-US"/>
          </a:p>
        </p:txBody>
      </p:sp>
    </p:spTree>
    <p:extLst>
      <p:ext uri="{BB962C8B-B14F-4D97-AF65-F5344CB8AC3E}">
        <p14:creationId xmlns:p14="http://schemas.microsoft.com/office/powerpoint/2010/main" val="21230659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61</a:t>
            </a:fld>
            <a:endParaRPr lang="en-US"/>
          </a:p>
        </p:txBody>
      </p:sp>
    </p:spTree>
    <p:extLst>
      <p:ext uri="{BB962C8B-B14F-4D97-AF65-F5344CB8AC3E}">
        <p14:creationId xmlns:p14="http://schemas.microsoft.com/office/powerpoint/2010/main" val="14260373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62</a:t>
            </a:fld>
            <a:endParaRPr lang="en-US"/>
          </a:p>
        </p:txBody>
      </p:sp>
    </p:spTree>
    <p:extLst>
      <p:ext uri="{BB962C8B-B14F-4D97-AF65-F5344CB8AC3E}">
        <p14:creationId xmlns:p14="http://schemas.microsoft.com/office/powerpoint/2010/main" val="2966147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err="1"/>
              <a:t>Phần</a:t>
            </a:r>
            <a:r>
              <a:rPr lang="en-US" baseline="0" dirty="0"/>
              <a:t> </a:t>
            </a:r>
            <a:r>
              <a:rPr lang="en-US" baseline="0" dirty="0" err="1"/>
              <a:t>này</a:t>
            </a:r>
            <a:r>
              <a:rPr lang="en-US" baseline="0" dirty="0"/>
              <a:t> </a:t>
            </a:r>
            <a:r>
              <a:rPr lang="en-US" baseline="0" dirty="0" err="1"/>
              <a:t>vẽ</a:t>
            </a:r>
            <a:r>
              <a:rPr lang="en-US" baseline="0" dirty="0"/>
              <a:t> </a:t>
            </a:r>
            <a:r>
              <a:rPr lang="en-US" baseline="0" dirty="0" err="1"/>
              <a:t>sơ</a:t>
            </a:r>
            <a:r>
              <a:rPr lang="en-US" baseline="0" dirty="0"/>
              <a:t> </a:t>
            </a:r>
            <a:r>
              <a:rPr lang="en-US" baseline="0" dirty="0" err="1"/>
              <a:t>đồ</a:t>
            </a:r>
            <a:r>
              <a:rPr lang="en-US" baseline="0" dirty="0"/>
              <a:t> </a:t>
            </a:r>
            <a:r>
              <a:rPr lang="en-US" baseline="0" dirty="0" err="1"/>
              <a:t>về</a:t>
            </a:r>
            <a:r>
              <a:rPr lang="en-US" baseline="0" dirty="0"/>
              <a:t> </a:t>
            </a:r>
            <a:r>
              <a:rPr lang="en-US" baseline="0" dirty="0" err="1"/>
              <a:t>đối</a:t>
            </a:r>
            <a:r>
              <a:rPr lang="en-US" baseline="0" dirty="0"/>
              <a:t> </a:t>
            </a:r>
            <a:r>
              <a:rPr lang="en-US" baseline="0" dirty="0" err="1"/>
              <a:t>tượng</a:t>
            </a:r>
            <a:r>
              <a:rPr lang="en-US" baseline="0" dirty="0"/>
              <a:t> </a:t>
            </a:r>
            <a:r>
              <a:rPr lang="en-US" baseline="0" dirty="0" err="1"/>
              <a:t>nghiên</a:t>
            </a:r>
            <a:r>
              <a:rPr lang="en-US" baseline="0" dirty="0"/>
              <a:t> </a:t>
            </a:r>
            <a:r>
              <a:rPr lang="en-US" baseline="0" dirty="0" err="1"/>
              <a:t>cứu</a:t>
            </a:r>
            <a:r>
              <a:rPr lang="en-US" baseline="0" dirty="0"/>
              <a:t> </a:t>
            </a:r>
          </a:p>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a:t>
            </a:fld>
            <a:endParaRPr lang="en-US"/>
          </a:p>
        </p:txBody>
      </p:sp>
    </p:spTree>
    <p:extLst>
      <p:ext uri="{BB962C8B-B14F-4D97-AF65-F5344CB8AC3E}">
        <p14:creationId xmlns:p14="http://schemas.microsoft.com/office/powerpoint/2010/main" val="14775707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63</a:t>
            </a:fld>
            <a:endParaRPr lang="en-US"/>
          </a:p>
        </p:txBody>
      </p:sp>
    </p:spTree>
    <p:extLst>
      <p:ext uri="{BB962C8B-B14F-4D97-AF65-F5344CB8AC3E}">
        <p14:creationId xmlns:p14="http://schemas.microsoft.com/office/powerpoint/2010/main" val="41548696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64</a:t>
            </a:fld>
            <a:endParaRPr lang="en-US"/>
          </a:p>
        </p:txBody>
      </p:sp>
    </p:spTree>
    <p:extLst>
      <p:ext uri="{BB962C8B-B14F-4D97-AF65-F5344CB8AC3E}">
        <p14:creationId xmlns:p14="http://schemas.microsoft.com/office/powerpoint/2010/main" val="18532105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65</a:t>
            </a:fld>
            <a:endParaRPr lang="en-US"/>
          </a:p>
        </p:txBody>
      </p:sp>
    </p:spTree>
    <p:extLst>
      <p:ext uri="{BB962C8B-B14F-4D97-AF65-F5344CB8AC3E}">
        <p14:creationId xmlns:p14="http://schemas.microsoft.com/office/powerpoint/2010/main" val="10847458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67</a:t>
            </a:fld>
            <a:endParaRPr lang="en-US"/>
          </a:p>
        </p:txBody>
      </p:sp>
    </p:spTree>
    <p:extLst>
      <p:ext uri="{BB962C8B-B14F-4D97-AF65-F5344CB8AC3E}">
        <p14:creationId xmlns:p14="http://schemas.microsoft.com/office/powerpoint/2010/main" val="15324771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68</a:t>
            </a:fld>
            <a:endParaRPr lang="en-US"/>
          </a:p>
        </p:txBody>
      </p:sp>
    </p:spTree>
    <p:extLst>
      <p:ext uri="{BB962C8B-B14F-4D97-AF65-F5344CB8AC3E}">
        <p14:creationId xmlns:p14="http://schemas.microsoft.com/office/powerpoint/2010/main" val="12656002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69</a:t>
            </a:fld>
            <a:endParaRPr lang="en-US"/>
          </a:p>
        </p:txBody>
      </p:sp>
    </p:spTree>
    <p:extLst>
      <p:ext uri="{BB962C8B-B14F-4D97-AF65-F5344CB8AC3E}">
        <p14:creationId xmlns:p14="http://schemas.microsoft.com/office/powerpoint/2010/main" val="34880333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70</a:t>
            </a:fld>
            <a:endParaRPr lang="en-US"/>
          </a:p>
        </p:txBody>
      </p:sp>
    </p:spTree>
    <p:extLst>
      <p:ext uri="{BB962C8B-B14F-4D97-AF65-F5344CB8AC3E}">
        <p14:creationId xmlns:p14="http://schemas.microsoft.com/office/powerpoint/2010/main" val="28831094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71</a:t>
            </a:fld>
            <a:endParaRPr lang="en-US"/>
          </a:p>
        </p:txBody>
      </p:sp>
    </p:spTree>
    <p:extLst>
      <p:ext uri="{BB962C8B-B14F-4D97-AF65-F5344CB8AC3E}">
        <p14:creationId xmlns:p14="http://schemas.microsoft.com/office/powerpoint/2010/main" val="7374675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73</a:t>
            </a:fld>
            <a:endParaRPr lang="en-US"/>
          </a:p>
        </p:txBody>
      </p:sp>
    </p:spTree>
    <p:extLst>
      <p:ext uri="{BB962C8B-B14F-4D97-AF65-F5344CB8AC3E}">
        <p14:creationId xmlns:p14="http://schemas.microsoft.com/office/powerpoint/2010/main" val="8087716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74</a:t>
            </a:fld>
            <a:endParaRPr lang="en-US"/>
          </a:p>
        </p:txBody>
      </p:sp>
    </p:spTree>
    <p:extLst>
      <p:ext uri="{BB962C8B-B14F-4D97-AF65-F5344CB8AC3E}">
        <p14:creationId xmlns:p14="http://schemas.microsoft.com/office/powerpoint/2010/main" val="2860757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a:t>
            </a:fld>
            <a:endParaRPr lang="en-US"/>
          </a:p>
        </p:txBody>
      </p:sp>
    </p:spTree>
    <p:extLst>
      <p:ext uri="{BB962C8B-B14F-4D97-AF65-F5344CB8AC3E}">
        <p14:creationId xmlns:p14="http://schemas.microsoft.com/office/powerpoint/2010/main" val="35242021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75</a:t>
            </a:fld>
            <a:endParaRPr lang="en-US"/>
          </a:p>
        </p:txBody>
      </p:sp>
    </p:spTree>
    <p:extLst>
      <p:ext uri="{BB962C8B-B14F-4D97-AF65-F5344CB8AC3E}">
        <p14:creationId xmlns:p14="http://schemas.microsoft.com/office/powerpoint/2010/main" val="35295560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76</a:t>
            </a:fld>
            <a:endParaRPr lang="en-US"/>
          </a:p>
        </p:txBody>
      </p:sp>
    </p:spTree>
    <p:extLst>
      <p:ext uri="{BB962C8B-B14F-4D97-AF65-F5344CB8AC3E}">
        <p14:creationId xmlns:p14="http://schemas.microsoft.com/office/powerpoint/2010/main" val="99769549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77</a:t>
            </a:fld>
            <a:endParaRPr lang="en-US"/>
          </a:p>
        </p:txBody>
      </p:sp>
    </p:spTree>
    <p:extLst>
      <p:ext uri="{BB962C8B-B14F-4D97-AF65-F5344CB8AC3E}">
        <p14:creationId xmlns:p14="http://schemas.microsoft.com/office/powerpoint/2010/main" val="23283429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80</a:t>
            </a:fld>
            <a:endParaRPr lang="en-US"/>
          </a:p>
        </p:txBody>
      </p:sp>
    </p:spTree>
    <p:extLst>
      <p:ext uri="{BB962C8B-B14F-4D97-AF65-F5344CB8AC3E}">
        <p14:creationId xmlns:p14="http://schemas.microsoft.com/office/powerpoint/2010/main" val="37407090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81</a:t>
            </a:fld>
            <a:endParaRPr lang="en-US"/>
          </a:p>
        </p:txBody>
      </p:sp>
    </p:spTree>
    <p:extLst>
      <p:ext uri="{BB962C8B-B14F-4D97-AF65-F5344CB8AC3E}">
        <p14:creationId xmlns:p14="http://schemas.microsoft.com/office/powerpoint/2010/main" val="122328385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82</a:t>
            </a:fld>
            <a:endParaRPr lang="en-US"/>
          </a:p>
        </p:txBody>
      </p:sp>
    </p:spTree>
    <p:extLst>
      <p:ext uri="{BB962C8B-B14F-4D97-AF65-F5344CB8AC3E}">
        <p14:creationId xmlns:p14="http://schemas.microsoft.com/office/powerpoint/2010/main" val="23321459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83</a:t>
            </a:fld>
            <a:endParaRPr lang="en-US"/>
          </a:p>
        </p:txBody>
      </p:sp>
    </p:spTree>
    <p:extLst>
      <p:ext uri="{BB962C8B-B14F-4D97-AF65-F5344CB8AC3E}">
        <p14:creationId xmlns:p14="http://schemas.microsoft.com/office/powerpoint/2010/main" val="203191064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84</a:t>
            </a:fld>
            <a:endParaRPr lang="en-US"/>
          </a:p>
        </p:txBody>
      </p:sp>
    </p:spTree>
    <p:extLst>
      <p:ext uri="{BB962C8B-B14F-4D97-AF65-F5344CB8AC3E}">
        <p14:creationId xmlns:p14="http://schemas.microsoft.com/office/powerpoint/2010/main" val="122017144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85</a:t>
            </a:fld>
            <a:endParaRPr lang="en-US"/>
          </a:p>
        </p:txBody>
      </p:sp>
    </p:spTree>
    <p:extLst>
      <p:ext uri="{BB962C8B-B14F-4D97-AF65-F5344CB8AC3E}">
        <p14:creationId xmlns:p14="http://schemas.microsoft.com/office/powerpoint/2010/main" val="36518213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86</a:t>
            </a:fld>
            <a:endParaRPr lang="en-US"/>
          </a:p>
        </p:txBody>
      </p:sp>
    </p:spTree>
    <p:extLst>
      <p:ext uri="{BB962C8B-B14F-4D97-AF65-F5344CB8AC3E}">
        <p14:creationId xmlns:p14="http://schemas.microsoft.com/office/powerpoint/2010/main" val="4283873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a:t>
            </a:fld>
            <a:endParaRPr lang="en-US"/>
          </a:p>
        </p:txBody>
      </p:sp>
    </p:spTree>
    <p:extLst>
      <p:ext uri="{BB962C8B-B14F-4D97-AF65-F5344CB8AC3E}">
        <p14:creationId xmlns:p14="http://schemas.microsoft.com/office/powerpoint/2010/main" val="31491787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87</a:t>
            </a:fld>
            <a:endParaRPr lang="en-US"/>
          </a:p>
        </p:txBody>
      </p:sp>
    </p:spTree>
    <p:extLst>
      <p:ext uri="{BB962C8B-B14F-4D97-AF65-F5344CB8AC3E}">
        <p14:creationId xmlns:p14="http://schemas.microsoft.com/office/powerpoint/2010/main" val="319493601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7170A23-4326-456C-A6EA-BC1ACBB9EC56}" type="slidenum">
              <a:rPr lang="en-US" smtClean="0"/>
              <a:pPr/>
              <a:t>88</a:t>
            </a:fld>
            <a:endParaRPr lang="en-US"/>
          </a:p>
        </p:txBody>
      </p:sp>
    </p:spTree>
    <p:extLst>
      <p:ext uri="{BB962C8B-B14F-4D97-AF65-F5344CB8AC3E}">
        <p14:creationId xmlns:p14="http://schemas.microsoft.com/office/powerpoint/2010/main" val="38054506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89</a:t>
            </a:fld>
            <a:endParaRPr lang="en-US"/>
          </a:p>
        </p:txBody>
      </p:sp>
    </p:spTree>
    <p:extLst>
      <p:ext uri="{BB962C8B-B14F-4D97-AF65-F5344CB8AC3E}">
        <p14:creationId xmlns:p14="http://schemas.microsoft.com/office/powerpoint/2010/main" val="9114545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90</a:t>
            </a:fld>
            <a:endParaRPr lang="en-US"/>
          </a:p>
        </p:txBody>
      </p:sp>
    </p:spTree>
    <p:extLst>
      <p:ext uri="{BB962C8B-B14F-4D97-AF65-F5344CB8AC3E}">
        <p14:creationId xmlns:p14="http://schemas.microsoft.com/office/powerpoint/2010/main" val="224747270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91</a:t>
            </a:fld>
            <a:endParaRPr lang="en-US"/>
          </a:p>
        </p:txBody>
      </p:sp>
    </p:spTree>
    <p:extLst>
      <p:ext uri="{BB962C8B-B14F-4D97-AF65-F5344CB8AC3E}">
        <p14:creationId xmlns:p14="http://schemas.microsoft.com/office/powerpoint/2010/main" val="42237927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92</a:t>
            </a:fld>
            <a:endParaRPr lang="en-US"/>
          </a:p>
        </p:txBody>
      </p:sp>
    </p:spTree>
    <p:extLst>
      <p:ext uri="{BB962C8B-B14F-4D97-AF65-F5344CB8AC3E}">
        <p14:creationId xmlns:p14="http://schemas.microsoft.com/office/powerpoint/2010/main" val="9377242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93</a:t>
            </a:fld>
            <a:endParaRPr lang="en-US"/>
          </a:p>
        </p:txBody>
      </p:sp>
    </p:spTree>
    <p:extLst>
      <p:ext uri="{BB962C8B-B14F-4D97-AF65-F5344CB8AC3E}">
        <p14:creationId xmlns:p14="http://schemas.microsoft.com/office/powerpoint/2010/main" val="22394617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95</a:t>
            </a:fld>
            <a:endParaRPr lang="en-US"/>
          </a:p>
        </p:txBody>
      </p:sp>
    </p:spTree>
    <p:extLst>
      <p:ext uri="{BB962C8B-B14F-4D97-AF65-F5344CB8AC3E}">
        <p14:creationId xmlns:p14="http://schemas.microsoft.com/office/powerpoint/2010/main" val="2305207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96</a:t>
            </a:fld>
            <a:endParaRPr lang="en-US"/>
          </a:p>
        </p:txBody>
      </p:sp>
    </p:spTree>
    <p:extLst>
      <p:ext uri="{BB962C8B-B14F-4D97-AF65-F5344CB8AC3E}">
        <p14:creationId xmlns:p14="http://schemas.microsoft.com/office/powerpoint/2010/main" val="15383799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99</a:t>
            </a:fld>
            <a:endParaRPr lang="en-US"/>
          </a:p>
        </p:txBody>
      </p:sp>
    </p:spTree>
    <p:extLst>
      <p:ext uri="{BB962C8B-B14F-4D97-AF65-F5344CB8AC3E}">
        <p14:creationId xmlns:p14="http://schemas.microsoft.com/office/powerpoint/2010/main" val="554660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a:t>
            </a:fld>
            <a:endParaRPr lang="en-US"/>
          </a:p>
        </p:txBody>
      </p:sp>
    </p:spTree>
    <p:extLst>
      <p:ext uri="{BB962C8B-B14F-4D97-AF65-F5344CB8AC3E}">
        <p14:creationId xmlns:p14="http://schemas.microsoft.com/office/powerpoint/2010/main" val="282405620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101</a:t>
            </a:fld>
            <a:endParaRPr lang="en-US"/>
          </a:p>
        </p:txBody>
      </p:sp>
    </p:spTree>
    <p:extLst>
      <p:ext uri="{BB962C8B-B14F-4D97-AF65-F5344CB8AC3E}">
        <p14:creationId xmlns:p14="http://schemas.microsoft.com/office/powerpoint/2010/main" val="43855065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103</a:t>
            </a:fld>
            <a:endParaRPr lang="en-US"/>
          </a:p>
        </p:txBody>
      </p:sp>
    </p:spTree>
    <p:extLst>
      <p:ext uri="{BB962C8B-B14F-4D97-AF65-F5344CB8AC3E}">
        <p14:creationId xmlns:p14="http://schemas.microsoft.com/office/powerpoint/2010/main" val="42045796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105</a:t>
            </a:fld>
            <a:endParaRPr lang="en-US"/>
          </a:p>
        </p:txBody>
      </p:sp>
    </p:spTree>
    <p:extLst>
      <p:ext uri="{BB962C8B-B14F-4D97-AF65-F5344CB8AC3E}">
        <p14:creationId xmlns:p14="http://schemas.microsoft.com/office/powerpoint/2010/main" val="69486022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106</a:t>
            </a:fld>
            <a:endParaRPr lang="en-US"/>
          </a:p>
        </p:txBody>
      </p:sp>
    </p:spTree>
    <p:extLst>
      <p:ext uri="{BB962C8B-B14F-4D97-AF65-F5344CB8AC3E}">
        <p14:creationId xmlns:p14="http://schemas.microsoft.com/office/powerpoint/2010/main" val="98229474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107</a:t>
            </a:fld>
            <a:endParaRPr lang="en-US"/>
          </a:p>
        </p:txBody>
      </p:sp>
    </p:spTree>
    <p:extLst>
      <p:ext uri="{BB962C8B-B14F-4D97-AF65-F5344CB8AC3E}">
        <p14:creationId xmlns:p14="http://schemas.microsoft.com/office/powerpoint/2010/main" val="39364413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108</a:t>
            </a:fld>
            <a:endParaRPr lang="en-US"/>
          </a:p>
        </p:txBody>
      </p:sp>
    </p:spTree>
    <p:extLst>
      <p:ext uri="{BB962C8B-B14F-4D97-AF65-F5344CB8AC3E}">
        <p14:creationId xmlns:p14="http://schemas.microsoft.com/office/powerpoint/2010/main" val="29535380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109</a:t>
            </a:fld>
            <a:endParaRPr lang="en-US"/>
          </a:p>
        </p:txBody>
      </p:sp>
    </p:spTree>
    <p:extLst>
      <p:ext uri="{BB962C8B-B14F-4D97-AF65-F5344CB8AC3E}">
        <p14:creationId xmlns:p14="http://schemas.microsoft.com/office/powerpoint/2010/main" val="32188743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110</a:t>
            </a:fld>
            <a:endParaRPr lang="en-US"/>
          </a:p>
        </p:txBody>
      </p:sp>
    </p:spTree>
    <p:extLst>
      <p:ext uri="{BB962C8B-B14F-4D97-AF65-F5344CB8AC3E}">
        <p14:creationId xmlns:p14="http://schemas.microsoft.com/office/powerpoint/2010/main" val="21398622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115</a:t>
            </a:fld>
            <a:endParaRPr lang="en-US"/>
          </a:p>
        </p:txBody>
      </p:sp>
    </p:spTree>
    <p:extLst>
      <p:ext uri="{BB962C8B-B14F-4D97-AF65-F5344CB8AC3E}">
        <p14:creationId xmlns:p14="http://schemas.microsoft.com/office/powerpoint/2010/main" val="120331321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116</a:t>
            </a:fld>
            <a:endParaRPr lang="en-US"/>
          </a:p>
        </p:txBody>
      </p:sp>
    </p:spTree>
    <p:extLst>
      <p:ext uri="{BB962C8B-B14F-4D97-AF65-F5344CB8AC3E}">
        <p14:creationId xmlns:p14="http://schemas.microsoft.com/office/powerpoint/2010/main" val="2872380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endParaRPr lang="vi-VN"/>
          </a:p>
        </p:txBody>
      </p:sp>
      <p:sp>
        <p:nvSpPr>
          <p:cNvPr id="5" name="Footer Placeholder 18"/>
          <p:cNvSpPr>
            <a:spLocks noGrp="1"/>
          </p:cNvSpPr>
          <p:nvPr>
            <p:ph type="ftr" sz="quarter" idx="11"/>
          </p:nvPr>
        </p:nvSpPr>
        <p:spPr/>
        <p:txBody>
          <a:bodyPr/>
          <a:lstStyle>
            <a:lvl1pPr>
              <a:defRPr/>
            </a:lvl1pPr>
          </a:lstStyle>
          <a:p>
            <a:pPr>
              <a:defRPr/>
            </a:pPr>
            <a:endParaRPr lang="vi-VN"/>
          </a:p>
        </p:txBody>
      </p:sp>
      <p:sp>
        <p:nvSpPr>
          <p:cNvPr id="6" name="Slide Number Placeholder 26"/>
          <p:cNvSpPr>
            <a:spLocks noGrp="1"/>
          </p:cNvSpPr>
          <p:nvPr>
            <p:ph type="sldNum" sz="quarter" idx="12"/>
          </p:nvPr>
        </p:nvSpPr>
        <p:spPr/>
        <p:txBody>
          <a:bodyPr/>
          <a:lstStyle>
            <a:lvl1pPr>
              <a:defRPr/>
            </a:lvl1pPr>
          </a:lstStyle>
          <a:p>
            <a:pPr>
              <a:defRPr/>
            </a:pPr>
            <a:fld id="{21DD4E4A-6149-49DB-82B5-3CA712108DB2}" type="slidenum">
              <a:rPr lang="vi-VN"/>
              <a:pPr>
                <a:defRPr/>
              </a:pPr>
              <a:t>‹#›</a:t>
            </a:fld>
            <a:endParaRPr lang="vi-VN"/>
          </a:p>
        </p:txBody>
      </p:sp>
    </p:spTree>
    <p:extLst>
      <p:ext uri="{BB962C8B-B14F-4D97-AF65-F5344CB8AC3E}">
        <p14:creationId xmlns:p14="http://schemas.microsoft.com/office/powerpoint/2010/main" val="3857937701"/>
      </p:ext>
    </p:extLst>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65058D14-66A8-4804-9B77-1584DB036575}" type="slidenum">
              <a:rPr lang="vi-VN"/>
              <a:pPr>
                <a:defRPr/>
              </a:pPr>
              <a:t>‹#›</a:t>
            </a:fld>
            <a:endParaRPr lang="vi-VN"/>
          </a:p>
        </p:txBody>
      </p:sp>
    </p:spTree>
    <p:extLst>
      <p:ext uri="{BB962C8B-B14F-4D97-AF65-F5344CB8AC3E}">
        <p14:creationId xmlns:p14="http://schemas.microsoft.com/office/powerpoint/2010/main" val="295086459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56960BBD-D321-4A53-A7B0-9A23E603625E}" type="slidenum">
              <a:rPr lang="vi-VN"/>
              <a:pPr>
                <a:defRPr/>
              </a:pPr>
              <a:t>‹#›</a:t>
            </a:fld>
            <a:endParaRPr lang="vi-VN"/>
          </a:p>
        </p:txBody>
      </p:sp>
    </p:spTree>
    <p:extLst>
      <p:ext uri="{BB962C8B-B14F-4D97-AF65-F5344CB8AC3E}">
        <p14:creationId xmlns:p14="http://schemas.microsoft.com/office/powerpoint/2010/main" val="305354971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4AA98B20-D3DB-4A00-BB15-FF773122D601}" type="slidenum">
              <a:rPr lang="vi-VN"/>
              <a:pPr>
                <a:defRPr/>
              </a:pPr>
              <a:t>‹#›</a:t>
            </a:fld>
            <a:endParaRPr lang="vi-VN"/>
          </a:p>
        </p:txBody>
      </p:sp>
    </p:spTree>
    <p:extLst>
      <p:ext uri="{BB962C8B-B14F-4D97-AF65-F5344CB8AC3E}">
        <p14:creationId xmlns:p14="http://schemas.microsoft.com/office/powerpoint/2010/main" val="176850040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pPr>
              <a:defRPr/>
            </a:pPr>
            <a:fld id="{FA714E31-6405-4D3A-897E-9C1D064012CD}" type="slidenum">
              <a:rPr lang="vi-VN"/>
              <a:pPr>
                <a:defRPr/>
              </a:pPr>
              <a:t>‹#›</a:t>
            </a:fld>
            <a:endParaRPr lang="vi-VN"/>
          </a:p>
        </p:txBody>
      </p:sp>
    </p:spTree>
    <p:extLst>
      <p:ext uri="{BB962C8B-B14F-4D97-AF65-F5344CB8AC3E}">
        <p14:creationId xmlns:p14="http://schemas.microsoft.com/office/powerpoint/2010/main" val="1519436194"/>
      </p:ext>
    </p:extLst>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endParaRPr lang="vi-VN"/>
          </a:p>
        </p:txBody>
      </p:sp>
      <p:sp>
        <p:nvSpPr>
          <p:cNvPr id="6" name="Footer Placeholder 21"/>
          <p:cNvSpPr>
            <a:spLocks noGrp="1"/>
          </p:cNvSpPr>
          <p:nvPr>
            <p:ph type="ftr" sz="quarter" idx="11"/>
          </p:nvPr>
        </p:nvSpPr>
        <p:spPr/>
        <p:txBody>
          <a:bodyPr/>
          <a:lstStyle>
            <a:lvl1pPr>
              <a:defRPr/>
            </a:lvl1pPr>
          </a:lstStyle>
          <a:p>
            <a:pPr>
              <a:defRPr/>
            </a:pPr>
            <a:endParaRPr lang="vi-VN"/>
          </a:p>
        </p:txBody>
      </p:sp>
      <p:sp>
        <p:nvSpPr>
          <p:cNvPr id="7" name="Slide Number Placeholder 17"/>
          <p:cNvSpPr>
            <a:spLocks noGrp="1"/>
          </p:cNvSpPr>
          <p:nvPr>
            <p:ph type="sldNum" sz="quarter" idx="12"/>
          </p:nvPr>
        </p:nvSpPr>
        <p:spPr/>
        <p:txBody>
          <a:bodyPr/>
          <a:lstStyle>
            <a:lvl1pPr>
              <a:defRPr/>
            </a:lvl1pPr>
          </a:lstStyle>
          <a:p>
            <a:pPr>
              <a:defRPr/>
            </a:pPr>
            <a:fld id="{2DBFAA07-3961-40C9-A2BB-437188A1217A}" type="slidenum">
              <a:rPr lang="vi-VN"/>
              <a:pPr>
                <a:defRPr/>
              </a:pPr>
              <a:t>‹#›</a:t>
            </a:fld>
            <a:endParaRPr lang="vi-VN"/>
          </a:p>
        </p:txBody>
      </p:sp>
    </p:spTree>
    <p:extLst>
      <p:ext uri="{BB962C8B-B14F-4D97-AF65-F5344CB8AC3E}">
        <p14:creationId xmlns:p14="http://schemas.microsoft.com/office/powerpoint/2010/main" val="34507422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endParaRPr lang="vi-VN"/>
          </a:p>
        </p:txBody>
      </p:sp>
      <p:sp>
        <p:nvSpPr>
          <p:cNvPr id="8" name="Footer Placeholder 21"/>
          <p:cNvSpPr>
            <a:spLocks noGrp="1"/>
          </p:cNvSpPr>
          <p:nvPr>
            <p:ph type="ftr" sz="quarter" idx="11"/>
          </p:nvPr>
        </p:nvSpPr>
        <p:spPr/>
        <p:txBody>
          <a:bodyPr/>
          <a:lstStyle>
            <a:lvl1pPr>
              <a:defRPr/>
            </a:lvl1pPr>
          </a:lstStyle>
          <a:p>
            <a:pPr>
              <a:defRPr/>
            </a:pPr>
            <a:endParaRPr lang="vi-VN"/>
          </a:p>
        </p:txBody>
      </p:sp>
      <p:sp>
        <p:nvSpPr>
          <p:cNvPr id="9" name="Slide Number Placeholder 17"/>
          <p:cNvSpPr>
            <a:spLocks noGrp="1"/>
          </p:cNvSpPr>
          <p:nvPr>
            <p:ph type="sldNum" sz="quarter" idx="12"/>
          </p:nvPr>
        </p:nvSpPr>
        <p:spPr/>
        <p:txBody>
          <a:bodyPr/>
          <a:lstStyle>
            <a:lvl1pPr>
              <a:defRPr/>
            </a:lvl1pPr>
          </a:lstStyle>
          <a:p>
            <a:pPr>
              <a:defRPr/>
            </a:pPr>
            <a:fld id="{12CBBABE-526E-47BE-B0A0-22E340C90B63}" type="slidenum">
              <a:rPr lang="vi-VN"/>
              <a:pPr>
                <a:defRPr/>
              </a:pPr>
              <a:t>‹#›</a:t>
            </a:fld>
            <a:endParaRPr lang="vi-VN"/>
          </a:p>
        </p:txBody>
      </p:sp>
    </p:spTree>
    <p:extLst>
      <p:ext uri="{BB962C8B-B14F-4D97-AF65-F5344CB8AC3E}">
        <p14:creationId xmlns:p14="http://schemas.microsoft.com/office/powerpoint/2010/main" val="200955886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endParaRPr lang="vi-VN"/>
          </a:p>
        </p:txBody>
      </p:sp>
      <p:sp>
        <p:nvSpPr>
          <p:cNvPr id="4" name="Footer Placeholder 21"/>
          <p:cNvSpPr>
            <a:spLocks noGrp="1"/>
          </p:cNvSpPr>
          <p:nvPr>
            <p:ph type="ftr" sz="quarter" idx="11"/>
          </p:nvPr>
        </p:nvSpPr>
        <p:spPr/>
        <p:txBody>
          <a:bodyPr/>
          <a:lstStyle>
            <a:lvl1pPr>
              <a:defRPr/>
            </a:lvl1pPr>
          </a:lstStyle>
          <a:p>
            <a:pPr>
              <a:defRPr/>
            </a:pPr>
            <a:endParaRPr lang="vi-VN"/>
          </a:p>
        </p:txBody>
      </p:sp>
      <p:sp>
        <p:nvSpPr>
          <p:cNvPr id="5" name="Slide Number Placeholder 17"/>
          <p:cNvSpPr>
            <a:spLocks noGrp="1"/>
          </p:cNvSpPr>
          <p:nvPr>
            <p:ph type="sldNum" sz="quarter" idx="12"/>
          </p:nvPr>
        </p:nvSpPr>
        <p:spPr/>
        <p:txBody>
          <a:bodyPr/>
          <a:lstStyle>
            <a:lvl1pPr>
              <a:defRPr/>
            </a:lvl1pPr>
          </a:lstStyle>
          <a:p>
            <a:pPr>
              <a:defRPr/>
            </a:pPr>
            <a:fld id="{EBCA58D1-1B7F-4339-8B30-356628F9F929}" type="slidenum">
              <a:rPr lang="vi-VN"/>
              <a:pPr>
                <a:defRPr/>
              </a:pPr>
              <a:t>‹#›</a:t>
            </a:fld>
            <a:endParaRPr lang="vi-VN"/>
          </a:p>
        </p:txBody>
      </p:sp>
    </p:spTree>
    <p:extLst>
      <p:ext uri="{BB962C8B-B14F-4D97-AF65-F5344CB8AC3E}">
        <p14:creationId xmlns:p14="http://schemas.microsoft.com/office/powerpoint/2010/main" val="34794430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vi-VN"/>
          </a:p>
        </p:txBody>
      </p:sp>
      <p:sp>
        <p:nvSpPr>
          <p:cNvPr id="3" name="Footer Placeholder 21"/>
          <p:cNvSpPr>
            <a:spLocks noGrp="1"/>
          </p:cNvSpPr>
          <p:nvPr>
            <p:ph type="ftr" sz="quarter" idx="11"/>
          </p:nvPr>
        </p:nvSpPr>
        <p:spPr/>
        <p:txBody>
          <a:bodyPr/>
          <a:lstStyle>
            <a:lvl1pPr>
              <a:defRPr/>
            </a:lvl1pPr>
          </a:lstStyle>
          <a:p>
            <a:pPr>
              <a:defRPr/>
            </a:pPr>
            <a:endParaRPr lang="vi-VN"/>
          </a:p>
        </p:txBody>
      </p:sp>
      <p:sp>
        <p:nvSpPr>
          <p:cNvPr id="4" name="Slide Number Placeholder 17"/>
          <p:cNvSpPr>
            <a:spLocks noGrp="1"/>
          </p:cNvSpPr>
          <p:nvPr>
            <p:ph type="sldNum" sz="quarter" idx="12"/>
          </p:nvPr>
        </p:nvSpPr>
        <p:spPr/>
        <p:txBody>
          <a:bodyPr/>
          <a:lstStyle>
            <a:lvl1pPr>
              <a:defRPr/>
            </a:lvl1pPr>
          </a:lstStyle>
          <a:p>
            <a:pPr>
              <a:defRPr/>
            </a:pPr>
            <a:fld id="{69C6D9BC-C756-40E4-857D-0EA608D3884D}" type="slidenum">
              <a:rPr lang="vi-VN"/>
              <a:pPr>
                <a:defRPr/>
              </a:pPr>
              <a:t>‹#›</a:t>
            </a:fld>
            <a:endParaRPr lang="vi-VN"/>
          </a:p>
        </p:txBody>
      </p:sp>
    </p:spTree>
    <p:extLst>
      <p:ext uri="{BB962C8B-B14F-4D97-AF65-F5344CB8AC3E}">
        <p14:creationId xmlns:p14="http://schemas.microsoft.com/office/powerpoint/2010/main" val="14599772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endParaRPr lang="vi-VN"/>
          </a:p>
        </p:txBody>
      </p:sp>
      <p:sp>
        <p:nvSpPr>
          <p:cNvPr id="6" name="Footer Placeholder 21"/>
          <p:cNvSpPr>
            <a:spLocks noGrp="1"/>
          </p:cNvSpPr>
          <p:nvPr>
            <p:ph type="ftr" sz="quarter" idx="11"/>
          </p:nvPr>
        </p:nvSpPr>
        <p:spPr/>
        <p:txBody>
          <a:bodyPr/>
          <a:lstStyle>
            <a:lvl1pPr>
              <a:defRPr/>
            </a:lvl1pPr>
          </a:lstStyle>
          <a:p>
            <a:pPr>
              <a:defRPr/>
            </a:pPr>
            <a:endParaRPr lang="vi-VN"/>
          </a:p>
        </p:txBody>
      </p:sp>
      <p:sp>
        <p:nvSpPr>
          <p:cNvPr id="7" name="Slide Number Placeholder 17"/>
          <p:cNvSpPr>
            <a:spLocks noGrp="1"/>
          </p:cNvSpPr>
          <p:nvPr>
            <p:ph type="sldNum" sz="quarter" idx="12"/>
          </p:nvPr>
        </p:nvSpPr>
        <p:spPr/>
        <p:txBody>
          <a:bodyPr/>
          <a:lstStyle>
            <a:lvl1pPr>
              <a:defRPr/>
            </a:lvl1pPr>
          </a:lstStyle>
          <a:p>
            <a:pPr>
              <a:defRPr/>
            </a:pPr>
            <a:fld id="{20755200-4C58-414B-9C0D-74FCBCEC93BF}" type="slidenum">
              <a:rPr lang="vi-VN"/>
              <a:pPr>
                <a:defRPr/>
              </a:pPr>
              <a:t>‹#›</a:t>
            </a:fld>
            <a:endParaRPr lang="vi-VN"/>
          </a:p>
        </p:txBody>
      </p:sp>
    </p:spTree>
    <p:extLst>
      <p:ext uri="{BB962C8B-B14F-4D97-AF65-F5344CB8AC3E}">
        <p14:creationId xmlns:p14="http://schemas.microsoft.com/office/powerpoint/2010/main" val="223023223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p>
        </p:txBody>
      </p:sp>
      <p:sp>
        <p:nvSpPr>
          <p:cNvPr id="9" name="Date Placeholder 4"/>
          <p:cNvSpPr>
            <a:spLocks noGrp="1"/>
          </p:cNvSpPr>
          <p:nvPr>
            <p:ph type="dt" sz="half" idx="10"/>
          </p:nvPr>
        </p:nvSpPr>
        <p:spPr/>
        <p:txBody>
          <a:bodyPr/>
          <a:lstStyle>
            <a:lvl1pPr>
              <a:defRPr/>
            </a:lvl1pPr>
          </a:lstStyle>
          <a:p>
            <a:pPr>
              <a:defRPr/>
            </a:pPr>
            <a:endParaRPr lang="vi-VN"/>
          </a:p>
        </p:txBody>
      </p:sp>
      <p:sp>
        <p:nvSpPr>
          <p:cNvPr id="10" name="Footer Placeholder 5"/>
          <p:cNvSpPr>
            <a:spLocks noGrp="1"/>
          </p:cNvSpPr>
          <p:nvPr>
            <p:ph type="ftr" sz="quarter" idx="11"/>
          </p:nvPr>
        </p:nvSpPr>
        <p:spPr/>
        <p:txBody>
          <a:bodyPr/>
          <a:lstStyle>
            <a:lvl1pPr>
              <a:defRPr/>
            </a:lvl1pPr>
          </a:lstStyle>
          <a:p>
            <a:pPr>
              <a:defRPr/>
            </a:pPr>
            <a:endParaRPr lang="vi-VN"/>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2FEFFD8-DE31-4742-85DD-A6D49A701CC1}" type="slidenum">
              <a:rPr lang="vi-VN"/>
              <a:pPr>
                <a:defRPr/>
              </a:pPr>
              <a:t>‹#›</a:t>
            </a:fld>
            <a:endParaRPr lang="vi-VN"/>
          </a:p>
        </p:txBody>
      </p:sp>
    </p:spTree>
    <p:extLst>
      <p:ext uri="{BB962C8B-B14F-4D97-AF65-F5344CB8AC3E}">
        <p14:creationId xmlns:p14="http://schemas.microsoft.com/office/powerpoint/2010/main" val="116666989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0"/>
            <a:lum/>
          </a:blip>
          <a:srcRect/>
          <a:tile tx="0" ty="0" sx="100000" sy="100000" flip="none" algn="tl"/>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vi-V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vi-V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8AB34F2F-8382-4CA4-A330-8C7C86E43470}" type="slidenum">
              <a:rPr lang="vi-VN"/>
              <a:pPr>
                <a:defRPr/>
              </a:pPr>
              <a:t>‹#›</a:t>
            </a:fld>
            <a:endParaRPr lang="vi-VN"/>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01" r:id="rId1"/>
    <p:sldLayoutId id="2147483993" r:id="rId2"/>
    <p:sldLayoutId id="2147484002" r:id="rId3"/>
    <p:sldLayoutId id="2147483994" r:id="rId4"/>
    <p:sldLayoutId id="2147483995" r:id="rId5"/>
    <p:sldLayoutId id="2147483996" r:id="rId6"/>
    <p:sldLayoutId id="2147483997" r:id="rId7"/>
    <p:sldLayoutId id="2147483998" r:id="rId8"/>
    <p:sldLayoutId id="2147484003" r:id="rId9"/>
    <p:sldLayoutId id="2147483999" r:id="rId10"/>
    <p:sldLayoutId id="2147484000" r:id="rId11"/>
  </p:sldLayoutIdLst>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notesSlide" Target="../notesSlides/notesSlide94.xml"/><Relationship Id="rId1" Type="http://schemas.openxmlformats.org/officeDocument/2006/relationships/slideLayout" Target="../slideLayouts/slideLayout7.xml"/><Relationship Id="rId5" Type="http://schemas.openxmlformats.org/officeDocument/2006/relationships/image" Target="../media/image101.png"/><Relationship Id="rId4" Type="http://schemas.openxmlformats.org/officeDocument/2006/relationships/image" Target="../media/image100.wmf"/></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103.wmf"/><Relationship Id="rId5" Type="http://schemas.openxmlformats.org/officeDocument/2006/relationships/oleObject" Target="../embeddings/oleObject31.bin"/><Relationship Id="rId4" Type="http://schemas.openxmlformats.org/officeDocument/2006/relationships/image" Target="../media/image102.wmf"/></Relationships>
</file>

<file path=ppt/slides/_rels/slide10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110.wmf"/><Relationship Id="rId5" Type="http://schemas.openxmlformats.org/officeDocument/2006/relationships/oleObject" Target="../embeddings/oleObject33.bin"/><Relationship Id="rId4" Type="http://schemas.openxmlformats.org/officeDocument/2006/relationships/image" Target="../media/image109.wmf"/></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111.wmf"/></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113.png"/></Relationships>
</file>

<file path=ppt/slides/_rels/slide11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2.xml"/><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notesSlide" Target="../notesSlides/notesSlide103.xml"/><Relationship Id="rId1" Type="http://schemas.openxmlformats.org/officeDocument/2006/relationships/slideLayout" Target="../slideLayouts/slideLayout7.xml"/><Relationship Id="rId6" Type="http://schemas.openxmlformats.org/officeDocument/2006/relationships/image" Target="../media/image117.wmf"/><Relationship Id="rId5" Type="http://schemas.openxmlformats.org/officeDocument/2006/relationships/oleObject" Target="../embeddings/oleObject36.bin"/><Relationship Id="rId4" Type="http://schemas.openxmlformats.org/officeDocument/2006/relationships/image" Target="../media/image116.wmf"/></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image" Target="../media/image123.wmf"/><Relationship Id="rId5" Type="http://schemas.openxmlformats.org/officeDocument/2006/relationships/oleObject" Target="../embeddings/oleObject38.bin"/><Relationship Id="rId4" Type="http://schemas.openxmlformats.org/officeDocument/2006/relationships/image" Target="../media/image122.wmf"/></Relationships>
</file>

<file path=ppt/slides/_rels/slide126.xml.rels><?xml version="1.0" encoding="UTF-8" standalone="yes"?>
<Relationships xmlns="http://schemas.openxmlformats.org/package/2006/relationships"><Relationship Id="rId8" Type="http://schemas.openxmlformats.org/officeDocument/2006/relationships/image" Target="../media/image126.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notesSlide" Target="../notesSlides/notesSlide107.xml"/><Relationship Id="rId1" Type="http://schemas.openxmlformats.org/officeDocument/2006/relationships/slideLayout" Target="../slideLayouts/slideLayout7.xml"/><Relationship Id="rId6" Type="http://schemas.openxmlformats.org/officeDocument/2006/relationships/image" Target="../media/image125.wmf"/><Relationship Id="rId5" Type="http://schemas.openxmlformats.org/officeDocument/2006/relationships/oleObject" Target="../embeddings/oleObject40.bin"/><Relationship Id="rId4" Type="http://schemas.openxmlformats.org/officeDocument/2006/relationships/image" Target="../media/image124.wmf"/></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128.wmf"/><Relationship Id="rId5" Type="http://schemas.openxmlformats.org/officeDocument/2006/relationships/oleObject" Target="../embeddings/oleObject43.bin"/><Relationship Id="rId4" Type="http://schemas.openxmlformats.org/officeDocument/2006/relationships/image" Target="../media/image127.wmf"/></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notesSlide" Target="../notesSlides/notesSlide109.xml"/><Relationship Id="rId1" Type="http://schemas.openxmlformats.org/officeDocument/2006/relationships/slideLayout" Target="../slideLayouts/slideLayout7.xml"/><Relationship Id="rId6" Type="http://schemas.openxmlformats.org/officeDocument/2006/relationships/image" Target="../media/image130.wmf"/><Relationship Id="rId5" Type="http://schemas.openxmlformats.org/officeDocument/2006/relationships/oleObject" Target="../embeddings/oleObject45.bin"/><Relationship Id="rId4" Type="http://schemas.openxmlformats.org/officeDocument/2006/relationships/image" Target="../media/image129.wmf"/></Relationships>
</file>

<file path=ppt/slides/_rels/slide129.xml.rels><?xml version="1.0" encoding="UTF-8" standalone="yes"?>
<Relationships xmlns="http://schemas.openxmlformats.org/package/2006/relationships"><Relationship Id="rId8" Type="http://schemas.openxmlformats.org/officeDocument/2006/relationships/image" Target="../media/image133.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notesSlide" Target="../notesSlides/notesSlide110.xml"/><Relationship Id="rId1" Type="http://schemas.openxmlformats.org/officeDocument/2006/relationships/slideLayout" Target="../slideLayouts/slideLayout7.xml"/><Relationship Id="rId6" Type="http://schemas.openxmlformats.org/officeDocument/2006/relationships/image" Target="../media/image132.wmf"/><Relationship Id="rId5" Type="http://schemas.openxmlformats.org/officeDocument/2006/relationships/oleObject" Target="../embeddings/oleObject47.bin"/><Relationship Id="rId4" Type="http://schemas.openxmlformats.org/officeDocument/2006/relationships/image" Target="../media/image131.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customXml" Target="../ink/ink1.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1.wmf"/><Relationship Id="rId5" Type="http://schemas.openxmlformats.org/officeDocument/2006/relationships/oleObject" Target="../embeddings/oleObject2.bin"/><Relationship Id="rId4" Type="http://schemas.openxmlformats.org/officeDocument/2006/relationships/image" Target="../media/image20.w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2.w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customXml" Target="../ink/ink2.xml"/><Relationship Id="rId4" Type="http://schemas.openxmlformats.org/officeDocument/2006/relationships/image" Target="../media/image23.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30.wmf"/></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38.wmf"/><Relationship Id="rId5" Type="http://schemas.openxmlformats.org/officeDocument/2006/relationships/oleObject" Target="../embeddings/oleObject7.bin"/><Relationship Id="rId4" Type="http://schemas.openxmlformats.org/officeDocument/2006/relationships/image" Target="../media/image37.wmf"/></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42.wmf"/><Relationship Id="rId5" Type="http://schemas.openxmlformats.org/officeDocument/2006/relationships/oleObject" Target="../embeddings/oleObject10.bin"/><Relationship Id="rId4" Type="http://schemas.openxmlformats.org/officeDocument/2006/relationships/image" Target="../media/image41.w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51.wmf"/></Relationships>
</file>

<file path=ppt/slides/_rels/slide6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55.wmf"/><Relationship Id="rId5" Type="http://schemas.openxmlformats.org/officeDocument/2006/relationships/oleObject" Target="../embeddings/oleObject14.bin"/><Relationship Id="rId4" Type="http://schemas.openxmlformats.org/officeDocument/2006/relationships/image" Target="../media/image54.wmf"/></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58.wmf"/><Relationship Id="rId5" Type="http://schemas.openxmlformats.org/officeDocument/2006/relationships/oleObject" Target="../embeddings/oleObject16.bin"/><Relationship Id="rId4" Type="http://schemas.openxmlformats.org/officeDocument/2006/relationships/image" Target="../media/image57.wmf"/></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64.wmf"/><Relationship Id="rId5" Type="http://schemas.openxmlformats.org/officeDocument/2006/relationships/oleObject" Target="../embeddings/oleObject18.bin"/><Relationship Id="rId4" Type="http://schemas.openxmlformats.org/officeDocument/2006/relationships/image" Target="../media/image63.wmf"/></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68.wmf"/><Relationship Id="rId5" Type="http://schemas.openxmlformats.org/officeDocument/2006/relationships/oleObject" Target="../embeddings/oleObject21.bin"/><Relationship Id="rId4" Type="http://schemas.openxmlformats.org/officeDocument/2006/relationships/image" Target="../media/image67.wmf"/></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75.wmf"/><Relationship Id="rId5" Type="http://schemas.openxmlformats.org/officeDocument/2006/relationships/oleObject" Target="../embeddings/oleObject24.bin"/><Relationship Id="rId4" Type="http://schemas.openxmlformats.org/officeDocument/2006/relationships/image" Target="../media/image74.wmf"/></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74.xml"/><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77.wmf"/></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80.wmf"/><Relationship Id="rId5" Type="http://schemas.openxmlformats.org/officeDocument/2006/relationships/oleObject" Target="../embeddings/oleObject28.bin"/><Relationship Id="rId4" Type="http://schemas.openxmlformats.org/officeDocument/2006/relationships/image" Target="../media/image79.wmf"/></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rot="10800000" flipV="1">
            <a:off x="-1" y="6331669"/>
            <a:ext cx="9143999" cy="4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81000" indent="-381000" algn="ctr">
              <a:lnSpc>
                <a:spcPct val="150000"/>
              </a:lnSpc>
            </a:pPr>
            <a:r>
              <a:rPr lang="en-US" sz="2000" dirty="0">
                <a:latin typeface="Times New Roman" pitchFamily="18" charset="0"/>
                <a:cs typeface="Times New Roman" pitchFamily="18" charset="0"/>
              </a:rPr>
              <a:t> </a:t>
            </a:r>
            <a:r>
              <a:rPr lang="en-US" b="1" dirty="0">
                <a:solidFill>
                  <a:schemeClr val="bg1"/>
                </a:solidFill>
                <a:effectLst>
                  <a:outerShdw blurRad="38100" dist="38100" dir="2700000" algn="tl">
                    <a:srgbClr val="C0C0C0"/>
                  </a:outerShdw>
                </a:effectLst>
                <a:latin typeface="Arial" panose="020B0604020202020204" pitchFamily="34" charset="0"/>
                <a:ea typeface="+mj-ea"/>
                <a:cs typeface="Arial" panose="020B0604020202020204" pitchFamily="34" charset="0"/>
              </a:rPr>
              <a:t>TP. HỒ CHÍ MINH, NĂM 2024</a:t>
            </a:r>
            <a:endParaRPr lang="vi-VN" sz="2000" b="1" dirty="0">
              <a:solidFill>
                <a:srgbClr val="002060"/>
              </a:solidFill>
              <a:effectLst>
                <a:outerShdw blurRad="38100" dist="38100" dir="2700000" algn="tl">
                  <a:srgbClr val="C0C0C0"/>
                </a:outerShdw>
              </a:effectLst>
              <a:latin typeface="Times New Roman" pitchFamily="18" charset="0"/>
              <a:ea typeface="+mj-ea"/>
              <a:cs typeface="Times New Roman" pitchFamily="18" charset="0"/>
            </a:endParaRPr>
          </a:p>
        </p:txBody>
      </p:sp>
      <p:sp>
        <p:nvSpPr>
          <p:cNvPr id="2" name="Rectangle 1"/>
          <p:cNvSpPr/>
          <p:nvPr/>
        </p:nvSpPr>
        <p:spPr>
          <a:xfrm>
            <a:off x="14480" y="2643182"/>
            <a:ext cx="9129520" cy="1214446"/>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lnSpc>
                <a:spcPct val="150000"/>
              </a:lnSpc>
              <a:defRPr/>
            </a:pPr>
            <a:r>
              <a:rPr lang="en-US" sz="2400" b="1" dirty="0" err="1">
                <a:solidFill>
                  <a:srgbClr val="FF0000"/>
                </a:solidFill>
                <a:latin typeface="Arial" panose="020B0604020202020204" pitchFamily="34" charset="0"/>
                <a:cs typeface="Arial" panose="020B0604020202020204" pitchFamily="34" charset="0"/>
              </a:rPr>
              <a:t>Môn</a:t>
            </a:r>
            <a:r>
              <a:rPr lang="en-US" sz="2400" b="1">
                <a:solidFill>
                  <a:srgbClr val="FF0000"/>
                </a:solidFill>
                <a:latin typeface="Arial" panose="020B0604020202020204" pitchFamily="34" charset="0"/>
                <a:cs typeface="Arial" panose="020B0604020202020204" pitchFamily="34" charset="0"/>
              </a:rPr>
              <a:t>: HỆ THỐNG ĐIỆN NƯỚC VÀ CHỐNG SÉT</a:t>
            </a:r>
            <a:endParaRPr lang="vi-VN" sz="2400" b="1" dirty="0">
              <a:solidFill>
                <a:srgbClr val="FF0000"/>
              </a:solidFill>
              <a:latin typeface="Arial" panose="020B0604020202020204" pitchFamily="34" charset="0"/>
              <a:cs typeface="Arial" panose="020B0604020202020204" pitchFamily="34" charset="0"/>
            </a:endParaRPr>
          </a:p>
        </p:txBody>
      </p:sp>
      <p:sp>
        <p:nvSpPr>
          <p:cNvPr id="5" name="Rectangle 4"/>
          <p:cNvSpPr/>
          <p:nvPr/>
        </p:nvSpPr>
        <p:spPr>
          <a:xfrm>
            <a:off x="4429124" y="4429132"/>
            <a:ext cx="4429156" cy="496996"/>
          </a:xfrm>
          <a:prstGeom prst="rect">
            <a:avLst/>
          </a:prstGeom>
        </p:spPr>
        <p:txBody>
          <a:bodyPr wrap="square">
            <a:spAutoFit/>
          </a:bodyPr>
          <a:lstStyle/>
          <a:p>
            <a:pPr algn="ctr">
              <a:lnSpc>
                <a:spcPct val="150000"/>
              </a:lnSpc>
            </a:pPr>
            <a:r>
              <a:rPr lang="en-US" sz="2000" b="1" dirty="0">
                <a:solidFill>
                  <a:srgbClr val="002060"/>
                </a:solidFill>
                <a:latin typeface="Arial" panose="020B0604020202020204" pitchFamily="34" charset="0"/>
                <a:cs typeface="Arial" panose="020B0604020202020204" pitchFamily="34" charset="0"/>
              </a:rPr>
              <a:t>GV: </a:t>
            </a:r>
            <a:r>
              <a:rPr lang="en-US" sz="2000" b="1" dirty="0" err="1">
                <a:solidFill>
                  <a:srgbClr val="002060"/>
                </a:solidFill>
                <a:latin typeface="Arial" panose="020B0604020202020204" pitchFamily="34" charset="0"/>
                <a:cs typeface="Arial" panose="020B0604020202020204" pitchFamily="34" charset="0"/>
              </a:rPr>
              <a:t>ThS</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Trình</a:t>
            </a:r>
            <a:r>
              <a:rPr lang="en-US" sz="2000" b="1" dirty="0">
                <a:solidFill>
                  <a:srgbClr val="002060"/>
                </a:solidFill>
                <a:latin typeface="Arial" panose="020B0604020202020204" pitchFamily="34" charset="0"/>
                <a:cs typeface="Arial" panose="020B0604020202020204" pitchFamily="34" charset="0"/>
              </a:rPr>
              <a:t> Minh </a:t>
            </a:r>
            <a:r>
              <a:rPr lang="en-US" sz="2000" b="1" dirty="0" err="1">
                <a:solidFill>
                  <a:srgbClr val="002060"/>
                </a:solidFill>
                <a:latin typeface="Arial" panose="020B0604020202020204" pitchFamily="34" charset="0"/>
                <a:cs typeface="Arial" panose="020B0604020202020204" pitchFamily="34" charset="0"/>
              </a:rPr>
              <a:t>Phong</a:t>
            </a:r>
            <a:endParaRPr lang="en-US" sz="2000" b="1" dirty="0">
              <a:solidFill>
                <a:srgbClr val="002060"/>
              </a:solidFill>
              <a:latin typeface="Arial" panose="020B0604020202020204" pitchFamily="34" charset="0"/>
              <a:cs typeface="Arial" panose="020B0604020202020204" pitchFamily="34" charset="0"/>
            </a:endParaRPr>
          </a:p>
        </p:txBody>
      </p:sp>
      <p:sp>
        <p:nvSpPr>
          <p:cNvPr id="7" name="Rectangle 6"/>
          <p:cNvSpPr/>
          <p:nvPr/>
        </p:nvSpPr>
        <p:spPr>
          <a:xfrm>
            <a:off x="4714844" y="4929198"/>
            <a:ext cx="4429156" cy="496996"/>
          </a:xfrm>
          <a:prstGeom prst="rect">
            <a:avLst/>
          </a:prstGeom>
        </p:spPr>
        <p:txBody>
          <a:bodyPr wrap="square">
            <a:spAutoFit/>
          </a:bodyPr>
          <a:lstStyle/>
          <a:p>
            <a:pPr algn="ctr">
              <a:lnSpc>
                <a:spcPct val="150000"/>
              </a:lnSpc>
            </a:pPr>
            <a:r>
              <a:rPr lang="en-US" sz="2000" b="1" dirty="0" err="1">
                <a:solidFill>
                  <a:srgbClr val="002060"/>
                </a:solidFill>
                <a:latin typeface="Arial" panose="020B0604020202020204" pitchFamily="34" charset="0"/>
                <a:cs typeface="Arial" panose="020B0604020202020204" pitchFamily="34" charset="0"/>
              </a:rPr>
              <a:t>Emai</a:t>
            </a:r>
            <a:r>
              <a:rPr lang="en-US" sz="2000" b="1" dirty="0">
                <a:solidFill>
                  <a:srgbClr val="002060"/>
                </a:solidFill>
                <a:latin typeface="Arial" panose="020B0604020202020204" pitchFamily="34" charset="0"/>
                <a:cs typeface="Arial" panose="020B0604020202020204" pitchFamily="34" charset="0"/>
              </a:rPr>
              <a:t>: phong.trinh28@gmail.com</a:t>
            </a:r>
          </a:p>
        </p:txBody>
      </p:sp>
      <p:pic>
        <p:nvPicPr>
          <p:cNvPr id="3" name="Picture 2"/>
          <p:cNvPicPr>
            <a:picLocks noChangeAspect="1"/>
          </p:cNvPicPr>
          <p:nvPr/>
        </p:nvPicPr>
        <p:blipFill>
          <a:blip r:embed="rId3"/>
          <a:stretch>
            <a:fillRect/>
          </a:stretch>
        </p:blipFill>
        <p:spPr>
          <a:xfrm>
            <a:off x="971601" y="648882"/>
            <a:ext cx="1080120" cy="771113"/>
          </a:xfrm>
          <a:prstGeom prst="rect">
            <a:avLst/>
          </a:prstGeom>
          <a:effectLst>
            <a:outerShdw blurRad="50800" dist="50800" dir="5400000" sx="1000" sy="1000" algn="ctr" rotWithShape="0">
              <a:srgbClr val="000000">
                <a:alpha val="99000"/>
              </a:srgbClr>
            </a:outerShdw>
          </a:effectLst>
        </p:spPr>
      </p:pic>
      <p:sp>
        <p:nvSpPr>
          <p:cNvPr id="9" name="Rectangle 8"/>
          <p:cNvSpPr/>
          <p:nvPr/>
        </p:nvSpPr>
        <p:spPr>
          <a:xfrm>
            <a:off x="-1548679" y="-99315"/>
            <a:ext cx="6120680" cy="742063"/>
          </a:xfrm>
          <a:prstGeom prst="rect">
            <a:avLst/>
          </a:prstGeom>
        </p:spPr>
        <p:txBody>
          <a:bodyPr wrap="square">
            <a:spAutoFit/>
          </a:bodyPr>
          <a:lstStyle/>
          <a:p>
            <a:pPr algn="ctr">
              <a:lnSpc>
                <a:spcPct val="150000"/>
              </a:lnSpc>
            </a:pPr>
            <a:r>
              <a:rPr lang="en-US" sz="1500" b="1" dirty="0" err="1">
                <a:solidFill>
                  <a:srgbClr val="002060"/>
                </a:solidFill>
                <a:latin typeface="Arial" panose="020B0604020202020204" pitchFamily="34" charset="0"/>
                <a:cs typeface="Arial" panose="020B0604020202020204" pitchFamily="34" charset="0"/>
              </a:rPr>
              <a:t>Khoa</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Xây</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Dựng</a:t>
            </a:r>
            <a:r>
              <a:rPr lang="en-US" sz="1500" b="1" dirty="0">
                <a:solidFill>
                  <a:srgbClr val="002060"/>
                </a:solidFill>
                <a:latin typeface="Arial" panose="020B0604020202020204" pitchFamily="34" charset="0"/>
                <a:cs typeface="Arial" panose="020B0604020202020204" pitchFamily="34" charset="0"/>
              </a:rPr>
              <a:t> </a:t>
            </a:r>
          </a:p>
          <a:p>
            <a:pPr algn="ctr">
              <a:lnSpc>
                <a:spcPct val="150000"/>
              </a:lnSpc>
            </a:pPr>
            <a:r>
              <a:rPr lang="en-US" sz="1500" b="1" dirty="0" err="1">
                <a:solidFill>
                  <a:srgbClr val="002060"/>
                </a:solidFill>
                <a:latin typeface="Arial" panose="020B0604020202020204" pitchFamily="34" charset="0"/>
                <a:cs typeface="Arial" panose="020B0604020202020204" pitchFamily="34" charset="0"/>
              </a:rPr>
              <a:t>Trường</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cao</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đẳng</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Lý</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Tự</a:t>
            </a:r>
            <a:r>
              <a:rPr lang="en-US" sz="1500" b="1" dirty="0">
                <a:solidFill>
                  <a:srgbClr val="002060"/>
                </a:solidFill>
                <a:latin typeface="Arial" panose="020B0604020202020204" pitchFamily="34" charset="0"/>
                <a:cs typeface="Arial" panose="020B0604020202020204" pitchFamily="34" charset="0"/>
              </a:rPr>
              <a:t> </a:t>
            </a:r>
            <a:r>
              <a:rPr lang="en-US" sz="1500" b="1" dirty="0" err="1">
                <a:solidFill>
                  <a:srgbClr val="002060"/>
                </a:solidFill>
                <a:latin typeface="Arial" panose="020B0604020202020204" pitchFamily="34" charset="0"/>
                <a:cs typeface="Arial" panose="020B0604020202020204" pitchFamily="34" charset="0"/>
              </a:rPr>
              <a:t>Trọng</a:t>
            </a:r>
            <a:endParaRPr lang="en-US" sz="1500" b="1" dirty="0">
              <a:solidFill>
                <a:srgbClr val="002060"/>
              </a:solidFill>
              <a:latin typeface="Arial" panose="020B0604020202020204" pitchFamily="34" charset="0"/>
              <a:cs typeface="Arial" panose="020B0604020202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8" name="TextBox 17">
            <a:extLst>
              <a:ext uri="{FF2B5EF4-FFF2-40B4-BE49-F238E27FC236}">
                <a16:creationId xmlns:a16="http://schemas.microsoft.com/office/drawing/2014/main" id="{E9CF27EA-38F9-4E50-8D73-2D43D71CC9EA}"/>
              </a:ext>
            </a:extLst>
          </p:cNvPr>
          <p:cNvSpPr txBox="1"/>
          <p:nvPr/>
        </p:nvSpPr>
        <p:spPr>
          <a:xfrm>
            <a:off x="2107853" y="5427147"/>
            <a:ext cx="4896544" cy="369332"/>
          </a:xfrm>
          <a:prstGeom prst="rect">
            <a:avLst/>
          </a:prstGeom>
          <a:noFill/>
        </p:spPr>
        <p:txBody>
          <a:bodyPr wrap="square">
            <a:spAutoFit/>
          </a:bodyPr>
          <a:lstStyle/>
          <a:p>
            <a:pPr algn="just"/>
            <a:r>
              <a:rPr lang="en-US" sz="1800">
                <a:solidFill>
                  <a:srgbClr val="1405D1"/>
                </a:solidFill>
                <a:latin typeface="Arial" pitchFamily="34" charset="0"/>
                <a:cs typeface="Arial" pitchFamily="34" charset="0"/>
              </a:rPr>
              <a:t>Nhà máy điện mặt trời Dầu Tiếng – Tây Ninh</a:t>
            </a:r>
            <a:endParaRPr lang="en-US" sz="18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122F5F5F-E095-47DC-99D3-1CBF3D280BC3}"/>
              </a:ext>
            </a:extLst>
          </p:cNvPr>
          <p:cNvPicPr>
            <a:picLocks noChangeAspect="1"/>
          </p:cNvPicPr>
          <p:nvPr/>
        </p:nvPicPr>
        <p:blipFill>
          <a:blip r:embed="rId3"/>
          <a:stretch>
            <a:fillRect/>
          </a:stretch>
        </p:blipFill>
        <p:spPr>
          <a:xfrm>
            <a:off x="427121" y="1171575"/>
            <a:ext cx="8326385" cy="4180959"/>
          </a:xfrm>
          <a:prstGeom prst="rect">
            <a:avLst/>
          </a:prstGeom>
        </p:spPr>
      </p:pic>
    </p:spTree>
    <p:extLst>
      <p:ext uri="{BB962C8B-B14F-4D97-AF65-F5344CB8AC3E}">
        <p14:creationId xmlns:p14="http://schemas.microsoft.com/office/powerpoint/2010/main" val="3039466333"/>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43F950A-FF6E-40F0-9004-88FD839048DD}"/>
              </a:ext>
            </a:extLst>
          </p:cNvPr>
          <p:cNvPicPr>
            <a:picLocks noChangeAspect="1"/>
          </p:cNvPicPr>
          <p:nvPr/>
        </p:nvPicPr>
        <p:blipFill>
          <a:blip r:embed="rId2"/>
          <a:stretch>
            <a:fillRect/>
          </a:stretch>
        </p:blipFill>
        <p:spPr>
          <a:xfrm>
            <a:off x="-108520" y="0"/>
            <a:ext cx="5040560" cy="4116821"/>
          </a:xfrm>
          <a:prstGeom prst="rect">
            <a:avLst/>
          </a:prstGeom>
        </p:spPr>
      </p:pic>
      <p:pic>
        <p:nvPicPr>
          <p:cNvPr id="3" name="Picture 2">
            <a:extLst>
              <a:ext uri="{FF2B5EF4-FFF2-40B4-BE49-F238E27FC236}">
                <a16:creationId xmlns:a16="http://schemas.microsoft.com/office/drawing/2014/main" id="{46F4B5E0-CB59-4F7A-BC96-41DBF624BB6B}"/>
              </a:ext>
            </a:extLst>
          </p:cNvPr>
          <p:cNvPicPr>
            <a:picLocks noChangeAspect="1"/>
          </p:cNvPicPr>
          <p:nvPr/>
        </p:nvPicPr>
        <p:blipFill>
          <a:blip r:embed="rId3"/>
          <a:stretch>
            <a:fillRect/>
          </a:stretch>
        </p:blipFill>
        <p:spPr>
          <a:xfrm>
            <a:off x="4315882" y="3349262"/>
            <a:ext cx="4828118" cy="3493039"/>
          </a:xfrm>
          <a:prstGeom prst="rect">
            <a:avLst/>
          </a:prstGeom>
        </p:spPr>
      </p:pic>
    </p:spTree>
    <p:extLst>
      <p:ext uri="{BB962C8B-B14F-4D97-AF65-F5344CB8AC3E}">
        <p14:creationId xmlns:p14="http://schemas.microsoft.com/office/powerpoint/2010/main" val="607932932"/>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109639"/>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4./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đóng</a:t>
            </a:r>
            <a:r>
              <a:rPr lang="en-US" sz="2400" b="1" dirty="0">
                <a:solidFill>
                  <a:srgbClr val="FF0000"/>
                </a:solidFill>
              </a:rPr>
              <a:t> </a:t>
            </a:r>
            <a:r>
              <a:rPr lang="en-US" sz="2400" b="1" dirty="0" err="1">
                <a:solidFill>
                  <a:srgbClr val="FF0000"/>
                </a:solidFill>
              </a:rPr>
              <a:t>cắt</a:t>
            </a:r>
            <a:r>
              <a:rPr lang="en-US" sz="2400" b="1" dirty="0">
                <a:solidFill>
                  <a:srgbClr val="FF0000"/>
                </a:solidFill>
              </a:rPr>
              <a:t>, </a:t>
            </a:r>
            <a:r>
              <a:rPr lang="en-US" sz="2400" b="1" dirty="0" err="1">
                <a:solidFill>
                  <a:srgbClr val="FF0000"/>
                </a:solidFill>
              </a:rPr>
              <a:t>bảo</a:t>
            </a:r>
            <a:r>
              <a:rPr lang="en-US" sz="2400" b="1" dirty="0">
                <a:solidFill>
                  <a:srgbClr val="FF0000"/>
                </a:solidFill>
              </a:rPr>
              <a:t> </a:t>
            </a:r>
            <a:r>
              <a:rPr lang="en-US" sz="2400" b="1" dirty="0" err="1">
                <a:solidFill>
                  <a:srgbClr val="FF0000"/>
                </a:solidFill>
              </a:rPr>
              <a:t>vệ</a:t>
            </a:r>
            <a:r>
              <a:rPr lang="en-US" sz="2400" b="1" dirty="0">
                <a:solidFill>
                  <a:srgbClr val="FF0000"/>
                </a:solidFill>
              </a:rPr>
              <a:t> </a:t>
            </a:r>
            <a:r>
              <a:rPr lang="en-US" sz="2400" b="1" dirty="0" err="1">
                <a:solidFill>
                  <a:srgbClr val="FF0000"/>
                </a:solidFill>
              </a:rPr>
              <a:t>mạch</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b./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tắc</a:t>
            </a:r>
            <a:r>
              <a:rPr lang="en-US" sz="2400" dirty="0">
                <a:solidFill>
                  <a:srgbClr val="1405D1"/>
                </a:solidFill>
                <a:latin typeface="Arial" pitchFamily="34" charset="0"/>
                <a:cs typeface="Arial" pitchFamily="34" charset="0"/>
                <a:sym typeface="Symbol" panose="05050102010706020507" pitchFamily="18" charset="2"/>
              </a:rPr>
              <a:t>.</a:t>
            </a:r>
          </a:p>
          <a:p>
            <a:r>
              <a:rPr lang="en-US" sz="2400" dirty="0">
                <a:solidFill>
                  <a:srgbClr val="1405D1"/>
                </a:solidFill>
                <a:latin typeface="Arial" pitchFamily="34" charset="0"/>
                <a:cs typeface="Arial" pitchFamily="34" charset="0"/>
                <a:sym typeface="Symbol" panose="05050102010706020507" pitchFamily="18" charset="2"/>
              </a:rPr>
              <a:t>	</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nhỏ</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dưới</a:t>
            </a:r>
            <a:r>
              <a:rPr lang="en-US" sz="2400" dirty="0">
                <a:solidFill>
                  <a:srgbClr val="1405D1"/>
                </a:solidFill>
                <a:latin typeface="Arial" pitchFamily="34" charset="0"/>
                <a:cs typeface="Arial" pitchFamily="34" charset="0"/>
                <a:sym typeface="Symbol" panose="05050102010706020507" pitchFamily="18" charset="2"/>
              </a:rPr>
              <a:t> 5A.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tắc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cùng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chưa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sẵn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hai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6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tắc</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959004272"/>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8B7AFB-5743-46BF-9B0D-D211B613044C}"/>
              </a:ext>
            </a:extLst>
          </p:cNvPr>
          <p:cNvPicPr>
            <a:picLocks noChangeAspect="1"/>
          </p:cNvPicPr>
          <p:nvPr/>
        </p:nvPicPr>
        <p:blipFill>
          <a:blip r:embed="rId2"/>
          <a:stretch>
            <a:fillRect/>
          </a:stretch>
        </p:blipFill>
        <p:spPr>
          <a:xfrm>
            <a:off x="-108520" y="0"/>
            <a:ext cx="9252520" cy="6858000"/>
          </a:xfrm>
          <a:prstGeom prst="rect">
            <a:avLst/>
          </a:prstGeom>
        </p:spPr>
      </p:pic>
    </p:spTree>
    <p:extLst>
      <p:ext uri="{BB962C8B-B14F-4D97-AF65-F5344CB8AC3E}">
        <p14:creationId xmlns:p14="http://schemas.microsoft.com/office/powerpoint/2010/main" val="3102122718"/>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84830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4./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đóng</a:t>
            </a:r>
            <a:r>
              <a:rPr lang="en-US" sz="2400" b="1" dirty="0">
                <a:solidFill>
                  <a:srgbClr val="FF0000"/>
                </a:solidFill>
              </a:rPr>
              <a:t> </a:t>
            </a:r>
            <a:r>
              <a:rPr lang="en-US" sz="2400" b="1" dirty="0" err="1">
                <a:solidFill>
                  <a:srgbClr val="FF0000"/>
                </a:solidFill>
              </a:rPr>
              <a:t>cắt</a:t>
            </a:r>
            <a:r>
              <a:rPr lang="en-US" sz="2400" b="1" dirty="0">
                <a:solidFill>
                  <a:srgbClr val="FF0000"/>
                </a:solidFill>
              </a:rPr>
              <a:t>, </a:t>
            </a:r>
            <a:r>
              <a:rPr lang="en-US" sz="2400" b="1" dirty="0" err="1">
                <a:solidFill>
                  <a:srgbClr val="FF0000"/>
                </a:solidFill>
              </a:rPr>
              <a:t>bảo</a:t>
            </a:r>
            <a:r>
              <a:rPr lang="en-US" sz="2400" b="1" dirty="0">
                <a:solidFill>
                  <a:srgbClr val="FF0000"/>
                </a:solidFill>
              </a:rPr>
              <a:t> </a:t>
            </a:r>
            <a:r>
              <a:rPr lang="en-US" sz="2400" b="1" dirty="0" err="1">
                <a:solidFill>
                  <a:srgbClr val="FF0000"/>
                </a:solidFill>
              </a:rPr>
              <a:t>vệ</a:t>
            </a:r>
            <a:r>
              <a:rPr lang="en-US" sz="2400" b="1" dirty="0">
                <a:solidFill>
                  <a:srgbClr val="FF0000"/>
                </a:solidFill>
              </a:rPr>
              <a:t> </a:t>
            </a:r>
            <a:r>
              <a:rPr lang="en-US" sz="2400" b="1" dirty="0" err="1">
                <a:solidFill>
                  <a:srgbClr val="FF0000"/>
                </a:solidFill>
              </a:rPr>
              <a:t>mạch</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c./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r>
              <a:rPr lang="en-US" sz="2400" dirty="0">
                <a:solidFill>
                  <a:srgbClr val="1405D1"/>
                </a:solidFill>
                <a:latin typeface="Arial" pitchFamily="34" charset="0"/>
                <a:cs typeface="Arial" pitchFamily="34" charset="0"/>
                <a:sym typeface="Symbol" panose="05050102010706020507" pitchFamily="18" charset="2"/>
              </a:rPr>
              <a:t>	</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lắp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chờ</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sẵn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tủ</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bàn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ủi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tivi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này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phích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phân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biệt</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kiểu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lỗ</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lỗ</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phù</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hợp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lỗ</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318232472"/>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0AF7A9-69DA-4B2D-87D3-7155430A2E14}"/>
              </a:ext>
            </a:extLst>
          </p:cNvPr>
          <p:cNvPicPr>
            <a:picLocks noChangeAspect="1"/>
          </p:cNvPicPr>
          <p:nvPr/>
        </p:nvPicPr>
        <p:blipFill>
          <a:blip r:embed="rId2"/>
          <a:stretch>
            <a:fillRect/>
          </a:stretch>
        </p:blipFill>
        <p:spPr>
          <a:xfrm>
            <a:off x="-11886" y="-45126"/>
            <a:ext cx="5155731" cy="4914286"/>
          </a:xfrm>
          <a:prstGeom prst="rect">
            <a:avLst/>
          </a:prstGeom>
        </p:spPr>
      </p:pic>
      <p:pic>
        <p:nvPicPr>
          <p:cNvPr id="3" name="Picture 2">
            <a:extLst>
              <a:ext uri="{FF2B5EF4-FFF2-40B4-BE49-F238E27FC236}">
                <a16:creationId xmlns:a16="http://schemas.microsoft.com/office/drawing/2014/main" id="{FCAB6C6D-084C-4C52-8737-E861A4BB17C8}"/>
              </a:ext>
            </a:extLst>
          </p:cNvPr>
          <p:cNvPicPr>
            <a:picLocks noChangeAspect="1"/>
          </p:cNvPicPr>
          <p:nvPr/>
        </p:nvPicPr>
        <p:blipFill>
          <a:blip r:embed="rId3"/>
          <a:stretch>
            <a:fillRect/>
          </a:stretch>
        </p:blipFill>
        <p:spPr>
          <a:xfrm>
            <a:off x="4932040" y="-27384"/>
            <a:ext cx="4211960" cy="4933333"/>
          </a:xfrm>
          <a:prstGeom prst="rect">
            <a:avLst/>
          </a:prstGeom>
        </p:spPr>
      </p:pic>
    </p:spTree>
    <p:extLst>
      <p:ext uri="{BB962C8B-B14F-4D97-AF65-F5344CB8AC3E}">
        <p14:creationId xmlns:p14="http://schemas.microsoft.com/office/powerpoint/2010/main" val="13644047"/>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84830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truyền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loại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sinh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Nếu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nhỏ</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nhỏ</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do </a:t>
            </a:r>
            <a:r>
              <a:rPr lang="en-US" sz="2400" dirty="0" err="1">
                <a:solidFill>
                  <a:srgbClr val="1405D1"/>
                </a:solidFill>
                <a:latin typeface="Arial" pitchFamily="34" charset="0"/>
                <a:cs typeface="Arial" pitchFamily="34" charset="0"/>
                <a:sym typeface="Symbol" panose="05050102010706020507" pitchFamily="18" charset="2"/>
              </a:rPr>
              <a:t>đó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sinh</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liên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chi </a:t>
            </a:r>
            <a:r>
              <a:rPr lang="en-US" sz="2400" dirty="0" err="1">
                <a:solidFill>
                  <a:srgbClr val="1405D1"/>
                </a:solidFill>
                <a:latin typeface="Arial" pitchFamily="34" charset="0"/>
                <a:cs typeface="Arial" pitchFamily="34" charset="0"/>
                <a:sym typeface="Symbol" panose="05050102010706020507" pitchFamily="18" charset="2"/>
              </a:rPr>
              <a:t>phí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nếu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toán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tăng</a:t>
            </a:r>
            <a:r>
              <a:rPr lang="en-US" sz="2400" dirty="0">
                <a:solidFill>
                  <a:srgbClr val="1405D1"/>
                </a:solidFill>
                <a:latin typeface="Arial" pitchFamily="34" charset="0"/>
                <a:cs typeface="Arial" pitchFamily="34" charset="0"/>
                <a:sym typeface="Symbol" panose="05050102010706020507" pitchFamily="18" charset="2"/>
              </a:rPr>
              <a:t> chi </a:t>
            </a:r>
            <a:r>
              <a:rPr lang="en-US" sz="2400" dirty="0" err="1">
                <a:solidFill>
                  <a:srgbClr val="1405D1"/>
                </a:solidFill>
                <a:latin typeface="Arial" pitchFamily="34" charset="0"/>
                <a:cs typeface="Arial" pitchFamily="34" charset="0"/>
                <a:sym typeface="Symbol" panose="05050102010706020507" pitchFamily="18" charset="2"/>
              </a:rPr>
              <a:t>phí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a:t>
            </a:r>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950727810"/>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740307"/>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Thường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mức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a:t>
            </a:r>
          </a:p>
          <a:p>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này</a:t>
            </a:r>
            <a:r>
              <a:rPr lang="en-US" sz="2400" dirty="0">
                <a:solidFill>
                  <a:srgbClr val="1405D1"/>
                </a:solidFill>
                <a:latin typeface="Arial" pitchFamily="34" charset="0"/>
                <a:cs typeface="Arial" pitchFamily="34" charset="0"/>
                <a:sym typeface="Symbol" panose="05050102010706020507" pitchFamily="18" charset="2"/>
              </a:rPr>
              <a:t> do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xuất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tham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4048839494"/>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262979"/>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7A29FFE4-FF0D-478E-89E3-1A658A99B696}"/>
              </a:ext>
            </a:extLst>
          </p:cNvPr>
          <p:cNvGraphicFramePr>
            <a:graphicFrameLocks noChangeAspect="1"/>
          </p:cNvGraphicFramePr>
          <p:nvPr>
            <p:extLst>
              <p:ext uri="{D42A27DB-BD31-4B8C-83A1-F6EECF244321}">
                <p14:modId xmlns:p14="http://schemas.microsoft.com/office/powerpoint/2010/main" val="3162973030"/>
              </p:ext>
            </p:extLst>
          </p:nvPr>
        </p:nvGraphicFramePr>
        <p:xfrm>
          <a:off x="2831176" y="3881982"/>
          <a:ext cx="1944216" cy="648072"/>
        </p:xfrm>
        <a:graphic>
          <a:graphicData uri="http://schemas.openxmlformats.org/presentationml/2006/ole">
            <mc:AlternateContent xmlns:mc="http://schemas.openxmlformats.org/markup-compatibility/2006">
              <mc:Choice xmlns:v="urn:schemas-microsoft-com:vml" Requires="v">
                <p:oleObj name="Equation" r:id="rId3" imgW="723600" imgH="241200" progId="Equation.DSMT4">
                  <p:embed/>
                </p:oleObj>
              </mc:Choice>
              <mc:Fallback>
                <p:oleObj name="Equation" r:id="rId3" imgW="723600" imgH="241200" progId="Equation.DSMT4">
                  <p:embed/>
                  <p:pic>
                    <p:nvPicPr>
                      <p:cNvPr id="0" name=""/>
                      <p:cNvPicPr/>
                      <p:nvPr/>
                    </p:nvPicPr>
                    <p:blipFill>
                      <a:blip r:embed="rId4"/>
                      <a:stretch>
                        <a:fillRect/>
                      </a:stretch>
                    </p:blipFill>
                    <p:spPr>
                      <a:xfrm>
                        <a:off x="2831176" y="3881982"/>
                        <a:ext cx="1944216" cy="648072"/>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ACC4D5E7-DA24-431C-A1CF-3622275A7A45}"/>
              </a:ext>
            </a:extLst>
          </p:cNvPr>
          <p:cNvPicPr>
            <a:picLocks noChangeAspect="1"/>
          </p:cNvPicPr>
          <p:nvPr/>
        </p:nvPicPr>
        <p:blipFill>
          <a:blip r:embed="rId5"/>
          <a:stretch>
            <a:fillRect/>
          </a:stretch>
        </p:blipFill>
        <p:spPr>
          <a:xfrm>
            <a:off x="211136" y="4548625"/>
            <a:ext cx="8647143" cy="2140240"/>
          </a:xfrm>
          <a:prstGeom prst="rect">
            <a:avLst/>
          </a:prstGeom>
        </p:spPr>
      </p:pic>
    </p:spTree>
    <p:extLst>
      <p:ext uri="{BB962C8B-B14F-4D97-AF65-F5344CB8AC3E}">
        <p14:creationId xmlns:p14="http://schemas.microsoft.com/office/powerpoint/2010/main" val="1631159044"/>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109639"/>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cung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sau</a:t>
            </a:r>
            <a:r>
              <a:rPr lang="en-US" sz="2400" dirty="0">
                <a:solidFill>
                  <a:srgbClr val="1405D1"/>
                </a:solidFill>
                <a:latin typeface="Arial" pitchFamily="34" charset="0"/>
                <a:cs typeface="Arial" pitchFamily="34" charset="0"/>
                <a:sym typeface="Symbol" panose="05050102010706020507" pitchFamily="18" charset="2"/>
              </a:rPr>
              <a:t>:</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pha</a:t>
            </a:r>
            <a:r>
              <a:rPr lang="en-US" sz="2400" dirty="0">
                <a:solidFill>
                  <a:srgbClr val="1405D1"/>
                </a:solidFill>
                <a:latin typeface="Arial" pitchFamily="34" charset="0"/>
                <a:cs typeface="Arial" pitchFamily="34" charset="0"/>
                <a:sym typeface="Symbol" panose="05050102010706020507" pitchFamily="18" charset="2"/>
              </a:rPr>
              <a:t>:</a:t>
            </a:r>
          </a:p>
          <a:p>
            <a:endParaRPr lang="en-US" sz="2400" dirty="0">
              <a:solidFill>
                <a:srgbClr val="1405D1"/>
              </a:solidFill>
              <a:latin typeface="Arial" pitchFamily="34" charset="0"/>
              <a:cs typeface="Arial" pitchFamily="34" charset="0"/>
              <a:sym typeface="Symbol" panose="05050102010706020507" pitchFamily="18" charset="2"/>
            </a:endParaRPr>
          </a:p>
          <a:p>
            <a:endParaRPr lang="en-US" sz="2400" dirty="0">
              <a:solidFill>
                <a:srgbClr val="1405D1"/>
              </a:solidFill>
              <a:latin typeface="Arial" pitchFamily="34" charset="0"/>
              <a:cs typeface="Arial" pitchFamily="34" charset="0"/>
              <a:sym typeface="Symbol" panose="05050102010706020507" pitchFamily="18" charset="2"/>
            </a:endParaRP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pha</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7A29FFE4-FF0D-478E-89E3-1A658A99B696}"/>
              </a:ext>
            </a:extLst>
          </p:cNvPr>
          <p:cNvGraphicFramePr>
            <a:graphicFrameLocks noChangeAspect="1"/>
          </p:cNvGraphicFramePr>
          <p:nvPr>
            <p:extLst>
              <p:ext uri="{D42A27DB-BD31-4B8C-83A1-F6EECF244321}">
                <p14:modId xmlns:p14="http://schemas.microsoft.com/office/powerpoint/2010/main" val="707486792"/>
              </p:ext>
            </p:extLst>
          </p:nvPr>
        </p:nvGraphicFramePr>
        <p:xfrm>
          <a:off x="3707904" y="4365104"/>
          <a:ext cx="2232248" cy="871412"/>
        </p:xfrm>
        <a:graphic>
          <a:graphicData uri="http://schemas.openxmlformats.org/presentationml/2006/ole">
            <mc:AlternateContent xmlns:mc="http://schemas.openxmlformats.org/markup-compatibility/2006">
              <mc:Choice xmlns:v="urn:schemas-microsoft-com:vml" Requires="v">
                <p:oleObj name="Equation" r:id="rId3" imgW="1104840" imgH="431640" progId="Equation.DSMT4">
                  <p:embed/>
                </p:oleObj>
              </mc:Choice>
              <mc:Fallback>
                <p:oleObj name="Equation" r:id="rId3" imgW="1104840" imgH="431640" progId="Equation.DSMT4">
                  <p:embed/>
                  <p:pic>
                    <p:nvPicPr>
                      <p:cNvPr id="4" name="Object 3">
                        <a:extLst>
                          <a:ext uri="{FF2B5EF4-FFF2-40B4-BE49-F238E27FC236}">
                            <a16:creationId xmlns:a16="http://schemas.microsoft.com/office/drawing/2014/main" id="{7A29FFE4-FF0D-478E-89E3-1A658A99B696}"/>
                          </a:ext>
                        </a:extLst>
                      </p:cNvPr>
                      <p:cNvPicPr/>
                      <p:nvPr/>
                    </p:nvPicPr>
                    <p:blipFill>
                      <a:blip r:embed="rId4"/>
                      <a:stretch>
                        <a:fillRect/>
                      </a:stretch>
                    </p:blipFill>
                    <p:spPr>
                      <a:xfrm>
                        <a:off x="3707904" y="4365104"/>
                        <a:ext cx="2232248" cy="87141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B62FD25C-9B99-4030-8821-92C7F4CD2B91}"/>
              </a:ext>
            </a:extLst>
          </p:cNvPr>
          <p:cNvGraphicFramePr>
            <a:graphicFrameLocks noChangeAspect="1"/>
          </p:cNvGraphicFramePr>
          <p:nvPr>
            <p:extLst>
              <p:ext uri="{D42A27DB-BD31-4B8C-83A1-F6EECF244321}">
                <p14:modId xmlns:p14="http://schemas.microsoft.com/office/powerpoint/2010/main" val="3489414850"/>
              </p:ext>
            </p:extLst>
          </p:nvPr>
        </p:nvGraphicFramePr>
        <p:xfrm>
          <a:off x="3704262" y="5638006"/>
          <a:ext cx="2566988" cy="896937"/>
        </p:xfrm>
        <a:graphic>
          <a:graphicData uri="http://schemas.openxmlformats.org/presentationml/2006/ole">
            <mc:AlternateContent xmlns:mc="http://schemas.openxmlformats.org/markup-compatibility/2006">
              <mc:Choice xmlns:v="urn:schemas-microsoft-com:vml" Requires="v">
                <p:oleObj name="Equation" r:id="rId5" imgW="1269720" imgH="444240" progId="Equation.DSMT4">
                  <p:embed/>
                </p:oleObj>
              </mc:Choice>
              <mc:Fallback>
                <p:oleObj name="Equation" r:id="rId5" imgW="1269720" imgH="444240" progId="Equation.DSMT4">
                  <p:embed/>
                  <p:pic>
                    <p:nvPicPr>
                      <p:cNvPr id="4" name="Object 3">
                        <a:extLst>
                          <a:ext uri="{FF2B5EF4-FFF2-40B4-BE49-F238E27FC236}">
                            <a16:creationId xmlns:a16="http://schemas.microsoft.com/office/drawing/2014/main" id="{7A29FFE4-FF0D-478E-89E3-1A658A99B696}"/>
                          </a:ext>
                        </a:extLst>
                      </p:cNvPr>
                      <p:cNvPicPr/>
                      <p:nvPr/>
                    </p:nvPicPr>
                    <p:blipFill>
                      <a:blip r:embed="rId6"/>
                      <a:stretch>
                        <a:fillRect/>
                      </a:stretch>
                    </p:blipFill>
                    <p:spPr>
                      <a:xfrm>
                        <a:off x="3704262" y="5638006"/>
                        <a:ext cx="2566988" cy="896937"/>
                      </a:xfrm>
                      <a:prstGeom prst="rect">
                        <a:avLst/>
                      </a:prstGeom>
                    </p:spPr>
                  </p:pic>
                </p:oleObj>
              </mc:Fallback>
            </mc:AlternateContent>
          </a:graphicData>
        </a:graphic>
      </p:graphicFrame>
    </p:spTree>
    <p:extLst>
      <p:ext uri="{BB962C8B-B14F-4D97-AF65-F5344CB8AC3E}">
        <p14:creationId xmlns:p14="http://schemas.microsoft.com/office/powerpoint/2010/main" val="3300342893"/>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2677656"/>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 </a:t>
            </a: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AC3BBE81-FADD-4C9F-83EC-5861B08E6230}"/>
              </a:ext>
            </a:extLst>
          </p:cNvPr>
          <p:cNvPicPr>
            <a:picLocks noChangeAspect="1"/>
          </p:cNvPicPr>
          <p:nvPr/>
        </p:nvPicPr>
        <p:blipFill>
          <a:blip r:embed="rId3"/>
          <a:stretch>
            <a:fillRect/>
          </a:stretch>
        </p:blipFill>
        <p:spPr>
          <a:xfrm>
            <a:off x="718874" y="3140968"/>
            <a:ext cx="7605156" cy="3494677"/>
          </a:xfrm>
          <a:prstGeom prst="rect">
            <a:avLst/>
          </a:prstGeom>
        </p:spPr>
      </p:pic>
    </p:spTree>
    <p:extLst>
      <p:ext uri="{BB962C8B-B14F-4D97-AF65-F5344CB8AC3E}">
        <p14:creationId xmlns:p14="http://schemas.microsoft.com/office/powerpoint/2010/main" val="360272568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5632311"/>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err="1">
                <a:solidFill>
                  <a:srgbClr val="FF0000"/>
                </a:solidFill>
              </a:rPr>
              <a:t>II.Hệ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Nguồn</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a:solidFill>
                  <a:srgbClr val="1405D1"/>
                </a:solidFill>
                <a:latin typeface="Arial" pitchFamily="34" charset="0"/>
                <a:cs typeface="Arial" pitchFamily="34" charset="0"/>
              </a:rPr>
              <a:t>Do </a:t>
            </a:r>
            <a:r>
              <a:rPr lang="en-US" sz="2400" dirty="0" err="1">
                <a:solidFill>
                  <a:srgbClr val="1405D1"/>
                </a:solidFill>
                <a:latin typeface="Arial" pitchFamily="34" charset="0"/>
                <a:cs typeface="Arial" pitchFamily="34" charset="0"/>
              </a:rPr>
              <a:t>yêu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nguyên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liệu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sở</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tầng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tâm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đô</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truyền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hàng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trăm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hàng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nghìn</a:t>
            </a:r>
            <a:r>
              <a:rPr lang="en-US" sz="2400" dirty="0">
                <a:solidFill>
                  <a:srgbClr val="1405D1"/>
                </a:solidFill>
                <a:latin typeface="Arial" pitchFamily="34" charset="0"/>
                <a:cs typeface="Arial" pitchFamily="34" charset="0"/>
              </a:rPr>
              <a:t> km.</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truyền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thủy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An </a:t>
            </a:r>
            <a:r>
              <a:rPr lang="en-US" sz="2400" dirty="0" err="1">
                <a:solidFill>
                  <a:srgbClr val="1405D1"/>
                </a:solidFill>
                <a:latin typeface="Arial" pitchFamily="34" charset="0"/>
                <a:cs typeface="Arial" pitchFamily="34" charset="0"/>
              </a:rPr>
              <a:t>về</a:t>
            </a:r>
            <a:r>
              <a:rPr lang="en-US" sz="2400" dirty="0">
                <a:solidFill>
                  <a:srgbClr val="1405D1"/>
                </a:solidFill>
                <a:latin typeface="Arial" pitchFamily="34" charset="0"/>
                <a:cs typeface="Arial" pitchFamily="34" charset="0"/>
              </a:rPr>
              <a:t> TP.HCM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khoảng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70km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nâng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lên</a:t>
            </a:r>
            <a:r>
              <a:rPr lang="en-US" sz="2400" dirty="0">
                <a:solidFill>
                  <a:srgbClr val="1405D1"/>
                </a:solidFill>
                <a:latin typeface="Arial" pitchFamily="34" charset="0"/>
                <a:cs typeface="Arial" pitchFamily="34" charset="0"/>
              </a:rPr>
              <a:t> 110kV,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thủy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Hòa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về</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Tp.HCM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khoảng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cách</a:t>
            </a:r>
            <a:r>
              <a:rPr lang="en-US" sz="2400" dirty="0">
                <a:solidFill>
                  <a:srgbClr val="1405D1"/>
                </a:solidFill>
                <a:latin typeface="Arial" pitchFamily="34" charset="0"/>
                <a:cs typeface="Arial" pitchFamily="34" charset="0"/>
              </a:rPr>
              <a:t> 1700km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nâng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lên</a:t>
            </a:r>
            <a:r>
              <a:rPr lang="en-US" sz="2400" dirty="0">
                <a:solidFill>
                  <a:srgbClr val="1405D1"/>
                </a:solidFill>
                <a:latin typeface="Arial" pitchFamily="34" charset="0"/>
                <a:cs typeface="Arial" pitchFamily="34" charset="0"/>
              </a:rPr>
              <a:t> 500kV</a:t>
            </a:r>
          </a:p>
        </p:txBody>
      </p:sp>
    </p:spTree>
    <p:extLst>
      <p:ext uri="{BB962C8B-B14F-4D97-AF65-F5344CB8AC3E}">
        <p14:creationId xmlns:p14="http://schemas.microsoft.com/office/powerpoint/2010/main" val="346000466"/>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378565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tiết</a:t>
            </a:r>
            <a:r>
              <a:rPr lang="en-US" sz="2400" b="1" dirty="0">
                <a:solidFill>
                  <a:srgbClr val="FF0000"/>
                </a:solidFill>
              </a:rPr>
              <a:t> </a:t>
            </a:r>
            <a:r>
              <a:rPr lang="en-US" sz="2400" b="1" dirty="0" err="1">
                <a:solidFill>
                  <a:srgbClr val="FF0000"/>
                </a:solidFill>
              </a:rPr>
              <a:t>diện</a:t>
            </a:r>
            <a:r>
              <a:rPr lang="en-US" sz="2400" b="1" dirty="0">
                <a:solidFill>
                  <a:srgbClr val="FF0000"/>
                </a:solidFill>
              </a:rPr>
              <a:t> </a:t>
            </a:r>
            <a:r>
              <a:rPr lang="en-US" sz="2400" b="1" dirty="0" err="1">
                <a:solidFill>
                  <a:srgbClr val="FF0000"/>
                </a:solidFill>
              </a:rPr>
              <a:t>dây</a:t>
            </a:r>
            <a:r>
              <a:rPr lang="en-US" sz="2400" b="1" dirty="0">
                <a:solidFill>
                  <a:srgbClr val="FF0000"/>
                </a:solidFill>
              </a:rPr>
              <a:t>.`</a:t>
            </a:r>
          </a:p>
          <a:p>
            <a:r>
              <a:rPr lang="en-US" sz="2400" dirty="0">
                <a:solidFill>
                  <a:srgbClr val="1405D1"/>
                </a:solidFill>
                <a:latin typeface="Arial" pitchFamily="34" charset="0"/>
                <a:cs typeface="Arial" pitchFamily="34" charset="0"/>
                <a:sym typeface="Symbol" panose="05050102010706020507" pitchFamily="18" charset="2"/>
              </a:rPr>
              <a:t> </a:t>
            </a:r>
          </a:p>
          <a:p>
            <a:r>
              <a:rPr lang="en-US" sz="2400" dirty="0">
                <a:solidFill>
                  <a:srgbClr val="1405D1"/>
                </a:solidFill>
                <a:latin typeface="Arial" pitchFamily="34" charset="0"/>
                <a:cs typeface="Arial" pitchFamily="34" charset="0"/>
                <a:sym typeface="Symbol" panose="05050102010706020507" pitchFamily="18" charset="2"/>
              </a:rPr>
              <a:t>VÍ DỤ 1: </a:t>
            </a:r>
            <a:r>
              <a:rPr lang="en-US" sz="2400" dirty="0" err="1">
                <a:solidFill>
                  <a:srgbClr val="1405D1"/>
                </a:solidFill>
                <a:latin typeface="Arial" pitchFamily="34" charset="0"/>
                <a:cs typeface="Arial" pitchFamily="34" charset="0"/>
                <a:sym typeface="Symbol" panose="05050102010706020507" pitchFamily="18" charset="2"/>
              </a:rPr>
              <a:t>Tinh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bọc</a:t>
            </a:r>
            <a:r>
              <a:rPr lang="en-US" sz="2400" dirty="0">
                <a:solidFill>
                  <a:srgbClr val="1405D1"/>
                </a:solidFill>
                <a:latin typeface="Arial" pitchFamily="34" charset="0"/>
                <a:cs typeface="Arial" pitchFamily="34" charset="0"/>
                <a:sym typeface="Symbol" panose="05050102010706020507" pitchFamily="18" charset="2"/>
              </a:rPr>
              <a:t> PVC </a:t>
            </a:r>
            <a:r>
              <a:rPr lang="en-US" sz="2400" dirty="0" err="1">
                <a:solidFill>
                  <a:srgbClr val="1405D1"/>
                </a:solidFill>
                <a:latin typeface="Arial" pitchFamily="34" charset="0"/>
                <a:cs typeface="Arial" pitchFamily="34" charset="0"/>
                <a:sym typeface="Symbol" panose="05050102010706020507" pitchFamily="18" charset="2"/>
              </a:rPr>
              <a:t>chôn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huỳnh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2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dài</a:t>
            </a:r>
            <a:r>
              <a:rPr lang="en-US" sz="2400" dirty="0">
                <a:solidFill>
                  <a:srgbClr val="1405D1"/>
                </a:solidFill>
                <a:latin typeface="Arial" pitchFamily="34" charset="0"/>
                <a:cs typeface="Arial" pitchFamily="34" charset="0"/>
                <a:sym typeface="Symbol" panose="05050102010706020507" pitchFamily="18" charset="2"/>
              </a:rPr>
              <a:t> 1,2m;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55W,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220V, cos=0,6. Cho </a:t>
            </a:r>
            <a:r>
              <a:rPr lang="en-US" sz="2400" dirty="0" err="1">
                <a:solidFill>
                  <a:srgbClr val="1405D1"/>
                </a:solidFill>
                <a:latin typeface="Arial" pitchFamily="34" charset="0"/>
                <a:cs typeface="Arial" pitchFamily="34" charset="0"/>
                <a:sym typeface="Symbol" panose="05050102010706020507" pitchFamily="18" charset="2"/>
              </a:rPr>
              <a:t>biết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môi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35</a:t>
            </a:r>
            <a:r>
              <a:rPr lang="en-US" sz="2400" baseline="30000" dirty="0">
                <a:solidFill>
                  <a:srgbClr val="1405D1"/>
                </a:solidFill>
                <a:latin typeface="Arial" pitchFamily="34" charset="0"/>
                <a:cs typeface="Arial" pitchFamily="34" charset="0"/>
                <a:sym typeface="Symbol" panose="05050102010706020507" pitchFamily="18" charset="2"/>
              </a:rPr>
              <a:t>0</a:t>
            </a:r>
            <a:r>
              <a:rPr lang="en-US" sz="2400" dirty="0">
                <a:solidFill>
                  <a:srgbClr val="1405D1"/>
                </a:solidFill>
                <a:latin typeface="Arial" pitchFamily="34" charset="0"/>
                <a:cs typeface="Arial" pitchFamily="34" charset="0"/>
                <a:sym typeface="Symbol" panose="05050102010706020507" pitchFamily="18" charset="2"/>
              </a:rPr>
              <a:t>C.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790824624"/>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085906-7953-4CD2-B3B1-A2D742CB724F}"/>
              </a:ext>
            </a:extLst>
          </p:cNvPr>
          <p:cNvPicPr>
            <a:picLocks noChangeAspect="1"/>
          </p:cNvPicPr>
          <p:nvPr/>
        </p:nvPicPr>
        <p:blipFill>
          <a:blip r:embed="rId2"/>
          <a:stretch>
            <a:fillRect/>
          </a:stretch>
        </p:blipFill>
        <p:spPr>
          <a:xfrm>
            <a:off x="254749" y="1678496"/>
            <a:ext cx="8634501" cy="3501008"/>
          </a:xfrm>
          <a:prstGeom prst="rect">
            <a:avLst/>
          </a:prstGeom>
        </p:spPr>
      </p:pic>
    </p:spTree>
    <p:extLst>
      <p:ext uri="{BB962C8B-B14F-4D97-AF65-F5344CB8AC3E}">
        <p14:creationId xmlns:p14="http://schemas.microsoft.com/office/powerpoint/2010/main" val="2850076704"/>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207514-DE9D-4F2D-AB7A-0F372F4F4A2D}"/>
              </a:ext>
            </a:extLst>
          </p:cNvPr>
          <p:cNvPicPr>
            <a:picLocks noChangeAspect="1"/>
          </p:cNvPicPr>
          <p:nvPr/>
        </p:nvPicPr>
        <p:blipFill>
          <a:blip r:embed="rId2"/>
          <a:stretch>
            <a:fillRect/>
          </a:stretch>
        </p:blipFill>
        <p:spPr>
          <a:xfrm>
            <a:off x="678081" y="1484784"/>
            <a:ext cx="7787837" cy="4570958"/>
          </a:xfrm>
          <a:prstGeom prst="rect">
            <a:avLst/>
          </a:prstGeom>
        </p:spPr>
      </p:pic>
    </p:spTree>
    <p:extLst>
      <p:ext uri="{BB962C8B-B14F-4D97-AF65-F5344CB8AC3E}">
        <p14:creationId xmlns:p14="http://schemas.microsoft.com/office/powerpoint/2010/main" val="2759863119"/>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C0D95D-4C5A-44D5-97A4-EB6E76F933AB}"/>
              </a:ext>
            </a:extLst>
          </p:cNvPr>
          <p:cNvPicPr>
            <a:picLocks noChangeAspect="1"/>
          </p:cNvPicPr>
          <p:nvPr/>
        </p:nvPicPr>
        <p:blipFill>
          <a:blip r:embed="rId2"/>
          <a:stretch>
            <a:fillRect/>
          </a:stretch>
        </p:blipFill>
        <p:spPr>
          <a:xfrm>
            <a:off x="971600" y="1268760"/>
            <a:ext cx="7757824" cy="3879434"/>
          </a:xfrm>
          <a:prstGeom prst="rect">
            <a:avLst/>
          </a:prstGeom>
        </p:spPr>
      </p:pic>
    </p:spTree>
    <p:extLst>
      <p:ext uri="{BB962C8B-B14F-4D97-AF65-F5344CB8AC3E}">
        <p14:creationId xmlns:p14="http://schemas.microsoft.com/office/powerpoint/2010/main" val="171327797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E03973-F340-4FB4-AE0E-8031EBAC7A1C}"/>
              </a:ext>
            </a:extLst>
          </p:cNvPr>
          <p:cNvPicPr>
            <a:picLocks noChangeAspect="1"/>
          </p:cNvPicPr>
          <p:nvPr/>
        </p:nvPicPr>
        <p:blipFill>
          <a:blip r:embed="rId2"/>
          <a:stretch>
            <a:fillRect/>
          </a:stretch>
        </p:blipFill>
        <p:spPr>
          <a:xfrm>
            <a:off x="396552" y="1340768"/>
            <a:ext cx="8350896" cy="4557016"/>
          </a:xfrm>
          <a:prstGeom prst="rect">
            <a:avLst/>
          </a:prstGeom>
        </p:spPr>
      </p:pic>
    </p:spTree>
    <p:extLst>
      <p:ext uri="{BB962C8B-B14F-4D97-AF65-F5344CB8AC3E}">
        <p14:creationId xmlns:p14="http://schemas.microsoft.com/office/powerpoint/2010/main" val="2263545488"/>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632311"/>
          </a:xfrm>
          <a:prstGeom prst="rect">
            <a:avLst/>
          </a:prstGeom>
          <a:noFill/>
        </p:spPr>
        <p:txBody>
          <a:bodyPr wrap="square" rtlCol="0">
            <a:spAutoFit/>
          </a:bodyPr>
          <a:lstStyle/>
          <a:p>
            <a:r>
              <a:rPr lang="en-US" sz="2400" b="1" dirty="0" err="1">
                <a:solidFill>
                  <a:srgbClr val="FF0000"/>
                </a:solidFill>
              </a:rPr>
              <a:t>Giải</a:t>
            </a:r>
            <a:r>
              <a:rPr lang="en-US" sz="2400" b="1" dirty="0">
                <a:solidFill>
                  <a:srgbClr val="FF0000"/>
                </a:solidFill>
              </a:rPr>
              <a:t>: </a:t>
            </a:r>
          </a:p>
          <a:p>
            <a:r>
              <a:rPr lang="en-US" sz="2400" dirty="0">
                <a:solidFill>
                  <a:srgbClr val="1405D1"/>
                </a:solidFill>
                <a:latin typeface="Arial" pitchFamily="34" charset="0"/>
                <a:cs typeface="Arial" pitchFamily="34" charset="0"/>
                <a:sym typeface="Symbol" panose="05050102010706020507" pitchFamily="18" charset="2"/>
              </a:rPr>
              <a:t> </a:t>
            </a: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huỳnh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a:t>
            </a:r>
            <a:r>
              <a:rPr lang="en-US" sz="2400" baseline="-25000" dirty="0" err="1">
                <a:solidFill>
                  <a:srgbClr val="1405D1"/>
                </a:solidFill>
                <a:latin typeface="Arial" pitchFamily="34" charset="0"/>
                <a:cs typeface="Arial" pitchFamily="34" charset="0"/>
                <a:sym typeface="Symbol" panose="05050102010706020507" pitchFamily="18" charset="2"/>
              </a:rPr>
              <a:t>n</a:t>
            </a:r>
            <a:r>
              <a:rPr lang="en-US" sz="2400" dirty="0">
                <a:solidFill>
                  <a:srgbClr val="1405D1"/>
                </a:solidFill>
                <a:latin typeface="Arial" pitchFamily="34" charset="0"/>
                <a:cs typeface="Arial" pitchFamily="34" charset="0"/>
                <a:sym typeface="Symbol" panose="05050102010706020507" pitchFamily="18" charset="2"/>
              </a:rPr>
              <a:t>=K</a:t>
            </a:r>
            <a:r>
              <a:rPr lang="en-US" sz="2400" baseline="-25000" dirty="0">
                <a:solidFill>
                  <a:srgbClr val="1405D1"/>
                </a:solidFill>
                <a:latin typeface="Arial" pitchFamily="34" charset="0"/>
                <a:cs typeface="Arial" pitchFamily="34" charset="0"/>
                <a:sym typeface="Symbol" panose="05050102010706020507" pitchFamily="18" charset="2"/>
              </a:rPr>
              <a:t>1</a:t>
            </a:r>
            <a:r>
              <a:rPr lang="en-US" sz="2400" dirty="0">
                <a:solidFill>
                  <a:srgbClr val="1405D1"/>
                </a:solidFill>
                <a:latin typeface="Arial" pitchFamily="34" charset="0"/>
                <a:cs typeface="Arial" pitchFamily="34" charset="0"/>
                <a:sym typeface="Symbol" panose="05050102010706020507" pitchFamily="18" charset="2"/>
              </a:rPr>
              <a:t>.K</a:t>
            </a:r>
            <a:r>
              <a:rPr lang="en-US" sz="2400" baseline="-25000" dirty="0">
                <a:solidFill>
                  <a:srgbClr val="1405D1"/>
                </a:solidFill>
                <a:latin typeface="Arial" pitchFamily="34" charset="0"/>
                <a:cs typeface="Arial" pitchFamily="34" charset="0"/>
                <a:sym typeface="Symbol" panose="05050102010706020507" pitchFamily="18" charset="2"/>
              </a:rPr>
              <a:t>2.</a:t>
            </a:r>
            <a:r>
              <a:rPr lang="en-US" sz="2400" dirty="0">
                <a:solidFill>
                  <a:srgbClr val="1405D1"/>
                </a:solidFill>
                <a:latin typeface="Arial" pitchFamily="34" charset="0"/>
                <a:cs typeface="Arial" pitchFamily="34" charset="0"/>
                <a:sym typeface="Symbol" panose="05050102010706020507" pitchFamily="18" charset="2"/>
              </a:rPr>
              <a:t>K</a:t>
            </a:r>
            <a:r>
              <a:rPr lang="en-US" sz="2400" baseline="-25000" dirty="0">
                <a:solidFill>
                  <a:srgbClr val="1405D1"/>
                </a:solidFill>
                <a:latin typeface="Arial" pitchFamily="34" charset="0"/>
                <a:cs typeface="Arial" pitchFamily="34" charset="0"/>
                <a:sym typeface="Symbol" panose="05050102010706020507" pitchFamily="18" charset="2"/>
              </a:rPr>
              <a:t>3</a:t>
            </a: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tìm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a:t>
            </a:r>
          </a:p>
          <a:p>
            <a:pPr lvl="1"/>
            <a:r>
              <a:rPr lang="en-US" sz="2400" dirty="0">
                <a:solidFill>
                  <a:srgbClr val="1405D1"/>
                </a:solidFill>
                <a:latin typeface="Arial" pitchFamily="34" charset="0"/>
                <a:cs typeface="Arial" pitchFamily="34" charset="0"/>
                <a:sym typeface="Symbol" panose="05050102010706020507" pitchFamily="18" charset="2"/>
              </a:rPr>
              <a:t>+ K1=0,7</a:t>
            </a:r>
          </a:p>
          <a:p>
            <a:pPr lvl="1"/>
            <a:r>
              <a:rPr lang="en-US" sz="2400" dirty="0">
                <a:solidFill>
                  <a:srgbClr val="1405D1"/>
                </a:solidFill>
                <a:latin typeface="Arial" pitchFamily="34" charset="0"/>
                <a:cs typeface="Arial" pitchFamily="34" charset="0"/>
                <a:sym typeface="Symbol" panose="05050102010706020507" pitchFamily="18" charset="2"/>
              </a:rPr>
              <a:t>+ K2=1 (</a:t>
            </a:r>
            <a:r>
              <a:rPr lang="en-US" sz="2400" dirty="0" err="1">
                <a:solidFill>
                  <a:srgbClr val="1405D1"/>
                </a:solidFill>
                <a:latin typeface="Arial" pitchFamily="34" charset="0"/>
                <a:cs typeface="Arial" pitchFamily="34" charset="0"/>
                <a:sym typeface="Symbol" panose="05050102010706020507" pitchFamily="18" charset="2"/>
              </a:rPr>
              <a:t>Chôn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a:t>
            </a:r>
          </a:p>
          <a:p>
            <a:pPr lvl="1"/>
            <a:r>
              <a:rPr lang="en-US" sz="2400" dirty="0">
                <a:solidFill>
                  <a:srgbClr val="1405D1"/>
                </a:solidFill>
                <a:latin typeface="Arial" pitchFamily="34" charset="0"/>
                <a:cs typeface="Arial" pitchFamily="34" charset="0"/>
                <a:sym typeface="Symbol" panose="05050102010706020507" pitchFamily="18" charset="2"/>
              </a:rPr>
              <a:t>+ K3=0,93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PVC)</a:t>
            </a:r>
          </a:p>
          <a:p>
            <a:pPr lvl="1"/>
            <a:endParaRPr lang="en-US" sz="2400" dirty="0">
              <a:solidFill>
                <a:srgbClr val="1405D1"/>
              </a:solidFill>
              <a:latin typeface="Arial" pitchFamily="34" charset="0"/>
              <a:cs typeface="Arial" pitchFamily="34" charset="0"/>
              <a:sym typeface="Symbol" panose="05050102010706020507" pitchFamily="18" charset="2"/>
            </a:endParaRPr>
          </a:p>
          <a:p>
            <a:pPr lvl="1"/>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Kn</a:t>
            </a:r>
            <a:r>
              <a:rPr lang="en-US" sz="2400" dirty="0">
                <a:solidFill>
                  <a:srgbClr val="1405D1"/>
                </a:solidFill>
                <a:latin typeface="Arial" pitchFamily="34" charset="0"/>
                <a:cs typeface="Arial" pitchFamily="34" charset="0"/>
                <a:sym typeface="Symbol" panose="05050102010706020507" pitchFamily="18" charset="2"/>
              </a:rPr>
              <a:t>:</a:t>
            </a:r>
          </a:p>
          <a:p>
            <a:pPr lvl="1"/>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06B6E88D-8EF6-4B45-A984-B3E79C2554D8}"/>
              </a:ext>
            </a:extLst>
          </p:cNvPr>
          <p:cNvGraphicFramePr>
            <a:graphicFrameLocks noChangeAspect="1"/>
          </p:cNvGraphicFramePr>
          <p:nvPr>
            <p:extLst>
              <p:ext uri="{D42A27DB-BD31-4B8C-83A1-F6EECF244321}">
                <p14:modId xmlns:p14="http://schemas.microsoft.com/office/powerpoint/2010/main" val="4068813287"/>
              </p:ext>
            </p:extLst>
          </p:nvPr>
        </p:nvGraphicFramePr>
        <p:xfrm>
          <a:off x="2475299" y="2348880"/>
          <a:ext cx="4193402" cy="792087"/>
        </p:xfrm>
        <a:graphic>
          <a:graphicData uri="http://schemas.openxmlformats.org/presentationml/2006/ole">
            <mc:AlternateContent xmlns:mc="http://schemas.openxmlformats.org/markup-compatibility/2006">
              <mc:Choice xmlns:v="urn:schemas-microsoft-com:vml" Requires="v">
                <p:oleObj name="Equation" r:id="rId3" imgW="2286000" imgH="431640" progId="Equation.DSMT4">
                  <p:embed/>
                </p:oleObj>
              </mc:Choice>
              <mc:Fallback>
                <p:oleObj name="Equation" r:id="rId3" imgW="2286000" imgH="431640" progId="Equation.DSMT4">
                  <p:embed/>
                  <p:pic>
                    <p:nvPicPr>
                      <p:cNvPr id="0" name=""/>
                      <p:cNvPicPr/>
                      <p:nvPr/>
                    </p:nvPicPr>
                    <p:blipFill>
                      <a:blip r:embed="rId4"/>
                      <a:stretch>
                        <a:fillRect/>
                      </a:stretch>
                    </p:blipFill>
                    <p:spPr>
                      <a:xfrm>
                        <a:off x="2475299" y="2348880"/>
                        <a:ext cx="4193402" cy="792087"/>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3C66FAA-6A72-4866-ADB0-ED440FEF52E1}"/>
              </a:ext>
            </a:extLst>
          </p:cNvPr>
          <p:cNvGraphicFramePr>
            <a:graphicFrameLocks noChangeAspect="1"/>
          </p:cNvGraphicFramePr>
          <p:nvPr>
            <p:extLst>
              <p:ext uri="{D42A27DB-BD31-4B8C-83A1-F6EECF244321}">
                <p14:modId xmlns:p14="http://schemas.microsoft.com/office/powerpoint/2010/main" val="3564103179"/>
              </p:ext>
            </p:extLst>
          </p:nvPr>
        </p:nvGraphicFramePr>
        <p:xfrm>
          <a:off x="2475299" y="5886450"/>
          <a:ext cx="2632075" cy="419100"/>
        </p:xfrm>
        <a:graphic>
          <a:graphicData uri="http://schemas.openxmlformats.org/presentationml/2006/ole">
            <mc:AlternateContent xmlns:mc="http://schemas.openxmlformats.org/markup-compatibility/2006">
              <mc:Choice xmlns:v="urn:schemas-microsoft-com:vml" Requires="v">
                <p:oleObj name="Equation" r:id="rId5" imgW="1434960" imgH="228600" progId="Equation.DSMT4">
                  <p:embed/>
                </p:oleObj>
              </mc:Choice>
              <mc:Fallback>
                <p:oleObj name="Equation" r:id="rId5" imgW="1434960" imgH="228600" progId="Equation.DSMT4">
                  <p:embed/>
                  <p:pic>
                    <p:nvPicPr>
                      <p:cNvPr id="4" name="Object 3">
                        <a:extLst>
                          <a:ext uri="{FF2B5EF4-FFF2-40B4-BE49-F238E27FC236}">
                            <a16:creationId xmlns:a16="http://schemas.microsoft.com/office/drawing/2014/main" id="{06B6E88D-8EF6-4B45-A984-B3E79C2554D8}"/>
                          </a:ext>
                        </a:extLst>
                      </p:cNvPr>
                      <p:cNvPicPr/>
                      <p:nvPr/>
                    </p:nvPicPr>
                    <p:blipFill>
                      <a:blip r:embed="rId6"/>
                      <a:stretch>
                        <a:fillRect/>
                      </a:stretch>
                    </p:blipFill>
                    <p:spPr>
                      <a:xfrm>
                        <a:off x="2475299" y="5886450"/>
                        <a:ext cx="2632075" cy="419100"/>
                      </a:xfrm>
                      <a:prstGeom prst="rect">
                        <a:avLst/>
                      </a:prstGeom>
                    </p:spPr>
                  </p:pic>
                </p:oleObj>
              </mc:Fallback>
            </mc:AlternateContent>
          </a:graphicData>
        </a:graphic>
      </p:graphicFrame>
    </p:spTree>
    <p:extLst>
      <p:ext uri="{BB962C8B-B14F-4D97-AF65-F5344CB8AC3E}">
        <p14:creationId xmlns:p14="http://schemas.microsoft.com/office/powerpoint/2010/main" val="1010233178"/>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3046988"/>
          </a:xfrm>
          <a:prstGeom prst="rect">
            <a:avLst/>
          </a:prstGeom>
          <a:noFill/>
        </p:spPr>
        <p:txBody>
          <a:bodyPr wrap="square" rtlCol="0">
            <a:spAutoFit/>
          </a:bodyPr>
          <a:lstStyle/>
          <a:p>
            <a:r>
              <a:rPr lang="en-US" sz="2400" b="1" dirty="0" err="1">
                <a:solidFill>
                  <a:srgbClr val="FF0000"/>
                </a:solidFill>
              </a:rPr>
              <a:t>Giải</a:t>
            </a:r>
            <a:r>
              <a:rPr lang="en-US" sz="2400" b="1" dirty="0">
                <a:solidFill>
                  <a:srgbClr val="FF0000"/>
                </a:solidFill>
              </a:rPr>
              <a:t>: </a:t>
            </a:r>
          </a:p>
          <a:p>
            <a:r>
              <a:rPr lang="en-US" sz="2400" dirty="0">
                <a:solidFill>
                  <a:srgbClr val="1405D1"/>
                </a:solidFill>
                <a:latin typeface="Arial" pitchFamily="34" charset="0"/>
                <a:cs typeface="Arial" pitchFamily="34" charset="0"/>
                <a:sym typeface="Symbol" panose="05050102010706020507" pitchFamily="18" charset="2"/>
              </a:rPr>
              <a:t> </a:t>
            </a: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lvl="1"/>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dẫn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ruột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đồng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bọc</a:t>
            </a:r>
            <a:r>
              <a:rPr lang="en-US" sz="2400" dirty="0">
                <a:solidFill>
                  <a:srgbClr val="1405D1"/>
                </a:solidFill>
                <a:latin typeface="Arial" pitchFamily="34" charset="0"/>
                <a:cs typeface="Arial" pitchFamily="34" charset="0"/>
              </a:rPr>
              <a:t> PVC </a:t>
            </a:r>
            <a:r>
              <a:rPr lang="en-US" sz="2400" dirty="0" err="1">
                <a:solidFill>
                  <a:srgbClr val="1405D1"/>
                </a:solidFill>
                <a:latin typeface="Arial" pitchFamily="34" charset="0"/>
                <a:cs typeface="Arial" pitchFamily="34" charset="0"/>
              </a:rPr>
              <a:t>tiết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diện</a:t>
            </a:r>
            <a:r>
              <a:rPr lang="en-US" sz="2400" dirty="0">
                <a:solidFill>
                  <a:srgbClr val="1405D1"/>
                </a:solidFill>
                <a:latin typeface="Arial" pitchFamily="34" charset="0"/>
                <a:cs typeface="Arial" pitchFamily="34" charset="0"/>
              </a:rPr>
              <a:t> F=1mm</a:t>
            </a:r>
            <a:r>
              <a:rPr lang="en-US" sz="2400" baseline="30000" dirty="0">
                <a:solidFill>
                  <a:srgbClr val="1405D1"/>
                </a:solidFill>
                <a:latin typeface="Arial" pitchFamily="34" charset="0"/>
                <a:cs typeface="Arial" pitchFamily="34" charset="0"/>
              </a:rPr>
              <a:t>2  </a:t>
            </a:r>
            <a:r>
              <a:rPr lang="en-US" sz="2400" baseline="-25000" dirty="0">
                <a:solidFill>
                  <a:srgbClr val="1405D1"/>
                </a:solidFill>
                <a:latin typeface="Arial" pitchFamily="34" charset="0"/>
                <a:cs typeface="Arial" pitchFamily="34" charset="0"/>
              </a:rPr>
              <a:t>;</a:t>
            </a:r>
          </a:p>
          <a:p>
            <a:pPr lvl="1"/>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I</a:t>
            </a:r>
            <a:r>
              <a:rPr lang="en-US" sz="2400" baseline="-25000" dirty="0" err="1">
                <a:solidFill>
                  <a:srgbClr val="1405D1"/>
                </a:solidFill>
                <a:latin typeface="Arial" pitchFamily="34" charset="0"/>
                <a:cs typeface="Arial" pitchFamily="34" charset="0"/>
              </a:rPr>
              <a:t>cp</a:t>
            </a:r>
            <a:r>
              <a:rPr lang="en-US" sz="2400" dirty="0">
                <a:solidFill>
                  <a:srgbClr val="1405D1"/>
                </a:solidFill>
                <a:latin typeface="Arial" pitchFamily="34" charset="0"/>
                <a:cs typeface="Arial" pitchFamily="34" charset="0"/>
              </a:rPr>
              <a:t>=6A.</a:t>
            </a:r>
          </a:p>
        </p:txBody>
      </p:sp>
      <p:graphicFrame>
        <p:nvGraphicFramePr>
          <p:cNvPr id="4" name="Object 3">
            <a:extLst>
              <a:ext uri="{FF2B5EF4-FFF2-40B4-BE49-F238E27FC236}">
                <a16:creationId xmlns:a16="http://schemas.microsoft.com/office/drawing/2014/main" id="{06B6E88D-8EF6-4B45-A984-B3E79C2554D8}"/>
              </a:ext>
            </a:extLst>
          </p:cNvPr>
          <p:cNvGraphicFramePr>
            <a:graphicFrameLocks noChangeAspect="1"/>
          </p:cNvGraphicFramePr>
          <p:nvPr>
            <p:extLst>
              <p:ext uri="{D42A27DB-BD31-4B8C-83A1-F6EECF244321}">
                <p14:modId xmlns:p14="http://schemas.microsoft.com/office/powerpoint/2010/main" val="558007369"/>
              </p:ext>
            </p:extLst>
          </p:nvPr>
        </p:nvGraphicFramePr>
        <p:xfrm>
          <a:off x="3009900" y="2349500"/>
          <a:ext cx="3124200" cy="793750"/>
        </p:xfrm>
        <a:graphic>
          <a:graphicData uri="http://schemas.openxmlformats.org/presentationml/2006/ole">
            <mc:AlternateContent xmlns:mc="http://schemas.openxmlformats.org/markup-compatibility/2006">
              <mc:Choice xmlns:v="urn:schemas-microsoft-com:vml" Requires="v">
                <p:oleObj name="Equation" r:id="rId3" imgW="1701720" imgH="431640" progId="Equation.DSMT4">
                  <p:embed/>
                </p:oleObj>
              </mc:Choice>
              <mc:Fallback>
                <p:oleObj name="Equation" r:id="rId3" imgW="1701720" imgH="431640" progId="Equation.DSMT4">
                  <p:embed/>
                  <p:pic>
                    <p:nvPicPr>
                      <p:cNvPr id="4" name="Object 3">
                        <a:extLst>
                          <a:ext uri="{FF2B5EF4-FFF2-40B4-BE49-F238E27FC236}">
                            <a16:creationId xmlns:a16="http://schemas.microsoft.com/office/drawing/2014/main" id="{06B6E88D-8EF6-4B45-A984-B3E79C2554D8}"/>
                          </a:ext>
                        </a:extLst>
                      </p:cNvPr>
                      <p:cNvPicPr/>
                      <p:nvPr/>
                    </p:nvPicPr>
                    <p:blipFill>
                      <a:blip r:embed="rId4"/>
                      <a:stretch>
                        <a:fillRect/>
                      </a:stretch>
                    </p:blipFill>
                    <p:spPr>
                      <a:xfrm>
                        <a:off x="3009900" y="2349500"/>
                        <a:ext cx="3124200" cy="793750"/>
                      </a:xfrm>
                      <a:prstGeom prst="rect">
                        <a:avLst/>
                      </a:prstGeom>
                    </p:spPr>
                  </p:pic>
                </p:oleObj>
              </mc:Fallback>
            </mc:AlternateContent>
          </a:graphicData>
        </a:graphic>
      </p:graphicFrame>
    </p:spTree>
    <p:extLst>
      <p:ext uri="{BB962C8B-B14F-4D97-AF65-F5344CB8AC3E}">
        <p14:creationId xmlns:p14="http://schemas.microsoft.com/office/powerpoint/2010/main" val="980203992"/>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109639"/>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đóng</a:t>
            </a:r>
            <a:r>
              <a:rPr lang="en-US" sz="2400" b="1" dirty="0">
                <a:solidFill>
                  <a:srgbClr val="FF0000"/>
                </a:solidFill>
              </a:rPr>
              <a:t> </a:t>
            </a:r>
            <a:r>
              <a:rPr lang="en-US" sz="2400" b="1" dirty="0" err="1">
                <a:solidFill>
                  <a:srgbClr val="FF0000"/>
                </a:solidFill>
              </a:rPr>
              <a:t>cắt</a:t>
            </a:r>
            <a:r>
              <a:rPr lang="en-US" sz="2400" b="1" dirty="0">
                <a:solidFill>
                  <a:srgbClr val="FF0000"/>
                </a:solidFill>
              </a:rPr>
              <a:t> </a:t>
            </a:r>
            <a:r>
              <a:rPr lang="en-US" sz="2400" b="1" dirty="0" err="1">
                <a:solidFill>
                  <a:srgbClr val="FF0000"/>
                </a:solidFill>
              </a:rPr>
              <a:t>và</a:t>
            </a:r>
            <a:r>
              <a:rPr lang="en-US" sz="2400" b="1" dirty="0">
                <a:solidFill>
                  <a:srgbClr val="FF0000"/>
                </a:solidFill>
              </a:rPr>
              <a:t> </a:t>
            </a:r>
            <a:r>
              <a:rPr lang="en-US" sz="2400" b="1" dirty="0" err="1">
                <a:solidFill>
                  <a:srgbClr val="FF0000"/>
                </a:solidFill>
              </a:rPr>
              <a:t>bảo</a:t>
            </a:r>
            <a:r>
              <a:rPr lang="en-US" sz="2400" b="1" dirty="0">
                <a:solidFill>
                  <a:srgbClr val="FF0000"/>
                </a:solidFill>
              </a:rPr>
              <a:t> </a:t>
            </a:r>
            <a:r>
              <a:rPr lang="en-US" sz="2400" b="1" dirty="0" err="1">
                <a:solidFill>
                  <a:srgbClr val="FF0000"/>
                </a:solidFill>
              </a:rPr>
              <a:t>vệ</a:t>
            </a:r>
            <a:r>
              <a:rPr lang="en-US" sz="2400" b="1" dirty="0">
                <a:solidFill>
                  <a:srgbClr val="FF0000"/>
                </a:solidFill>
              </a:rPr>
              <a:t> </a:t>
            </a:r>
            <a:r>
              <a:rPr lang="en-US" sz="2400" b="1" dirty="0" err="1">
                <a:solidFill>
                  <a:srgbClr val="FF0000"/>
                </a:solidFill>
              </a:rPr>
              <a:t>mạch</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chì</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nhằm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đảm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xảy</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thống</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trọng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hoạt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này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luôn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ngay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181503290"/>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632311"/>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lựa</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thành</a:t>
            </a:r>
            <a:r>
              <a:rPr lang="en-US" sz="2400" b="1" dirty="0">
                <a:solidFill>
                  <a:srgbClr val="FF0000"/>
                </a:solidFill>
              </a:rPr>
              <a:t> </a:t>
            </a:r>
            <a:r>
              <a:rPr lang="en-US" sz="2400" b="1" dirty="0" err="1">
                <a:solidFill>
                  <a:srgbClr val="FF0000"/>
                </a:solidFill>
              </a:rPr>
              <a:t>phần</a:t>
            </a:r>
            <a:r>
              <a:rPr lang="en-US" sz="2400" b="1" dirty="0">
                <a:solidFill>
                  <a:srgbClr val="FF0000"/>
                </a:solidFill>
              </a:rPr>
              <a:t> </a:t>
            </a:r>
            <a:r>
              <a:rPr lang="en-US" sz="2400" b="1" dirty="0" err="1">
                <a:solidFill>
                  <a:srgbClr val="FF0000"/>
                </a:solidFill>
              </a:rPr>
              <a:t>của</a:t>
            </a:r>
            <a:r>
              <a:rPr lang="en-US" sz="2400" b="1" dirty="0">
                <a:solidFill>
                  <a:srgbClr val="FF0000"/>
                </a:solidFill>
              </a:rPr>
              <a:t>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chọn</a:t>
            </a:r>
            <a:r>
              <a:rPr lang="en-US" sz="2400" b="1" dirty="0">
                <a:solidFill>
                  <a:srgbClr val="FF0000"/>
                </a:solidFill>
              </a:rPr>
              <a:t>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đóng</a:t>
            </a:r>
            <a:r>
              <a:rPr lang="en-US" sz="2400" b="1" dirty="0">
                <a:solidFill>
                  <a:srgbClr val="FF0000"/>
                </a:solidFill>
              </a:rPr>
              <a:t> </a:t>
            </a:r>
            <a:r>
              <a:rPr lang="en-US" sz="2400" b="1" dirty="0" err="1">
                <a:solidFill>
                  <a:srgbClr val="FF0000"/>
                </a:solidFill>
              </a:rPr>
              <a:t>cắt</a:t>
            </a:r>
            <a:r>
              <a:rPr lang="en-US" sz="2400" b="1" dirty="0">
                <a:solidFill>
                  <a:srgbClr val="FF0000"/>
                </a:solidFill>
              </a:rPr>
              <a:t> </a:t>
            </a:r>
            <a:r>
              <a:rPr lang="en-US" sz="2400" b="1" dirty="0" err="1">
                <a:solidFill>
                  <a:srgbClr val="FF0000"/>
                </a:solidFill>
              </a:rPr>
              <a:t>và</a:t>
            </a:r>
            <a:r>
              <a:rPr lang="en-US" sz="2400" b="1" dirty="0">
                <a:solidFill>
                  <a:srgbClr val="FF0000"/>
                </a:solidFill>
              </a:rPr>
              <a:t> </a:t>
            </a:r>
            <a:r>
              <a:rPr lang="en-US" sz="2400" b="1" dirty="0" err="1">
                <a:solidFill>
                  <a:srgbClr val="FF0000"/>
                </a:solidFill>
              </a:rPr>
              <a:t>bảo</a:t>
            </a:r>
            <a:r>
              <a:rPr lang="en-US" sz="2400" b="1" dirty="0">
                <a:solidFill>
                  <a:srgbClr val="FF0000"/>
                </a:solidFill>
              </a:rPr>
              <a:t> </a:t>
            </a:r>
            <a:r>
              <a:rPr lang="en-US" sz="2400" b="1" dirty="0" err="1">
                <a:solidFill>
                  <a:srgbClr val="FF0000"/>
                </a:solidFill>
              </a:rPr>
              <a:t>vệ</a:t>
            </a:r>
            <a:r>
              <a:rPr lang="en-US" sz="2400" b="1" dirty="0">
                <a:solidFill>
                  <a:srgbClr val="FF0000"/>
                </a:solidFill>
              </a:rPr>
              <a:t> </a:t>
            </a:r>
            <a:r>
              <a:rPr lang="en-US" sz="2400" b="1" dirty="0" err="1">
                <a:solidFill>
                  <a:srgbClr val="FF0000"/>
                </a:solidFill>
              </a:rPr>
              <a:t>mạch</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Đối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khởi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khởi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khởi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gấp</a:t>
            </a:r>
            <a:r>
              <a:rPr lang="en-US" sz="2400" dirty="0">
                <a:solidFill>
                  <a:srgbClr val="1405D1"/>
                </a:solidFill>
                <a:latin typeface="Arial" pitchFamily="34" charset="0"/>
                <a:cs typeface="Arial" pitchFamily="34" charset="0"/>
                <a:sym typeface="Symbol" panose="05050102010706020507" pitchFamily="18" charset="2"/>
              </a:rPr>
              <a:t> 5-7 </a:t>
            </a:r>
            <a:r>
              <a:rPr lang="en-US" sz="2400" dirty="0" err="1">
                <a:solidFill>
                  <a:srgbClr val="1405D1"/>
                </a:solidFill>
                <a:latin typeface="Arial" pitchFamily="34" charset="0"/>
                <a:cs typeface="Arial" pitchFamily="34" charset="0"/>
                <a:sym typeface="Symbol" panose="05050102010706020507" pitchFamily="18" charset="2"/>
              </a:rPr>
              <a:t>lần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lúc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việc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sau</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B85381A8-9FA4-4C41-B6F7-C575743F585F}"/>
              </a:ext>
            </a:extLst>
          </p:cNvPr>
          <p:cNvPicPr>
            <a:picLocks noChangeAspect="1"/>
          </p:cNvPicPr>
          <p:nvPr/>
        </p:nvPicPr>
        <p:blipFill>
          <a:blip r:embed="rId3"/>
          <a:stretch>
            <a:fillRect/>
          </a:stretch>
        </p:blipFill>
        <p:spPr>
          <a:xfrm>
            <a:off x="2699792" y="4869160"/>
            <a:ext cx="3171429" cy="733333"/>
          </a:xfrm>
          <a:prstGeom prst="rect">
            <a:avLst/>
          </a:prstGeom>
        </p:spPr>
      </p:pic>
      <p:pic>
        <p:nvPicPr>
          <p:cNvPr id="5" name="Picture 4">
            <a:extLst>
              <a:ext uri="{FF2B5EF4-FFF2-40B4-BE49-F238E27FC236}">
                <a16:creationId xmlns:a16="http://schemas.microsoft.com/office/drawing/2014/main" id="{E03D210B-4E37-498E-8183-8BC6920195F2}"/>
              </a:ext>
            </a:extLst>
          </p:cNvPr>
          <p:cNvPicPr>
            <a:picLocks noChangeAspect="1"/>
          </p:cNvPicPr>
          <p:nvPr/>
        </p:nvPicPr>
        <p:blipFill>
          <a:blip r:embed="rId4"/>
          <a:stretch>
            <a:fillRect/>
          </a:stretch>
        </p:blipFill>
        <p:spPr>
          <a:xfrm>
            <a:off x="3275856" y="5616184"/>
            <a:ext cx="4409524" cy="1085714"/>
          </a:xfrm>
          <a:prstGeom prst="rect">
            <a:avLst/>
          </a:prstGeom>
        </p:spPr>
      </p:pic>
    </p:spTree>
    <p:extLst>
      <p:ext uri="{BB962C8B-B14F-4D97-AF65-F5344CB8AC3E}">
        <p14:creationId xmlns:p14="http://schemas.microsoft.com/office/powerpoint/2010/main" val="2665207536"/>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1569660"/>
          </a:xfrm>
          <a:prstGeom prst="rect">
            <a:avLst/>
          </a:prstGeom>
          <a:noFill/>
        </p:spPr>
        <p:txBody>
          <a:bodyPr wrap="square" rtlCol="0">
            <a:spAutoFit/>
          </a:bodyPr>
          <a:lstStyle/>
          <a:p>
            <a:r>
              <a:rPr lang="en-US" sz="2400" b="1" dirty="0">
                <a:solidFill>
                  <a:srgbClr val="FF0000"/>
                </a:solidFill>
              </a:rPr>
              <a:t>TÍNH TOÁN ĐIỆN CÔNG TRÌNH.</a:t>
            </a:r>
          </a:p>
          <a:p>
            <a:endParaRPr lang="en-US" sz="2400" b="1" dirty="0"/>
          </a:p>
          <a:p>
            <a:pPr algn="just"/>
            <a:r>
              <a:rPr lang="en-US" sz="2400" dirty="0" err="1">
                <a:solidFill>
                  <a:srgbClr val="FF0000"/>
                </a:solidFill>
                <a:latin typeface="Arial" pitchFamily="34" charset="0"/>
                <a:cs typeface="Arial" pitchFamily="34" charset="0"/>
                <a:sym typeface="Symbol" panose="05050102010706020507" pitchFamily="18" charset="2"/>
              </a:rPr>
              <a:t>Ví</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dụ</a:t>
            </a:r>
            <a:r>
              <a:rPr lang="en-US" sz="2400" dirty="0">
                <a:solidFill>
                  <a:srgbClr val="FF0000"/>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dưới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đây</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58EF47A-32DA-CF58-E20A-96EF0C3207DF}"/>
                  </a:ext>
                </a:extLst>
              </p:cNvPr>
              <p:cNvSpPr txBox="1"/>
              <p:nvPr/>
            </p:nvSpPr>
            <p:spPr>
              <a:xfrm>
                <a:off x="1331640" y="2312391"/>
                <a:ext cx="6336704" cy="1293687"/>
              </a:xfrm>
              <a:prstGeom prst="rect">
                <a:avLst/>
              </a:prstGeom>
              <a:noFill/>
            </p:spPr>
            <p:txBody>
              <a:bodyPr wrap="square">
                <a:spAutoFit/>
              </a:bodyPr>
              <a:lstStyle/>
              <a:p>
                <a:r>
                  <a:rPr lang="en-US" sz="1800" dirty="0">
                    <a:solidFill>
                      <a:srgbClr val="1405D1"/>
                    </a:solidFill>
                    <a:latin typeface="Arial" pitchFamily="34" charset="0"/>
                    <a:cs typeface="Arial" pitchFamily="34" charset="0"/>
                    <a:sym typeface="Symbol" panose="05050102010706020507" pitchFamily="18" charset="2"/>
                  </a:rPr>
                  <a:t> </a:t>
                </a:r>
              </a:p>
              <a:p>
                <a:pPr marL="342900" indent="-342900">
                  <a:buFont typeface="Arial" panose="020B0604020202020204" pitchFamily="34" charset="0"/>
                  <a:buChar char="•"/>
                </a:pP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2,5HP – 220V, cos=0,8, K</a:t>
                </a:r>
                <a:r>
                  <a:rPr lang="en-US" sz="2400" baseline="-25000" dirty="0">
                    <a:solidFill>
                      <a:srgbClr val="1405D1"/>
                    </a:solidFill>
                    <a:latin typeface="Arial" pitchFamily="34" charset="0"/>
                    <a:cs typeface="Arial" pitchFamily="34" charset="0"/>
                    <a:sym typeface="Symbol" panose="05050102010706020507" pitchFamily="18" charset="2"/>
                  </a:rPr>
                  <a:t>t</a:t>
                </a:r>
                <a:r>
                  <a:rPr lang="en-US" sz="2400" dirty="0">
                    <a:solidFill>
                      <a:srgbClr val="1405D1"/>
                    </a:solidFill>
                    <a:latin typeface="Arial" pitchFamily="34" charset="0"/>
                    <a:cs typeface="Arial" pitchFamily="34" charset="0"/>
                    <a:sym typeface="Symbol" panose="05050102010706020507" pitchFamily="18" charset="2"/>
                  </a:rPr>
                  <a:t>=3,5.</a:t>
                </a:r>
              </a:p>
              <a:p>
                <a:r>
                  <a:rPr lang="en-US" sz="2400" dirty="0">
                    <a:solidFill>
                      <a:srgbClr val="1405D1"/>
                    </a:solidFill>
                    <a:latin typeface="Arial" pitchFamily="34" charset="0"/>
                    <a:cs typeface="Arial" pitchFamily="34" charset="0"/>
                    <a:sym typeface="Symbol" panose="05050102010706020507" pitchFamily="18" charset="2"/>
                  </a:rPr>
                  <a:t>     ( K</a:t>
                </a:r>
                <a:r>
                  <a:rPr lang="en-US" sz="2400" baseline="-25000" dirty="0">
                    <a:solidFill>
                      <a:srgbClr val="1405D1"/>
                    </a:solidFill>
                    <a:latin typeface="Arial" pitchFamily="34" charset="0"/>
                    <a:cs typeface="Arial" pitchFamily="34" charset="0"/>
                    <a:sym typeface="Symbol" panose="05050102010706020507" pitchFamily="18" charset="2"/>
                  </a:rPr>
                  <a:t>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14:m>
                  <m:oMath xmlns:m="http://schemas.openxmlformats.org/officeDocument/2006/math">
                    <m:r>
                      <a:rPr lang="en-US" sz="2400" b="0" i="1" smtClean="0">
                        <a:solidFill>
                          <a:srgbClr val="1405D1"/>
                        </a:solidFill>
                        <a:latin typeface="Cambria Math" panose="02040503050406030204" pitchFamily="18" charset="0"/>
                        <a:cs typeface="Arial" pitchFamily="34" charset="0"/>
                        <a:sym typeface="Symbol" panose="05050102010706020507" pitchFamily="18" charset="2"/>
                      </a:rPr>
                      <m:t>𝐾</m:t>
                    </m:r>
                    <m:r>
                      <a:rPr lang="en-US" sz="2400" b="0" i="1" baseline="-25000" smtClean="0">
                        <a:solidFill>
                          <a:srgbClr val="1405D1"/>
                        </a:solidFill>
                        <a:latin typeface="Cambria Math" panose="02040503050406030204" pitchFamily="18" charset="0"/>
                        <a:cs typeface="Arial" pitchFamily="34" charset="0"/>
                        <a:sym typeface="Symbol" panose="05050102010706020507" pitchFamily="18" charset="2"/>
                      </a:rPr>
                      <m:t>𝑡</m:t>
                    </m:r>
                    <m:r>
                      <a:rPr lang="en-US" sz="2400" b="0" i="1" smtClean="0">
                        <a:solidFill>
                          <a:srgbClr val="1405D1"/>
                        </a:solidFill>
                        <a:latin typeface="Cambria Math" panose="02040503050406030204" pitchFamily="18" charset="0"/>
                        <a:cs typeface="Arial" pitchFamily="34" charset="0"/>
                        <a:sym typeface="Symbol" panose="05050102010706020507" pitchFamily="18" charset="2"/>
                      </a:rPr>
                      <m:t>=</m:t>
                    </m:r>
                    <m:f>
                      <m:fPr>
                        <m:ctrlPr>
                          <a:rPr lang="en-US" sz="2400" b="0" i="1" smtClean="0">
                            <a:solidFill>
                              <a:srgbClr val="1405D1"/>
                            </a:solidFill>
                            <a:latin typeface="Cambria Math" panose="02040503050406030204" pitchFamily="18" charset="0"/>
                            <a:cs typeface="Arial" pitchFamily="34" charset="0"/>
                            <a:sym typeface="Symbol" panose="05050102010706020507" pitchFamily="18" charset="2"/>
                          </a:rPr>
                        </m:ctrlPr>
                      </m:fPr>
                      <m:num>
                        <m:r>
                          <a:rPr lang="en-US" sz="2400" b="0" i="1" smtClean="0">
                            <a:solidFill>
                              <a:srgbClr val="1405D1"/>
                            </a:solidFill>
                            <a:latin typeface="Cambria Math" panose="02040503050406030204" pitchFamily="18" charset="0"/>
                            <a:cs typeface="Arial" pitchFamily="34" charset="0"/>
                            <a:sym typeface="Symbol" panose="05050102010706020507" pitchFamily="18" charset="2"/>
                          </a:rPr>
                          <m:t>𝐼</m:t>
                        </m:r>
                        <m:r>
                          <a:rPr lang="en-US" sz="2400" b="0" i="1" baseline="-25000" smtClean="0">
                            <a:solidFill>
                              <a:srgbClr val="1405D1"/>
                            </a:solidFill>
                            <a:latin typeface="Cambria Math" panose="02040503050406030204" pitchFamily="18" charset="0"/>
                            <a:cs typeface="Arial" pitchFamily="34" charset="0"/>
                            <a:sym typeface="Symbol" panose="05050102010706020507" pitchFamily="18" charset="2"/>
                          </a:rPr>
                          <m:t>𝑚𝑚</m:t>
                        </m:r>
                      </m:num>
                      <m:den>
                        <m:r>
                          <a:rPr lang="en-US" sz="2400" b="0" i="1" smtClean="0">
                            <a:solidFill>
                              <a:srgbClr val="1405D1"/>
                            </a:solidFill>
                            <a:latin typeface="Cambria Math" panose="02040503050406030204" pitchFamily="18" charset="0"/>
                            <a:cs typeface="Arial" pitchFamily="34" charset="0"/>
                            <a:sym typeface="Symbol" panose="05050102010706020507" pitchFamily="18" charset="2"/>
                          </a:rPr>
                          <m:t>𝐼</m:t>
                        </m:r>
                        <m:r>
                          <a:rPr lang="en-US" sz="2400" b="0" i="1" baseline="-25000" smtClean="0">
                            <a:solidFill>
                              <a:srgbClr val="1405D1"/>
                            </a:solidFill>
                            <a:latin typeface="Cambria Math" panose="02040503050406030204" pitchFamily="18" charset="0"/>
                            <a:cs typeface="Arial" pitchFamily="34" charset="0"/>
                            <a:sym typeface="Symbol" panose="05050102010706020507" pitchFamily="18" charset="2"/>
                          </a:rPr>
                          <m:t>𝑙𝑣</m:t>
                        </m:r>
                      </m:den>
                    </m:f>
                  </m:oMath>
                </a14:m>
                <a:r>
                  <a:rPr lang="en-US" sz="2400" dirty="0">
                    <a:solidFill>
                      <a:srgbClr val="1405D1"/>
                    </a:solidFill>
                    <a:latin typeface="Arial" pitchFamily="34" charset="0"/>
                    <a:cs typeface="Arial" pitchFamily="34" charset="0"/>
                  </a:rPr>
                  <a:t> )</a:t>
                </a:r>
              </a:p>
            </p:txBody>
          </p:sp>
        </mc:Choice>
        <mc:Fallback xmlns="">
          <p:sp>
            <p:nvSpPr>
              <p:cNvPr id="6" name="TextBox 5">
                <a:extLst>
                  <a:ext uri="{FF2B5EF4-FFF2-40B4-BE49-F238E27FC236}">
                    <a16:creationId xmlns:a16="http://schemas.microsoft.com/office/drawing/2014/main" id="{358EF47A-32DA-CF58-E20A-96EF0C3207DF}"/>
                  </a:ext>
                </a:extLst>
              </p:cNvPr>
              <p:cNvSpPr txBox="1">
                <a:spLocks noRot="1" noChangeAspect="1" noMove="1" noResize="1" noEditPoints="1" noAdjustHandles="1" noChangeArrowheads="1" noChangeShapeType="1" noTextEdit="1"/>
              </p:cNvSpPr>
              <p:nvPr/>
            </p:nvSpPr>
            <p:spPr>
              <a:xfrm>
                <a:off x="1331640" y="2312391"/>
                <a:ext cx="6336704" cy="1293687"/>
              </a:xfrm>
              <a:prstGeom prst="rect">
                <a:avLst/>
              </a:prstGeom>
              <a:blipFill>
                <a:blip r:embed="rId3"/>
                <a:stretch>
                  <a:fillRect l="-1250" r="-192" b="-939"/>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907F6E29-584F-A016-BCA5-E44D910C3211}"/>
              </a:ext>
            </a:extLst>
          </p:cNvPr>
          <p:cNvPicPr>
            <a:picLocks noChangeAspect="1"/>
          </p:cNvPicPr>
          <p:nvPr/>
        </p:nvPicPr>
        <p:blipFill>
          <a:blip r:embed="rId4"/>
          <a:stretch>
            <a:fillRect/>
          </a:stretch>
        </p:blipFill>
        <p:spPr>
          <a:xfrm>
            <a:off x="1475656" y="3826627"/>
            <a:ext cx="5832648" cy="2795440"/>
          </a:xfrm>
          <a:prstGeom prst="rect">
            <a:avLst/>
          </a:prstGeom>
        </p:spPr>
      </p:pic>
    </p:spTree>
    <p:extLst>
      <p:ext uri="{BB962C8B-B14F-4D97-AF65-F5344CB8AC3E}">
        <p14:creationId xmlns:p14="http://schemas.microsoft.com/office/powerpoint/2010/main" val="69111468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5632311"/>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err="1">
                <a:solidFill>
                  <a:srgbClr val="FF0000"/>
                </a:solidFill>
              </a:rPr>
              <a:t>II.Hệ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lưới</a:t>
            </a:r>
            <a:r>
              <a:rPr lang="en-US" sz="2400" b="1" dirty="0">
                <a:solidFill>
                  <a:srgbClr val="FF0000"/>
                </a:solidFill>
              </a:rPr>
              <a:t> </a:t>
            </a:r>
            <a:r>
              <a:rPr lang="en-US" sz="2400" b="1" dirty="0" err="1">
                <a:solidFill>
                  <a:srgbClr val="FF0000"/>
                </a:solidFill>
              </a:rPr>
              <a:t>truyền</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năng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a:solidFill>
                  <a:srgbClr val="1405D1"/>
                </a:solidFill>
                <a:latin typeface="Arial" pitchFamily="34" charset="0"/>
                <a:cs typeface="Arial" pitchFamily="34" charset="0"/>
              </a:rPr>
              <a:t>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trạm</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biến</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áp</a:t>
            </a:r>
            <a:r>
              <a:rPr lang="en-US" sz="2400"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hệ</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thống</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đường</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dây</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khắp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miền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nước</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qua </a:t>
            </a:r>
            <a:r>
              <a:rPr lang="en-US" sz="2400" dirty="0" err="1">
                <a:solidFill>
                  <a:srgbClr val="1405D1"/>
                </a:solidFill>
                <a:latin typeface="Arial" pitchFamily="34" charset="0"/>
                <a:cs typeface="Arial" pitchFamily="34" charset="0"/>
              </a:rPr>
              <a:t>trạm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nâng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truyền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a:t>
            </a:r>
            <a:r>
              <a:rPr lang="en-US" sz="2400" dirty="0">
                <a:solidFill>
                  <a:srgbClr val="1405D1"/>
                </a:solidFill>
                <a:latin typeface="Arial" pitchFamily="34" charset="0"/>
                <a:cs typeface="Arial" pitchFamily="34" charset="0"/>
              </a:rPr>
              <a:t> qua </a:t>
            </a:r>
            <a:r>
              <a:rPr lang="en-US" sz="2400" dirty="0" err="1">
                <a:solidFill>
                  <a:srgbClr val="1405D1"/>
                </a:solidFill>
                <a:latin typeface="Arial" pitchFamily="34" charset="0"/>
                <a:cs typeface="Arial" pitchFamily="34" charset="0"/>
              </a:rPr>
              <a:t>khu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vực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người</a:t>
            </a:r>
            <a:r>
              <a:rPr lang="en-US" sz="2400" dirty="0">
                <a:solidFill>
                  <a:srgbClr val="1405D1"/>
                </a:solidFill>
                <a:latin typeface="Arial" pitchFamily="34" charset="0"/>
                <a:cs typeface="Arial" pitchFamily="34" charset="0"/>
              </a:rPr>
              <a:t>. Khi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phù</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hợp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2131809298"/>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980728"/>
            <a:ext cx="8721726" cy="4893647"/>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CB </a:t>
            </a:r>
            <a:r>
              <a:rPr lang="en-US" sz="2400" dirty="0" err="1">
                <a:solidFill>
                  <a:srgbClr val="FF0000"/>
                </a:solidFill>
                <a:latin typeface="Arial" pitchFamily="34" charset="0"/>
                <a:cs typeface="Arial" pitchFamily="34" charset="0"/>
                <a:sym typeface="Symbol" panose="05050102010706020507" pitchFamily="18" charset="2"/>
              </a:rPr>
              <a:t>cho</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máy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lạnh</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K=3,5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=2,5:</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CB6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I</a:t>
            </a:r>
            <a:r>
              <a:rPr lang="en-US" sz="2400" baseline="-25000" dirty="0">
                <a:solidFill>
                  <a:srgbClr val="1405D1"/>
                </a:solidFill>
                <a:latin typeface="Arial" pitchFamily="34" charset="0"/>
                <a:cs typeface="Arial" pitchFamily="34" charset="0"/>
                <a:sym typeface="Symbol" panose="05050102010706020507" pitchFamily="18" charset="2"/>
              </a:rPr>
              <a:t>CB</a:t>
            </a:r>
            <a:r>
              <a:rPr lang="en-US" sz="2400" dirty="0">
                <a:solidFill>
                  <a:srgbClr val="1405D1"/>
                </a:solidFill>
                <a:latin typeface="Arial" pitchFamily="34" charset="0"/>
                <a:cs typeface="Arial" pitchFamily="34" charset="0"/>
                <a:sym typeface="Symbol" panose="05050102010706020507" pitchFamily="18" charset="2"/>
              </a:rPr>
              <a:t>=20(A).</a:t>
            </a:r>
          </a:p>
          <a:p>
            <a:pPr lvl="2" algn="just"/>
            <a:endParaRPr lang="en-US" sz="2400" dirty="0">
              <a:solidFill>
                <a:srgbClr val="1405D1"/>
              </a:solidFill>
              <a:latin typeface="Arial" pitchFamily="34" charset="0"/>
              <a:cs typeface="Arial" pitchFamily="34" charset="0"/>
            </a:endParaRPr>
          </a:p>
        </p:txBody>
      </p:sp>
      <p:graphicFrame>
        <p:nvGraphicFramePr>
          <p:cNvPr id="21" name="Object 20">
            <a:extLst>
              <a:ext uri="{FF2B5EF4-FFF2-40B4-BE49-F238E27FC236}">
                <a16:creationId xmlns:a16="http://schemas.microsoft.com/office/drawing/2014/main" id="{426426AC-D790-47C9-AB7B-86E68DAE1D17}"/>
              </a:ext>
            </a:extLst>
          </p:cNvPr>
          <p:cNvGraphicFramePr>
            <a:graphicFrameLocks noChangeAspect="1"/>
          </p:cNvGraphicFramePr>
          <p:nvPr>
            <p:extLst>
              <p:ext uri="{D42A27DB-BD31-4B8C-83A1-F6EECF244321}">
                <p14:modId xmlns:p14="http://schemas.microsoft.com/office/powerpoint/2010/main" val="87220895"/>
              </p:ext>
            </p:extLst>
          </p:nvPr>
        </p:nvGraphicFramePr>
        <p:xfrm>
          <a:off x="2428472" y="2637630"/>
          <a:ext cx="3289300" cy="779463"/>
        </p:xfrm>
        <a:graphic>
          <a:graphicData uri="http://schemas.openxmlformats.org/presentationml/2006/ole">
            <mc:AlternateContent xmlns:mc="http://schemas.openxmlformats.org/markup-compatibility/2006">
              <mc:Choice xmlns:v="urn:schemas-microsoft-com:vml" Requires="v">
                <p:oleObj name="Equation" r:id="rId3" imgW="1663560" imgH="393480" progId="Equation.DSMT4">
                  <p:embed/>
                </p:oleObj>
              </mc:Choice>
              <mc:Fallback>
                <p:oleObj name="Equation" r:id="rId3" imgW="1663560" imgH="393480" progId="Equation.DSMT4">
                  <p:embed/>
                  <p:pic>
                    <p:nvPicPr>
                      <p:cNvPr id="21" name="Object 20">
                        <a:extLst>
                          <a:ext uri="{FF2B5EF4-FFF2-40B4-BE49-F238E27FC236}">
                            <a16:creationId xmlns:a16="http://schemas.microsoft.com/office/drawing/2014/main" id="{426426AC-D790-47C9-AB7B-86E68DAE1D17}"/>
                          </a:ext>
                        </a:extLst>
                      </p:cNvPr>
                      <p:cNvPicPr/>
                      <p:nvPr/>
                    </p:nvPicPr>
                    <p:blipFill>
                      <a:blip r:embed="rId4"/>
                      <a:stretch>
                        <a:fillRect/>
                      </a:stretch>
                    </p:blipFill>
                    <p:spPr>
                      <a:xfrm>
                        <a:off x="2428472" y="2637630"/>
                        <a:ext cx="3289300" cy="77946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43F97B67-F8C8-4EE2-ACBD-C8CDF59F2263}"/>
              </a:ext>
            </a:extLst>
          </p:cNvPr>
          <p:cNvGraphicFramePr>
            <a:graphicFrameLocks noChangeAspect="1"/>
          </p:cNvGraphicFramePr>
          <p:nvPr>
            <p:extLst>
              <p:ext uri="{D42A27DB-BD31-4B8C-83A1-F6EECF244321}">
                <p14:modId xmlns:p14="http://schemas.microsoft.com/office/powerpoint/2010/main" val="3029564037"/>
              </p:ext>
            </p:extLst>
          </p:nvPr>
        </p:nvGraphicFramePr>
        <p:xfrm>
          <a:off x="2352907" y="4036531"/>
          <a:ext cx="4795837" cy="828675"/>
        </p:xfrm>
        <a:graphic>
          <a:graphicData uri="http://schemas.openxmlformats.org/presentationml/2006/ole">
            <mc:AlternateContent xmlns:mc="http://schemas.openxmlformats.org/markup-compatibility/2006">
              <mc:Choice xmlns:v="urn:schemas-microsoft-com:vml" Requires="v">
                <p:oleObj name="Equation" r:id="rId5" imgW="2425680" imgH="419040" progId="Equation.DSMT4">
                  <p:embed/>
                </p:oleObj>
              </mc:Choice>
              <mc:Fallback>
                <p:oleObj name="Equation" r:id="rId5" imgW="2425680" imgH="419040" progId="Equation.DSMT4">
                  <p:embed/>
                  <p:pic>
                    <p:nvPicPr>
                      <p:cNvPr id="17" name="Object 16">
                        <a:extLst>
                          <a:ext uri="{FF2B5EF4-FFF2-40B4-BE49-F238E27FC236}">
                            <a16:creationId xmlns:a16="http://schemas.microsoft.com/office/drawing/2014/main" id="{43F97B67-F8C8-4EE2-ACBD-C8CDF59F2263}"/>
                          </a:ext>
                        </a:extLst>
                      </p:cNvPr>
                      <p:cNvPicPr/>
                      <p:nvPr/>
                    </p:nvPicPr>
                    <p:blipFill>
                      <a:blip r:embed="rId6"/>
                      <a:stretch>
                        <a:fillRect/>
                      </a:stretch>
                    </p:blipFill>
                    <p:spPr>
                      <a:xfrm>
                        <a:off x="2352907" y="4036531"/>
                        <a:ext cx="4795837" cy="828675"/>
                      </a:xfrm>
                      <a:prstGeom prst="rect">
                        <a:avLst/>
                      </a:prstGeom>
                    </p:spPr>
                  </p:pic>
                </p:oleObj>
              </mc:Fallback>
            </mc:AlternateContent>
          </a:graphicData>
        </a:graphic>
      </p:graphicFrame>
    </p:spTree>
    <p:extLst>
      <p:ext uri="{BB962C8B-B14F-4D97-AF65-F5344CB8AC3E}">
        <p14:creationId xmlns:p14="http://schemas.microsoft.com/office/powerpoint/2010/main" val="3337450100"/>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370975"/>
          </a:xfrm>
          <a:prstGeom prst="rect">
            <a:avLst/>
          </a:prstGeom>
          <a:noFill/>
        </p:spPr>
        <p:txBody>
          <a:bodyPr wrap="square" rtlCol="0">
            <a:spAutoFit/>
          </a:bodyPr>
          <a:lstStyle/>
          <a:p>
            <a:r>
              <a:rPr lang="en-US" sz="2400" b="1" dirty="0">
                <a:solidFill>
                  <a:srgbClr val="FF0000"/>
                </a:solidFill>
              </a:rPr>
              <a:t>TÍNH TOÁN ĐIỆN CÔNG TRÌNH.</a:t>
            </a:r>
          </a:p>
          <a:p>
            <a:pPr>
              <a:buFont typeface="Wingdings" pitchFamily="2" charset="2"/>
              <a:buChar char="Ø"/>
            </a:pPr>
            <a:endParaRPr lang="en-US" sz="2400" b="1" dirty="0"/>
          </a:p>
          <a:p>
            <a:endParaRPr lang="en-US" sz="2400" b="1" dirty="0"/>
          </a:p>
          <a:p>
            <a:pPr algn="just"/>
            <a:r>
              <a:rPr lang="en-US" sz="2400" dirty="0" err="1">
                <a:solidFill>
                  <a:srgbClr val="FF0000"/>
                </a:solidFill>
                <a:latin typeface="Arial" pitchFamily="34" charset="0"/>
                <a:cs typeface="Arial" pitchFamily="34" charset="0"/>
                <a:sym typeface="Symbol" panose="05050102010706020507" pitchFamily="18" charset="2"/>
              </a:rPr>
              <a:t>Bài</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tập</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môi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35</a:t>
            </a:r>
            <a:r>
              <a:rPr lang="en-US" sz="2400" baseline="30000" dirty="0">
                <a:solidFill>
                  <a:srgbClr val="1405D1"/>
                </a:solidFill>
                <a:latin typeface="Arial" pitchFamily="34" charset="0"/>
                <a:cs typeface="Arial" pitchFamily="34" charset="0"/>
                <a:sym typeface="Symbol" panose="05050102010706020507" pitchFamily="18" charset="2"/>
              </a:rPr>
              <a:t>0</a:t>
            </a:r>
            <a:r>
              <a:rPr lang="en-US" sz="2400" dirty="0">
                <a:solidFill>
                  <a:srgbClr val="1405D1"/>
                </a:solidFill>
                <a:latin typeface="Arial" pitchFamily="34" charset="0"/>
                <a:cs typeface="Arial" pitchFamily="34" charset="0"/>
                <a:sym typeface="Symbol" panose="05050102010706020507" pitchFamily="18" charset="2"/>
              </a:rPr>
              <a:t>C, </a:t>
            </a:r>
            <a:r>
              <a:rPr lang="en-US" sz="2400" dirty="0" err="1">
                <a:solidFill>
                  <a:srgbClr val="1405D1"/>
                </a:solidFill>
                <a:latin typeface="Arial" pitchFamily="34" charset="0"/>
                <a:cs typeface="Arial" pitchFamily="34" charset="0"/>
                <a:sym typeface="Symbol" panose="05050102010706020507" pitchFamily="18" charset="2"/>
              </a:rPr>
              <a:t>K</a:t>
            </a:r>
            <a:r>
              <a:rPr lang="en-US" sz="2400" baseline="-25000" dirty="0" err="1">
                <a:solidFill>
                  <a:srgbClr val="1405D1"/>
                </a:solidFill>
                <a:latin typeface="Arial" pitchFamily="34" charset="0"/>
                <a:cs typeface="Arial" pitchFamily="34" charset="0"/>
                <a:sym typeface="Symbol" panose="05050102010706020507" pitchFamily="18" charset="2"/>
              </a:rPr>
              <a:t>n</a:t>
            </a:r>
            <a:r>
              <a:rPr lang="en-US" sz="2400" dirty="0">
                <a:solidFill>
                  <a:srgbClr val="1405D1"/>
                </a:solidFill>
                <a:latin typeface="Arial" pitchFamily="34" charset="0"/>
                <a:cs typeface="Arial" pitchFamily="34" charset="0"/>
                <a:sym typeface="Symbol" panose="05050102010706020507" pitchFamily="18" charset="2"/>
              </a:rPr>
              <a:t>=0,82.</a:t>
            </a:r>
          </a:p>
          <a:p>
            <a:pPr algn="just"/>
            <a:r>
              <a:rPr lang="en-US" sz="2400" baseline="-250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Yêu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1./ </a:t>
            </a:r>
            <a:r>
              <a:rPr lang="en-US" sz="2400" dirty="0" err="1">
                <a:solidFill>
                  <a:srgbClr val="1405D1"/>
                </a:solidFill>
                <a:latin typeface="Arial" pitchFamily="34" charset="0"/>
                <a:cs typeface="Arial" pitchFamily="34" charset="0"/>
                <a:sym typeface="Symbol" panose="05050102010706020507" pitchFamily="18" charset="2"/>
              </a:rPr>
              <a:t>Vẽ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2./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265074036"/>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917A907-887E-459D-81BC-52CBDF6A53EA}"/>
              </a:ext>
            </a:extLst>
          </p:cNvPr>
          <p:cNvPicPr>
            <a:picLocks noChangeAspect="1"/>
          </p:cNvPicPr>
          <p:nvPr/>
        </p:nvPicPr>
        <p:blipFill>
          <a:blip r:embed="rId2"/>
          <a:stretch>
            <a:fillRect/>
          </a:stretch>
        </p:blipFill>
        <p:spPr>
          <a:xfrm>
            <a:off x="0" y="0"/>
            <a:ext cx="9144000" cy="4482353"/>
          </a:xfrm>
          <a:prstGeom prst="rect">
            <a:avLst/>
          </a:prstGeom>
        </p:spPr>
      </p:pic>
      <p:pic>
        <p:nvPicPr>
          <p:cNvPr id="4" name="Picture 3">
            <a:extLst>
              <a:ext uri="{FF2B5EF4-FFF2-40B4-BE49-F238E27FC236}">
                <a16:creationId xmlns:a16="http://schemas.microsoft.com/office/drawing/2014/main" id="{F57F0C71-3C89-4D98-8BA5-A8C12F19763F}"/>
              </a:ext>
            </a:extLst>
          </p:cNvPr>
          <p:cNvPicPr>
            <a:picLocks noChangeAspect="1"/>
          </p:cNvPicPr>
          <p:nvPr/>
        </p:nvPicPr>
        <p:blipFill>
          <a:blip r:embed="rId3"/>
          <a:stretch>
            <a:fillRect/>
          </a:stretch>
        </p:blipFill>
        <p:spPr>
          <a:xfrm>
            <a:off x="539552" y="4510064"/>
            <a:ext cx="7704762" cy="2238095"/>
          </a:xfrm>
          <a:prstGeom prst="rect">
            <a:avLst/>
          </a:prstGeom>
        </p:spPr>
      </p:pic>
    </p:spTree>
    <p:extLst>
      <p:ext uri="{BB962C8B-B14F-4D97-AF65-F5344CB8AC3E}">
        <p14:creationId xmlns:p14="http://schemas.microsoft.com/office/powerpoint/2010/main" val="1887647097"/>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09B884-6E61-482D-A8B5-FF9E18371DAA}"/>
              </a:ext>
            </a:extLst>
          </p:cNvPr>
          <p:cNvPicPr>
            <a:picLocks noChangeAspect="1"/>
          </p:cNvPicPr>
          <p:nvPr/>
        </p:nvPicPr>
        <p:blipFill>
          <a:blip r:embed="rId2"/>
          <a:stretch>
            <a:fillRect/>
          </a:stretch>
        </p:blipFill>
        <p:spPr>
          <a:xfrm>
            <a:off x="1331640" y="1052736"/>
            <a:ext cx="6123809" cy="5133333"/>
          </a:xfrm>
          <a:prstGeom prst="rect">
            <a:avLst/>
          </a:prstGeom>
        </p:spPr>
      </p:pic>
    </p:spTree>
    <p:extLst>
      <p:ext uri="{BB962C8B-B14F-4D97-AF65-F5344CB8AC3E}">
        <p14:creationId xmlns:p14="http://schemas.microsoft.com/office/powerpoint/2010/main" val="2174308597"/>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1938992"/>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1./ </a:t>
            </a:r>
            <a:r>
              <a:rPr lang="en-US" sz="2400" dirty="0" err="1">
                <a:solidFill>
                  <a:srgbClr val="FF0000"/>
                </a:solidFill>
                <a:latin typeface="Arial" pitchFamily="34" charset="0"/>
                <a:cs typeface="Arial" pitchFamily="34" charset="0"/>
                <a:sym typeface="Symbol" panose="05050102010706020507" pitchFamily="18" charset="2"/>
              </a:rPr>
              <a:t>Vẽ</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sơ</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đồ</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nguyên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lý</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điện</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FF0000"/>
                </a:solidFill>
                <a:latin typeface="Arial" pitchFamily="34" charset="0"/>
                <a:cs typeface="Arial" pitchFamily="34" charset="0"/>
                <a:sym typeface="Symbol" panose="05050102010706020507" pitchFamily="18" charset="2"/>
              </a:rPr>
              <a:t>	</a:t>
            </a:r>
            <a:r>
              <a:rPr lang="en-US" sz="2400" dirty="0">
                <a:solidFill>
                  <a:srgbClr val="1405D1"/>
                </a:solidFill>
                <a:latin typeface="Arial" pitchFamily="34" charset="0"/>
                <a:cs typeface="Arial" pitchFamily="34" charset="0"/>
                <a:sym typeface="Symbol" panose="05050102010706020507" pitchFamily="18" charset="2"/>
              </a:rPr>
              <a:t>Theo </a:t>
            </a:r>
            <a:r>
              <a:rPr lang="en-US" sz="2400" dirty="0" err="1">
                <a:solidFill>
                  <a:srgbClr val="1405D1"/>
                </a:solidFill>
                <a:latin typeface="Arial" pitchFamily="34" charset="0"/>
                <a:cs typeface="Arial" pitchFamily="34" charset="0"/>
                <a:sym typeface="Symbol" panose="05050102010706020507" pitchFamily="18" charset="2"/>
              </a:rPr>
              <a:t>ký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hiệu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nguyên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sau</a:t>
            </a:r>
            <a:r>
              <a:rPr lang="en-US" sz="2400" dirty="0">
                <a:solidFill>
                  <a:srgbClr val="1405D1"/>
                </a:solidFill>
                <a:latin typeface="Arial" pitchFamily="34" charset="0"/>
                <a:cs typeface="Arial" pitchFamily="34" charset="0"/>
                <a:sym typeface="Symbol" panose="05050102010706020507" pitchFamily="18" charset="2"/>
              </a:rPr>
              <a:t>:</a:t>
            </a: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FFCBCA59-10CC-4A57-8D48-A0268EB8CDE8}"/>
              </a:ext>
            </a:extLst>
          </p:cNvPr>
          <p:cNvPicPr>
            <a:picLocks noChangeAspect="1"/>
          </p:cNvPicPr>
          <p:nvPr/>
        </p:nvPicPr>
        <p:blipFill>
          <a:blip r:embed="rId3"/>
          <a:stretch>
            <a:fillRect/>
          </a:stretch>
        </p:blipFill>
        <p:spPr>
          <a:xfrm>
            <a:off x="281669" y="2897723"/>
            <a:ext cx="8651194" cy="3935869"/>
          </a:xfrm>
          <a:prstGeom prst="rect">
            <a:avLst/>
          </a:prstGeom>
        </p:spPr>
      </p:pic>
    </p:spTree>
    <p:extLst>
      <p:ext uri="{BB962C8B-B14F-4D97-AF65-F5344CB8AC3E}">
        <p14:creationId xmlns:p14="http://schemas.microsoft.com/office/powerpoint/2010/main" val="2991238649"/>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8586966"/>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2./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dây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dẫn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đến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các</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đèn</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b="1" dirty="0" err="1">
                <a:solidFill>
                  <a:srgbClr val="1405D1"/>
                </a:solidFill>
                <a:latin typeface="Arial" pitchFamily="34" charset="0"/>
                <a:cs typeface="Arial" pitchFamily="34" charset="0"/>
                <a:sym typeface="Symbol" panose="05050102010706020507" pitchFamily="18" charset="2"/>
              </a:rPr>
              <a:t>Tra</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phụ</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lục</a:t>
            </a:r>
            <a:r>
              <a:rPr lang="en-US" sz="2400" b="1" dirty="0">
                <a:solidFill>
                  <a:srgbClr val="1405D1"/>
                </a:solidFill>
                <a:latin typeface="Arial" pitchFamily="34" charset="0"/>
                <a:cs typeface="Arial" pitchFamily="34" charset="0"/>
                <a:sym typeface="Symbol" panose="05050102010706020507" pitchFamily="18" charset="2"/>
              </a:rPr>
              <a:t> 3.5 </a:t>
            </a:r>
            <a:r>
              <a:rPr lang="en-US" sz="2400" b="1" dirty="0" err="1">
                <a:solidFill>
                  <a:srgbClr val="1405D1"/>
                </a:solidFill>
                <a:latin typeface="Arial" pitchFamily="34" charset="0"/>
                <a:cs typeface="Arial" pitchFamily="34" charset="0"/>
                <a:sym typeface="Symbol" panose="05050102010706020507" pitchFamily="18" charset="2"/>
              </a:rPr>
              <a:t>chọn</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dây</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bọc</a:t>
            </a:r>
            <a:r>
              <a:rPr lang="en-US" sz="2400" b="1" dirty="0">
                <a:solidFill>
                  <a:srgbClr val="1405D1"/>
                </a:solidFill>
                <a:latin typeface="Arial" pitchFamily="34" charset="0"/>
                <a:cs typeface="Arial" pitchFamily="34" charset="0"/>
                <a:sym typeface="Symbol" panose="05050102010706020507" pitchFamily="18" charset="2"/>
              </a:rPr>
              <a:t> PVC </a:t>
            </a:r>
            <a:r>
              <a:rPr lang="en-US" sz="2400" b="1" dirty="0" err="1">
                <a:solidFill>
                  <a:srgbClr val="1405D1"/>
                </a:solidFill>
                <a:latin typeface="Arial" pitchFamily="34" charset="0"/>
                <a:cs typeface="Arial" pitchFamily="34" charset="0"/>
                <a:sym typeface="Symbol" panose="05050102010706020507" pitchFamily="18" charset="2"/>
              </a:rPr>
              <a:t>tiết</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diện</a:t>
            </a:r>
            <a:r>
              <a:rPr lang="en-US" sz="2400" b="1" dirty="0">
                <a:solidFill>
                  <a:srgbClr val="1405D1"/>
                </a:solidFill>
                <a:latin typeface="Arial" pitchFamily="34" charset="0"/>
                <a:cs typeface="Arial" pitchFamily="34" charset="0"/>
                <a:sym typeface="Symbol" panose="05050102010706020507" pitchFamily="18" charset="2"/>
              </a:rPr>
              <a:t> 1mm</a:t>
            </a:r>
            <a:r>
              <a:rPr lang="en-US" sz="2400" b="1" baseline="30000" dirty="0">
                <a:solidFill>
                  <a:srgbClr val="1405D1"/>
                </a:solidFill>
                <a:latin typeface="Arial" pitchFamily="34" charset="0"/>
                <a:cs typeface="Arial" pitchFamily="34" charset="0"/>
                <a:sym typeface="Symbol" panose="05050102010706020507" pitchFamily="18" charset="2"/>
              </a:rPr>
              <a:t>2</a:t>
            </a:r>
            <a:r>
              <a:rPr lang="en-US" sz="2400" b="1" baseline="-25000" dirty="0">
                <a:solidFill>
                  <a:srgbClr val="1405D1"/>
                </a:solidFill>
                <a:latin typeface="Arial" pitchFamily="34" charset="0"/>
                <a:cs typeface="Arial" pitchFamily="34" charset="0"/>
                <a:sym typeface="Symbol" panose="05050102010706020507" pitchFamily="18" charset="2"/>
              </a:rPr>
              <a:t>,   </a:t>
            </a:r>
            <a:r>
              <a:rPr lang="en-US" sz="2400" b="1" dirty="0">
                <a:solidFill>
                  <a:srgbClr val="1405D1"/>
                </a:solidFill>
                <a:latin typeface="Arial" pitchFamily="34" charset="0"/>
                <a:cs typeface="Arial" pitchFamily="34" charset="0"/>
                <a:sym typeface="Symbol" panose="05050102010706020507" pitchFamily="18" charset="2"/>
              </a:rPr>
              <a:t>2 </a:t>
            </a:r>
            <a:r>
              <a:rPr lang="en-US" sz="2400" b="1" dirty="0" err="1">
                <a:solidFill>
                  <a:srgbClr val="1405D1"/>
                </a:solidFill>
                <a:latin typeface="Arial" pitchFamily="34" charset="0"/>
                <a:cs typeface="Arial" pitchFamily="34" charset="0"/>
                <a:sym typeface="Symbol" panose="05050102010706020507" pitchFamily="18" charset="2"/>
              </a:rPr>
              <a:t>dây</a:t>
            </a:r>
            <a:r>
              <a:rPr lang="en-US" sz="2400" b="1" dirty="0">
                <a:solidFill>
                  <a:srgbClr val="1405D1"/>
                </a:solidFill>
                <a:latin typeface="Arial" pitchFamily="34" charset="0"/>
                <a:cs typeface="Arial" pitchFamily="34" charset="0"/>
                <a:sym typeface="Symbol" panose="05050102010706020507" pitchFamily="18" charset="2"/>
              </a:rPr>
              <a:t> 1 </a:t>
            </a:r>
            <a:r>
              <a:rPr lang="en-US" sz="2400" b="1" dirty="0" err="1">
                <a:solidFill>
                  <a:srgbClr val="1405D1"/>
                </a:solidFill>
                <a:latin typeface="Arial" pitchFamily="34" charset="0"/>
                <a:cs typeface="Arial" pitchFamily="34" charset="0"/>
                <a:sym typeface="Symbol" panose="05050102010706020507" pitchFamily="18" charset="2"/>
              </a:rPr>
              <a:t>ruột</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đồng</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cường</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độ</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dòng</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điện</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cho</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phép</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là</a:t>
            </a:r>
            <a:r>
              <a:rPr lang="en-US" sz="2400" b="1" dirty="0">
                <a:solidFill>
                  <a:srgbClr val="1405D1"/>
                </a:solidFill>
                <a:latin typeface="Arial" pitchFamily="34" charset="0"/>
                <a:cs typeface="Arial" pitchFamily="34" charset="0"/>
                <a:sym typeface="Symbol" panose="05050102010706020507" pitchFamily="18" charset="2"/>
              </a:rPr>
              <a:t> 16A</a:t>
            </a:r>
            <a:r>
              <a:rPr lang="en-US" sz="2400" dirty="0">
                <a:solidFill>
                  <a:srgbClr val="1405D1"/>
                </a:solidFill>
                <a:latin typeface="Arial" pitchFamily="34" charset="0"/>
                <a:cs typeface="Arial" pitchFamily="34" charset="0"/>
                <a:sym typeface="Symbol" panose="05050102010706020507" pitchFamily="18" charset="2"/>
              </a:rPr>
              <a:t>.</a:t>
            </a:r>
            <a:endParaRPr lang="en-US" sz="2400" baseline="300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18" name="Object 17">
            <a:extLst>
              <a:ext uri="{FF2B5EF4-FFF2-40B4-BE49-F238E27FC236}">
                <a16:creationId xmlns:a16="http://schemas.microsoft.com/office/drawing/2014/main" id="{9E3C6333-522C-4FF9-962D-6A13F3FD6C51}"/>
              </a:ext>
            </a:extLst>
          </p:cNvPr>
          <p:cNvGraphicFramePr>
            <a:graphicFrameLocks noChangeAspect="1"/>
          </p:cNvGraphicFramePr>
          <p:nvPr>
            <p:extLst>
              <p:ext uri="{D42A27DB-BD31-4B8C-83A1-F6EECF244321}">
                <p14:modId xmlns:p14="http://schemas.microsoft.com/office/powerpoint/2010/main" val="2054351048"/>
              </p:ext>
            </p:extLst>
          </p:nvPr>
        </p:nvGraphicFramePr>
        <p:xfrm>
          <a:off x="1659731" y="3460647"/>
          <a:ext cx="5824537" cy="903288"/>
        </p:xfrm>
        <a:graphic>
          <a:graphicData uri="http://schemas.openxmlformats.org/presentationml/2006/ole">
            <mc:AlternateContent xmlns:mc="http://schemas.openxmlformats.org/markup-compatibility/2006">
              <mc:Choice xmlns:v="urn:schemas-microsoft-com:vml" Requires="v">
                <p:oleObj name="Equation" r:id="rId3" imgW="2946240" imgH="457200" progId="Equation.DSMT4">
                  <p:embed/>
                </p:oleObj>
              </mc:Choice>
              <mc:Fallback>
                <p:oleObj name="Equation" r:id="rId3" imgW="2946240" imgH="457200" progId="Equation.DSMT4">
                  <p:embed/>
                  <p:pic>
                    <p:nvPicPr>
                      <p:cNvPr id="18" name="Object 17">
                        <a:extLst>
                          <a:ext uri="{FF2B5EF4-FFF2-40B4-BE49-F238E27FC236}">
                            <a16:creationId xmlns:a16="http://schemas.microsoft.com/office/drawing/2014/main" id="{9E3C6333-522C-4FF9-962D-6A13F3FD6C51}"/>
                          </a:ext>
                        </a:extLst>
                      </p:cNvPr>
                      <p:cNvPicPr/>
                      <p:nvPr/>
                    </p:nvPicPr>
                    <p:blipFill>
                      <a:blip r:embed="rId4"/>
                      <a:stretch>
                        <a:fillRect/>
                      </a:stretch>
                    </p:blipFill>
                    <p:spPr>
                      <a:xfrm>
                        <a:off x="1659731" y="3460647"/>
                        <a:ext cx="5824537" cy="903288"/>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40D6D8CB-182C-4DC8-9D3F-E2AE5997707E}"/>
              </a:ext>
            </a:extLst>
          </p:cNvPr>
          <p:cNvGraphicFramePr>
            <a:graphicFrameLocks noChangeAspect="1"/>
          </p:cNvGraphicFramePr>
          <p:nvPr>
            <p:extLst>
              <p:ext uri="{D42A27DB-BD31-4B8C-83A1-F6EECF244321}">
                <p14:modId xmlns:p14="http://schemas.microsoft.com/office/powerpoint/2010/main" val="3433171739"/>
              </p:ext>
            </p:extLst>
          </p:nvPr>
        </p:nvGraphicFramePr>
        <p:xfrm>
          <a:off x="1657741" y="4475663"/>
          <a:ext cx="3137743" cy="792693"/>
        </p:xfrm>
        <a:graphic>
          <a:graphicData uri="http://schemas.openxmlformats.org/presentationml/2006/ole">
            <mc:AlternateContent xmlns:mc="http://schemas.openxmlformats.org/markup-compatibility/2006">
              <mc:Choice xmlns:v="urn:schemas-microsoft-com:vml" Requires="v">
                <p:oleObj name="Equation" r:id="rId5" imgW="1701720" imgH="431640" progId="Equation.DSMT4">
                  <p:embed/>
                </p:oleObj>
              </mc:Choice>
              <mc:Fallback>
                <p:oleObj name="Equation" r:id="rId5" imgW="1701720" imgH="431640" progId="Equation.DSMT4">
                  <p:embed/>
                  <p:pic>
                    <p:nvPicPr>
                      <p:cNvPr id="18" name="Object 17">
                        <a:extLst>
                          <a:ext uri="{FF2B5EF4-FFF2-40B4-BE49-F238E27FC236}">
                            <a16:creationId xmlns:a16="http://schemas.microsoft.com/office/drawing/2014/main" id="{9E3C6333-522C-4FF9-962D-6A13F3FD6C51}"/>
                          </a:ext>
                        </a:extLst>
                      </p:cNvPr>
                      <p:cNvPicPr/>
                      <p:nvPr/>
                    </p:nvPicPr>
                    <p:blipFill>
                      <a:blip r:embed="rId6"/>
                      <a:stretch>
                        <a:fillRect/>
                      </a:stretch>
                    </p:blipFill>
                    <p:spPr>
                      <a:xfrm>
                        <a:off x="1657741" y="4475663"/>
                        <a:ext cx="3137743" cy="792693"/>
                      </a:xfrm>
                      <a:prstGeom prst="rect">
                        <a:avLst/>
                      </a:prstGeom>
                    </p:spPr>
                  </p:pic>
                </p:oleObj>
              </mc:Fallback>
            </mc:AlternateContent>
          </a:graphicData>
        </a:graphic>
      </p:graphicFrame>
    </p:spTree>
    <p:extLst>
      <p:ext uri="{BB962C8B-B14F-4D97-AF65-F5344CB8AC3E}">
        <p14:creationId xmlns:p14="http://schemas.microsoft.com/office/powerpoint/2010/main" val="3621035437"/>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980728"/>
            <a:ext cx="8721726" cy="7109639"/>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2./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dây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dẫn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đến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các</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đèn</a:t>
            </a:r>
            <a:r>
              <a:rPr lang="en-US" sz="2400" dirty="0">
                <a:solidFill>
                  <a:srgbClr val="FF0000"/>
                </a:solidFill>
                <a:latin typeface="Arial" pitchFamily="34" charset="0"/>
                <a:cs typeface="Arial" pitchFamily="34" charset="0"/>
                <a:sym typeface="Symbol" panose="05050102010706020507" pitchFamily="18" charset="2"/>
              </a:rPr>
              <a:t>:</a:t>
            </a:r>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CB3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Chọn</a:t>
            </a:r>
            <a:r>
              <a:rPr lang="en-US" sz="2400" b="1" dirty="0">
                <a:solidFill>
                  <a:srgbClr val="1405D1"/>
                </a:solidFill>
                <a:latin typeface="Arial" pitchFamily="34" charset="0"/>
                <a:cs typeface="Arial" pitchFamily="34" charset="0"/>
                <a:sym typeface="Symbol" panose="05050102010706020507" pitchFamily="18" charset="2"/>
              </a:rPr>
              <a:t> CB3 </a:t>
            </a:r>
            <a:r>
              <a:rPr lang="en-US" sz="2400" b="1" dirty="0" err="1">
                <a:solidFill>
                  <a:srgbClr val="1405D1"/>
                </a:solidFill>
                <a:latin typeface="Arial" pitchFamily="34" charset="0"/>
                <a:cs typeface="Arial" pitchFamily="34" charset="0"/>
                <a:sym typeface="Symbol" panose="05050102010706020507" pitchFamily="18" charset="2"/>
              </a:rPr>
              <a:t>có</a:t>
            </a:r>
            <a:r>
              <a:rPr lang="en-US" sz="2400" b="1" dirty="0">
                <a:solidFill>
                  <a:srgbClr val="1405D1"/>
                </a:solidFill>
                <a:latin typeface="Arial" pitchFamily="34" charset="0"/>
                <a:cs typeface="Arial" pitchFamily="34" charset="0"/>
                <a:sym typeface="Symbol" panose="05050102010706020507" pitchFamily="18" charset="2"/>
              </a:rPr>
              <a:t> I</a:t>
            </a:r>
            <a:r>
              <a:rPr lang="en-US" sz="2400" b="1" baseline="-25000" dirty="0">
                <a:solidFill>
                  <a:srgbClr val="1405D1"/>
                </a:solidFill>
                <a:latin typeface="Arial" pitchFamily="34" charset="0"/>
                <a:cs typeface="Arial" pitchFamily="34" charset="0"/>
                <a:sym typeface="Symbol" panose="05050102010706020507" pitchFamily="18" charset="2"/>
              </a:rPr>
              <a:t>CB3</a:t>
            </a:r>
            <a:r>
              <a:rPr lang="en-US" sz="2400" b="1" dirty="0">
                <a:solidFill>
                  <a:srgbClr val="1405D1"/>
                </a:solidFill>
                <a:latin typeface="Arial" pitchFamily="34" charset="0"/>
                <a:cs typeface="Arial" pitchFamily="34" charset="0"/>
                <a:sym typeface="Symbol" panose="05050102010706020507" pitchFamily="18" charset="2"/>
              </a:rPr>
              <a:t>=10(A)</a:t>
            </a:r>
          </a:p>
          <a:p>
            <a:pPr algn="just"/>
            <a:r>
              <a:rPr lang="en-US" sz="2400" dirty="0">
                <a:solidFill>
                  <a:srgbClr val="FF0000"/>
                </a:solidFill>
                <a:latin typeface="Arial" pitchFamily="34" charset="0"/>
                <a:cs typeface="Arial" pitchFamily="34" charset="0"/>
                <a:sym typeface="Symbol" panose="05050102010706020507" pitchFamily="18" charset="2"/>
              </a:rPr>
              <a:t>3./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dây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điện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đến</a:t>
            </a:r>
            <a:r>
              <a:rPr lang="en-US" sz="2400" dirty="0">
                <a:solidFill>
                  <a:srgbClr val="FF0000"/>
                </a:solidFill>
                <a:latin typeface="Arial" pitchFamily="34" charset="0"/>
                <a:cs typeface="Arial" pitchFamily="34" charset="0"/>
                <a:sym typeface="Symbol" panose="05050102010706020507" pitchFamily="18" charset="2"/>
              </a:rPr>
              <a:t> ổ </a:t>
            </a:r>
            <a:r>
              <a:rPr lang="en-US" sz="2400" dirty="0" err="1">
                <a:solidFill>
                  <a:srgbClr val="FF0000"/>
                </a:solidFill>
                <a:latin typeface="Arial" pitchFamily="34" charset="0"/>
                <a:cs typeface="Arial" pitchFamily="34" charset="0"/>
                <a:sym typeface="Symbol" panose="05050102010706020507" pitchFamily="18" charset="2"/>
              </a:rPr>
              <a:t>cắm</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3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qua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Chọn</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dây</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bọc</a:t>
            </a:r>
            <a:r>
              <a:rPr lang="en-US" sz="2400" b="1" dirty="0">
                <a:solidFill>
                  <a:srgbClr val="1405D1"/>
                </a:solidFill>
                <a:latin typeface="Arial" pitchFamily="34" charset="0"/>
                <a:cs typeface="Arial" pitchFamily="34" charset="0"/>
                <a:sym typeface="Symbol" panose="05050102010706020507" pitchFamily="18" charset="2"/>
              </a:rPr>
              <a:t> PVC </a:t>
            </a:r>
            <a:r>
              <a:rPr lang="en-US" sz="2400" b="1" dirty="0" err="1">
                <a:solidFill>
                  <a:srgbClr val="1405D1"/>
                </a:solidFill>
                <a:latin typeface="Arial" pitchFamily="34" charset="0"/>
                <a:cs typeface="Arial" pitchFamily="34" charset="0"/>
                <a:sym typeface="Symbol" panose="05050102010706020507" pitchFamily="18" charset="2"/>
              </a:rPr>
              <a:t>tiết</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diện</a:t>
            </a:r>
            <a:r>
              <a:rPr lang="en-US" sz="2400" b="1" dirty="0">
                <a:solidFill>
                  <a:srgbClr val="1405D1"/>
                </a:solidFill>
                <a:latin typeface="Arial" pitchFamily="34" charset="0"/>
                <a:cs typeface="Arial" pitchFamily="34" charset="0"/>
                <a:sym typeface="Symbol" panose="05050102010706020507" pitchFamily="18" charset="2"/>
              </a:rPr>
              <a:t> 1.5mm2, </a:t>
            </a:r>
            <a:r>
              <a:rPr lang="en-US" sz="2400" b="1" dirty="0" err="1">
                <a:solidFill>
                  <a:srgbClr val="1405D1"/>
                </a:solidFill>
                <a:latin typeface="Arial" pitchFamily="34" charset="0"/>
                <a:cs typeface="Arial" pitchFamily="34" charset="0"/>
                <a:sym typeface="Symbol" panose="05050102010706020507" pitchFamily="18" charset="2"/>
              </a:rPr>
              <a:t>cường</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độ</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dòng</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điện</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cho</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phép</a:t>
            </a:r>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là</a:t>
            </a:r>
            <a:r>
              <a:rPr lang="en-US" sz="2400" b="1" dirty="0">
                <a:solidFill>
                  <a:srgbClr val="1405D1"/>
                </a:solidFill>
                <a:latin typeface="Arial" pitchFamily="34" charset="0"/>
                <a:cs typeface="Arial" pitchFamily="34" charset="0"/>
                <a:sym typeface="Symbol" panose="05050102010706020507" pitchFamily="18" charset="2"/>
              </a:rPr>
              <a:t> 19A.</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lvl="2" algn="just"/>
            <a:endParaRPr lang="en-US" sz="2400" dirty="0">
              <a:solidFill>
                <a:srgbClr val="1405D1"/>
              </a:solidFill>
              <a:latin typeface="Arial" pitchFamily="34" charset="0"/>
              <a:cs typeface="Arial" pitchFamily="34" charset="0"/>
            </a:endParaRPr>
          </a:p>
        </p:txBody>
      </p:sp>
      <p:graphicFrame>
        <p:nvGraphicFramePr>
          <p:cNvPr id="18" name="Object 17">
            <a:extLst>
              <a:ext uri="{FF2B5EF4-FFF2-40B4-BE49-F238E27FC236}">
                <a16:creationId xmlns:a16="http://schemas.microsoft.com/office/drawing/2014/main" id="{9E3C6333-522C-4FF9-962D-6A13F3FD6C51}"/>
              </a:ext>
            </a:extLst>
          </p:cNvPr>
          <p:cNvGraphicFramePr>
            <a:graphicFrameLocks noChangeAspect="1"/>
          </p:cNvGraphicFramePr>
          <p:nvPr>
            <p:extLst>
              <p:ext uri="{D42A27DB-BD31-4B8C-83A1-F6EECF244321}">
                <p14:modId xmlns:p14="http://schemas.microsoft.com/office/powerpoint/2010/main" val="1538924457"/>
              </p:ext>
            </p:extLst>
          </p:nvPr>
        </p:nvGraphicFramePr>
        <p:xfrm>
          <a:off x="1619672" y="2267645"/>
          <a:ext cx="4017963" cy="452438"/>
        </p:xfrm>
        <a:graphic>
          <a:graphicData uri="http://schemas.openxmlformats.org/presentationml/2006/ole">
            <mc:AlternateContent xmlns:mc="http://schemas.openxmlformats.org/markup-compatibility/2006">
              <mc:Choice xmlns:v="urn:schemas-microsoft-com:vml" Requires="v">
                <p:oleObj name="Equation" r:id="rId3" imgW="2031840" imgH="228600" progId="Equation.DSMT4">
                  <p:embed/>
                </p:oleObj>
              </mc:Choice>
              <mc:Fallback>
                <p:oleObj name="Equation" r:id="rId3" imgW="2031840" imgH="228600" progId="Equation.DSMT4">
                  <p:embed/>
                  <p:pic>
                    <p:nvPicPr>
                      <p:cNvPr id="18" name="Object 17">
                        <a:extLst>
                          <a:ext uri="{FF2B5EF4-FFF2-40B4-BE49-F238E27FC236}">
                            <a16:creationId xmlns:a16="http://schemas.microsoft.com/office/drawing/2014/main" id="{9E3C6333-522C-4FF9-962D-6A13F3FD6C51}"/>
                          </a:ext>
                        </a:extLst>
                      </p:cNvPr>
                      <p:cNvPicPr/>
                      <p:nvPr/>
                    </p:nvPicPr>
                    <p:blipFill>
                      <a:blip r:embed="rId4"/>
                      <a:stretch>
                        <a:fillRect/>
                      </a:stretch>
                    </p:blipFill>
                    <p:spPr>
                      <a:xfrm>
                        <a:off x="1619672" y="2267645"/>
                        <a:ext cx="4017963" cy="452438"/>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40D6D8CB-182C-4DC8-9D3F-E2AE5997707E}"/>
              </a:ext>
            </a:extLst>
          </p:cNvPr>
          <p:cNvGraphicFramePr>
            <a:graphicFrameLocks noChangeAspect="1"/>
          </p:cNvGraphicFramePr>
          <p:nvPr>
            <p:extLst>
              <p:ext uri="{D42A27DB-BD31-4B8C-83A1-F6EECF244321}">
                <p14:modId xmlns:p14="http://schemas.microsoft.com/office/powerpoint/2010/main" val="2668272326"/>
              </p:ext>
            </p:extLst>
          </p:nvPr>
        </p:nvGraphicFramePr>
        <p:xfrm>
          <a:off x="1576211" y="4007000"/>
          <a:ext cx="2178050" cy="419100"/>
        </p:xfrm>
        <a:graphic>
          <a:graphicData uri="http://schemas.openxmlformats.org/presentationml/2006/ole">
            <mc:AlternateContent xmlns:mc="http://schemas.openxmlformats.org/markup-compatibility/2006">
              <mc:Choice xmlns:v="urn:schemas-microsoft-com:vml" Requires="v">
                <p:oleObj name="Equation" r:id="rId5" imgW="1180800" imgH="228600" progId="Equation.DSMT4">
                  <p:embed/>
                </p:oleObj>
              </mc:Choice>
              <mc:Fallback>
                <p:oleObj name="Equation" r:id="rId5" imgW="1180800" imgH="228600" progId="Equation.DSMT4">
                  <p:embed/>
                  <p:pic>
                    <p:nvPicPr>
                      <p:cNvPr id="20" name="Object 19">
                        <a:extLst>
                          <a:ext uri="{FF2B5EF4-FFF2-40B4-BE49-F238E27FC236}">
                            <a16:creationId xmlns:a16="http://schemas.microsoft.com/office/drawing/2014/main" id="{40D6D8CB-182C-4DC8-9D3F-E2AE5997707E}"/>
                          </a:ext>
                        </a:extLst>
                      </p:cNvPr>
                      <p:cNvPicPr/>
                      <p:nvPr/>
                    </p:nvPicPr>
                    <p:blipFill>
                      <a:blip r:embed="rId6"/>
                      <a:stretch>
                        <a:fillRect/>
                      </a:stretch>
                    </p:blipFill>
                    <p:spPr>
                      <a:xfrm>
                        <a:off x="1576211" y="4007000"/>
                        <a:ext cx="2178050" cy="4191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3F5B0BEE-19B5-486E-99CF-FF721A5DB5DC}"/>
              </a:ext>
            </a:extLst>
          </p:cNvPr>
          <p:cNvGraphicFramePr>
            <a:graphicFrameLocks noChangeAspect="1"/>
          </p:cNvGraphicFramePr>
          <p:nvPr>
            <p:extLst>
              <p:ext uri="{D42A27DB-BD31-4B8C-83A1-F6EECF244321}">
                <p14:modId xmlns:p14="http://schemas.microsoft.com/office/powerpoint/2010/main" val="3087654180"/>
              </p:ext>
            </p:extLst>
          </p:nvPr>
        </p:nvGraphicFramePr>
        <p:xfrm>
          <a:off x="1619672" y="4728994"/>
          <a:ext cx="3700463" cy="790575"/>
        </p:xfrm>
        <a:graphic>
          <a:graphicData uri="http://schemas.openxmlformats.org/presentationml/2006/ole">
            <mc:AlternateContent xmlns:mc="http://schemas.openxmlformats.org/markup-compatibility/2006">
              <mc:Choice xmlns:v="urn:schemas-microsoft-com:vml" Requires="v">
                <p:oleObj name="Equation" r:id="rId7" imgW="2006280" imgH="431640" progId="Equation.DSMT4">
                  <p:embed/>
                </p:oleObj>
              </mc:Choice>
              <mc:Fallback>
                <p:oleObj name="Equation" r:id="rId7" imgW="2006280" imgH="431640" progId="Equation.DSMT4">
                  <p:embed/>
                  <p:pic>
                    <p:nvPicPr>
                      <p:cNvPr id="20" name="Object 19">
                        <a:extLst>
                          <a:ext uri="{FF2B5EF4-FFF2-40B4-BE49-F238E27FC236}">
                            <a16:creationId xmlns:a16="http://schemas.microsoft.com/office/drawing/2014/main" id="{40D6D8CB-182C-4DC8-9D3F-E2AE5997707E}"/>
                          </a:ext>
                        </a:extLst>
                      </p:cNvPr>
                      <p:cNvPicPr/>
                      <p:nvPr/>
                    </p:nvPicPr>
                    <p:blipFill>
                      <a:blip r:embed="rId8"/>
                      <a:stretch>
                        <a:fillRect/>
                      </a:stretch>
                    </p:blipFill>
                    <p:spPr>
                      <a:xfrm>
                        <a:off x="1619672" y="4728994"/>
                        <a:ext cx="3700463" cy="790575"/>
                      </a:xfrm>
                      <a:prstGeom prst="rect">
                        <a:avLst/>
                      </a:prstGeom>
                    </p:spPr>
                  </p:pic>
                </p:oleObj>
              </mc:Fallback>
            </mc:AlternateContent>
          </a:graphicData>
        </a:graphic>
      </p:graphicFrame>
    </p:spTree>
    <p:extLst>
      <p:ext uri="{BB962C8B-B14F-4D97-AF65-F5344CB8AC3E}">
        <p14:creationId xmlns:p14="http://schemas.microsoft.com/office/powerpoint/2010/main" val="3056876133"/>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980728"/>
            <a:ext cx="8721726" cy="6001643"/>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CB4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Chọn</a:t>
            </a:r>
            <a:r>
              <a:rPr lang="en-US" sz="2400" b="1" dirty="0">
                <a:solidFill>
                  <a:srgbClr val="1405D1"/>
                </a:solidFill>
                <a:latin typeface="Arial" pitchFamily="34" charset="0"/>
                <a:cs typeface="Arial" pitchFamily="34" charset="0"/>
                <a:sym typeface="Symbol" panose="05050102010706020507" pitchFamily="18" charset="2"/>
              </a:rPr>
              <a:t> CB4 </a:t>
            </a:r>
            <a:r>
              <a:rPr lang="en-US" sz="2400" b="1" dirty="0" err="1">
                <a:solidFill>
                  <a:srgbClr val="1405D1"/>
                </a:solidFill>
                <a:latin typeface="Arial" pitchFamily="34" charset="0"/>
                <a:cs typeface="Arial" pitchFamily="34" charset="0"/>
                <a:sym typeface="Symbol" panose="05050102010706020507" pitchFamily="18" charset="2"/>
              </a:rPr>
              <a:t>có</a:t>
            </a:r>
            <a:r>
              <a:rPr lang="en-US" sz="2400" b="1" dirty="0">
                <a:solidFill>
                  <a:srgbClr val="1405D1"/>
                </a:solidFill>
                <a:latin typeface="Arial" pitchFamily="34" charset="0"/>
                <a:cs typeface="Arial" pitchFamily="34" charset="0"/>
                <a:sym typeface="Symbol" panose="05050102010706020507" pitchFamily="18" charset="2"/>
              </a:rPr>
              <a:t> I</a:t>
            </a:r>
            <a:r>
              <a:rPr lang="en-US" sz="2400" b="1" baseline="-25000" dirty="0">
                <a:solidFill>
                  <a:srgbClr val="1405D1"/>
                </a:solidFill>
                <a:latin typeface="Arial" pitchFamily="34" charset="0"/>
                <a:cs typeface="Arial" pitchFamily="34" charset="0"/>
                <a:sym typeface="Symbol" panose="05050102010706020507" pitchFamily="18" charset="2"/>
              </a:rPr>
              <a:t>CB4</a:t>
            </a:r>
            <a:r>
              <a:rPr lang="en-US" sz="2400" b="1" dirty="0">
                <a:solidFill>
                  <a:srgbClr val="1405D1"/>
                </a:solidFill>
                <a:latin typeface="Arial" pitchFamily="34" charset="0"/>
                <a:cs typeface="Arial" pitchFamily="34" charset="0"/>
                <a:sym typeface="Symbol" panose="05050102010706020507" pitchFamily="18" charset="2"/>
              </a:rPr>
              <a:t>=20(A)</a:t>
            </a:r>
          </a:p>
          <a:p>
            <a:pPr algn="just"/>
            <a:r>
              <a:rPr lang="en-US" sz="2400" dirty="0">
                <a:solidFill>
                  <a:srgbClr val="FF0000"/>
                </a:solidFill>
                <a:latin typeface="Arial" pitchFamily="34" charset="0"/>
                <a:cs typeface="Arial" pitchFamily="34" charset="0"/>
                <a:sym typeface="Symbol" panose="05050102010706020507" pitchFamily="18" charset="2"/>
              </a:rPr>
              <a:t>4./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CB1:</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qua CB1:</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b="1" dirty="0">
                <a:solidFill>
                  <a:srgbClr val="1405D1"/>
                </a:solidFill>
                <a:latin typeface="Arial" pitchFamily="34" charset="0"/>
                <a:cs typeface="Arial" pitchFamily="34" charset="0"/>
                <a:sym typeface="Symbol" panose="05050102010706020507" pitchFamily="18" charset="2"/>
              </a:rPr>
              <a:t>	</a:t>
            </a:r>
            <a:r>
              <a:rPr lang="en-US" sz="2400" b="1" dirty="0" err="1">
                <a:solidFill>
                  <a:srgbClr val="1405D1"/>
                </a:solidFill>
                <a:latin typeface="Arial" pitchFamily="34" charset="0"/>
                <a:cs typeface="Arial" pitchFamily="34" charset="0"/>
                <a:sym typeface="Symbol" panose="05050102010706020507" pitchFamily="18" charset="2"/>
              </a:rPr>
              <a:t>Chọn</a:t>
            </a:r>
            <a:r>
              <a:rPr lang="en-US" sz="2400" b="1" dirty="0">
                <a:solidFill>
                  <a:srgbClr val="1405D1"/>
                </a:solidFill>
                <a:latin typeface="Arial" pitchFamily="34" charset="0"/>
                <a:cs typeface="Arial" pitchFamily="34" charset="0"/>
                <a:sym typeface="Symbol" panose="05050102010706020507" pitchFamily="18" charset="2"/>
              </a:rPr>
              <a:t> CB1 </a:t>
            </a:r>
            <a:r>
              <a:rPr lang="en-US" sz="2400" b="1" dirty="0" err="1">
                <a:solidFill>
                  <a:srgbClr val="1405D1"/>
                </a:solidFill>
                <a:latin typeface="Arial" pitchFamily="34" charset="0"/>
                <a:cs typeface="Arial" pitchFamily="34" charset="0"/>
                <a:sym typeface="Symbol" panose="05050102010706020507" pitchFamily="18" charset="2"/>
              </a:rPr>
              <a:t>có</a:t>
            </a:r>
            <a:r>
              <a:rPr lang="en-US" sz="2400" b="1" dirty="0">
                <a:solidFill>
                  <a:srgbClr val="1405D1"/>
                </a:solidFill>
                <a:latin typeface="Arial" pitchFamily="34" charset="0"/>
                <a:cs typeface="Arial" pitchFamily="34" charset="0"/>
                <a:sym typeface="Symbol" panose="05050102010706020507" pitchFamily="18" charset="2"/>
              </a:rPr>
              <a:t> I</a:t>
            </a:r>
            <a:r>
              <a:rPr lang="en-US" sz="2400" b="1" baseline="-25000" dirty="0">
                <a:solidFill>
                  <a:srgbClr val="1405D1"/>
                </a:solidFill>
                <a:latin typeface="Arial" pitchFamily="34" charset="0"/>
                <a:cs typeface="Arial" pitchFamily="34" charset="0"/>
                <a:sym typeface="Symbol" panose="05050102010706020507" pitchFamily="18" charset="2"/>
              </a:rPr>
              <a:t>CB1</a:t>
            </a:r>
            <a:r>
              <a:rPr lang="en-US" sz="2400" b="1" dirty="0">
                <a:solidFill>
                  <a:srgbClr val="1405D1"/>
                </a:solidFill>
                <a:latin typeface="Arial" pitchFamily="34" charset="0"/>
                <a:cs typeface="Arial" pitchFamily="34" charset="0"/>
                <a:sym typeface="Symbol" panose="05050102010706020507" pitchFamily="18" charset="2"/>
              </a:rPr>
              <a:t>=50(A)</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lvl="2" algn="just"/>
            <a:endParaRPr lang="en-US" sz="2400" dirty="0">
              <a:solidFill>
                <a:srgbClr val="1405D1"/>
              </a:solidFill>
              <a:latin typeface="Arial" pitchFamily="34" charset="0"/>
              <a:cs typeface="Arial" pitchFamily="34" charset="0"/>
            </a:endParaRPr>
          </a:p>
        </p:txBody>
      </p:sp>
      <p:graphicFrame>
        <p:nvGraphicFramePr>
          <p:cNvPr id="18" name="Object 17">
            <a:extLst>
              <a:ext uri="{FF2B5EF4-FFF2-40B4-BE49-F238E27FC236}">
                <a16:creationId xmlns:a16="http://schemas.microsoft.com/office/drawing/2014/main" id="{9E3C6333-522C-4FF9-962D-6A13F3FD6C51}"/>
              </a:ext>
            </a:extLst>
          </p:cNvPr>
          <p:cNvGraphicFramePr>
            <a:graphicFrameLocks noChangeAspect="1"/>
          </p:cNvGraphicFramePr>
          <p:nvPr>
            <p:extLst>
              <p:ext uri="{D42A27DB-BD31-4B8C-83A1-F6EECF244321}">
                <p14:modId xmlns:p14="http://schemas.microsoft.com/office/powerpoint/2010/main" val="2116704797"/>
              </p:ext>
            </p:extLst>
          </p:nvPr>
        </p:nvGraphicFramePr>
        <p:xfrm>
          <a:off x="1691680" y="1897617"/>
          <a:ext cx="1958975" cy="452438"/>
        </p:xfrm>
        <a:graphic>
          <a:graphicData uri="http://schemas.openxmlformats.org/presentationml/2006/ole">
            <mc:AlternateContent xmlns:mc="http://schemas.openxmlformats.org/markup-compatibility/2006">
              <mc:Choice xmlns:v="urn:schemas-microsoft-com:vml" Requires="v">
                <p:oleObj name="Equation" r:id="rId3" imgW="990360" imgH="228600" progId="Equation.DSMT4">
                  <p:embed/>
                </p:oleObj>
              </mc:Choice>
              <mc:Fallback>
                <p:oleObj name="Equation" r:id="rId3" imgW="990360" imgH="228600" progId="Equation.DSMT4">
                  <p:embed/>
                  <p:pic>
                    <p:nvPicPr>
                      <p:cNvPr id="18" name="Object 17">
                        <a:extLst>
                          <a:ext uri="{FF2B5EF4-FFF2-40B4-BE49-F238E27FC236}">
                            <a16:creationId xmlns:a16="http://schemas.microsoft.com/office/drawing/2014/main" id="{9E3C6333-522C-4FF9-962D-6A13F3FD6C51}"/>
                          </a:ext>
                        </a:extLst>
                      </p:cNvPr>
                      <p:cNvPicPr/>
                      <p:nvPr/>
                    </p:nvPicPr>
                    <p:blipFill>
                      <a:blip r:embed="rId4"/>
                      <a:stretch>
                        <a:fillRect/>
                      </a:stretch>
                    </p:blipFill>
                    <p:spPr>
                      <a:xfrm>
                        <a:off x="1691680" y="1897617"/>
                        <a:ext cx="1958975" cy="452438"/>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426426AC-D790-47C9-AB7B-86E68DAE1D17}"/>
              </a:ext>
            </a:extLst>
          </p:cNvPr>
          <p:cNvGraphicFramePr>
            <a:graphicFrameLocks noChangeAspect="1"/>
          </p:cNvGraphicFramePr>
          <p:nvPr>
            <p:extLst>
              <p:ext uri="{D42A27DB-BD31-4B8C-83A1-F6EECF244321}">
                <p14:modId xmlns:p14="http://schemas.microsoft.com/office/powerpoint/2010/main" val="422146166"/>
              </p:ext>
            </p:extLst>
          </p:nvPr>
        </p:nvGraphicFramePr>
        <p:xfrm>
          <a:off x="831850" y="3967163"/>
          <a:ext cx="6956425" cy="452437"/>
        </p:xfrm>
        <a:graphic>
          <a:graphicData uri="http://schemas.openxmlformats.org/presentationml/2006/ole">
            <mc:AlternateContent xmlns:mc="http://schemas.openxmlformats.org/markup-compatibility/2006">
              <mc:Choice xmlns:v="urn:schemas-microsoft-com:vml" Requires="v">
                <p:oleObj name="Equation" r:id="rId5" imgW="3517560" imgH="228600" progId="Equation.DSMT4">
                  <p:embed/>
                </p:oleObj>
              </mc:Choice>
              <mc:Fallback>
                <p:oleObj name="Equation" r:id="rId5" imgW="3517560" imgH="228600" progId="Equation.DSMT4">
                  <p:embed/>
                  <p:pic>
                    <p:nvPicPr>
                      <p:cNvPr id="18" name="Object 17">
                        <a:extLst>
                          <a:ext uri="{FF2B5EF4-FFF2-40B4-BE49-F238E27FC236}">
                            <a16:creationId xmlns:a16="http://schemas.microsoft.com/office/drawing/2014/main" id="{9E3C6333-522C-4FF9-962D-6A13F3FD6C51}"/>
                          </a:ext>
                        </a:extLst>
                      </p:cNvPr>
                      <p:cNvPicPr/>
                      <p:nvPr/>
                    </p:nvPicPr>
                    <p:blipFill>
                      <a:blip r:embed="rId6"/>
                      <a:stretch>
                        <a:fillRect/>
                      </a:stretch>
                    </p:blipFill>
                    <p:spPr>
                      <a:xfrm>
                        <a:off x="831850" y="3967163"/>
                        <a:ext cx="6956425" cy="452437"/>
                      </a:xfrm>
                      <a:prstGeom prst="rect">
                        <a:avLst/>
                      </a:prstGeom>
                    </p:spPr>
                  </p:pic>
                </p:oleObj>
              </mc:Fallback>
            </mc:AlternateContent>
          </a:graphicData>
        </a:graphic>
      </p:graphicFrame>
    </p:spTree>
    <p:extLst>
      <p:ext uri="{BB962C8B-B14F-4D97-AF65-F5344CB8AC3E}">
        <p14:creationId xmlns:p14="http://schemas.microsoft.com/office/powerpoint/2010/main" val="1849013218"/>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980728"/>
            <a:ext cx="8721726" cy="4893647"/>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5./ </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tiết</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diện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dây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đến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máy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lạnh</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 3.5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bọc</a:t>
            </a:r>
            <a:r>
              <a:rPr lang="en-US" sz="2400" dirty="0">
                <a:solidFill>
                  <a:srgbClr val="1405D1"/>
                </a:solidFill>
                <a:latin typeface="Arial" pitchFamily="34" charset="0"/>
                <a:cs typeface="Arial" pitchFamily="34" charset="0"/>
                <a:sym typeface="Symbol" panose="05050102010706020507" pitchFamily="18" charset="2"/>
              </a:rPr>
              <a:t> PVC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2,5mm</a:t>
            </a:r>
            <a:r>
              <a:rPr lang="en-US" sz="2400" baseline="30000" dirty="0">
                <a:solidFill>
                  <a:srgbClr val="1405D1"/>
                </a:solidFill>
                <a:latin typeface="Arial" pitchFamily="34" charset="0"/>
                <a:cs typeface="Arial" pitchFamily="34" charset="0"/>
                <a:sym typeface="Symbol" panose="05050102010706020507" pitchFamily="18" charset="2"/>
              </a:rPr>
              <a:t>2</a:t>
            </a:r>
            <a:r>
              <a:rPr lang="en-US" sz="2400" baseline="-250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27A.</a:t>
            </a:r>
          </a:p>
          <a:p>
            <a:pPr lvl="2" algn="just"/>
            <a:endParaRPr lang="en-US" sz="2400" dirty="0">
              <a:solidFill>
                <a:srgbClr val="1405D1"/>
              </a:solidFill>
              <a:latin typeface="Arial" pitchFamily="34" charset="0"/>
              <a:cs typeface="Arial" pitchFamily="34" charset="0"/>
            </a:endParaRPr>
          </a:p>
        </p:txBody>
      </p:sp>
      <p:graphicFrame>
        <p:nvGraphicFramePr>
          <p:cNvPr id="21" name="Object 20">
            <a:extLst>
              <a:ext uri="{FF2B5EF4-FFF2-40B4-BE49-F238E27FC236}">
                <a16:creationId xmlns:a16="http://schemas.microsoft.com/office/drawing/2014/main" id="{426426AC-D790-47C9-AB7B-86E68DAE1D17}"/>
              </a:ext>
            </a:extLst>
          </p:cNvPr>
          <p:cNvGraphicFramePr>
            <a:graphicFrameLocks noChangeAspect="1"/>
          </p:cNvGraphicFramePr>
          <p:nvPr>
            <p:extLst>
              <p:ext uri="{D42A27DB-BD31-4B8C-83A1-F6EECF244321}">
                <p14:modId xmlns:p14="http://schemas.microsoft.com/office/powerpoint/2010/main" val="3801919512"/>
              </p:ext>
            </p:extLst>
          </p:nvPr>
        </p:nvGraphicFramePr>
        <p:xfrm>
          <a:off x="1933575" y="2247900"/>
          <a:ext cx="4168775" cy="779463"/>
        </p:xfrm>
        <a:graphic>
          <a:graphicData uri="http://schemas.openxmlformats.org/presentationml/2006/ole">
            <mc:AlternateContent xmlns:mc="http://schemas.openxmlformats.org/markup-compatibility/2006">
              <mc:Choice xmlns:v="urn:schemas-microsoft-com:vml" Requires="v">
                <p:oleObj name="Equation" r:id="rId3" imgW="2108160" imgH="393480" progId="Equation.DSMT4">
                  <p:embed/>
                </p:oleObj>
              </mc:Choice>
              <mc:Fallback>
                <p:oleObj name="Equation" r:id="rId3" imgW="2108160" imgH="393480" progId="Equation.DSMT4">
                  <p:embed/>
                  <p:pic>
                    <p:nvPicPr>
                      <p:cNvPr id="21" name="Object 20">
                        <a:extLst>
                          <a:ext uri="{FF2B5EF4-FFF2-40B4-BE49-F238E27FC236}">
                            <a16:creationId xmlns:a16="http://schemas.microsoft.com/office/drawing/2014/main" id="{426426AC-D790-47C9-AB7B-86E68DAE1D17}"/>
                          </a:ext>
                        </a:extLst>
                      </p:cNvPr>
                      <p:cNvPicPr/>
                      <p:nvPr/>
                    </p:nvPicPr>
                    <p:blipFill>
                      <a:blip r:embed="rId4"/>
                      <a:stretch>
                        <a:fillRect/>
                      </a:stretch>
                    </p:blipFill>
                    <p:spPr>
                      <a:xfrm>
                        <a:off x="1933575" y="2247900"/>
                        <a:ext cx="4168775" cy="77946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43F97B67-F8C8-4EE2-ACBD-C8CDF59F2263}"/>
              </a:ext>
            </a:extLst>
          </p:cNvPr>
          <p:cNvGraphicFramePr>
            <a:graphicFrameLocks noChangeAspect="1"/>
          </p:cNvGraphicFramePr>
          <p:nvPr>
            <p:extLst>
              <p:ext uri="{D42A27DB-BD31-4B8C-83A1-F6EECF244321}">
                <p14:modId xmlns:p14="http://schemas.microsoft.com/office/powerpoint/2010/main" val="476585510"/>
              </p:ext>
            </p:extLst>
          </p:nvPr>
        </p:nvGraphicFramePr>
        <p:xfrm>
          <a:off x="1633538" y="3779838"/>
          <a:ext cx="4041775" cy="854075"/>
        </p:xfrm>
        <a:graphic>
          <a:graphicData uri="http://schemas.openxmlformats.org/presentationml/2006/ole">
            <mc:AlternateContent xmlns:mc="http://schemas.openxmlformats.org/markup-compatibility/2006">
              <mc:Choice xmlns:v="urn:schemas-microsoft-com:vml" Requires="v">
                <p:oleObj name="Equation" r:id="rId5" imgW="2044440" imgH="431640" progId="Equation.DSMT4">
                  <p:embed/>
                </p:oleObj>
              </mc:Choice>
              <mc:Fallback>
                <p:oleObj name="Equation" r:id="rId5" imgW="2044440" imgH="431640" progId="Equation.DSMT4">
                  <p:embed/>
                  <p:pic>
                    <p:nvPicPr>
                      <p:cNvPr id="21" name="Object 20">
                        <a:extLst>
                          <a:ext uri="{FF2B5EF4-FFF2-40B4-BE49-F238E27FC236}">
                            <a16:creationId xmlns:a16="http://schemas.microsoft.com/office/drawing/2014/main" id="{426426AC-D790-47C9-AB7B-86E68DAE1D17}"/>
                          </a:ext>
                        </a:extLst>
                      </p:cNvPr>
                      <p:cNvPicPr/>
                      <p:nvPr/>
                    </p:nvPicPr>
                    <p:blipFill>
                      <a:blip r:embed="rId6"/>
                      <a:stretch>
                        <a:fillRect/>
                      </a:stretch>
                    </p:blipFill>
                    <p:spPr>
                      <a:xfrm>
                        <a:off x="1633538" y="3779838"/>
                        <a:ext cx="4041775" cy="854075"/>
                      </a:xfrm>
                      <a:prstGeom prst="rect">
                        <a:avLst/>
                      </a:prstGeom>
                    </p:spPr>
                  </p:pic>
                </p:oleObj>
              </mc:Fallback>
            </mc:AlternateContent>
          </a:graphicData>
        </a:graphic>
      </p:graphicFrame>
    </p:spTree>
    <p:extLst>
      <p:ext uri="{BB962C8B-B14F-4D97-AF65-F5344CB8AC3E}">
        <p14:creationId xmlns:p14="http://schemas.microsoft.com/office/powerpoint/2010/main" val="3304890156"/>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980728"/>
            <a:ext cx="8721726" cy="6001643"/>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FF0000"/>
                </a:solidFill>
                <a:latin typeface="Arial" pitchFamily="34" charset="0"/>
                <a:cs typeface="Arial" pitchFamily="34" charset="0"/>
                <a:sym typeface="Symbol" panose="05050102010706020507" pitchFamily="18" charset="2"/>
              </a:rPr>
              <a:t> 6./</a:t>
            </a:r>
            <a:r>
              <a:rPr lang="en-US" sz="2400" dirty="0" err="1">
                <a:solidFill>
                  <a:srgbClr val="FF0000"/>
                </a:solidFill>
                <a:latin typeface="Arial" pitchFamily="34" charset="0"/>
                <a:cs typeface="Arial" pitchFamily="34" charset="0"/>
                <a:sym typeface="Symbol" panose="05050102010706020507" pitchFamily="18" charset="2"/>
              </a:rPr>
              <a:t>Tính</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CB </a:t>
            </a:r>
            <a:r>
              <a:rPr lang="en-US" sz="2400" dirty="0" err="1">
                <a:solidFill>
                  <a:srgbClr val="FF0000"/>
                </a:solidFill>
                <a:latin typeface="Arial" pitchFamily="34" charset="0"/>
                <a:cs typeface="Arial" pitchFamily="34" charset="0"/>
                <a:sym typeface="Symbol" panose="05050102010706020507" pitchFamily="18" charset="2"/>
              </a:rPr>
              <a:t>cho</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máy</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lạnh</a:t>
            </a:r>
            <a:r>
              <a:rPr lang="en-US" sz="2400" dirty="0">
                <a:solidFill>
                  <a:srgbClr val="FF0000"/>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K=3,5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=2,5:</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CB6,CB7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I</a:t>
            </a:r>
            <a:r>
              <a:rPr lang="en-US" sz="2400" baseline="-25000" dirty="0">
                <a:solidFill>
                  <a:srgbClr val="1405D1"/>
                </a:solidFill>
                <a:latin typeface="Arial" pitchFamily="34" charset="0"/>
                <a:cs typeface="Arial" pitchFamily="34" charset="0"/>
                <a:sym typeface="Symbol" panose="05050102010706020507" pitchFamily="18" charset="2"/>
              </a:rPr>
              <a:t>CB</a:t>
            </a:r>
            <a:r>
              <a:rPr lang="en-US" sz="2400" dirty="0">
                <a:solidFill>
                  <a:srgbClr val="1405D1"/>
                </a:solidFill>
                <a:latin typeface="Arial" pitchFamily="34" charset="0"/>
                <a:cs typeface="Arial" pitchFamily="34" charset="0"/>
                <a:sym typeface="Symbol" panose="05050102010706020507" pitchFamily="18" charset="2"/>
              </a:rPr>
              <a:t>=20(A).</a:t>
            </a:r>
          </a:p>
          <a:p>
            <a:pPr marL="342900" indent="-342900" algn="just">
              <a:buFontTx/>
              <a:buChar char="-"/>
            </a:pPr>
            <a:r>
              <a:rPr lang="en-US" sz="2400" dirty="0" err="1">
                <a:solidFill>
                  <a:srgbClr val="1405D1"/>
                </a:solidFill>
                <a:latin typeface="Arial" pitchFamily="34" charset="0"/>
                <a:cs typeface="Arial" pitchFamily="34" charset="0"/>
                <a:sym typeface="Symbol" panose="05050102010706020507" pitchFamily="18" charset="2"/>
              </a:rPr>
              <a:t>Cường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qua CB2:</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CB2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I</a:t>
            </a:r>
            <a:r>
              <a:rPr lang="en-US" sz="2400" baseline="-25000" dirty="0">
                <a:solidFill>
                  <a:srgbClr val="1405D1"/>
                </a:solidFill>
                <a:latin typeface="Arial" pitchFamily="34" charset="0"/>
                <a:cs typeface="Arial" pitchFamily="34" charset="0"/>
                <a:sym typeface="Symbol" panose="05050102010706020507" pitchFamily="18" charset="2"/>
              </a:rPr>
              <a:t>CB</a:t>
            </a:r>
            <a:r>
              <a:rPr lang="en-US" sz="2400" dirty="0">
                <a:solidFill>
                  <a:srgbClr val="1405D1"/>
                </a:solidFill>
                <a:latin typeface="Arial" pitchFamily="34" charset="0"/>
                <a:cs typeface="Arial" pitchFamily="34" charset="0"/>
                <a:sym typeface="Symbol" panose="05050102010706020507" pitchFamily="18" charset="2"/>
              </a:rPr>
              <a:t>=30(A).</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p:txBody>
      </p:sp>
      <p:graphicFrame>
        <p:nvGraphicFramePr>
          <p:cNvPr id="21" name="Object 20">
            <a:extLst>
              <a:ext uri="{FF2B5EF4-FFF2-40B4-BE49-F238E27FC236}">
                <a16:creationId xmlns:a16="http://schemas.microsoft.com/office/drawing/2014/main" id="{426426AC-D790-47C9-AB7B-86E68DAE1D17}"/>
              </a:ext>
            </a:extLst>
          </p:cNvPr>
          <p:cNvGraphicFramePr>
            <a:graphicFrameLocks noChangeAspect="1"/>
          </p:cNvGraphicFramePr>
          <p:nvPr>
            <p:extLst>
              <p:ext uri="{D42A27DB-BD31-4B8C-83A1-F6EECF244321}">
                <p14:modId xmlns:p14="http://schemas.microsoft.com/office/powerpoint/2010/main" val="358015203"/>
              </p:ext>
            </p:extLst>
          </p:nvPr>
        </p:nvGraphicFramePr>
        <p:xfrm>
          <a:off x="2371690" y="2262467"/>
          <a:ext cx="3289300" cy="779463"/>
        </p:xfrm>
        <a:graphic>
          <a:graphicData uri="http://schemas.openxmlformats.org/presentationml/2006/ole">
            <mc:AlternateContent xmlns:mc="http://schemas.openxmlformats.org/markup-compatibility/2006">
              <mc:Choice xmlns:v="urn:schemas-microsoft-com:vml" Requires="v">
                <p:oleObj name="Equation" r:id="rId3" imgW="1663560" imgH="393480" progId="Equation.DSMT4">
                  <p:embed/>
                </p:oleObj>
              </mc:Choice>
              <mc:Fallback>
                <p:oleObj name="Equation" r:id="rId3" imgW="1663560" imgH="393480" progId="Equation.DSMT4">
                  <p:embed/>
                  <p:pic>
                    <p:nvPicPr>
                      <p:cNvPr id="21" name="Object 20">
                        <a:extLst>
                          <a:ext uri="{FF2B5EF4-FFF2-40B4-BE49-F238E27FC236}">
                            <a16:creationId xmlns:a16="http://schemas.microsoft.com/office/drawing/2014/main" id="{426426AC-D790-47C9-AB7B-86E68DAE1D17}"/>
                          </a:ext>
                        </a:extLst>
                      </p:cNvPr>
                      <p:cNvPicPr/>
                      <p:nvPr/>
                    </p:nvPicPr>
                    <p:blipFill>
                      <a:blip r:embed="rId4"/>
                      <a:stretch>
                        <a:fillRect/>
                      </a:stretch>
                    </p:blipFill>
                    <p:spPr>
                      <a:xfrm>
                        <a:off x="2371690" y="2262467"/>
                        <a:ext cx="3289300" cy="77946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43F97B67-F8C8-4EE2-ACBD-C8CDF59F2263}"/>
              </a:ext>
            </a:extLst>
          </p:cNvPr>
          <p:cNvGraphicFramePr>
            <a:graphicFrameLocks noChangeAspect="1"/>
          </p:cNvGraphicFramePr>
          <p:nvPr>
            <p:extLst>
              <p:ext uri="{D42A27DB-BD31-4B8C-83A1-F6EECF244321}">
                <p14:modId xmlns:p14="http://schemas.microsoft.com/office/powerpoint/2010/main" val="2755445044"/>
              </p:ext>
            </p:extLst>
          </p:nvPr>
        </p:nvGraphicFramePr>
        <p:xfrm>
          <a:off x="2377473" y="3674483"/>
          <a:ext cx="4795837" cy="828675"/>
        </p:xfrm>
        <a:graphic>
          <a:graphicData uri="http://schemas.openxmlformats.org/presentationml/2006/ole">
            <mc:AlternateContent xmlns:mc="http://schemas.openxmlformats.org/markup-compatibility/2006">
              <mc:Choice xmlns:v="urn:schemas-microsoft-com:vml" Requires="v">
                <p:oleObj name="Equation" r:id="rId5" imgW="2425680" imgH="419040" progId="Equation.DSMT4">
                  <p:embed/>
                </p:oleObj>
              </mc:Choice>
              <mc:Fallback>
                <p:oleObj name="Equation" r:id="rId5" imgW="2425680" imgH="419040" progId="Equation.DSMT4">
                  <p:embed/>
                  <p:pic>
                    <p:nvPicPr>
                      <p:cNvPr id="17" name="Object 16">
                        <a:extLst>
                          <a:ext uri="{FF2B5EF4-FFF2-40B4-BE49-F238E27FC236}">
                            <a16:creationId xmlns:a16="http://schemas.microsoft.com/office/drawing/2014/main" id="{43F97B67-F8C8-4EE2-ACBD-C8CDF59F2263}"/>
                          </a:ext>
                        </a:extLst>
                      </p:cNvPr>
                      <p:cNvPicPr/>
                      <p:nvPr/>
                    </p:nvPicPr>
                    <p:blipFill>
                      <a:blip r:embed="rId6"/>
                      <a:stretch>
                        <a:fillRect/>
                      </a:stretch>
                    </p:blipFill>
                    <p:spPr>
                      <a:xfrm>
                        <a:off x="2377473" y="3674483"/>
                        <a:ext cx="4795837" cy="82867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98BB1571-9ED6-47BB-B42D-ADE1420A058E}"/>
              </a:ext>
            </a:extLst>
          </p:cNvPr>
          <p:cNvGraphicFramePr>
            <a:graphicFrameLocks noChangeAspect="1"/>
          </p:cNvGraphicFramePr>
          <p:nvPr>
            <p:extLst>
              <p:ext uri="{D42A27DB-BD31-4B8C-83A1-F6EECF244321}">
                <p14:modId xmlns:p14="http://schemas.microsoft.com/office/powerpoint/2010/main" val="4278006350"/>
              </p:ext>
            </p:extLst>
          </p:nvPr>
        </p:nvGraphicFramePr>
        <p:xfrm>
          <a:off x="1403648" y="5514220"/>
          <a:ext cx="5422900" cy="452438"/>
        </p:xfrm>
        <a:graphic>
          <a:graphicData uri="http://schemas.openxmlformats.org/presentationml/2006/ole">
            <mc:AlternateContent xmlns:mc="http://schemas.openxmlformats.org/markup-compatibility/2006">
              <mc:Choice xmlns:v="urn:schemas-microsoft-com:vml" Requires="v">
                <p:oleObj name="Equation" r:id="rId7" imgW="2743200" imgH="228600" progId="Equation.DSMT4">
                  <p:embed/>
                </p:oleObj>
              </mc:Choice>
              <mc:Fallback>
                <p:oleObj name="Equation" r:id="rId7" imgW="2743200" imgH="228600" progId="Equation.DSMT4">
                  <p:embed/>
                  <p:pic>
                    <p:nvPicPr>
                      <p:cNvPr id="17" name="Object 16">
                        <a:extLst>
                          <a:ext uri="{FF2B5EF4-FFF2-40B4-BE49-F238E27FC236}">
                            <a16:creationId xmlns:a16="http://schemas.microsoft.com/office/drawing/2014/main" id="{43F97B67-F8C8-4EE2-ACBD-C8CDF59F2263}"/>
                          </a:ext>
                        </a:extLst>
                      </p:cNvPr>
                      <p:cNvPicPr/>
                      <p:nvPr/>
                    </p:nvPicPr>
                    <p:blipFill>
                      <a:blip r:embed="rId8"/>
                      <a:stretch>
                        <a:fillRect/>
                      </a:stretch>
                    </p:blipFill>
                    <p:spPr>
                      <a:xfrm>
                        <a:off x="1403648" y="5514220"/>
                        <a:ext cx="5422900" cy="452438"/>
                      </a:xfrm>
                      <a:prstGeom prst="rect">
                        <a:avLst/>
                      </a:prstGeom>
                    </p:spPr>
                  </p:pic>
                </p:oleObj>
              </mc:Fallback>
            </mc:AlternateContent>
          </a:graphicData>
        </a:graphic>
      </p:graphicFrame>
    </p:spTree>
    <p:extLst>
      <p:ext uri="{BB962C8B-B14F-4D97-AF65-F5344CB8AC3E}">
        <p14:creationId xmlns:p14="http://schemas.microsoft.com/office/powerpoint/2010/main" val="296075685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893647"/>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err="1">
                <a:solidFill>
                  <a:srgbClr val="FF0000"/>
                </a:solidFill>
              </a:rPr>
              <a:t>II.Hệ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lưới</a:t>
            </a:r>
            <a:r>
              <a:rPr lang="en-US" sz="2400" b="1" dirty="0">
                <a:solidFill>
                  <a:srgbClr val="FF0000"/>
                </a:solidFill>
              </a:rPr>
              <a:t> </a:t>
            </a:r>
            <a:r>
              <a:rPr lang="en-US" sz="2400" b="1" dirty="0" err="1">
                <a:solidFill>
                  <a:srgbClr val="FF0000"/>
                </a:solidFill>
              </a:rPr>
              <a:t>truyền</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năng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Mạng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phận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sau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đây</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truyền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cắt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khiển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2391847731"/>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8408445-B1D5-A774-151E-A85F5B748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057274"/>
            <a:ext cx="7853269" cy="5180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517910"/>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2564904"/>
            <a:ext cx="8712967" cy="1067600"/>
          </a:xfrm>
          <a:prstGeom prst="rect">
            <a:avLst/>
          </a:prstGeom>
          <a:noFill/>
        </p:spPr>
        <p:txBody>
          <a:bodyPr wrap="square" rtlCol="0">
            <a:spAutoFit/>
          </a:bodyPr>
          <a:lstStyle/>
          <a:p>
            <a:pPr algn="ctr">
              <a:lnSpc>
                <a:spcPct val="150000"/>
              </a:lnSpc>
            </a:pPr>
            <a:r>
              <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itchFamily="18" charset="0"/>
                <a:cs typeface="Times New Roman" pitchFamily="18" charset="0"/>
              </a:rPr>
              <a:t>Thank you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154984"/>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rõ</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a:t>
            </a:r>
            <a:r>
              <a:rPr lang="en-US" sz="2400" dirty="0">
                <a:solidFill>
                  <a:srgbClr val="1405D1"/>
                </a:solidFill>
                <a:latin typeface="Arial" pitchFamily="34" charset="0"/>
                <a:cs typeface="Arial" pitchFamily="34" charset="0"/>
              </a:rPr>
              <a:t> ta </a:t>
            </a:r>
            <a:r>
              <a:rPr lang="en-US" sz="2400" dirty="0" err="1">
                <a:solidFill>
                  <a:srgbClr val="1405D1"/>
                </a:solidFill>
                <a:latin typeface="Arial" pitchFamily="34" charset="0"/>
                <a:cs typeface="Arial" pitchFamily="34" charset="0"/>
              </a:rPr>
              <a:t>gọi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bởi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a:t>
            </a:r>
            <a:r>
              <a:rPr lang="en-US" sz="2400" baseline="-25000" dirty="0" err="1">
                <a:solidFill>
                  <a:srgbClr val="1405D1"/>
                </a:solidFill>
                <a:latin typeface="Arial" pitchFamily="34" charset="0"/>
                <a:cs typeface="Arial" pitchFamily="34" charset="0"/>
              </a:rPr>
              <a:t>đm</a:t>
            </a:r>
            <a:r>
              <a:rPr lang="en-US" sz="2400" baseline="-25000" dirty="0">
                <a:solidFill>
                  <a:srgbClr val="1405D1"/>
                </a:solidFill>
                <a:latin typeface="Arial" pitchFamily="34" charset="0"/>
                <a:cs typeface="Arial" pitchFamily="34" charset="0"/>
              </a:rPr>
              <a:t> </a:t>
            </a:r>
            <a:r>
              <a:rPr lang="en-US" sz="2400" dirty="0">
                <a:solidFill>
                  <a:srgbClr val="1405D1"/>
                </a:solidFill>
                <a:latin typeface="Arial" pitchFamily="34" charset="0"/>
                <a:cs typeface="Arial" pitchFamily="34" charset="0"/>
              </a:rPr>
              <a:t>(</a:t>
            </a: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W)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mức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U</a:t>
            </a:r>
            <a:r>
              <a:rPr lang="en-US" sz="2400" baseline="-25000" dirty="0" err="1">
                <a:solidFill>
                  <a:srgbClr val="1405D1"/>
                </a:solidFill>
                <a:latin typeface="Arial" pitchFamily="34" charset="0"/>
                <a:cs typeface="Arial" pitchFamily="34" charset="0"/>
              </a:rPr>
              <a:t>đm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V).</a:t>
            </a:r>
            <a:endParaRPr lang="en-US" sz="2400" baseline="-250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53236465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893647"/>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v"/>
            </a:pPr>
            <a:r>
              <a:rPr lang="en-US" sz="2400" i="1" dirty="0" err="1">
                <a:solidFill>
                  <a:srgbClr val="1405D1"/>
                </a:solidFill>
                <a:latin typeface="Arial" pitchFamily="34" charset="0"/>
                <a:cs typeface="Arial" pitchFamily="34" charset="0"/>
              </a:rPr>
              <a:t>Công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trình</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quy</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mô</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nhỏ</a:t>
            </a:r>
            <a:r>
              <a:rPr lang="en-US" sz="2400" dirty="0">
                <a:solidFill>
                  <a:srgbClr val="1405D1"/>
                </a:solidFill>
                <a:latin typeface="Arial" pitchFamily="34" charset="0"/>
                <a:cs typeface="Arial" pitchFamily="34" charset="0"/>
              </a:rPr>
              <a:t>: </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dưới</a:t>
            </a:r>
            <a:r>
              <a:rPr lang="en-US" sz="2400" dirty="0">
                <a:solidFill>
                  <a:srgbClr val="1405D1"/>
                </a:solidFill>
                <a:latin typeface="Arial" pitchFamily="34" charset="0"/>
                <a:cs typeface="Arial" pitchFamily="34" charset="0"/>
              </a:rPr>
              <a:t> 1000V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dưới</a:t>
            </a:r>
            <a:r>
              <a:rPr lang="en-US" sz="2400" dirty="0">
                <a:solidFill>
                  <a:srgbClr val="1405D1"/>
                </a:solidFill>
                <a:latin typeface="Arial" pitchFamily="34" charset="0"/>
                <a:cs typeface="Arial" pitchFamily="34" charset="0"/>
              </a:rPr>
              <a:t> 100kW.</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dưới</a:t>
            </a:r>
            <a:r>
              <a:rPr lang="en-US" sz="2400" dirty="0">
                <a:solidFill>
                  <a:srgbClr val="1405D1"/>
                </a:solidFill>
                <a:latin typeface="Arial" pitchFamily="34" charset="0"/>
                <a:cs typeface="Arial" pitchFamily="34" charset="0"/>
              </a:rPr>
              <a:t> 1000V </a:t>
            </a:r>
            <a:r>
              <a:rPr lang="en-US" sz="2400" dirty="0" err="1">
                <a:solidFill>
                  <a:srgbClr val="1405D1"/>
                </a:solidFill>
                <a:latin typeface="Arial" pitchFamily="34" charset="0"/>
                <a:cs typeface="Arial" pitchFamily="34" charset="0"/>
              </a:rPr>
              <a:t>lấy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nhất</a:t>
            </a:r>
            <a:r>
              <a:rPr lang="en-US" sz="2400" dirty="0">
                <a:solidFill>
                  <a:srgbClr val="1405D1"/>
                </a:solidFill>
                <a:latin typeface="Arial" pitchFamily="34" charset="0"/>
                <a:cs typeface="Arial" pitchFamily="34" charset="0"/>
              </a:rPr>
              <a:t>.</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Mạng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dân</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423313726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893647"/>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v"/>
            </a:pPr>
            <a:r>
              <a:rPr lang="en-US" sz="2400" i="1" dirty="0" err="1">
                <a:solidFill>
                  <a:srgbClr val="1405D1"/>
                </a:solidFill>
                <a:latin typeface="Arial" pitchFamily="34" charset="0"/>
                <a:cs typeface="Arial" pitchFamily="34" charset="0"/>
              </a:rPr>
              <a:t>Công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trình</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quy</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mô</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trung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bình</a:t>
            </a:r>
            <a:r>
              <a:rPr lang="en-US" sz="2400" dirty="0">
                <a:solidFill>
                  <a:srgbClr val="1405D1"/>
                </a:solidFill>
                <a:latin typeface="Arial" pitchFamily="34" charset="0"/>
                <a:cs typeface="Arial" pitchFamily="34" charset="0"/>
              </a:rPr>
              <a:t>: </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dưới</a:t>
            </a:r>
            <a:r>
              <a:rPr lang="en-US" sz="2400" dirty="0">
                <a:solidFill>
                  <a:srgbClr val="1405D1"/>
                </a:solidFill>
                <a:latin typeface="Arial" pitchFamily="34" charset="0"/>
                <a:cs typeface="Arial" pitchFamily="34" charset="0"/>
              </a:rPr>
              <a:t> 1000V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a:t>
            </a:r>
            <a:r>
              <a:rPr lang="en-US" sz="2400" dirty="0">
                <a:solidFill>
                  <a:srgbClr val="FF0000"/>
                </a:solidFill>
                <a:latin typeface="Arial" pitchFamily="34" charset="0"/>
                <a:cs typeface="Arial" pitchFamily="34" charset="0"/>
              </a:rPr>
              <a:t>100kW </a:t>
            </a:r>
            <a:r>
              <a:rPr lang="en-US" sz="2400" dirty="0" err="1">
                <a:solidFill>
                  <a:srgbClr val="FF0000"/>
                </a:solidFill>
                <a:latin typeface="Arial" pitchFamily="34" charset="0"/>
                <a:cs typeface="Arial" pitchFamily="34" charset="0"/>
              </a:rPr>
              <a:t>đến</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dưới</a:t>
            </a:r>
            <a:r>
              <a:rPr lang="en-US" sz="2400" dirty="0">
                <a:solidFill>
                  <a:srgbClr val="FF0000"/>
                </a:solidFill>
                <a:latin typeface="Arial" pitchFamily="34" charset="0"/>
                <a:cs typeface="Arial" pitchFamily="34" charset="0"/>
              </a:rPr>
              <a:t> 2000kW.</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ngay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vực</a:t>
            </a:r>
            <a:r>
              <a:rPr lang="en-US" sz="2400" dirty="0">
                <a:solidFill>
                  <a:srgbClr val="1405D1"/>
                </a:solidFill>
                <a:latin typeface="Arial" pitchFamily="34" charset="0"/>
                <a:cs typeface="Arial" pitchFamily="34" charset="0"/>
              </a:rPr>
              <a:t>.</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dưới</a:t>
            </a:r>
            <a:r>
              <a:rPr lang="en-US" sz="2400" dirty="0">
                <a:solidFill>
                  <a:srgbClr val="1405D1"/>
                </a:solidFill>
                <a:latin typeface="Arial" pitchFamily="34" charset="0"/>
                <a:cs typeface="Arial" pitchFamily="34" charset="0"/>
              </a:rPr>
              <a:t> 10 </a:t>
            </a:r>
            <a:r>
              <a:rPr lang="en-US" sz="2400" dirty="0" err="1">
                <a:solidFill>
                  <a:srgbClr val="1405D1"/>
                </a:solidFill>
                <a:latin typeface="Arial" pitchFamily="34" charset="0"/>
                <a:cs typeface="Arial" pitchFamily="34" charset="0"/>
              </a:rPr>
              <a:t>tầng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học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bệnh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nghiệp</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170886741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a:extLst>
              <a:ext uri="{FF2B5EF4-FFF2-40B4-BE49-F238E27FC236}">
                <a16:creationId xmlns:a16="http://schemas.microsoft.com/office/drawing/2014/main" id="{59AEAFE4-5162-471D-BA7F-92C1846662D9}"/>
              </a:ext>
            </a:extLst>
          </p:cNvPr>
          <p:cNvPicPr>
            <a:picLocks noChangeAspect="1"/>
          </p:cNvPicPr>
          <p:nvPr/>
        </p:nvPicPr>
        <p:blipFill>
          <a:blip r:embed="rId3"/>
          <a:stretch>
            <a:fillRect/>
          </a:stretch>
        </p:blipFill>
        <p:spPr>
          <a:xfrm>
            <a:off x="0" y="933450"/>
            <a:ext cx="4324588" cy="3407419"/>
          </a:xfrm>
          <a:prstGeom prst="rect">
            <a:avLst/>
          </a:prstGeom>
        </p:spPr>
      </p:pic>
      <p:pic>
        <p:nvPicPr>
          <p:cNvPr id="5" name="Picture 4">
            <a:extLst>
              <a:ext uri="{FF2B5EF4-FFF2-40B4-BE49-F238E27FC236}">
                <a16:creationId xmlns:a16="http://schemas.microsoft.com/office/drawing/2014/main" id="{2B17988F-C462-4F05-89C3-6545CB82B616}"/>
              </a:ext>
            </a:extLst>
          </p:cNvPr>
          <p:cNvPicPr>
            <a:picLocks noChangeAspect="1"/>
          </p:cNvPicPr>
          <p:nvPr/>
        </p:nvPicPr>
        <p:blipFill>
          <a:blip r:embed="rId4"/>
          <a:stretch>
            <a:fillRect/>
          </a:stretch>
        </p:blipFill>
        <p:spPr>
          <a:xfrm>
            <a:off x="3839880" y="909663"/>
            <a:ext cx="5304120" cy="6062884"/>
          </a:xfrm>
          <a:prstGeom prst="rect">
            <a:avLst/>
          </a:prstGeom>
        </p:spPr>
      </p:pic>
    </p:spTree>
    <p:extLst>
      <p:ext uri="{BB962C8B-B14F-4D97-AF65-F5344CB8AC3E}">
        <p14:creationId xmlns:p14="http://schemas.microsoft.com/office/powerpoint/2010/main" val="342168442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434CC-F6B5-490E-8BC4-6194E93337F7}"/>
              </a:ext>
            </a:extLst>
          </p:cNvPr>
          <p:cNvPicPr>
            <a:picLocks noChangeAspect="1"/>
          </p:cNvPicPr>
          <p:nvPr/>
        </p:nvPicPr>
        <p:blipFill>
          <a:blip r:embed="rId2"/>
          <a:stretch>
            <a:fillRect/>
          </a:stretch>
        </p:blipFill>
        <p:spPr>
          <a:xfrm>
            <a:off x="-24971" y="0"/>
            <a:ext cx="9066667" cy="3647619"/>
          </a:xfrm>
          <a:prstGeom prst="rect">
            <a:avLst/>
          </a:prstGeom>
        </p:spPr>
      </p:pic>
      <p:pic>
        <p:nvPicPr>
          <p:cNvPr id="3" name="Picture 2">
            <a:extLst>
              <a:ext uri="{FF2B5EF4-FFF2-40B4-BE49-F238E27FC236}">
                <a16:creationId xmlns:a16="http://schemas.microsoft.com/office/drawing/2014/main" id="{3E98253A-8C0F-434C-93FF-415424DBC5D0}"/>
              </a:ext>
            </a:extLst>
          </p:cNvPr>
          <p:cNvPicPr>
            <a:picLocks noChangeAspect="1"/>
          </p:cNvPicPr>
          <p:nvPr/>
        </p:nvPicPr>
        <p:blipFill>
          <a:blip r:embed="rId3"/>
          <a:stretch>
            <a:fillRect/>
          </a:stretch>
        </p:blipFill>
        <p:spPr>
          <a:xfrm>
            <a:off x="102304" y="3429000"/>
            <a:ext cx="5269567" cy="3429000"/>
          </a:xfrm>
          <a:prstGeom prst="rect">
            <a:avLst/>
          </a:prstGeom>
        </p:spPr>
      </p:pic>
      <p:pic>
        <p:nvPicPr>
          <p:cNvPr id="4" name="Picture 3">
            <a:extLst>
              <a:ext uri="{FF2B5EF4-FFF2-40B4-BE49-F238E27FC236}">
                <a16:creationId xmlns:a16="http://schemas.microsoft.com/office/drawing/2014/main" id="{FD4EA4C4-AB11-4F37-B331-2613F6C29222}"/>
              </a:ext>
            </a:extLst>
          </p:cNvPr>
          <p:cNvPicPr>
            <a:picLocks noChangeAspect="1"/>
          </p:cNvPicPr>
          <p:nvPr/>
        </p:nvPicPr>
        <p:blipFill>
          <a:blip r:embed="rId4"/>
          <a:stretch>
            <a:fillRect/>
          </a:stretch>
        </p:blipFill>
        <p:spPr>
          <a:xfrm>
            <a:off x="5405262" y="3647619"/>
            <a:ext cx="3590476" cy="1114286"/>
          </a:xfrm>
          <a:prstGeom prst="rect">
            <a:avLst/>
          </a:prstGeom>
        </p:spPr>
      </p:pic>
    </p:spTree>
    <p:extLst>
      <p:ext uri="{BB962C8B-B14F-4D97-AF65-F5344CB8AC3E}">
        <p14:creationId xmlns:p14="http://schemas.microsoft.com/office/powerpoint/2010/main" val="192014289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524315"/>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v"/>
            </a:pPr>
            <a:r>
              <a:rPr lang="en-US" sz="2400" i="1" dirty="0" err="1">
                <a:solidFill>
                  <a:srgbClr val="1405D1"/>
                </a:solidFill>
                <a:latin typeface="Arial" pitchFamily="34" charset="0"/>
                <a:cs typeface="Arial" pitchFamily="34" charset="0"/>
              </a:rPr>
              <a:t>Công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trình</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quy</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mô</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lớn</a:t>
            </a:r>
            <a:r>
              <a:rPr lang="en-US" sz="2400" dirty="0">
                <a:solidFill>
                  <a:srgbClr val="1405D1"/>
                </a:solidFill>
                <a:latin typeface="Arial" pitchFamily="34" charset="0"/>
                <a:cs typeface="Arial" pitchFamily="34" charset="0"/>
              </a:rPr>
              <a:t>: </a:t>
            </a:r>
          </a:p>
          <a:p>
            <a:pPr marL="342900" indent="-342900" algn="just">
              <a:buFont typeface="Wingdings" panose="05000000000000000000" pitchFamily="2" charset="2"/>
              <a:buChar char="v"/>
            </a:pPr>
            <a:endParaRPr lang="en-US" sz="2400" dirty="0">
              <a:solidFill>
                <a:srgbClr val="1405D1"/>
              </a:solidFill>
              <a:latin typeface="Arial" pitchFamily="34" charset="0"/>
              <a:cs typeface="Arial" pitchFamily="34" charset="0"/>
            </a:endParaRP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2000kW </a:t>
            </a:r>
            <a:r>
              <a:rPr lang="en-US" sz="2400" dirty="0" err="1">
                <a:solidFill>
                  <a:srgbClr val="1405D1"/>
                </a:solidFill>
                <a:latin typeface="Arial" pitchFamily="34" charset="0"/>
                <a:cs typeface="Arial" pitchFamily="34" charset="0"/>
              </a:rPr>
              <a:t>hoặc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khoảng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500m.</a:t>
            </a:r>
          </a:p>
          <a:p>
            <a:pPr marL="800100" lvl="1"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trạm</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biến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áp</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trung</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áp</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và</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đường</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dây</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phân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phối</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trung</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áp</a:t>
            </a:r>
            <a:r>
              <a:rPr lang="en-US" sz="2400" i="1" dirty="0">
                <a:solidFill>
                  <a:srgbClr val="FF0000"/>
                </a:solidFill>
                <a:latin typeface="Arial" pitchFamily="34" charset="0"/>
                <a:cs typeface="Arial" pitchFamily="34" charset="0"/>
              </a:rPr>
              <a:t> </a:t>
            </a:r>
            <a:r>
              <a:rPr lang="en-US" sz="2400" dirty="0">
                <a:solidFill>
                  <a:srgbClr val="1405D1"/>
                </a:solidFill>
                <a:latin typeface="Arial" pitchFamily="34" charset="0"/>
                <a:cs typeface="Arial" pitchFamily="34" charset="0"/>
              </a:rPr>
              <a:t>(</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15kV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35kV) </a:t>
            </a:r>
            <a:r>
              <a:rPr lang="en-US" sz="2400" dirty="0" err="1">
                <a:solidFill>
                  <a:srgbClr val="1405D1"/>
                </a:solidFill>
                <a:latin typeface="Arial" pitchFamily="34" charset="0"/>
                <a:cs typeface="Arial" pitchFamily="34" charset="0"/>
              </a:rPr>
              <a:t>hoặc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35kV).</a:t>
            </a:r>
          </a:p>
        </p:txBody>
      </p:sp>
    </p:spTree>
    <p:extLst>
      <p:ext uri="{BB962C8B-B14F-4D97-AF65-F5344CB8AC3E}">
        <p14:creationId xmlns:p14="http://schemas.microsoft.com/office/powerpoint/2010/main" val="84033685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 ĐIỆN CÔNG TRÌNH</a:t>
                </a: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750776" cy="4524315"/>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Những</a:t>
            </a:r>
            <a:r>
              <a:rPr lang="en-US" sz="2400" b="1" dirty="0">
                <a:solidFill>
                  <a:srgbClr val="FF0000"/>
                </a:solidFill>
              </a:rPr>
              <a:t> </a:t>
            </a:r>
            <a:r>
              <a:rPr lang="en-US" sz="2400" b="1" dirty="0" err="1">
                <a:solidFill>
                  <a:srgbClr val="FF0000"/>
                </a:solidFill>
              </a:rPr>
              <a:t>vấn</a:t>
            </a:r>
            <a:r>
              <a:rPr lang="en-US" sz="2400" b="1" dirty="0">
                <a:solidFill>
                  <a:srgbClr val="FF0000"/>
                </a:solidFill>
              </a:rPr>
              <a:t> </a:t>
            </a:r>
            <a:r>
              <a:rPr lang="en-US" sz="2400" b="1" dirty="0" err="1">
                <a:solidFill>
                  <a:srgbClr val="FF0000"/>
                </a:solidFill>
              </a:rPr>
              <a:t>đề</a:t>
            </a:r>
            <a:r>
              <a:rPr lang="en-US" sz="2400" b="1" dirty="0">
                <a:solidFill>
                  <a:srgbClr val="FF0000"/>
                </a:solidFill>
              </a:rPr>
              <a:t> </a:t>
            </a:r>
            <a:r>
              <a:rPr lang="en-US" sz="2400" b="1" dirty="0" err="1">
                <a:solidFill>
                  <a:srgbClr val="FF0000"/>
                </a:solidFill>
              </a:rPr>
              <a:t>chung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ưu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dễ</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dàng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chuyển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đổi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nước</a:t>
            </a:r>
            <a:r>
              <a:rPr lang="en-US" sz="2400" dirty="0">
                <a:solidFill>
                  <a:srgbClr val="1405D1"/>
                </a:solidFill>
                <a:latin typeface="Arial" pitchFamily="34" charset="0"/>
                <a:cs typeface="Arial" pitchFamily="34" charset="0"/>
              </a:rPr>
              <a:t> </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thủy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endParaRPr lang="en-US" sz="2400" dirty="0">
              <a:solidFill>
                <a:srgbClr val="1405D1"/>
              </a:solidFill>
              <a:latin typeface="Arial" pitchFamily="34" charset="0"/>
              <a:cs typeface="Arial" pitchFamily="34" charset="0"/>
              <a:sym typeface="Symbol" panose="05050102010706020507" pitchFamily="18" charset="2"/>
            </a:endParaRP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than </a:t>
            </a:r>
            <a:r>
              <a:rPr lang="en-US" sz="2400" dirty="0" err="1">
                <a:solidFill>
                  <a:srgbClr val="1405D1"/>
                </a:solidFill>
                <a:latin typeface="Arial" pitchFamily="34" charset="0"/>
                <a:cs typeface="Arial" pitchFamily="34" charset="0"/>
                <a:sym typeface="Symbol" panose="05050102010706020507" pitchFamily="18" charset="2"/>
              </a:rPr>
              <a:t>đá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endParaRPr lang="en-US" sz="2400" dirty="0">
              <a:solidFill>
                <a:srgbClr val="1405D1"/>
              </a:solidFill>
              <a:latin typeface="Arial" pitchFamily="34" charset="0"/>
              <a:cs typeface="Arial" pitchFamily="34" charset="0"/>
              <a:sym typeface="Symbol" panose="05050102010706020507" pitchFamily="18" charset="2"/>
            </a:endParaRPr>
          </a:p>
          <a:p>
            <a:pPr marL="800100" lvl="1" indent="-342900" algn="just">
              <a:buFont typeface="Wingdings" panose="05000000000000000000" pitchFamily="2" charset="2"/>
              <a:buChar char="ü"/>
            </a:pP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trời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nhân</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3785652"/>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lựa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dẫn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a:solidFill>
                  <a:srgbClr val="1405D1"/>
                </a:solidFill>
                <a:latin typeface="Arial" pitchFamily="34" charset="0"/>
                <a:cs typeface="Arial" pitchFamily="34" charset="0"/>
              </a:rPr>
              <a:t>Do </a:t>
            </a:r>
            <a:r>
              <a:rPr lang="en-US" sz="2400" dirty="0" err="1">
                <a:solidFill>
                  <a:srgbClr val="1405D1"/>
                </a:solidFill>
                <a:latin typeface="Arial" pitchFamily="34" charset="0"/>
                <a:cs typeface="Arial" pitchFamily="34" charset="0"/>
              </a:rPr>
              <a:t>vậy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trọng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a:t>
            </a:r>
            <a:endParaRPr lang="en-US" sz="2400" baseline="-250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55701154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893647"/>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khắp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chủng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nhau</a:t>
            </a:r>
            <a:r>
              <a:rPr lang="en-US" sz="2400" dirty="0">
                <a:solidFill>
                  <a:srgbClr val="1405D1"/>
                </a:solidFill>
                <a:latin typeface="Arial" pitchFamily="34" charset="0"/>
                <a:cs typeface="Arial" pitchFamily="34" charset="0"/>
              </a:rPr>
              <a:t>. Do </a:t>
            </a:r>
            <a:r>
              <a:rPr lang="en-US" sz="2400" dirty="0" err="1">
                <a:solidFill>
                  <a:srgbClr val="1405D1"/>
                </a:solidFill>
                <a:latin typeface="Arial" pitchFamily="34" charset="0"/>
                <a:cs typeface="Arial" pitchFamily="34" charset="0"/>
              </a:rPr>
              <a:t>đó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tìm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hiểu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đầy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kê</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điểm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cũng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trúc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kỹ</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tìm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hiểu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sâu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về</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lựa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a:t>
            </a:r>
            <a:endParaRPr lang="en-US" sz="2400" baseline="-250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51397874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401205"/>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đổi</a:t>
            </a:r>
            <a:r>
              <a:rPr lang="en-US" sz="2400" dirty="0">
                <a:solidFill>
                  <a:srgbClr val="1405D1"/>
                </a:solidFill>
                <a:latin typeface="Arial" pitchFamily="34" charset="0"/>
                <a:cs typeface="Arial" pitchFamily="34" charset="0"/>
              </a:rPr>
              <a:t> ra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an </a:t>
            </a:r>
            <a:r>
              <a:rPr lang="en-US" sz="2400" dirty="0" err="1">
                <a:solidFill>
                  <a:srgbClr val="1405D1"/>
                </a:solidFill>
                <a:latin typeface="Arial" pitchFamily="34" charset="0"/>
                <a:cs typeface="Arial" pitchFamily="34" charset="0"/>
              </a:rPr>
              <a:t>toàn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baseline="-250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thích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hợp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chuẩn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về</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sắc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7852602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a:extLst>
              <a:ext uri="{FF2B5EF4-FFF2-40B4-BE49-F238E27FC236}">
                <a16:creationId xmlns:a16="http://schemas.microsoft.com/office/drawing/2014/main" id="{1B20F5C1-757C-4849-9842-737A967FC452}"/>
              </a:ext>
            </a:extLst>
          </p:cNvPr>
          <p:cNvPicPr>
            <a:picLocks noChangeAspect="1"/>
          </p:cNvPicPr>
          <p:nvPr/>
        </p:nvPicPr>
        <p:blipFill>
          <a:blip r:embed="rId3"/>
          <a:stretch>
            <a:fillRect/>
          </a:stretch>
        </p:blipFill>
        <p:spPr>
          <a:xfrm>
            <a:off x="2339752" y="1002655"/>
            <a:ext cx="5400724" cy="2885392"/>
          </a:xfrm>
          <a:prstGeom prst="rect">
            <a:avLst/>
          </a:prstGeom>
        </p:spPr>
      </p:pic>
      <p:pic>
        <p:nvPicPr>
          <p:cNvPr id="5" name="Picture 4">
            <a:extLst>
              <a:ext uri="{FF2B5EF4-FFF2-40B4-BE49-F238E27FC236}">
                <a16:creationId xmlns:a16="http://schemas.microsoft.com/office/drawing/2014/main" id="{5E42EDD8-FFDB-4570-A00A-3C7F22DC6D6F}"/>
              </a:ext>
            </a:extLst>
          </p:cNvPr>
          <p:cNvPicPr>
            <a:picLocks noChangeAspect="1"/>
          </p:cNvPicPr>
          <p:nvPr/>
        </p:nvPicPr>
        <p:blipFill>
          <a:blip r:embed="rId4"/>
          <a:stretch>
            <a:fillRect/>
          </a:stretch>
        </p:blipFill>
        <p:spPr>
          <a:xfrm>
            <a:off x="1127293" y="3864808"/>
            <a:ext cx="7296197" cy="3097003"/>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383BC261-F766-42FE-8FBA-6D52A656D8DE}"/>
                  </a:ext>
                </a:extLst>
              </p14:cNvPr>
              <p14:cNvContentPartPr/>
              <p14:nvPr/>
            </p14:nvContentPartPr>
            <p14:xfrm>
              <a:off x="4052880" y="4651560"/>
              <a:ext cx="5400" cy="12960"/>
            </p14:xfrm>
          </p:contentPart>
        </mc:Choice>
        <mc:Fallback xmlns="">
          <p:pic>
            <p:nvPicPr>
              <p:cNvPr id="6" name="Ink 5">
                <a:extLst>
                  <a:ext uri="{FF2B5EF4-FFF2-40B4-BE49-F238E27FC236}">
                    <a16:creationId xmlns:a16="http://schemas.microsoft.com/office/drawing/2014/main" id="{383BC261-F766-42FE-8FBA-6D52A656D8DE}"/>
                  </a:ext>
                </a:extLst>
              </p:cNvPr>
              <p:cNvPicPr/>
              <p:nvPr/>
            </p:nvPicPr>
            <p:blipFill>
              <a:blip r:embed="rId6"/>
              <a:stretch>
                <a:fillRect/>
              </a:stretch>
            </p:blipFill>
            <p:spPr>
              <a:xfrm>
                <a:off x="4043520" y="4642200"/>
                <a:ext cx="24120" cy="31680"/>
              </a:xfrm>
              <a:prstGeom prst="rect">
                <a:avLst/>
              </a:prstGeom>
            </p:spPr>
          </p:pic>
        </mc:Fallback>
      </mc:AlternateContent>
    </p:spTree>
    <p:extLst>
      <p:ext uri="{BB962C8B-B14F-4D97-AF65-F5344CB8AC3E}">
        <p14:creationId xmlns:p14="http://schemas.microsoft.com/office/powerpoint/2010/main" val="94749852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96752"/>
            <a:ext cx="8365475" cy="5509200"/>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sinh</a:t>
            </a:r>
            <a:r>
              <a:rPr lang="en-US" sz="2400" b="1" dirty="0">
                <a:solidFill>
                  <a:srgbClr val="FF0000"/>
                </a:solidFill>
              </a:rPr>
              <a:t> </a:t>
            </a:r>
            <a:r>
              <a:rPr lang="en-US" sz="2400" b="1" dirty="0" err="1">
                <a:solidFill>
                  <a:srgbClr val="FF0000"/>
                </a:solidFill>
              </a:rPr>
              <a:t>hoạt</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bếp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Phần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tỷ</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trọng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lớn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đô</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ở.</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ổ </a:t>
            </a:r>
            <a:r>
              <a:rPr lang="en-US" sz="2400" dirty="0" err="1">
                <a:solidFill>
                  <a:srgbClr val="1405D1"/>
                </a:solidFill>
                <a:latin typeface="Arial" pitchFamily="34" charset="0"/>
                <a:cs typeface="Arial" pitchFamily="34" charset="0"/>
              </a:rPr>
              <a:t>cắm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baseline="-250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cứ</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kê</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37550080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96752"/>
            <a:ext cx="8365475" cy="5262979"/>
          </a:xfrm>
          <a:prstGeom prst="rect">
            <a:avLst/>
          </a:prstGeom>
          <a:noFill/>
        </p:spPr>
        <p:txBody>
          <a:bodyPr wrap="square" rtlCol="0">
            <a:spAutoFit/>
          </a:bodyPr>
          <a:lstStyle/>
          <a:p>
            <a:r>
              <a:rPr lang="en-US" sz="2400" b="1" dirty="0">
                <a:solidFill>
                  <a:srgbClr val="FF0000"/>
                </a:solidFill>
              </a:rPr>
              <a:t>BÀI 2: PHỤ TẢI ĐIỆN </a:t>
            </a:r>
          </a:p>
          <a:p>
            <a:pPr>
              <a:buFont typeface="Wingdings" pitchFamily="2" charset="2"/>
              <a:buChar char="Ø"/>
            </a:pPr>
            <a:endParaRPr lang="en-US" sz="2400" b="1" dirty="0"/>
          </a:p>
          <a:p>
            <a:r>
              <a:rPr lang="en-US" sz="2400" b="1" dirty="0">
                <a:solidFill>
                  <a:srgbClr val="FF0000"/>
                </a:solidFill>
              </a:rPr>
              <a:t>IV.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sản</a:t>
            </a:r>
            <a:r>
              <a:rPr lang="en-US" sz="2400" b="1" dirty="0">
                <a:solidFill>
                  <a:srgbClr val="FF0000"/>
                </a:solidFill>
              </a:rPr>
              <a:t> </a:t>
            </a:r>
            <a:r>
              <a:rPr lang="en-US" sz="2400" b="1" dirty="0" err="1">
                <a:solidFill>
                  <a:srgbClr val="FF0000"/>
                </a:solidFill>
              </a:rPr>
              <a:t>xuất</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xi </a:t>
            </a:r>
            <a:r>
              <a:rPr lang="en-US" sz="2400" dirty="0" err="1">
                <a:solidFill>
                  <a:srgbClr val="1405D1"/>
                </a:solidFill>
                <a:latin typeface="Arial" pitchFamily="34" charset="0"/>
                <a:cs typeface="Arial" pitchFamily="34" charset="0"/>
              </a:rPr>
              <a:t>nghiệp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hàn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điểm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thuộc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phẩm</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đảm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sở</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126447284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96752"/>
            <a:ext cx="8365475" cy="4154984"/>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tác</a:t>
            </a:r>
            <a:r>
              <a:rPr lang="en-US" sz="2400" b="1" dirty="0">
                <a:solidFill>
                  <a:srgbClr val="FF0000"/>
                </a:solidFill>
              </a:rPr>
              <a:t> </a:t>
            </a:r>
            <a:r>
              <a:rPr lang="en-US" sz="2400" b="1" dirty="0" err="1">
                <a:solidFill>
                  <a:srgbClr val="FF0000"/>
                </a:solidFill>
              </a:rPr>
              <a:t>dụng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khả</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ra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Kí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hiệu</a:t>
            </a:r>
            <a:r>
              <a:rPr lang="en-US" sz="2400" dirty="0">
                <a:solidFill>
                  <a:srgbClr val="1405D1"/>
                </a:solidFill>
                <a:latin typeface="Arial" pitchFamily="34" charset="0"/>
                <a:cs typeface="Arial" pitchFamily="34" charset="0"/>
              </a:rPr>
              <a:t> P. </a:t>
            </a: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Oat (</a:t>
            </a:r>
            <a:r>
              <a:rPr lang="en-US" sz="2400" dirty="0" err="1">
                <a:solidFill>
                  <a:srgbClr val="1405D1"/>
                </a:solidFill>
                <a:latin typeface="Arial" pitchFamily="34" charset="0"/>
                <a:cs typeface="Arial" pitchFamily="34" charset="0"/>
              </a:rPr>
              <a:t>Viết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tắt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W).</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40W,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40W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ra 370 Lumen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313349913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3416320"/>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tác</a:t>
            </a:r>
            <a:r>
              <a:rPr lang="en-US" sz="2400" b="1" dirty="0">
                <a:solidFill>
                  <a:srgbClr val="FF0000"/>
                </a:solidFill>
              </a:rPr>
              <a:t> </a:t>
            </a:r>
            <a:r>
              <a:rPr lang="en-US" sz="2400" b="1" dirty="0" err="1">
                <a:solidFill>
                  <a:srgbClr val="FF0000"/>
                </a:solidFill>
              </a:rPr>
              <a:t>dụng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thức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a:t>
            </a:r>
          </a:p>
          <a:p>
            <a:pPr marL="342900" indent="114300" algn="just">
              <a:buFont typeface="Arial" panose="020B0604020202020204" pitchFamily="34" charset="0"/>
              <a:buChar char="•"/>
            </a:pP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1 </a:t>
            </a:r>
            <a:r>
              <a:rPr lang="en-US" sz="2400" dirty="0" err="1">
                <a:solidFill>
                  <a:srgbClr val="1405D1"/>
                </a:solidFill>
                <a:latin typeface="Arial" pitchFamily="34" charset="0"/>
                <a:cs typeface="Arial" pitchFamily="34" charset="0"/>
              </a:rPr>
              <a:t>pha</a:t>
            </a:r>
            <a:r>
              <a:rPr lang="en-US" sz="2400" dirty="0">
                <a:solidFill>
                  <a:srgbClr val="1405D1"/>
                </a:solidFill>
                <a:latin typeface="Arial" pitchFamily="34" charset="0"/>
                <a:cs typeface="Arial" pitchFamily="34" charset="0"/>
              </a:rPr>
              <a:t>: </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50800" algn="just">
              <a:buFont typeface="Arial" panose="020B0604020202020204" pitchFamily="34" charset="0"/>
              <a:buChar char="•"/>
            </a:pP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3 </a:t>
            </a:r>
            <a:r>
              <a:rPr lang="en-US" sz="2400" dirty="0" err="1">
                <a:solidFill>
                  <a:srgbClr val="1405D1"/>
                </a:solidFill>
                <a:latin typeface="Arial" pitchFamily="34" charset="0"/>
                <a:cs typeface="Arial" pitchFamily="34" charset="0"/>
              </a:rPr>
              <a:t>pha</a:t>
            </a:r>
            <a:r>
              <a:rPr lang="en-US" sz="2400" dirty="0">
                <a:solidFill>
                  <a:srgbClr val="1405D1"/>
                </a:solidFill>
                <a:latin typeface="Arial" pitchFamily="34" charset="0"/>
                <a:cs typeface="Arial" pitchFamily="34" charset="0"/>
              </a:rPr>
              <a:t>: </a:t>
            </a:r>
          </a:p>
          <a:p>
            <a:pPr algn="just"/>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50F5BB00-6269-4EDA-99E2-D3770C50FCBA}"/>
              </a:ext>
            </a:extLst>
          </p:cNvPr>
          <p:cNvGraphicFramePr>
            <a:graphicFrameLocks noChangeAspect="1"/>
          </p:cNvGraphicFramePr>
          <p:nvPr>
            <p:extLst>
              <p:ext uri="{D42A27DB-BD31-4B8C-83A1-F6EECF244321}">
                <p14:modId xmlns:p14="http://schemas.microsoft.com/office/powerpoint/2010/main" val="954879268"/>
              </p:ext>
            </p:extLst>
          </p:nvPr>
        </p:nvGraphicFramePr>
        <p:xfrm>
          <a:off x="2764582" y="3219683"/>
          <a:ext cx="2448272" cy="530950"/>
        </p:xfrm>
        <a:graphic>
          <a:graphicData uri="http://schemas.openxmlformats.org/presentationml/2006/ole">
            <mc:AlternateContent xmlns:mc="http://schemas.openxmlformats.org/markup-compatibility/2006">
              <mc:Choice xmlns:v="urn:schemas-microsoft-com:vml" Requires="v">
                <p:oleObj name="Equation" r:id="rId3" imgW="1054080" imgH="228600" progId="Equation.DSMT4">
                  <p:embed/>
                </p:oleObj>
              </mc:Choice>
              <mc:Fallback>
                <p:oleObj name="Equation" r:id="rId3" imgW="1054080" imgH="228600" progId="Equation.DSMT4">
                  <p:embed/>
                  <p:pic>
                    <p:nvPicPr>
                      <p:cNvPr id="0" name=""/>
                      <p:cNvPicPr/>
                      <p:nvPr/>
                    </p:nvPicPr>
                    <p:blipFill>
                      <a:blip r:embed="rId4"/>
                      <a:stretch>
                        <a:fillRect/>
                      </a:stretch>
                    </p:blipFill>
                    <p:spPr>
                      <a:xfrm>
                        <a:off x="2764582" y="3219683"/>
                        <a:ext cx="2448272" cy="5309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E56B78DD-FA42-4255-9E28-586CE6137D65}"/>
              </a:ext>
            </a:extLst>
          </p:cNvPr>
          <p:cNvGraphicFramePr>
            <a:graphicFrameLocks noChangeAspect="1"/>
          </p:cNvGraphicFramePr>
          <p:nvPr>
            <p:extLst>
              <p:ext uri="{D42A27DB-BD31-4B8C-83A1-F6EECF244321}">
                <p14:modId xmlns:p14="http://schemas.microsoft.com/office/powerpoint/2010/main" val="4206535256"/>
              </p:ext>
            </p:extLst>
          </p:nvPr>
        </p:nvGraphicFramePr>
        <p:xfrm>
          <a:off x="2730178" y="3995536"/>
          <a:ext cx="3009900" cy="588963"/>
        </p:xfrm>
        <a:graphic>
          <a:graphicData uri="http://schemas.openxmlformats.org/presentationml/2006/ole">
            <mc:AlternateContent xmlns:mc="http://schemas.openxmlformats.org/markup-compatibility/2006">
              <mc:Choice xmlns:v="urn:schemas-microsoft-com:vml" Requires="v">
                <p:oleObj name="Equation" r:id="rId5" imgW="1295280" imgH="253800" progId="Equation.DSMT4">
                  <p:embed/>
                </p:oleObj>
              </mc:Choice>
              <mc:Fallback>
                <p:oleObj name="Equation" r:id="rId5" imgW="1295280" imgH="253800" progId="Equation.DSMT4">
                  <p:embed/>
                  <p:pic>
                    <p:nvPicPr>
                      <p:cNvPr id="4" name="Object 3">
                        <a:extLst>
                          <a:ext uri="{FF2B5EF4-FFF2-40B4-BE49-F238E27FC236}">
                            <a16:creationId xmlns:a16="http://schemas.microsoft.com/office/drawing/2014/main" id="{50F5BB00-6269-4EDA-99E2-D3770C50FCBA}"/>
                          </a:ext>
                        </a:extLst>
                      </p:cNvPr>
                      <p:cNvPicPr/>
                      <p:nvPr/>
                    </p:nvPicPr>
                    <p:blipFill>
                      <a:blip r:embed="rId6"/>
                      <a:stretch>
                        <a:fillRect/>
                      </a:stretch>
                    </p:blipFill>
                    <p:spPr>
                      <a:xfrm>
                        <a:off x="2730178" y="3995536"/>
                        <a:ext cx="3009900" cy="58896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ED16995E-7556-4528-BDD8-1CE04CCF65BB}"/>
              </a:ext>
            </a:extLst>
          </p:cNvPr>
          <p:cNvSpPr txBox="1"/>
          <p:nvPr/>
        </p:nvSpPr>
        <p:spPr>
          <a:xfrm>
            <a:off x="2987824" y="4713959"/>
            <a:ext cx="4668744" cy="1938992"/>
          </a:xfrm>
          <a:prstGeom prst="rect">
            <a:avLst/>
          </a:prstGeom>
          <a:noFill/>
        </p:spPr>
        <p:txBody>
          <a:bodyPr wrap="square" rtlCol="0">
            <a:spAutoFit/>
          </a:bodyPr>
          <a:lstStyle/>
          <a:p>
            <a:r>
              <a:rPr lang="en-US" sz="2000"/>
              <a:t>Trong đó:</a:t>
            </a:r>
          </a:p>
          <a:p>
            <a:r>
              <a:rPr lang="en-US" sz="2000"/>
              <a:t>	U</a:t>
            </a:r>
            <a:r>
              <a:rPr lang="en-US" sz="2000" baseline="-25000"/>
              <a:t>p</a:t>
            </a:r>
            <a:r>
              <a:rPr lang="en-US" sz="2000"/>
              <a:t>: điện áp pha (V)</a:t>
            </a:r>
          </a:p>
          <a:p>
            <a:r>
              <a:rPr lang="en-US" sz="2000"/>
              <a:t>	U</a:t>
            </a:r>
            <a:r>
              <a:rPr lang="en-US" sz="2000" baseline="-25000"/>
              <a:t>d</a:t>
            </a:r>
            <a:r>
              <a:rPr lang="en-US" sz="2000"/>
              <a:t>: điện áp dây (V)</a:t>
            </a:r>
          </a:p>
          <a:p>
            <a:r>
              <a:rPr lang="en-US" sz="2000"/>
              <a:t>	I</a:t>
            </a:r>
            <a:r>
              <a:rPr lang="en-US" sz="2000" baseline="-25000"/>
              <a:t>p</a:t>
            </a:r>
            <a:r>
              <a:rPr lang="en-US" sz="2000"/>
              <a:t>: cường độ dòng điện pha (A)</a:t>
            </a:r>
          </a:p>
          <a:p>
            <a:r>
              <a:rPr lang="en-US" sz="2000"/>
              <a:t>	I</a:t>
            </a:r>
            <a:r>
              <a:rPr lang="en-US" sz="2000" baseline="-25000"/>
              <a:t>d</a:t>
            </a:r>
            <a:r>
              <a:rPr lang="en-US" sz="2000"/>
              <a:t>: cường độ dòng điện dây (A)</a:t>
            </a:r>
          </a:p>
          <a:p>
            <a:r>
              <a:rPr lang="en-US" sz="2000"/>
              <a:t>	cos</a:t>
            </a:r>
            <a:r>
              <a:rPr lang="en-US" sz="2000">
                <a:sym typeface="Symbol" panose="05050102010706020507" pitchFamily="18" charset="2"/>
              </a:rPr>
              <a:t>: hệ số công suất</a:t>
            </a:r>
            <a:endParaRPr lang="en-US" sz="2000"/>
          </a:p>
        </p:txBody>
      </p:sp>
    </p:spTree>
    <p:extLst>
      <p:ext uri="{BB962C8B-B14F-4D97-AF65-F5344CB8AC3E}">
        <p14:creationId xmlns:p14="http://schemas.microsoft.com/office/powerpoint/2010/main" val="141052374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4893647"/>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dự</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thì</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cứ</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Kí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hiệu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p</a:t>
            </a:r>
            <a:r>
              <a:rPr lang="en-US" sz="2400" baseline="-25000" dirty="0">
                <a:solidFill>
                  <a:srgbClr val="1405D1"/>
                </a:solidFill>
                <a:latin typeface="Arial" pitchFamily="34" charset="0"/>
                <a:cs typeface="Arial" pitchFamily="34" charset="0"/>
              </a:rPr>
              <a:t>0</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tùy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theo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a:t>
            </a:r>
          </a:p>
          <a:p>
            <a:pPr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7219706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3416320"/>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chiếu</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sáng</a:t>
            </a:r>
            <a:r>
              <a:rPr lang="en-US" sz="2400"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tích</a:t>
            </a:r>
            <a:r>
              <a:rPr lang="en-US" sz="2400" dirty="0">
                <a:solidFill>
                  <a:srgbClr val="1405D1"/>
                </a:solidFill>
                <a:latin typeface="Arial" pitchFamily="34" charset="0"/>
                <a:cs typeface="Arial" pitchFamily="34" charset="0"/>
              </a:rPr>
              <a:t> 1m</a:t>
            </a:r>
            <a:r>
              <a:rPr lang="en-US" sz="2400" baseline="30000" dirty="0">
                <a:solidFill>
                  <a:srgbClr val="1405D1"/>
                </a:solidFill>
                <a:latin typeface="Arial" pitchFamily="34" charset="0"/>
                <a:cs typeface="Arial" pitchFamily="34" charset="0"/>
              </a:rPr>
              <a:t>2</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algn="just"/>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09F3FDFD-1686-43AA-8A70-20C01B7E0E29}"/>
              </a:ext>
            </a:extLst>
          </p:cNvPr>
          <p:cNvGraphicFramePr>
            <a:graphicFrameLocks noChangeAspect="1"/>
          </p:cNvGraphicFramePr>
          <p:nvPr>
            <p:extLst>
              <p:ext uri="{D42A27DB-BD31-4B8C-83A1-F6EECF244321}">
                <p14:modId xmlns:p14="http://schemas.microsoft.com/office/powerpoint/2010/main" val="3188982987"/>
              </p:ext>
            </p:extLst>
          </p:nvPr>
        </p:nvGraphicFramePr>
        <p:xfrm>
          <a:off x="3106211" y="3429000"/>
          <a:ext cx="1510397" cy="543743"/>
        </p:xfrm>
        <a:graphic>
          <a:graphicData uri="http://schemas.openxmlformats.org/presentationml/2006/ole">
            <mc:AlternateContent xmlns:mc="http://schemas.openxmlformats.org/markup-compatibility/2006">
              <mc:Choice xmlns:v="urn:schemas-microsoft-com:vml" Requires="v">
                <p:oleObj name="Equation" r:id="rId3" imgW="634680" imgH="228600" progId="Equation.DSMT4">
                  <p:embed/>
                </p:oleObj>
              </mc:Choice>
              <mc:Fallback>
                <p:oleObj name="Equation" r:id="rId3" imgW="634680" imgH="228600" progId="Equation.DSMT4">
                  <p:embed/>
                  <p:pic>
                    <p:nvPicPr>
                      <p:cNvPr id="0" name=""/>
                      <p:cNvPicPr/>
                      <p:nvPr/>
                    </p:nvPicPr>
                    <p:blipFill>
                      <a:blip r:embed="rId4"/>
                      <a:stretch>
                        <a:fillRect/>
                      </a:stretch>
                    </p:blipFill>
                    <p:spPr>
                      <a:xfrm>
                        <a:off x="3106211" y="3429000"/>
                        <a:ext cx="1510397" cy="543743"/>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9B35222C-72C8-4F3A-9819-4AD3F29B5439}"/>
              </a:ext>
            </a:extLst>
          </p:cNvPr>
          <p:cNvSpPr txBox="1"/>
          <p:nvPr/>
        </p:nvSpPr>
        <p:spPr>
          <a:xfrm>
            <a:off x="1835696" y="3972743"/>
            <a:ext cx="5472608" cy="1015663"/>
          </a:xfrm>
          <a:prstGeom prst="rect">
            <a:avLst/>
          </a:prstGeom>
          <a:noFill/>
        </p:spPr>
        <p:txBody>
          <a:bodyPr wrap="square" rtlCol="0">
            <a:spAutoFit/>
          </a:bodyPr>
          <a:lstStyle/>
          <a:p>
            <a:r>
              <a:rPr lang="en-US" sz="2000" dirty="0" err="1"/>
              <a:t>Trong</a:t>
            </a:r>
            <a:r>
              <a:rPr lang="en-US" sz="2000" dirty="0"/>
              <a:t> </a:t>
            </a:r>
            <a:r>
              <a:rPr lang="en-US" sz="2000" dirty="0" err="1"/>
              <a:t>đó</a:t>
            </a:r>
            <a:r>
              <a:rPr lang="en-US" sz="2000" dirty="0"/>
              <a:t>:</a:t>
            </a:r>
          </a:p>
          <a:p>
            <a:r>
              <a:rPr lang="en-US" sz="2000" dirty="0"/>
              <a:t>	p</a:t>
            </a:r>
            <a:r>
              <a:rPr lang="en-US" sz="2000" baseline="-25000" dirty="0"/>
              <a:t>o</a:t>
            </a:r>
            <a:r>
              <a:rPr lang="en-US" sz="2000" dirty="0"/>
              <a:t>: </a:t>
            </a:r>
            <a:r>
              <a:rPr lang="en-US" sz="2000" dirty="0" err="1"/>
              <a:t>suất</a:t>
            </a:r>
            <a:r>
              <a:rPr lang="en-US" sz="2000" dirty="0"/>
              <a:t> </a:t>
            </a:r>
            <a:r>
              <a:rPr lang="en-US" sz="2000" dirty="0" err="1"/>
              <a:t>phụ</a:t>
            </a:r>
            <a:r>
              <a:rPr lang="en-US" sz="2000" dirty="0"/>
              <a:t> </a:t>
            </a:r>
            <a:r>
              <a:rPr lang="en-US" sz="2000" dirty="0" err="1"/>
              <a:t>tải</a:t>
            </a:r>
            <a:r>
              <a:rPr lang="en-US" sz="2000" dirty="0"/>
              <a:t> </a:t>
            </a:r>
            <a:r>
              <a:rPr lang="en-US" sz="2000" dirty="0" err="1"/>
              <a:t>chiếu</a:t>
            </a:r>
            <a:r>
              <a:rPr lang="en-US" sz="2000" dirty="0"/>
              <a:t> </a:t>
            </a:r>
            <a:r>
              <a:rPr lang="en-US" sz="2000" dirty="0" err="1"/>
              <a:t>sáng</a:t>
            </a:r>
            <a:r>
              <a:rPr lang="en-US" sz="2000" dirty="0"/>
              <a:t> (W/m</a:t>
            </a:r>
            <a:r>
              <a:rPr lang="en-US" sz="2000" baseline="30000" dirty="0"/>
              <a:t>2</a:t>
            </a:r>
            <a:r>
              <a:rPr lang="en-US" sz="2000" dirty="0"/>
              <a:t>)</a:t>
            </a:r>
          </a:p>
          <a:p>
            <a:r>
              <a:rPr lang="en-US" sz="2000" dirty="0"/>
              <a:t>	S: </a:t>
            </a:r>
            <a:r>
              <a:rPr lang="en-US" sz="2000" dirty="0" err="1"/>
              <a:t>diện</a:t>
            </a:r>
            <a:r>
              <a:rPr lang="en-US" sz="2000" dirty="0"/>
              <a:t> </a:t>
            </a:r>
            <a:r>
              <a:rPr lang="en-US" sz="2000" dirty="0" err="1"/>
              <a:t>tích</a:t>
            </a:r>
            <a:r>
              <a:rPr lang="en-US" sz="2000" dirty="0"/>
              <a:t> </a:t>
            </a:r>
            <a:r>
              <a:rPr lang="en-US" sz="2000" dirty="0" err="1"/>
              <a:t>được</a:t>
            </a:r>
            <a:r>
              <a:rPr lang="en-US" sz="2000" dirty="0"/>
              <a:t> </a:t>
            </a:r>
            <a:r>
              <a:rPr lang="en-US" sz="2000" dirty="0" err="1"/>
              <a:t>chiếu</a:t>
            </a:r>
            <a:r>
              <a:rPr lang="en-US" sz="2000" dirty="0"/>
              <a:t> </a:t>
            </a:r>
            <a:r>
              <a:rPr lang="en-US" sz="2000" dirty="0" err="1"/>
              <a:t>sáng</a:t>
            </a:r>
            <a:r>
              <a:rPr lang="en-US" sz="2000" dirty="0"/>
              <a:t> (m</a:t>
            </a:r>
            <a:r>
              <a:rPr lang="en-US" sz="2000" baseline="30000" dirty="0"/>
              <a:t>2</a:t>
            </a:r>
            <a:r>
              <a:rPr lang="en-US" sz="2000" dirty="0"/>
              <a:t>)</a:t>
            </a:r>
          </a:p>
        </p:txBody>
      </p:sp>
      <p:sp>
        <p:nvSpPr>
          <p:cNvPr id="18" name="TextBox 17">
            <a:extLst>
              <a:ext uri="{FF2B5EF4-FFF2-40B4-BE49-F238E27FC236}">
                <a16:creationId xmlns:a16="http://schemas.microsoft.com/office/drawing/2014/main" id="{0DAADA73-9E88-4A49-B044-2F574B29BB13}"/>
              </a:ext>
            </a:extLst>
          </p:cNvPr>
          <p:cNvSpPr txBox="1"/>
          <p:nvPr/>
        </p:nvSpPr>
        <p:spPr>
          <a:xfrm>
            <a:off x="361627" y="5019543"/>
            <a:ext cx="7920611" cy="1200329"/>
          </a:xfrm>
          <a:prstGeom prst="rect">
            <a:avLst/>
          </a:prstGeom>
          <a:noFill/>
        </p:spPr>
        <p:txBody>
          <a:bodyPr wrap="square">
            <a:spAutoFit/>
          </a:bodyPr>
          <a:lstStyle/>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 ra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phẩm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đảm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bệnh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học</a:t>
            </a:r>
            <a:r>
              <a:rPr lang="en-US" sz="2400" dirty="0">
                <a:solidFill>
                  <a:srgbClr val="1405D1"/>
                </a:solidFill>
                <a:latin typeface="Arial" pitchFamily="34" charset="0"/>
                <a:cs typeface="Arial" pitchFamily="34" charset="0"/>
              </a:rPr>
              <a:t>.. </a:t>
            </a:r>
          </a:p>
        </p:txBody>
      </p:sp>
    </p:spTree>
    <p:extLst>
      <p:ext uri="{BB962C8B-B14F-4D97-AF65-F5344CB8AC3E}">
        <p14:creationId xmlns:p14="http://schemas.microsoft.com/office/powerpoint/2010/main" val="91836343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a:extLst>
              <a:ext uri="{FF2B5EF4-FFF2-40B4-BE49-F238E27FC236}">
                <a16:creationId xmlns:a16="http://schemas.microsoft.com/office/drawing/2014/main" id="{8EC351EA-3653-4497-92D1-6AD674581FFD}"/>
              </a:ext>
            </a:extLst>
          </p:cNvPr>
          <p:cNvPicPr>
            <a:picLocks noChangeAspect="1"/>
          </p:cNvPicPr>
          <p:nvPr/>
        </p:nvPicPr>
        <p:blipFill>
          <a:blip r:embed="rId3"/>
          <a:stretch>
            <a:fillRect/>
          </a:stretch>
        </p:blipFill>
        <p:spPr>
          <a:xfrm>
            <a:off x="47067" y="969243"/>
            <a:ext cx="4644008" cy="3693447"/>
          </a:xfrm>
          <a:prstGeom prst="rect">
            <a:avLst/>
          </a:prstGeom>
        </p:spPr>
      </p:pic>
      <p:pic>
        <p:nvPicPr>
          <p:cNvPr id="6" name="Picture 5">
            <a:extLst>
              <a:ext uri="{FF2B5EF4-FFF2-40B4-BE49-F238E27FC236}">
                <a16:creationId xmlns:a16="http://schemas.microsoft.com/office/drawing/2014/main" id="{286582B3-7430-4C79-96E4-B6D30F9FBAF9}"/>
              </a:ext>
            </a:extLst>
          </p:cNvPr>
          <p:cNvPicPr>
            <a:picLocks noChangeAspect="1"/>
          </p:cNvPicPr>
          <p:nvPr/>
        </p:nvPicPr>
        <p:blipFill>
          <a:blip r:embed="rId4"/>
          <a:stretch>
            <a:fillRect/>
          </a:stretch>
        </p:blipFill>
        <p:spPr>
          <a:xfrm>
            <a:off x="4691075" y="988591"/>
            <a:ext cx="4427984" cy="3715621"/>
          </a:xfrm>
          <a:prstGeom prst="rect">
            <a:avLst/>
          </a:prstGeom>
        </p:spPr>
      </p:pic>
      <p:pic>
        <p:nvPicPr>
          <p:cNvPr id="7" name="Picture 6">
            <a:extLst>
              <a:ext uri="{FF2B5EF4-FFF2-40B4-BE49-F238E27FC236}">
                <a16:creationId xmlns:a16="http://schemas.microsoft.com/office/drawing/2014/main" id="{E735162B-6EEA-4176-A56F-4724187D7B68}"/>
              </a:ext>
            </a:extLst>
          </p:cNvPr>
          <p:cNvPicPr>
            <a:picLocks noChangeAspect="1"/>
          </p:cNvPicPr>
          <p:nvPr/>
        </p:nvPicPr>
        <p:blipFill>
          <a:blip r:embed="rId5"/>
          <a:stretch>
            <a:fillRect/>
          </a:stretch>
        </p:blipFill>
        <p:spPr>
          <a:xfrm>
            <a:off x="-17513" y="4086500"/>
            <a:ext cx="4708587" cy="2771500"/>
          </a:xfrm>
          <a:prstGeom prst="rect">
            <a:avLst/>
          </a:prstGeom>
        </p:spPr>
      </p:pic>
      <p:pic>
        <p:nvPicPr>
          <p:cNvPr id="8" name="Picture 7">
            <a:extLst>
              <a:ext uri="{FF2B5EF4-FFF2-40B4-BE49-F238E27FC236}">
                <a16:creationId xmlns:a16="http://schemas.microsoft.com/office/drawing/2014/main" id="{BA103511-88A8-4737-8639-0D47E5B4BAEE}"/>
              </a:ext>
            </a:extLst>
          </p:cNvPr>
          <p:cNvPicPr>
            <a:picLocks noChangeAspect="1"/>
          </p:cNvPicPr>
          <p:nvPr/>
        </p:nvPicPr>
        <p:blipFill>
          <a:blip r:embed="rId6"/>
          <a:stretch>
            <a:fillRect/>
          </a:stretch>
        </p:blipFill>
        <p:spPr>
          <a:xfrm>
            <a:off x="4691074" y="4010345"/>
            <a:ext cx="4500227" cy="2923809"/>
          </a:xfrm>
          <a:prstGeom prst="rect">
            <a:avLst/>
          </a:prstGeom>
        </p:spPr>
      </p:pic>
    </p:spTree>
    <p:extLst>
      <p:ext uri="{BB962C8B-B14F-4D97-AF65-F5344CB8AC3E}">
        <p14:creationId xmlns:p14="http://schemas.microsoft.com/office/powerpoint/2010/main" val="102477381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5632311"/>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algn="just"/>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p</a:t>
            </a:r>
            <a:r>
              <a:rPr lang="en-US" sz="2400" baseline="-25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 0,03 kW/m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tích</a:t>
            </a:r>
            <a:r>
              <a:rPr lang="en-US" sz="2400" dirty="0">
                <a:solidFill>
                  <a:srgbClr val="1405D1"/>
                </a:solidFill>
                <a:latin typeface="Arial" pitchFamily="34" charset="0"/>
                <a:cs typeface="Arial" pitchFamily="34" charset="0"/>
              </a:rPr>
              <a:t> S=30m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thì</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nhiêu</a:t>
            </a:r>
            <a:r>
              <a:rPr lang="en-US" sz="2400" dirty="0">
                <a:solidFill>
                  <a:srgbClr val="1405D1"/>
                </a:solidFill>
                <a:latin typeface="Arial" pitchFamily="34" charset="0"/>
                <a:cs typeface="Arial" pitchFamily="34" charset="0"/>
              </a:rPr>
              <a:t>?</a:t>
            </a:r>
          </a:p>
          <a:p>
            <a:pPr algn="just"/>
            <a:r>
              <a:rPr lang="en-US" sz="2400" dirty="0">
                <a:solidFill>
                  <a:srgbClr val="1405D1"/>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Giải</a:t>
            </a:r>
            <a:r>
              <a:rPr lang="en-US" sz="2400" dirty="0">
                <a:solidFill>
                  <a:srgbClr val="FF0000"/>
                </a:solidFill>
                <a:latin typeface="Arial" pitchFamily="34" charset="0"/>
                <a:cs typeface="Arial" pitchFamily="34" charset="0"/>
              </a:rPr>
              <a:t>:</a:t>
            </a:r>
            <a:r>
              <a:rPr lang="en-US" sz="2400" dirty="0">
                <a:solidFill>
                  <a:srgbClr val="1405D1"/>
                </a:solidFill>
                <a:latin typeface="Arial" pitchFamily="34" charset="0"/>
                <a:cs typeface="Arial" pitchFamily="34" charset="0"/>
              </a:rPr>
              <a:t> </a:t>
            </a:r>
          </a:p>
          <a:p>
            <a:pPr algn="just"/>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a:t>
            </a:r>
          </a:p>
          <a:p>
            <a:pPr algn="just"/>
            <a:endParaRPr lang="en-US" sz="2400" dirty="0">
              <a:solidFill>
                <a:srgbClr val="1405D1"/>
              </a:solidFill>
              <a:latin typeface="Arial" pitchFamily="34" charset="0"/>
              <a:cs typeface="Arial" pitchFamily="34" charset="0"/>
            </a:endParaRPr>
          </a:p>
          <a:p>
            <a:pPr algn="just"/>
            <a:r>
              <a:rPr lang="en-US" sz="2400" dirty="0">
                <a:solidFill>
                  <a:srgbClr val="1405D1"/>
                </a:solidFill>
                <a:latin typeface="Arial" pitchFamily="34" charset="0"/>
                <a:cs typeface="Arial" pitchFamily="34" charset="0"/>
              </a:rPr>
              <a:t>			</a:t>
            </a:r>
          </a:p>
          <a:p>
            <a:pPr algn="just"/>
            <a:r>
              <a:rPr lang="en-US" sz="2400" dirty="0">
                <a:solidFill>
                  <a:srgbClr val="1405D1"/>
                </a:solidFill>
                <a:latin typeface="Arial" pitchFamily="34" charset="0"/>
                <a:cs typeface="Arial" pitchFamily="34" charset="0"/>
              </a:rPr>
              <a:t>	- </a:t>
            </a:r>
            <a:r>
              <a:rPr lang="en-US" sz="2400" dirty="0" err="1">
                <a:solidFill>
                  <a:srgbClr val="1405D1"/>
                </a:solidFill>
                <a:latin typeface="Arial" pitchFamily="34" charset="0"/>
                <a:cs typeface="Arial" pitchFamily="34" charset="0"/>
              </a:rPr>
              <a:t>Giả</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1,2m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mỗi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40W, ta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900/40=22,5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23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a:t>
            </a:r>
          </a:p>
        </p:txBody>
      </p:sp>
      <p:graphicFrame>
        <p:nvGraphicFramePr>
          <p:cNvPr id="6" name="Object 5">
            <a:extLst>
              <a:ext uri="{FF2B5EF4-FFF2-40B4-BE49-F238E27FC236}">
                <a16:creationId xmlns:a16="http://schemas.microsoft.com/office/drawing/2014/main" id="{61980418-795D-4F3B-A795-12AA71BBD358}"/>
              </a:ext>
            </a:extLst>
          </p:cNvPr>
          <p:cNvGraphicFramePr>
            <a:graphicFrameLocks noChangeAspect="1"/>
          </p:cNvGraphicFramePr>
          <p:nvPr>
            <p:extLst>
              <p:ext uri="{D42A27DB-BD31-4B8C-83A1-F6EECF244321}">
                <p14:modId xmlns:p14="http://schemas.microsoft.com/office/powerpoint/2010/main" val="68580564"/>
              </p:ext>
            </p:extLst>
          </p:nvPr>
        </p:nvGraphicFramePr>
        <p:xfrm>
          <a:off x="1745686" y="4833348"/>
          <a:ext cx="5274586" cy="505013"/>
        </p:xfrm>
        <a:graphic>
          <a:graphicData uri="http://schemas.openxmlformats.org/presentationml/2006/ole">
            <mc:AlternateContent xmlns:mc="http://schemas.openxmlformats.org/markup-compatibility/2006">
              <mc:Choice xmlns:v="urn:schemas-microsoft-com:vml" Requires="v">
                <p:oleObj name="Equation" r:id="rId3" imgW="2387520" imgH="228600" progId="Equation.DSMT4">
                  <p:embed/>
                </p:oleObj>
              </mc:Choice>
              <mc:Fallback>
                <p:oleObj name="Equation" r:id="rId3" imgW="2387520" imgH="228600" progId="Equation.DSMT4">
                  <p:embed/>
                  <p:pic>
                    <p:nvPicPr>
                      <p:cNvPr id="0" name=""/>
                      <p:cNvPicPr/>
                      <p:nvPr/>
                    </p:nvPicPr>
                    <p:blipFill>
                      <a:blip r:embed="rId4"/>
                      <a:stretch>
                        <a:fillRect/>
                      </a:stretch>
                    </p:blipFill>
                    <p:spPr>
                      <a:xfrm>
                        <a:off x="1745686" y="4833348"/>
                        <a:ext cx="5274586" cy="505013"/>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5E7191EB-5146-4EE6-A246-629AF4C8C851}"/>
                  </a:ext>
                </a:extLst>
              </p14:cNvPr>
              <p14:cNvContentPartPr/>
              <p14:nvPr/>
            </p14:nvContentPartPr>
            <p14:xfrm>
              <a:off x="1296000" y="2958840"/>
              <a:ext cx="2811960" cy="844920"/>
            </p14:xfrm>
          </p:contentPart>
        </mc:Choice>
        <mc:Fallback xmlns="">
          <p:pic>
            <p:nvPicPr>
              <p:cNvPr id="4" name="Ink 3">
                <a:extLst>
                  <a:ext uri="{FF2B5EF4-FFF2-40B4-BE49-F238E27FC236}">
                    <a16:creationId xmlns:a16="http://schemas.microsoft.com/office/drawing/2014/main" id="{5E7191EB-5146-4EE6-A246-629AF4C8C851}"/>
                  </a:ext>
                </a:extLst>
              </p:cNvPr>
              <p:cNvPicPr/>
              <p:nvPr/>
            </p:nvPicPr>
            <p:blipFill>
              <a:blip r:embed="rId7"/>
              <a:stretch>
                <a:fillRect/>
              </a:stretch>
            </p:blipFill>
            <p:spPr>
              <a:xfrm>
                <a:off x="1286640" y="2949480"/>
                <a:ext cx="2830680" cy="863640"/>
              </a:xfrm>
              <a:prstGeom prst="rect">
                <a:avLst/>
              </a:prstGeom>
            </p:spPr>
          </p:pic>
        </mc:Fallback>
      </mc:AlternateContent>
    </p:spTree>
    <p:extLst>
      <p:ext uri="{BB962C8B-B14F-4D97-AF65-F5344CB8AC3E}">
        <p14:creationId xmlns:p14="http://schemas.microsoft.com/office/powerpoint/2010/main" val="41158757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4154984"/>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Suất</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algn="just"/>
            <a:r>
              <a:rPr lang="en-US" sz="2400" dirty="0" err="1">
                <a:solidFill>
                  <a:srgbClr val="1405D1"/>
                </a:solidFill>
                <a:latin typeface="Arial" pitchFamily="34" charset="0"/>
                <a:cs typeface="Arial" pitchFamily="34" charset="0"/>
              </a:rPr>
              <a:t>Bài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tập</a:t>
            </a:r>
            <a:r>
              <a:rPr lang="en-US" sz="2400" dirty="0">
                <a:solidFill>
                  <a:srgbClr val="1405D1"/>
                </a:solidFill>
                <a:latin typeface="Arial" pitchFamily="34" charset="0"/>
                <a:cs typeface="Arial" pitchFamily="34" charset="0"/>
              </a:rPr>
              <a:t> 1: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phổ</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p</a:t>
            </a:r>
            <a:r>
              <a:rPr lang="en-US" sz="2400" baseline="-25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 0,14 kW/</a:t>
            </a:r>
            <a:r>
              <a:rPr lang="en-US" sz="2400" dirty="0" err="1">
                <a:solidFill>
                  <a:srgbClr val="1405D1"/>
                </a:solidFill>
                <a:latin typeface="Arial" pitchFamily="34" charset="0"/>
                <a:cs typeface="Arial" pitchFamily="34" charset="0"/>
              </a:rPr>
              <a:t>chỗ</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tổng</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công</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suất</a:t>
            </a:r>
            <a:r>
              <a:rPr lang="en-US" sz="2400"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học</a:t>
            </a:r>
            <a:r>
              <a:rPr lang="en-US" sz="2400" dirty="0">
                <a:solidFill>
                  <a:srgbClr val="1405D1"/>
                </a:solidFill>
                <a:latin typeface="Arial" pitchFamily="34" charset="0"/>
                <a:cs typeface="Arial" pitchFamily="34" charset="0"/>
              </a:rPr>
              <a:t> 3000 </a:t>
            </a:r>
            <a:r>
              <a:rPr lang="en-US" sz="2400" dirty="0" err="1">
                <a:solidFill>
                  <a:srgbClr val="1405D1"/>
                </a:solidFill>
                <a:latin typeface="Arial" pitchFamily="34" charset="0"/>
                <a:cs typeface="Arial" pitchFamily="34" charset="0"/>
              </a:rPr>
              <a:t>chỗ</a:t>
            </a:r>
            <a:r>
              <a:rPr lang="en-US" sz="2400" dirty="0">
                <a:solidFill>
                  <a:srgbClr val="1405D1"/>
                </a:solidFill>
                <a:latin typeface="Arial" pitchFamily="34" charset="0"/>
                <a:cs typeface="Arial" pitchFamily="34" charset="0"/>
              </a:rPr>
              <a:t>?</a:t>
            </a:r>
          </a:p>
          <a:p>
            <a:pPr algn="just"/>
            <a:endParaRPr lang="en-US" sz="2400" dirty="0">
              <a:solidFill>
                <a:srgbClr val="1405D1"/>
              </a:solidFill>
              <a:latin typeface="Arial" pitchFamily="34" charset="0"/>
              <a:cs typeface="Arial" pitchFamily="34" charset="0"/>
            </a:endParaRPr>
          </a:p>
          <a:p>
            <a:pPr algn="just"/>
            <a:r>
              <a:rPr lang="en-US" sz="2400" dirty="0" err="1">
                <a:solidFill>
                  <a:srgbClr val="1405D1"/>
                </a:solidFill>
                <a:latin typeface="Arial" pitchFamily="34" charset="0"/>
                <a:cs typeface="Arial" pitchFamily="34" charset="0"/>
              </a:rPr>
              <a:t>Bài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tập</a:t>
            </a:r>
            <a:r>
              <a:rPr lang="en-US" sz="2400" dirty="0">
                <a:solidFill>
                  <a:srgbClr val="1405D1"/>
                </a:solidFill>
                <a:latin typeface="Arial" pitchFamily="34" charset="0"/>
                <a:cs typeface="Arial" pitchFamily="34" charset="0"/>
              </a:rPr>
              <a:t> 2: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xưởng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tích</a:t>
            </a:r>
            <a:r>
              <a:rPr lang="en-US" sz="2400" dirty="0">
                <a:solidFill>
                  <a:srgbClr val="1405D1"/>
                </a:solidFill>
                <a:latin typeface="Arial" pitchFamily="34" charset="0"/>
                <a:cs typeface="Arial" pitchFamily="34" charset="0"/>
              </a:rPr>
              <a:t> 20x40m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15W/m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nhiêu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100W-220V?		</a:t>
            </a:r>
          </a:p>
        </p:txBody>
      </p:sp>
    </p:spTree>
    <p:extLst>
      <p:ext uri="{BB962C8B-B14F-4D97-AF65-F5344CB8AC3E}">
        <p14:creationId xmlns:p14="http://schemas.microsoft.com/office/powerpoint/2010/main" val="381466065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5262979"/>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cứ</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kê</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mỗi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1./ </a:t>
            </a:r>
            <a:r>
              <a:rPr lang="en-US" sz="2400" b="1" dirty="0" err="1">
                <a:solidFill>
                  <a:srgbClr val="FF0000"/>
                </a:solidFill>
                <a:latin typeface="Arial" pitchFamily="34" charset="0"/>
                <a:cs typeface="Arial" pitchFamily="34" charset="0"/>
              </a:rPr>
              <a:t>Tính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phụ</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tải</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điện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sản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suất</a:t>
            </a:r>
            <a:r>
              <a:rPr lang="en-US" sz="2400" b="1" dirty="0">
                <a:solidFill>
                  <a:srgbClr val="FF0000"/>
                </a:solidFill>
                <a:latin typeface="Arial" pitchFamily="34" charset="0"/>
                <a:cs typeface="Arial" pitchFamily="34" charset="0"/>
              </a:rPr>
              <a:t>.</a:t>
            </a:r>
          </a:p>
          <a:p>
            <a:pPr algn="just"/>
            <a:r>
              <a:rPr lang="en-US" sz="2400" b="1" dirty="0">
                <a:solidFill>
                  <a:srgbClr val="FF0000"/>
                </a:solidFill>
                <a:latin typeface="Arial" pitchFamily="34" charset="0"/>
                <a:cs typeface="Arial" pitchFamily="34" charset="0"/>
              </a:rPr>
              <a:t>	</a:t>
            </a:r>
          </a:p>
          <a:p>
            <a:pPr algn="just"/>
            <a:r>
              <a:rPr lang="en-US" sz="2400" b="1"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sàn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muốn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kê</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phân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a:t>
            </a:r>
          </a:p>
          <a:p>
            <a:pPr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421527610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2677656"/>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algn="just"/>
            <a:r>
              <a:rPr lang="en-US" sz="2400" b="1" dirty="0">
                <a:solidFill>
                  <a:srgbClr val="FF0000"/>
                </a:solidFill>
                <a:latin typeface="Arial" pitchFamily="34" charset="0"/>
                <a:cs typeface="Arial" pitchFamily="34" charset="0"/>
              </a:rPr>
              <a:t>   1./ </a:t>
            </a:r>
            <a:r>
              <a:rPr lang="en-US" sz="2400" b="1" dirty="0" err="1">
                <a:solidFill>
                  <a:srgbClr val="FF0000"/>
                </a:solidFill>
                <a:latin typeface="Arial" pitchFamily="34" charset="0"/>
                <a:cs typeface="Arial" pitchFamily="34" charset="0"/>
              </a:rPr>
              <a:t>Tính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phụ</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tải</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điện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sản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suất</a:t>
            </a:r>
            <a:r>
              <a:rPr lang="en-US" sz="2400" b="1" dirty="0">
                <a:solidFill>
                  <a:srgbClr val="FF0000"/>
                </a:solidFill>
                <a:latin typeface="Arial" pitchFamily="34" charset="0"/>
                <a:cs typeface="Arial" pitchFamily="34" charset="0"/>
              </a:rPr>
              <a:t>.</a:t>
            </a:r>
          </a:p>
          <a:p>
            <a:pPr algn="just"/>
            <a:r>
              <a:rPr lang="en-US" sz="2400" b="1" dirty="0">
                <a:solidFill>
                  <a:srgbClr val="FF0000"/>
                </a:solidFill>
                <a:latin typeface="Arial" pitchFamily="34" charset="0"/>
                <a:cs typeface="Arial" pitchFamily="34" charset="0"/>
              </a:rPr>
              <a:t>	</a:t>
            </a: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5E0E4D01-E7F0-43B6-AD0F-9D0F00854685}"/>
              </a:ext>
            </a:extLst>
          </p:cNvPr>
          <p:cNvPicPr>
            <a:picLocks noChangeAspect="1"/>
          </p:cNvPicPr>
          <p:nvPr/>
        </p:nvPicPr>
        <p:blipFill>
          <a:blip r:embed="rId3"/>
          <a:stretch>
            <a:fillRect/>
          </a:stretch>
        </p:blipFill>
        <p:spPr>
          <a:xfrm>
            <a:off x="272198" y="3136371"/>
            <a:ext cx="8613313" cy="3746398"/>
          </a:xfrm>
          <a:prstGeom prst="rect">
            <a:avLst/>
          </a:prstGeom>
        </p:spPr>
      </p:pic>
    </p:spTree>
    <p:extLst>
      <p:ext uri="{BB962C8B-B14F-4D97-AF65-F5344CB8AC3E}">
        <p14:creationId xmlns:p14="http://schemas.microsoft.com/office/powerpoint/2010/main" val="121521629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5632311"/>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algn="just"/>
            <a:r>
              <a:rPr lang="en-US" sz="2400" b="1" dirty="0">
                <a:solidFill>
                  <a:srgbClr val="FF0000"/>
                </a:solidFill>
                <a:latin typeface="Arial" pitchFamily="34" charset="0"/>
                <a:cs typeface="Arial" pitchFamily="34" charset="0"/>
              </a:rPr>
              <a:t>   2./ </a:t>
            </a:r>
            <a:r>
              <a:rPr lang="en-US" sz="2400" b="1" dirty="0" err="1">
                <a:solidFill>
                  <a:srgbClr val="FF0000"/>
                </a:solidFill>
                <a:latin typeface="Arial" pitchFamily="34" charset="0"/>
                <a:cs typeface="Arial" pitchFamily="34" charset="0"/>
              </a:rPr>
              <a:t>Tính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phụ</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tải</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điện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chiếu</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sáng</a:t>
            </a:r>
            <a:r>
              <a:rPr lang="en-US" sz="2400" b="1" dirty="0">
                <a:solidFill>
                  <a:srgbClr val="FF0000"/>
                </a:solidFill>
                <a:latin typeface="Arial" pitchFamily="34" charset="0"/>
                <a:cs typeface="Arial" pitchFamily="34" charset="0"/>
              </a:rPr>
              <a:t>.</a:t>
            </a:r>
          </a:p>
          <a:p>
            <a:pPr algn="just"/>
            <a:r>
              <a:rPr lang="en-US" sz="2400" b="1" dirty="0">
                <a:solidFill>
                  <a:srgbClr val="FF0000"/>
                </a:solidFill>
                <a:latin typeface="Arial" pitchFamily="34" charset="0"/>
                <a:cs typeface="Arial" pitchFamily="34" charset="0"/>
              </a:rPr>
              <a:t>	</a:t>
            </a:r>
            <a:r>
              <a:rPr lang="en-US" sz="2400" dirty="0">
                <a:solidFill>
                  <a:srgbClr val="1405D1"/>
                </a:solidFill>
                <a:latin typeface="Arial" pitchFamily="34" charset="0"/>
                <a:cs typeface="Arial" pitchFamily="34" charset="0"/>
              </a:rPr>
              <a:t> </a:t>
            </a: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cứ</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đồ</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cả</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3./ </a:t>
            </a:r>
            <a:r>
              <a:rPr lang="en-US" sz="2400" b="1" dirty="0" err="1">
                <a:solidFill>
                  <a:srgbClr val="FF0000"/>
                </a:solidFill>
                <a:latin typeface="Arial" pitchFamily="34" charset="0"/>
                <a:cs typeface="Arial" pitchFamily="34" charset="0"/>
              </a:rPr>
              <a:t>Tính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phụ</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tải</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điện</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sinh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hoạt</a:t>
            </a:r>
            <a:r>
              <a:rPr lang="en-US" sz="2400" b="1" dirty="0">
                <a:solidFill>
                  <a:srgbClr val="FF0000"/>
                </a:solidFill>
                <a:latin typeface="Arial" pitchFamily="34" charset="0"/>
                <a:cs typeface="Arial" pitchFamily="34" charset="0"/>
              </a:rPr>
              <a:t>.</a:t>
            </a:r>
          </a:p>
          <a:p>
            <a:pPr algn="just"/>
            <a:endParaRPr lang="en-US" sz="2400" b="1" dirty="0">
              <a:solidFill>
                <a:srgbClr val="FF0000"/>
              </a:solidFill>
              <a:latin typeface="Arial" pitchFamily="34" charset="0"/>
              <a:cs typeface="Arial" pitchFamily="34" charset="0"/>
            </a:endParaRPr>
          </a:p>
          <a:p>
            <a:pPr marL="800100" lvl="1"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nước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hòa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bếp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65395399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6001643"/>
          </a:xfrm>
          <a:prstGeom prst="rect">
            <a:avLst/>
          </a:prstGeom>
          <a:noFill/>
        </p:spPr>
        <p:txBody>
          <a:bodyPr wrap="square" rtlCol="0">
            <a:spAutoFit/>
          </a:bodyPr>
          <a:lstStyle/>
          <a:p>
            <a:r>
              <a:rPr lang="en-US" sz="2400" b="1" dirty="0">
                <a:solidFill>
                  <a:srgbClr val="FF0000"/>
                </a:solidFill>
              </a:rPr>
              <a:t>BÀI 3: TÍNH TOÁN NHU CẦU SỬ DỤNG ĐIỆN</a:t>
            </a:r>
          </a:p>
          <a:p>
            <a:pPr>
              <a:buFont typeface="Wingdings" pitchFamily="2" charset="2"/>
              <a:buChar char="Ø"/>
            </a:pPr>
            <a:endParaRPr lang="en-US" sz="2400" b="1" dirty="0"/>
          </a:p>
          <a:p>
            <a:r>
              <a:rPr lang="en-US" sz="2400" b="1" dirty="0">
                <a:solidFill>
                  <a:srgbClr val="FF0000"/>
                </a:solidFill>
              </a:rPr>
              <a:t>III.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phụ</a:t>
            </a:r>
            <a:r>
              <a:rPr lang="en-US" sz="2400" b="1" dirty="0">
                <a:solidFill>
                  <a:srgbClr val="FF0000"/>
                </a:solidFill>
              </a:rPr>
              <a:t> </a:t>
            </a:r>
            <a:r>
              <a:rPr lang="en-US" sz="2400" b="1" dirty="0" err="1">
                <a:solidFill>
                  <a:srgbClr val="FF0000"/>
                </a:solidFill>
              </a:rPr>
              <a:t>tải</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algn="just"/>
            <a:r>
              <a:rPr lang="en-US" sz="2400" b="1"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1: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5 </a:t>
            </a:r>
            <a:r>
              <a:rPr lang="en-US" sz="2400" dirty="0" err="1">
                <a:solidFill>
                  <a:srgbClr val="1405D1"/>
                </a:solidFill>
                <a:latin typeface="Arial" pitchFamily="34" charset="0"/>
                <a:cs typeface="Arial" pitchFamily="34" charset="0"/>
              </a:rPr>
              <a:t>bộ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1,2m 40W-220V, 3 </a:t>
            </a:r>
            <a:r>
              <a:rPr lang="en-US" sz="2400" dirty="0" err="1">
                <a:solidFill>
                  <a:srgbClr val="1405D1"/>
                </a:solidFill>
                <a:latin typeface="Arial" pitchFamily="34" charset="0"/>
                <a:cs typeface="Arial" pitchFamily="34" charset="0"/>
              </a:rPr>
              <a:t>quạt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trần</a:t>
            </a:r>
            <a:r>
              <a:rPr lang="en-US" sz="2400" dirty="0">
                <a:solidFill>
                  <a:srgbClr val="1405D1"/>
                </a:solidFill>
                <a:latin typeface="Arial" pitchFamily="34" charset="0"/>
                <a:cs typeface="Arial" pitchFamily="34" charset="0"/>
              </a:rPr>
              <a:t> 80W-220V, 2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0,3W, 12 ổ </a:t>
            </a:r>
            <a:r>
              <a:rPr lang="en-US" sz="2400" dirty="0" err="1">
                <a:solidFill>
                  <a:srgbClr val="1405D1"/>
                </a:solidFill>
                <a:latin typeface="Arial" pitchFamily="34" charset="0"/>
                <a:cs typeface="Arial" pitchFamily="34" charset="0"/>
              </a:rPr>
              <a:t>cắm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1W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1HP.</a:t>
            </a:r>
          </a:p>
          <a:p>
            <a:pPr algn="just"/>
            <a:r>
              <a:rPr lang="en-US" sz="2400" dirty="0">
                <a:solidFill>
                  <a:srgbClr val="1405D1"/>
                </a:solidFill>
                <a:latin typeface="Arial" pitchFamily="34" charset="0"/>
                <a:cs typeface="Arial" pitchFamily="34" charset="0"/>
              </a:rPr>
              <a:t>   </a:t>
            </a:r>
          </a:p>
          <a:p>
            <a:pPr algn="just"/>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a:t>
            </a:r>
            <a:r>
              <a:rPr lang="en-US" sz="2400" dirty="0">
                <a:solidFill>
                  <a:srgbClr val="1405D1"/>
                </a:solidFill>
                <a:latin typeface="Arial" pitchFamily="34" charset="0"/>
                <a:cs typeface="Arial" pitchFamily="34" charset="0"/>
              </a:rPr>
              <a:t> 2: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ốc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10 </a:t>
            </a:r>
            <a:r>
              <a:rPr lang="en-US" sz="2400" dirty="0" err="1">
                <a:solidFill>
                  <a:srgbClr val="1405D1"/>
                </a:solidFill>
                <a:latin typeface="Arial" pitchFamily="34" charset="0"/>
                <a:cs typeface="Arial" pitchFamily="34" charset="0"/>
              </a:rPr>
              <a:t>tầng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mỗi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tầng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4 </a:t>
            </a:r>
            <a:r>
              <a:rPr lang="en-US" sz="2400" dirty="0" err="1">
                <a:solidFill>
                  <a:srgbClr val="1405D1"/>
                </a:solidFill>
                <a:latin typeface="Arial" pitchFamily="34" charset="0"/>
                <a:cs typeface="Arial" pitchFamily="34" charset="0"/>
              </a:rPr>
              <a:t>văn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mỗi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80m</a:t>
            </a:r>
            <a:r>
              <a:rPr lang="en-US" sz="2400" baseline="30000" dirty="0">
                <a:solidFill>
                  <a:srgbClr val="1405D1"/>
                </a:solidFill>
                <a:latin typeface="Arial" pitchFamily="34" charset="0"/>
                <a:cs typeface="Arial" pitchFamily="34" charset="0"/>
              </a:rPr>
              <a:t>2</a:t>
            </a:r>
            <a:r>
              <a:rPr lang="en-US" sz="2400" baseline="-250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p</a:t>
            </a:r>
            <a:r>
              <a:rPr lang="en-US" sz="2400" baseline="-25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=0,04kW/m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sinh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p</a:t>
            </a:r>
            <a:r>
              <a:rPr lang="en-US" sz="2400" baseline="-25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=0,05 kW/m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nhiêu</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55065505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6001643"/>
          </a:xfrm>
          <a:prstGeom prst="rect">
            <a:avLst/>
          </a:prstGeom>
          <a:noFill/>
        </p:spPr>
        <p:txBody>
          <a:bodyPr wrap="square" rtlCol="0">
            <a:spAutoFit/>
          </a:bodyPr>
          <a:lstStyle/>
          <a:p>
            <a:r>
              <a:rPr lang="en-US" sz="2400" b="1" dirty="0">
                <a:solidFill>
                  <a:srgbClr val="FF0000"/>
                </a:solidFill>
              </a:rPr>
              <a:t>BÀI 4: PHỤ TẢI CHIẾU SÁNG</a:t>
            </a:r>
          </a:p>
          <a:p>
            <a:endParaRPr lang="en-US" sz="2400" b="1" dirty="0"/>
          </a:p>
          <a:p>
            <a:pPr marL="342900" indent="-342900">
              <a:buFont typeface="Wingdings" panose="05000000000000000000" pitchFamily="2" charset="2"/>
              <a:buChar char="q"/>
            </a:pP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những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yêu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trọng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a:t>
            </a:r>
          </a:p>
          <a:p>
            <a:pPr marL="342900" indent="-342900">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buFont typeface="Wingdings" panose="05000000000000000000" pitchFamily="2" charset="2"/>
              <a:buChar char="q"/>
            </a:pP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ban </a:t>
            </a:r>
            <a:r>
              <a:rPr lang="en-US" sz="2400" dirty="0" err="1">
                <a:solidFill>
                  <a:srgbClr val="1405D1"/>
                </a:solidFill>
                <a:latin typeface="Arial" pitchFamily="34" charset="0"/>
                <a:cs typeface="Arial" pitchFamily="34" charset="0"/>
              </a:rPr>
              <a:t>ngày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cũng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tự</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nhiên</a:t>
            </a:r>
            <a:r>
              <a:rPr lang="en-US" sz="2400" dirty="0">
                <a:solidFill>
                  <a:srgbClr val="1405D1"/>
                </a:solidFill>
                <a:latin typeface="Arial" pitchFamily="34" charset="0"/>
                <a:cs typeface="Arial" pitchFamily="34" charset="0"/>
              </a:rPr>
              <a:t>. Khi ban </a:t>
            </a:r>
            <a:r>
              <a:rPr lang="en-US" sz="2400" dirty="0" err="1">
                <a:solidFill>
                  <a:srgbClr val="1405D1"/>
                </a:solidFill>
                <a:latin typeface="Arial" pitchFamily="34" charset="0"/>
                <a:cs typeface="Arial" pitchFamily="34" charset="0"/>
              </a:rPr>
              <a:t>đêm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nhân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tạo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thay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trời</a:t>
            </a:r>
            <a:r>
              <a:rPr lang="en-US" sz="2400" dirty="0">
                <a:solidFill>
                  <a:srgbClr val="1405D1"/>
                </a:solidFill>
                <a:latin typeface="Arial" pitchFamily="34" charset="0"/>
                <a:cs typeface="Arial" pitchFamily="34" charset="0"/>
              </a:rPr>
              <a:t>.</a:t>
            </a:r>
          </a:p>
          <a:p>
            <a:pPr marL="342900" indent="-342900">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buFont typeface="Wingdings" panose="05000000000000000000" pitchFamily="2" charset="2"/>
              <a:buChar char="q"/>
            </a:pP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chia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ngoài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vì</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những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điểm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nhau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lắp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đặt</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400246534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29F5B0-3CEB-4B20-8590-021CC6A91E46}"/>
              </a:ext>
            </a:extLst>
          </p:cNvPr>
          <p:cNvPicPr>
            <a:picLocks noChangeAspect="1"/>
          </p:cNvPicPr>
          <p:nvPr/>
        </p:nvPicPr>
        <p:blipFill>
          <a:blip r:embed="rId2"/>
          <a:stretch>
            <a:fillRect/>
          </a:stretch>
        </p:blipFill>
        <p:spPr>
          <a:xfrm>
            <a:off x="0" y="0"/>
            <a:ext cx="6372200" cy="3431050"/>
          </a:xfrm>
          <a:prstGeom prst="rect">
            <a:avLst/>
          </a:prstGeom>
        </p:spPr>
      </p:pic>
      <p:pic>
        <p:nvPicPr>
          <p:cNvPr id="5" name="Picture 4">
            <a:extLst>
              <a:ext uri="{FF2B5EF4-FFF2-40B4-BE49-F238E27FC236}">
                <a16:creationId xmlns:a16="http://schemas.microsoft.com/office/drawing/2014/main" id="{A1A9E073-B42D-4CD0-8E83-504340CD58F7}"/>
              </a:ext>
            </a:extLst>
          </p:cNvPr>
          <p:cNvPicPr>
            <a:picLocks noChangeAspect="1"/>
          </p:cNvPicPr>
          <p:nvPr/>
        </p:nvPicPr>
        <p:blipFill>
          <a:blip r:embed="rId3"/>
          <a:stretch>
            <a:fillRect/>
          </a:stretch>
        </p:blipFill>
        <p:spPr>
          <a:xfrm>
            <a:off x="1985652" y="3284984"/>
            <a:ext cx="7158347" cy="3575706"/>
          </a:xfrm>
          <a:prstGeom prst="rect">
            <a:avLst/>
          </a:prstGeom>
        </p:spPr>
      </p:pic>
    </p:spTree>
    <p:extLst>
      <p:ext uri="{BB962C8B-B14F-4D97-AF65-F5344CB8AC3E}">
        <p14:creationId xmlns:p14="http://schemas.microsoft.com/office/powerpoint/2010/main" val="259271590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365475" cy="4893647"/>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a:t>
            </a:r>
            <a:r>
              <a:rPr lang="en-US" sz="2400" i="1" dirty="0">
                <a:solidFill>
                  <a:srgbClr val="FF0000"/>
                </a:solidFill>
                <a:latin typeface="Arial" pitchFamily="34" charset="0"/>
                <a:cs typeface="Arial" pitchFamily="34" charset="0"/>
              </a:rPr>
              <a:t>1./ Quang </a:t>
            </a:r>
            <a:r>
              <a:rPr lang="en-US" sz="2400" i="1" dirty="0" err="1">
                <a:solidFill>
                  <a:srgbClr val="FF0000"/>
                </a:solidFill>
                <a:latin typeface="Arial" pitchFamily="34" charset="0"/>
                <a:cs typeface="Arial" pitchFamily="34" charset="0"/>
              </a:rPr>
              <a:t>thông</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Kí</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F)</a:t>
            </a:r>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a:solidFill>
                  <a:srgbClr val="1405D1"/>
                </a:solidFill>
                <a:latin typeface="Arial" pitchFamily="34" charset="0"/>
                <a:cs typeface="Arial" pitchFamily="34" charset="0"/>
              </a:rPr>
              <a:t>Quang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phát</a:t>
            </a:r>
            <a:r>
              <a:rPr lang="en-US" sz="2400" dirty="0">
                <a:solidFill>
                  <a:srgbClr val="1405D1"/>
                </a:solidFill>
                <a:latin typeface="Arial" pitchFamily="34" charset="0"/>
                <a:cs typeface="Arial" pitchFamily="34" charset="0"/>
              </a:rPr>
              <a:t> ra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góc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khối</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endParaRPr lang="en-US" sz="2400" dirty="0">
              <a:solidFill>
                <a:srgbClr val="1405D1"/>
              </a:solidFill>
              <a:latin typeface="Arial" pitchFamily="34" charset="0"/>
              <a:cs typeface="Arial" pitchFamily="34" charset="0"/>
            </a:endParaRPr>
          </a:p>
          <a:p>
            <a:pPr lvl="1" algn="just"/>
            <a:r>
              <a:rPr lang="en-US" sz="2400" dirty="0">
                <a:solidFill>
                  <a:srgbClr val="1405D1"/>
                </a:solidFill>
                <a:latin typeface="Arial" pitchFamily="34" charset="0"/>
                <a:cs typeface="Arial" pitchFamily="34" charset="0"/>
              </a:rPr>
              <a:t> lumen </a:t>
            </a:r>
            <a:r>
              <a:rPr lang="en-US" sz="2400" dirty="0" err="1">
                <a:solidFill>
                  <a:srgbClr val="1405D1"/>
                </a:solidFill>
                <a:latin typeface="Arial" pitchFamily="34" charset="0"/>
                <a:cs typeface="Arial" pitchFamily="34" charset="0"/>
              </a:rPr>
              <a:t>viết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tắt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lm</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CED95B20-6A6A-4878-B3B4-CE5DD752884E}"/>
              </a:ext>
            </a:extLst>
          </p:cNvPr>
          <p:cNvPicPr>
            <a:picLocks noChangeAspect="1"/>
          </p:cNvPicPr>
          <p:nvPr/>
        </p:nvPicPr>
        <p:blipFill>
          <a:blip r:embed="rId3"/>
          <a:stretch>
            <a:fillRect/>
          </a:stretch>
        </p:blipFill>
        <p:spPr>
          <a:xfrm>
            <a:off x="4922498" y="4005063"/>
            <a:ext cx="3812229" cy="2803741"/>
          </a:xfrm>
          <a:prstGeom prst="rect">
            <a:avLst/>
          </a:prstGeom>
        </p:spPr>
      </p:pic>
      <p:pic>
        <p:nvPicPr>
          <p:cNvPr id="4" name="Picture 3">
            <a:extLst>
              <a:ext uri="{FF2B5EF4-FFF2-40B4-BE49-F238E27FC236}">
                <a16:creationId xmlns:a16="http://schemas.microsoft.com/office/drawing/2014/main" id="{61F834A2-B99C-4DAA-8AA8-283D32E45EA2}"/>
              </a:ext>
            </a:extLst>
          </p:cNvPr>
          <p:cNvPicPr>
            <a:picLocks noChangeAspect="1"/>
          </p:cNvPicPr>
          <p:nvPr/>
        </p:nvPicPr>
        <p:blipFill>
          <a:blip r:embed="rId4"/>
          <a:stretch>
            <a:fillRect/>
          </a:stretch>
        </p:blipFill>
        <p:spPr>
          <a:xfrm>
            <a:off x="1331640" y="4647398"/>
            <a:ext cx="3047015" cy="2315731"/>
          </a:xfrm>
          <a:prstGeom prst="rect">
            <a:avLst/>
          </a:prstGeom>
        </p:spPr>
      </p:pic>
    </p:spTree>
    <p:extLst>
      <p:ext uri="{BB962C8B-B14F-4D97-AF65-F5344CB8AC3E}">
        <p14:creationId xmlns:p14="http://schemas.microsoft.com/office/powerpoint/2010/main" val="107032331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5632311"/>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2</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Cường</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sáng</a:t>
            </a:r>
            <a:r>
              <a:rPr lang="en-US" sz="2400" i="1" dirty="0">
                <a:solidFill>
                  <a:srgbClr val="FF0000"/>
                </a:solidFill>
                <a:latin typeface="Arial" pitchFamily="34" charset="0"/>
                <a:cs typeface="Arial" pitchFamily="34" charset="0"/>
              </a:rPr>
              <a:t>:</a:t>
            </a:r>
          </a:p>
          <a:p>
            <a:pPr algn="just"/>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do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bức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theo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hướng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đó</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Candela, </a:t>
            </a:r>
            <a:r>
              <a:rPr lang="en-US" sz="2400" dirty="0" err="1">
                <a:solidFill>
                  <a:srgbClr val="1405D1"/>
                </a:solidFill>
                <a:latin typeface="Arial" pitchFamily="34" charset="0"/>
                <a:cs typeface="Arial" pitchFamily="34" charset="0"/>
              </a:rPr>
              <a:t>viết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tắt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Cd.</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9210984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3416320"/>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Những</a:t>
            </a:r>
            <a:r>
              <a:rPr lang="en-US" sz="2400" b="1" dirty="0">
                <a:solidFill>
                  <a:srgbClr val="FF0000"/>
                </a:solidFill>
              </a:rPr>
              <a:t> </a:t>
            </a:r>
            <a:r>
              <a:rPr lang="en-US" sz="2400" b="1" dirty="0" err="1">
                <a:solidFill>
                  <a:srgbClr val="FF0000"/>
                </a:solidFill>
              </a:rPr>
              <a:t>vấn</a:t>
            </a:r>
            <a:r>
              <a:rPr lang="en-US" sz="2400" b="1" dirty="0">
                <a:solidFill>
                  <a:srgbClr val="FF0000"/>
                </a:solidFill>
              </a:rPr>
              <a:t> </a:t>
            </a:r>
            <a:r>
              <a:rPr lang="en-US" sz="2400" b="1" dirty="0" err="1">
                <a:solidFill>
                  <a:srgbClr val="FF0000"/>
                </a:solidFill>
              </a:rPr>
              <a:t>đề</a:t>
            </a:r>
            <a:r>
              <a:rPr lang="en-US" sz="2400" b="1" dirty="0">
                <a:solidFill>
                  <a:srgbClr val="FF0000"/>
                </a:solidFill>
              </a:rPr>
              <a:t> </a:t>
            </a:r>
            <a:r>
              <a:rPr lang="en-US" sz="2400" b="1" dirty="0" err="1">
                <a:solidFill>
                  <a:srgbClr val="FF0000"/>
                </a:solidFill>
              </a:rPr>
              <a:t>chung</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dễ</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vận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chuyển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nhanh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chóng</a:t>
            </a:r>
            <a:r>
              <a:rPr lang="en-US" sz="2400" dirty="0">
                <a:solidFill>
                  <a:srgbClr val="1405D1"/>
                </a:solidFill>
                <a:latin typeface="Arial" pitchFamily="34" charset="0"/>
                <a:cs typeface="Arial" pitchFamily="34" charset="0"/>
              </a:rPr>
              <a:t> so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a:t>
            </a:r>
            <a:r>
              <a:rPr lang="en-US" sz="2400" dirty="0">
                <a:solidFill>
                  <a:srgbClr val="1405D1"/>
                </a:solidFill>
                <a:latin typeface="Arial" pitchFamily="34" charset="0"/>
                <a:cs typeface="Arial" pitchFamily="34" charset="0"/>
              </a:rPr>
              <a:t> hao.</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điều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hành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phân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dựng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212542774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6740307"/>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3</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rọi</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E)</a:t>
            </a:r>
          </a:p>
          <a:p>
            <a:pPr algn="just"/>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diên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lux, </a:t>
            </a:r>
            <a:r>
              <a:rPr lang="en-US" sz="2400" dirty="0" err="1">
                <a:solidFill>
                  <a:srgbClr val="1405D1"/>
                </a:solidFill>
                <a:latin typeface="Arial" pitchFamily="34" charset="0"/>
                <a:cs typeface="Arial" pitchFamily="34" charset="0"/>
              </a:rPr>
              <a:t>viết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tắt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lx</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ta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thiểu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E</a:t>
            </a:r>
            <a:r>
              <a:rPr lang="en-US" sz="2400" baseline="-25000" dirty="0" err="1">
                <a:solidFill>
                  <a:srgbClr val="1405D1"/>
                </a:solidFill>
                <a:latin typeface="Arial" pitchFamily="34" charset="0"/>
                <a:cs typeface="Arial" pitchFamily="34" charset="0"/>
              </a:rPr>
              <a:t>min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chuẩn</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graphicFrame>
        <p:nvGraphicFramePr>
          <p:cNvPr id="4" name="Object 3">
            <a:extLst>
              <a:ext uri="{FF2B5EF4-FFF2-40B4-BE49-F238E27FC236}">
                <a16:creationId xmlns:a16="http://schemas.microsoft.com/office/drawing/2014/main" id="{2FEEEC06-0785-41F8-9723-251B9ACAE07C}"/>
              </a:ext>
            </a:extLst>
          </p:cNvPr>
          <p:cNvGraphicFramePr>
            <a:graphicFrameLocks noChangeAspect="1"/>
          </p:cNvGraphicFramePr>
          <p:nvPr>
            <p:extLst>
              <p:ext uri="{D42A27DB-BD31-4B8C-83A1-F6EECF244321}">
                <p14:modId xmlns:p14="http://schemas.microsoft.com/office/powerpoint/2010/main" val="536464233"/>
              </p:ext>
            </p:extLst>
          </p:nvPr>
        </p:nvGraphicFramePr>
        <p:xfrm>
          <a:off x="3094038" y="4868863"/>
          <a:ext cx="3502025" cy="798512"/>
        </p:xfrm>
        <a:graphic>
          <a:graphicData uri="http://schemas.openxmlformats.org/presentationml/2006/ole">
            <mc:AlternateContent xmlns:mc="http://schemas.openxmlformats.org/markup-compatibility/2006">
              <mc:Choice xmlns:v="urn:schemas-microsoft-com:vml" Requires="v">
                <p:oleObj name="Equation" r:id="rId3" imgW="1726920" imgH="393480" progId="Equation.DSMT4">
                  <p:embed/>
                </p:oleObj>
              </mc:Choice>
              <mc:Fallback>
                <p:oleObj name="Equation" r:id="rId3" imgW="1726920" imgH="393480" progId="Equation.DSMT4">
                  <p:embed/>
                  <p:pic>
                    <p:nvPicPr>
                      <p:cNvPr id="0" name=""/>
                      <p:cNvPicPr/>
                      <p:nvPr/>
                    </p:nvPicPr>
                    <p:blipFill>
                      <a:blip r:embed="rId4"/>
                      <a:stretch>
                        <a:fillRect/>
                      </a:stretch>
                    </p:blipFill>
                    <p:spPr>
                      <a:xfrm>
                        <a:off x="3094038" y="4868863"/>
                        <a:ext cx="3502025" cy="798512"/>
                      </a:xfrm>
                      <a:prstGeom prst="rect">
                        <a:avLst/>
                      </a:prstGeom>
                    </p:spPr>
                  </p:pic>
                </p:oleObj>
              </mc:Fallback>
            </mc:AlternateContent>
          </a:graphicData>
        </a:graphic>
      </p:graphicFrame>
    </p:spTree>
    <p:extLst>
      <p:ext uri="{BB962C8B-B14F-4D97-AF65-F5344CB8AC3E}">
        <p14:creationId xmlns:p14="http://schemas.microsoft.com/office/powerpoint/2010/main" val="264506180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1938992"/>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3</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rọi</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a:t>
            </a:r>
            <a:r>
              <a:rPr lang="en-US" sz="2400" i="1">
                <a:solidFill>
                  <a:srgbClr val="FF0000"/>
                </a:solidFill>
                <a:latin typeface="Arial" pitchFamily="34" charset="0"/>
                <a:cs typeface="Arial" pitchFamily="34" charset="0"/>
              </a:rPr>
              <a:t>E)</a:t>
            </a:r>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D0FE0B09-DE37-4FCF-9B97-1B99E2CC0CB7}"/>
              </a:ext>
            </a:extLst>
          </p:cNvPr>
          <p:cNvPicPr>
            <a:picLocks noChangeAspect="1"/>
          </p:cNvPicPr>
          <p:nvPr/>
        </p:nvPicPr>
        <p:blipFill>
          <a:blip r:embed="rId3"/>
          <a:stretch>
            <a:fillRect/>
          </a:stretch>
        </p:blipFill>
        <p:spPr>
          <a:xfrm>
            <a:off x="1331640" y="3072912"/>
            <a:ext cx="6704485" cy="3785087"/>
          </a:xfrm>
          <a:prstGeom prst="rect">
            <a:avLst/>
          </a:prstGeom>
        </p:spPr>
      </p:pic>
    </p:spTree>
    <p:extLst>
      <p:ext uri="{BB962C8B-B14F-4D97-AF65-F5344CB8AC3E}">
        <p14:creationId xmlns:p14="http://schemas.microsoft.com/office/powerpoint/2010/main" val="306253307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3416320"/>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3</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rọi</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E)</a:t>
            </a:r>
          </a:p>
          <a:p>
            <a:pPr algn="just"/>
            <a:endParaRPr lang="en-US" sz="2400" i="1"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EB5065EA-C02B-4032-9EAC-B55FC2D8FF34}"/>
              </a:ext>
            </a:extLst>
          </p:cNvPr>
          <p:cNvPicPr>
            <a:picLocks noChangeAspect="1"/>
          </p:cNvPicPr>
          <p:nvPr/>
        </p:nvPicPr>
        <p:blipFill>
          <a:blip r:embed="rId3"/>
          <a:stretch>
            <a:fillRect/>
          </a:stretch>
        </p:blipFill>
        <p:spPr>
          <a:xfrm>
            <a:off x="1691680" y="3197860"/>
            <a:ext cx="6555966" cy="3416320"/>
          </a:xfrm>
          <a:prstGeom prst="rect">
            <a:avLst/>
          </a:prstGeom>
        </p:spPr>
      </p:pic>
    </p:spTree>
    <p:extLst>
      <p:ext uri="{BB962C8B-B14F-4D97-AF65-F5344CB8AC3E}">
        <p14:creationId xmlns:p14="http://schemas.microsoft.com/office/powerpoint/2010/main" val="106237540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4</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chói</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L)</a:t>
            </a:r>
          </a:p>
          <a:p>
            <a:pPr algn="just"/>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chói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phát</a:t>
            </a:r>
            <a:r>
              <a:rPr lang="en-US" sz="2400" dirty="0">
                <a:solidFill>
                  <a:srgbClr val="1405D1"/>
                </a:solidFill>
                <a:latin typeface="Arial" pitchFamily="34" charset="0"/>
                <a:cs typeface="Arial" pitchFamily="34" charset="0"/>
              </a:rPr>
              <a:t> ra hay </a:t>
            </a:r>
            <a:r>
              <a:rPr lang="en-US" sz="2400" dirty="0" err="1">
                <a:solidFill>
                  <a:srgbClr val="1405D1"/>
                </a:solidFill>
                <a:latin typeface="Arial" pitchFamily="34" charset="0"/>
                <a:cs typeface="Arial" pitchFamily="34" charset="0"/>
              </a:rPr>
              <a:t>phản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bề</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Đơn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chói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Cd/m</a:t>
            </a:r>
            <a:r>
              <a:rPr lang="en-US" sz="2400" baseline="30000" dirty="0">
                <a:solidFill>
                  <a:srgbClr val="1405D1"/>
                </a:solidFill>
                <a:latin typeface="Arial" pitchFamily="34" charset="0"/>
                <a:cs typeface="Arial" pitchFamily="34" charset="0"/>
              </a:rPr>
              <a:t>2</a:t>
            </a: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ta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chói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a:t>
            </a:r>
            <a:r>
              <a:rPr lang="en-US" sz="2400" baseline="-25000" dirty="0" err="1">
                <a:solidFill>
                  <a:srgbClr val="1405D1"/>
                </a:solidFill>
                <a:latin typeface="Arial" pitchFamily="34" charset="0"/>
                <a:cs typeface="Arial" pitchFamily="34" charset="0"/>
              </a:rPr>
              <a:t>tb</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chuẩn</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91387519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5</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Nhiệt</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màu</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Tm, </a:t>
            </a:r>
            <a:r>
              <a:rPr lang="en-US" sz="2400" i="1" dirty="0" err="1">
                <a:solidFill>
                  <a:srgbClr val="FF0000"/>
                </a:solidFill>
                <a:latin typeface="Arial" pitchFamily="34" charset="0"/>
                <a:cs typeface="Arial" pitchFamily="34" charset="0"/>
              </a:rPr>
              <a:t>đơn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vị</a:t>
            </a:r>
            <a:r>
              <a:rPr lang="en-US" sz="2400" i="1" dirty="0">
                <a:solidFill>
                  <a:srgbClr val="FF0000"/>
                </a:solidFill>
                <a:latin typeface="Arial" pitchFamily="34" charset="0"/>
                <a:cs typeface="Arial" pitchFamily="34" charset="0"/>
              </a:rPr>
              <a:t> K)</a:t>
            </a:r>
          </a:p>
          <a:p>
            <a:pPr algn="just"/>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đen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tuyệt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đốt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do </a:t>
            </a:r>
            <a:r>
              <a:rPr lang="en-US" sz="2400" dirty="0" err="1">
                <a:solidFill>
                  <a:srgbClr val="1405D1"/>
                </a:solidFill>
                <a:latin typeface="Arial" pitchFamily="34" charset="0"/>
                <a:cs typeface="Arial" pitchFamily="34" charset="0"/>
              </a:rPr>
              <a:t>nó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bức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phổ</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hoàn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toàn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khảo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sát</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2000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10000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73760920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5</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Nhiệt</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màu</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Tm, </a:t>
            </a:r>
            <a:r>
              <a:rPr lang="en-US" sz="2400" i="1" dirty="0" err="1">
                <a:solidFill>
                  <a:srgbClr val="FF0000"/>
                </a:solidFill>
                <a:latin typeface="Arial" pitchFamily="34" charset="0"/>
                <a:cs typeface="Arial" pitchFamily="34" charset="0"/>
              </a:rPr>
              <a:t>đơn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vị</a:t>
            </a:r>
            <a:r>
              <a:rPr lang="en-US" sz="2400" i="1" dirty="0">
                <a:solidFill>
                  <a:srgbClr val="FF0000"/>
                </a:solidFill>
                <a:latin typeface="Arial" pitchFamily="34" charset="0"/>
                <a:cs typeface="Arial" pitchFamily="34" charset="0"/>
              </a:rPr>
              <a:t> K)</a:t>
            </a:r>
          </a:p>
          <a:p>
            <a:pPr algn="just"/>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thấp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2000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4000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4000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10000</a:t>
            </a:r>
            <a:r>
              <a:rPr lang="en-US" sz="2400" baseline="30000" dirty="0">
                <a:solidFill>
                  <a:srgbClr val="1405D1"/>
                </a:solidFill>
                <a:latin typeface="Arial" pitchFamily="34" charset="0"/>
                <a:cs typeface="Arial" pitchFamily="34" charset="0"/>
              </a:rPr>
              <a:t>0</a:t>
            </a:r>
            <a:r>
              <a:rPr lang="en-US" sz="2400" dirty="0">
                <a:solidFill>
                  <a:srgbClr val="1405D1"/>
                </a:solidFill>
                <a:latin typeface="Arial" pitchFamily="34" charset="0"/>
                <a:cs typeface="Arial" pitchFamily="34" charset="0"/>
              </a:rPr>
              <a:t>K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4623279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3416320"/>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5</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Nhiệt</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độ</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màu</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Ký</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Tm, </a:t>
            </a:r>
            <a:r>
              <a:rPr lang="en-US" sz="2400" i="1" dirty="0" err="1">
                <a:solidFill>
                  <a:srgbClr val="FF0000"/>
                </a:solidFill>
                <a:latin typeface="Arial" pitchFamily="34" charset="0"/>
                <a:cs typeface="Arial" pitchFamily="34" charset="0"/>
              </a:rPr>
              <a:t>đơn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vị</a:t>
            </a:r>
            <a:r>
              <a:rPr lang="en-US" sz="2400" i="1" dirty="0">
                <a:solidFill>
                  <a:srgbClr val="FF0000"/>
                </a:solidFill>
                <a:latin typeface="Arial" pitchFamily="34" charset="0"/>
                <a:cs typeface="Arial" pitchFamily="34" charset="0"/>
              </a:rPr>
              <a:t> K)</a:t>
            </a:r>
          </a:p>
          <a:p>
            <a:pPr algn="just"/>
            <a:endParaRPr lang="en-US" sz="2400" i="1"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5496503E-65FF-4EFA-9991-54DCCE94A164}"/>
              </a:ext>
            </a:extLst>
          </p:cNvPr>
          <p:cNvPicPr>
            <a:picLocks noChangeAspect="1"/>
          </p:cNvPicPr>
          <p:nvPr/>
        </p:nvPicPr>
        <p:blipFill>
          <a:blip r:embed="rId3"/>
          <a:stretch>
            <a:fillRect/>
          </a:stretch>
        </p:blipFill>
        <p:spPr>
          <a:xfrm>
            <a:off x="442364" y="3220854"/>
            <a:ext cx="8259271" cy="3416319"/>
          </a:xfrm>
          <a:prstGeom prst="rect">
            <a:avLst/>
          </a:prstGeom>
        </p:spPr>
      </p:pic>
    </p:spTree>
    <p:extLst>
      <p:ext uri="{BB962C8B-B14F-4D97-AF65-F5344CB8AC3E}">
        <p14:creationId xmlns:p14="http://schemas.microsoft.com/office/powerpoint/2010/main" val="86113573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523661-27D3-4021-BDB6-29D84DE21B9C}"/>
              </a:ext>
            </a:extLst>
          </p:cNvPr>
          <p:cNvPicPr>
            <a:picLocks noChangeAspect="1"/>
          </p:cNvPicPr>
          <p:nvPr/>
        </p:nvPicPr>
        <p:blipFill>
          <a:blip r:embed="rId2"/>
          <a:stretch>
            <a:fillRect/>
          </a:stretch>
        </p:blipFill>
        <p:spPr>
          <a:xfrm>
            <a:off x="-4627" y="0"/>
            <a:ext cx="9144000" cy="7124062"/>
          </a:xfrm>
          <a:prstGeom prst="rect">
            <a:avLst/>
          </a:prstGeom>
        </p:spPr>
      </p:pic>
    </p:spTree>
    <p:extLst>
      <p:ext uri="{BB962C8B-B14F-4D97-AF65-F5344CB8AC3E}">
        <p14:creationId xmlns:p14="http://schemas.microsoft.com/office/powerpoint/2010/main" val="56300868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052736"/>
            <a:ext cx="8647143" cy="6740307"/>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a:solidFill>
                  <a:srgbClr val="FF0000"/>
                </a:solidFill>
                <a:latin typeface="Arial" pitchFamily="34" charset="0"/>
                <a:cs typeface="Arial" pitchFamily="34" charset="0"/>
              </a:rPr>
              <a:t>   6.</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Chỉ</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số</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hoàn</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màu</a:t>
            </a:r>
            <a:r>
              <a:rPr lang="en-US" sz="2400" i="1" dirty="0">
                <a:solidFill>
                  <a:srgbClr val="FF0000"/>
                </a:solidFill>
                <a:latin typeface="Arial" pitchFamily="34" charset="0"/>
                <a:cs typeface="Arial" pitchFamily="34" charset="0"/>
              </a:rPr>
              <a:t> ( </a:t>
            </a:r>
            <a:r>
              <a:rPr lang="en-US" sz="2400" i="1" dirty="0" err="1">
                <a:solidFill>
                  <a:srgbClr val="FF0000"/>
                </a:solidFill>
                <a:latin typeface="Arial" pitchFamily="34" charset="0"/>
                <a:cs typeface="Arial" pitchFamily="34" charset="0"/>
              </a:rPr>
              <a:t>Kí</a:t>
            </a:r>
            <a:r>
              <a:rPr lang="en-US" sz="2400" i="1" dirty="0">
                <a:solidFill>
                  <a:srgbClr val="FF0000"/>
                </a:solidFill>
                <a:latin typeface="Arial" pitchFamily="34" charset="0"/>
                <a:cs typeface="Arial" pitchFamily="34" charset="0"/>
              </a:rPr>
              <a:t> </a:t>
            </a:r>
            <a:r>
              <a:rPr lang="en-US" sz="2400" i="1" dirty="0" err="1">
                <a:solidFill>
                  <a:srgbClr val="FF0000"/>
                </a:solidFill>
                <a:latin typeface="Arial" pitchFamily="34" charset="0"/>
                <a:cs typeface="Arial" pitchFamily="34" charset="0"/>
              </a:rPr>
              <a:t>hiệu</a:t>
            </a:r>
            <a:r>
              <a:rPr lang="en-US" sz="2400" i="1" dirty="0">
                <a:solidFill>
                  <a:srgbClr val="FF0000"/>
                </a:solidFill>
                <a:latin typeface="Arial" pitchFamily="34" charset="0"/>
                <a:cs typeface="Arial" pitchFamily="34" charset="0"/>
              </a:rPr>
              <a:t> IRC)</a:t>
            </a:r>
          </a:p>
          <a:p>
            <a:pPr marL="342900" indent="-342900" algn="just">
              <a:buFont typeface="Wingdings" panose="05000000000000000000" pitchFamily="2" charset="2"/>
              <a:buChar char="q"/>
            </a:pPr>
            <a:endParaRPr lang="en-US" sz="2400" i="1"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sự</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thực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hay </a:t>
            </a:r>
            <a:r>
              <a:rPr lang="en-US" sz="2400" dirty="0" err="1">
                <a:solidFill>
                  <a:srgbClr val="1405D1"/>
                </a:solidFill>
                <a:latin typeface="Arial" pitchFamily="34" charset="0"/>
                <a:cs typeface="Arial" pitchFamily="34" charset="0"/>
              </a:rPr>
              <a:t>còn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khả</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phân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sắc</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Chỉ</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hoàn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chia ra 100 </a:t>
            </a:r>
            <a:r>
              <a:rPr lang="en-US" sz="2400" dirty="0" err="1">
                <a:solidFill>
                  <a:srgbClr val="1405D1"/>
                </a:solidFill>
                <a:latin typeface="Arial" pitchFamily="34" charset="0"/>
                <a:cs typeface="Arial" pitchFamily="34" charset="0"/>
              </a:rPr>
              <a:t>bậc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từ</a:t>
            </a:r>
            <a:r>
              <a:rPr lang="en-US" sz="2400" dirty="0">
                <a:solidFill>
                  <a:srgbClr val="1405D1"/>
                </a:solidFill>
                <a:latin typeface="Arial" pitchFamily="34" charset="0"/>
                <a:cs typeface="Arial" pitchFamily="34" charset="0"/>
              </a:rPr>
              <a:t> 0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100. IRC=100 </a:t>
            </a:r>
            <a:r>
              <a:rPr lang="en-US" sz="2400" dirty="0" err="1">
                <a:solidFill>
                  <a:srgbClr val="1405D1"/>
                </a:solidFill>
                <a:latin typeface="Arial" pitchFamily="34" charset="0"/>
                <a:cs typeface="Arial" pitchFamily="34" charset="0"/>
              </a:rPr>
              <a:t>đối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với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trắng</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q"/>
            </a:pPr>
            <a:r>
              <a:rPr lang="en-US" sz="2400" dirty="0">
                <a:solidFill>
                  <a:srgbClr val="1405D1"/>
                </a:solidFill>
                <a:latin typeface="Arial" pitchFamily="34" charset="0"/>
                <a:cs typeface="Arial" pitchFamily="34" charset="0"/>
              </a:rPr>
              <a:t>Khi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gian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sắc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vẽ</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triển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lãm</a:t>
            </a:r>
            <a:r>
              <a:rPr lang="en-US" sz="2400" dirty="0">
                <a:solidFill>
                  <a:srgbClr val="1405D1"/>
                </a:solidFill>
                <a:latin typeface="Arial" pitchFamily="34" charset="0"/>
                <a:cs typeface="Arial" pitchFamily="34" charset="0"/>
              </a:rPr>
              <a:t>..</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IRC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a:t>
            </a: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51020836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524315"/>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err="1">
                <a:solidFill>
                  <a:srgbClr val="FF0000"/>
                </a:solidFill>
                <a:latin typeface="Arial" pitchFamily="34" charset="0"/>
                <a:cs typeface="Arial" pitchFamily="34" charset="0"/>
              </a:rPr>
              <a:t>Ví</a:t>
            </a:r>
            <a:r>
              <a:rPr lang="en-US" sz="2400" b="1" i="1" dirty="0">
                <a:solidFill>
                  <a:srgbClr val="FF0000"/>
                </a:solidFill>
                <a:latin typeface="Arial" pitchFamily="34" charset="0"/>
                <a:cs typeface="Arial" pitchFamily="34" charset="0"/>
              </a:rPr>
              <a:t> </a:t>
            </a:r>
            <a:r>
              <a:rPr lang="en-US" sz="2400" b="1" i="1" dirty="0" err="1">
                <a:solidFill>
                  <a:srgbClr val="FF0000"/>
                </a:solidFill>
                <a:latin typeface="Arial" pitchFamily="34" charset="0"/>
                <a:cs typeface="Arial" pitchFamily="34" charset="0"/>
              </a:rPr>
              <a:t>dụ</a:t>
            </a:r>
            <a:r>
              <a:rPr lang="en-US" sz="2400" b="1" i="1"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sơ</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led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dùng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khách</a:t>
            </a:r>
            <a:r>
              <a:rPr lang="en-US" sz="2400" dirty="0">
                <a:solidFill>
                  <a:srgbClr val="1405D1"/>
                </a:solidFill>
                <a:latin typeface="Arial" pitchFamily="34" charset="0"/>
                <a:cs typeface="Arial" pitchFamily="34" charset="0"/>
              </a:rPr>
              <a:t> 14m</a:t>
            </a:r>
            <a:r>
              <a:rPr lang="en-US" sz="2400" baseline="30000" dirty="0">
                <a:solidFill>
                  <a:srgbClr val="1405D1"/>
                </a:solidFill>
                <a:latin typeface="Arial" pitchFamily="34" charset="0"/>
                <a:cs typeface="Arial" pitchFamily="34" charset="0"/>
              </a:rPr>
              <a:t>2</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Biết</a:t>
            </a:r>
            <a:r>
              <a:rPr lang="en-US" sz="2400" dirty="0">
                <a:solidFill>
                  <a:srgbClr val="1405D1"/>
                </a:solidFill>
                <a:latin typeface="Arial" pitchFamily="34" charset="0"/>
                <a:cs typeface="Arial" pitchFamily="34" charset="0"/>
              </a:rPr>
              <a:t> </a:t>
            </a:r>
            <a:r>
              <a:rPr lang="en-US" sz="2400" baseline="300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tối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thiểu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Emin</a:t>
            </a:r>
            <a:r>
              <a:rPr lang="en-US" sz="2400" dirty="0">
                <a:solidFill>
                  <a:srgbClr val="1405D1"/>
                </a:solidFill>
                <a:latin typeface="Arial" pitchFamily="34" charset="0"/>
                <a:cs typeface="Arial" pitchFamily="34" charset="0"/>
              </a:rPr>
              <a:t>=150 lux.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6W –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100 </a:t>
            </a:r>
            <a:r>
              <a:rPr lang="en-US" sz="2400" dirty="0" err="1">
                <a:solidFill>
                  <a:srgbClr val="1405D1"/>
                </a:solidFill>
                <a:latin typeface="Arial" pitchFamily="34" charset="0"/>
                <a:cs typeface="Arial" pitchFamily="34" charset="0"/>
              </a:rPr>
              <a:t>lm</a:t>
            </a:r>
            <a:r>
              <a:rPr lang="en-US" sz="2400" dirty="0">
                <a:solidFill>
                  <a:srgbClr val="1405D1"/>
                </a:solidFill>
                <a:latin typeface="Arial" pitchFamily="34" charset="0"/>
                <a:cs typeface="Arial" pitchFamily="34" charset="0"/>
              </a:rPr>
              <a:t>/W</a:t>
            </a:r>
          </a:p>
          <a:p>
            <a:pPr algn="just"/>
            <a:endParaRPr lang="en-US" sz="2400"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DA5D31A3-75DB-4B2A-ABC9-C4B5C7BF8F4C}"/>
              </a:ext>
            </a:extLst>
          </p:cNvPr>
          <p:cNvPicPr>
            <a:picLocks noChangeAspect="1"/>
          </p:cNvPicPr>
          <p:nvPr/>
        </p:nvPicPr>
        <p:blipFill>
          <a:blip r:embed="rId3"/>
          <a:stretch>
            <a:fillRect/>
          </a:stretch>
        </p:blipFill>
        <p:spPr>
          <a:xfrm>
            <a:off x="2446645" y="4030157"/>
            <a:ext cx="6411635" cy="2025673"/>
          </a:xfrm>
          <a:prstGeom prst="rect">
            <a:avLst/>
          </a:prstGeom>
        </p:spPr>
      </p:pic>
      <p:pic>
        <p:nvPicPr>
          <p:cNvPr id="5" name="Picture 4">
            <a:extLst>
              <a:ext uri="{FF2B5EF4-FFF2-40B4-BE49-F238E27FC236}">
                <a16:creationId xmlns:a16="http://schemas.microsoft.com/office/drawing/2014/main" id="{500BE368-B467-4C62-AEF0-13E54D8B283D}"/>
              </a:ext>
            </a:extLst>
          </p:cNvPr>
          <p:cNvPicPr>
            <a:picLocks noChangeAspect="1"/>
          </p:cNvPicPr>
          <p:nvPr/>
        </p:nvPicPr>
        <p:blipFill>
          <a:blip r:embed="rId4"/>
          <a:stretch>
            <a:fillRect/>
          </a:stretch>
        </p:blipFill>
        <p:spPr>
          <a:xfrm>
            <a:off x="87876" y="4030157"/>
            <a:ext cx="2368662" cy="1662477"/>
          </a:xfrm>
          <a:prstGeom prst="rect">
            <a:avLst/>
          </a:prstGeom>
        </p:spPr>
      </p:pic>
    </p:spTree>
    <p:extLst>
      <p:ext uri="{BB962C8B-B14F-4D97-AF65-F5344CB8AC3E}">
        <p14:creationId xmlns:p14="http://schemas.microsoft.com/office/powerpoint/2010/main" val="12870497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2677656"/>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sản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xuất</a:t>
            </a:r>
            <a:r>
              <a:rPr lang="en-US" sz="2400" dirty="0">
                <a:solidFill>
                  <a:srgbClr val="1405D1"/>
                </a:solidFill>
                <a:latin typeface="Arial" pitchFamily="34" charset="0"/>
                <a:cs typeface="Arial" pitchFamily="34" charset="0"/>
              </a:rPr>
              <a:t> ra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trạm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đổi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dẫn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endParaRPr lang="en-US" sz="2400" dirty="0">
              <a:solidFill>
                <a:srgbClr val="1405D1"/>
              </a:solidFill>
              <a:latin typeface="Arial" pitchFamily="34" charset="0"/>
              <a:cs typeface="Arial" pitchFamily="34" charset="0"/>
            </a:endParaRPr>
          </a:p>
        </p:txBody>
      </p:sp>
      <p:graphicFrame>
        <p:nvGraphicFramePr>
          <p:cNvPr id="4" name="Diagram 3">
            <a:extLst>
              <a:ext uri="{FF2B5EF4-FFF2-40B4-BE49-F238E27FC236}">
                <a16:creationId xmlns:a16="http://schemas.microsoft.com/office/drawing/2014/main" id="{D78F6D7C-FC8A-4216-999F-758BCBCB7E56}"/>
              </a:ext>
            </a:extLst>
          </p:cNvPr>
          <p:cNvGraphicFramePr/>
          <p:nvPr>
            <p:extLst>
              <p:ext uri="{D42A27DB-BD31-4B8C-83A1-F6EECF244321}">
                <p14:modId xmlns:p14="http://schemas.microsoft.com/office/powerpoint/2010/main" val="3722977151"/>
              </p:ext>
            </p:extLst>
          </p:nvPr>
        </p:nvGraphicFramePr>
        <p:xfrm>
          <a:off x="1420457" y="306896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915895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err="1">
                <a:solidFill>
                  <a:srgbClr val="FF0000"/>
                </a:solidFill>
                <a:latin typeface="Arial" pitchFamily="34" charset="0"/>
                <a:cs typeface="Arial" pitchFamily="34" charset="0"/>
              </a:rPr>
              <a:t>Giải</a:t>
            </a:r>
            <a:r>
              <a:rPr lang="en-US" sz="2400" b="1" i="1" dirty="0">
                <a:solidFill>
                  <a:srgbClr val="FF0000"/>
                </a:solidFill>
                <a:latin typeface="Arial" pitchFamily="34" charset="0"/>
                <a:cs typeface="Arial" pitchFamily="34" charset="0"/>
              </a:rPr>
              <a:t>:</a:t>
            </a:r>
          </a:p>
          <a:p>
            <a:pPr algn="just"/>
            <a:endParaRPr lang="en-US" sz="2400" b="1" i="1" dirty="0">
              <a:solidFill>
                <a:srgbClr val="FF0000"/>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dùng</a:t>
            </a:r>
            <a:r>
              <a:rPr lang="en-US" sz="2400"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dùng</a:t>
            </a:r>
            <a:r>
              <a:rPr lang="en-US" sz="2400" dirty="0">
                <a:solidFill>
                  <a:srgbClr val="1405D1"/>
                </a:solidFill>
                <a:latin typeface="Arial" pitchFamily="34" charset="0"/>
                <a:cs typeface="Arial" pitchFamily="34" charset="0"/>
              </a:rPr>
              <a:t>: </a:t>
            </a: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Chọn</a:t>
            </a:r>
            <a:r>
              <a:rPr lang="en-US" sz="2400" b="1" dirty="0">
                <a:solidFill>
                  <a:srgbClr val="FF0000"/>
                </a:solidFill>
                <a:latin typeface="Arial" pitchFamily="34" charset="0"/>
                <a:cs typeface="Arial" pitchFamily="34" charset="0"/>
              </a:rPr>
              <a:t> 4 </a:t>
            </a:r>
            <a:r>
              <a:rPr lang="en-US" sz="2400" b="1" dirty="0" err="1">
                <a:solidFill>
                  <a:srgbClr val="FF0000"/>
                </a:solidFill>
                <a:latin typeface="Arial" pitchFamily="34" charset="0"/>
                <a:cs typeface="Arial" pitchFamily="34" charset="0"/>
              </a:rPr>
              <a:t>bóng</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đèn</a:t>
            </a:r>
            <a:r>
              <a:rPr lang="en-US" sz="2400" b="1" dirty="0">
                <a:solidFill>
                  <a:srgbClr val="FF0000"/>
                </a:solidFill>
                <a:latin typeface="Arial" pitchFamily="34" charset="0"/>
                <a:cs typeface="Arial" pitchFamily="34" charset="0"/>
              </a:rPr>
              <a:t> 6W</a:t>
            </a: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graphicFrame>
        <p:nvGraphicFramePr>
          <p:cNvPr id="6" name="Object 5">
            <a:extLst>
              <a:ext uri="{FF2B5EF4-FFF2-40B4-BE49-F238E27FC236}">
                <a16:creationId xmlns:a16="http://schemas.microsoft.com/office/drawing/2014/main" id="{0B8E87D6-87D4-4309-879B-B1D754A4F512}"/>
              </a:ext>
            </a:extLst>
          </p:cNvPr>
          <p:cNvGraphicFramePr>
            <a:graphicFrameLocks noChangeAspect="1"/>
          </p:cNvGraphicFramePr>
          <p:nvPr>
            <p:extLst>
              <p:ext uri="{D42A27DB-BD31-4B8C-83A1-F6EECF244321}">
                <p14:modId xmlns:p14="http://schemas.microsoft.com/office/powerpoint/2010/main" val="587968822"/>
              </p:ext>
            </p:extLst>
          </p:nvPr>
        </p:nvGraphicFramePr>
        <p:xfrm>
          <a:off x="2411760" y="3861048"/>
          <a:ext cx="3816424" cy="384389"/>
        </p:xfrm>
        <a:graphic>
          <a:graphicData uri="http://schemas.openxmlformats.org/presentationml/2006/ole">
            <mc:AlternateContent xmlns:mc="http://schemas.openxmlformats.org/markup-compatibility/2006">
              <mc:Choice xmlns:v="urn:schemas-microsoft-com:vml" Requires="v">
                <p:oleObj name="Equation" r:id="rId3" imgW="1765080" imgH="177480" progId="Equation.DSMT4">
                  <p:embed/>
                </p:oleObj>
              </mc:Choice>
              <mc:Fallback>
                <p:oleObj name="Equation" r:id="rId3" imgW="1765080" imgH="177480" progId="Equation.DSMT4">
                  <p:embed/>
                  <p:pic>
                    <p:nvPicPr>
                      <p:cNvPr id="0" name=""/>
                      <p:cNvPicPr/>
                      <p:nvPr/>
                    </p:nvPicPr>
                    <p:blipFill>
                      <a:blip r:embed="rId4"/>
                      <a:stretch>
                        <a:fillRect/>
                      </a:stretch>
                    </p:blipFill>
                    <p:spPr>
                      <a:xfrm>
                        <a:off x="2411760" y="3861048"/>
                        <a:ext cx="3816424" cy="384389"/>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3B755EB1-92A7-4FD6-8EBA-80DD817D3BE1}"/>
              </a:ext>
            </a:extLst>
          </p:cNvPr>
          <p:cNvGraphicFramePr>
            <a:graphicFrameLocks noChangeAspect="1"/>
          </p:cNvGraphicFramePr>
          <p:nvPr>
            <p:extLst>
              <p:ext uri="{D42A27DB-BD31-4B8C-83A1-F6EECF244321}">
                <p14:modId xmlns:p14="http://schemas.microsoft.com/office/powerpoint/2010/main" val="1934615172"/>
              </p:ext>
            </p:extLst>
          </p:nvPr>
        </p:nvGraphicFramePr>
        <p:xfrm>
          <a:off x="2411760" y="4688499"/>
          <a:ext cx="2376264" cy="876158"/>
        </p:xfrm>
        <a:graphic>
          <a:graphicData uri="http://schemas.openxmlformats.org/presentationml/2006/ole">
            <mc:AlternateContent xmlns:mc="http://schemas.openxmlformats.org/markup-compatibility/2006">
              <mc:Choice xmlns:v="urn:schemas-microsoft-com:vml" Requires="v">
                <p:oleObj name="Equation" r:id="rId5" imgW="1066680" imgH="393480" progId="Equation.DSMT4">
                  <p:embed/>
                </p:oleObj>
              </mc:Choice>
              <mc:Fallback>
                <p:oleObj name="Equation" r:id="rId5" imgW="1066680" imgH="393480" progId="Equation.DSMT4">
                  <p:embed/>
                  <p:pic>
                    <p:nvPicPr>
                      <p:cNvPr id="6" name="Object 5">
                        <a:extLst>
                          <a:ext uri="{FF2B5EF4-FFF2-40B4-BE49-F238E27FC236}">
                            <a16:creationId xmlns:a16="http://schemas.microsoft.com/office/drawing/2014/main" id="{0B8E87D6-87D4-4309-879B-B1D754A4F512}"/>
                          </a:ext>
                        </a:extLst>
                      </p:cNvPr>
                      <p:cNvPicPr/>
                      <p:nvPr/>
                    </p:nvPicPr>
                    <p:blipFill>
                      <a:blip r:embed="rId6"/>
                      <a:stretch>
                        <a:fillRect/>
                      </a:stretch>
                    </p:blipFill>
                    <p:spPr>
                      <a:xfrm>
                        <a:off x="2411760" y="4688499"/>
                        <a:ext cx="2376264" cy="876158"/>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650A34A4-DDD7-4498-A2DB-B81E7B0D1C43}"/>
              </a:ext>
            </a:extLst>
          </p:cNvPr>
          <p:cNvGraphicFramePr>
            <a:graphicFrameLocks noChangeAspect="1"/>
          </p:cNvGraphicFramePr>
          <p:nvPr>
            <p:extLst>
              <p:ext uri="{D42A27DB-BD31-4B8C-83A1-F6EECF244321}">
                <p14:modId xmlns:p14="http://schemas.microsoft.com/office/powerpoint/2010/main" val="3000975174"/>
              </p:ext>
            </p:extLst>
          </p:nvPr>
        </p:nvGraphicFramePr>
        <p:xfrm>
          <a:off x="4139952" y="5507267"/>
          <a:ext cx="2224087" cy="479425"/>
        </p:xfrm>
        <a:graphic>
          <a:graphicData uri="http://schemas.openxmlformats.org/presentationml/2006/ole">
            <mc:AlternateContent xmlns:mc="http://schemas.openxmlformats.org/markup-compatibility/2006">
              <mc:Choice xmlns:v="urn:schemas-microsoft-com:vml" Requires="v">
                <p:oleObj name="Equation" r:id="rId7" imgW="939600" imgH="203040" progId="Equation.DSMT4">
                  <p:embed/>
                </p:oleObj>
              </mc:Choice>
              <mc:Fallback>
                <p:oleObj name="Equation" r:id="rId7" imgW="939600" imgH="203040" progId="Equation.DSMT4">
                  <p:embed/>
                  <p:pic>
                    <p:nvPicPr>
                      <p:cNvPr id="6" name="Object 5">
                        <a:extLst>
                          <a:ext uri="{FF2B5EF4-FFF2-40B4-BE49-F238E27FC236}">
                            <a16:creationId xmlns:a16="http://schemas.microsoft.com/office/drawing/2014/main" id="{0B8E87D6-87D4-4309-879B-B1D754A4F512}"/>
                          </a:ext>
                        </a:extLst>
                      </p:cNvPr>
                      <p:cNvPicPr/>
                      <p:nvPr/>
                    </p:nvPicPr>
                    <p:blipFill>
                      <a:blip r:embed="rId8"/>
                      <a:stretch>
                        <a:fillRect/>
                      </a:stretch>
                    </p:blipFill>
                    <p:spPr>
                      <a:xfrm>
                        <a:off x="4139952" y="5507267"/>
                        <a:ext cx="2224087" cy="479425"/>
                      </a:xfrm>
                      <a:prstGeom prst="rect">
                        <a:avLst/>
                      </a:prstGeom>
                    </p:spPr>
                  </p:pic>
                </p:oleObj>
              </mc:Fallback>
            </mc:AlternateContent>
          </a:graphicData>
        </a:graphic>
      </p:graphicFrame>
    </p:spTree>
    <p:extLst>
      <p:ext uri="{BB962C8B-B14F-4D97-AF65-F5344CB8AC3E}">
        <p14:creationId xmlns:p14="http://schemas.microsoft.com/office/powerpoint/2010/main" val="324133779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15498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err="1">
                <a:solidFill>
                  <a:srgbClr val="FF0000"/>
                </a:solidFill>
                <a:latin typeface="Arial" pitchFamily="34" charset="0"/>
                <a:cs typeface="Arial" pitchFamily="34" charset="0"/>
              </a:rPr>
              <a:t>Bài</a:t>
            </a:r>
            <a:r>
              <a:rPr lang="en-US" sz="2400" b="1" i="1" dirty="0">
                <a:solidFill>
                  <a:srgbClr val="FF0000"/>
                </a:solidFill>
                <a:latin typeface="Arial" pitchFamily="34" charset="0"/>
                <a:cs typeface="Arial" pitchFamily="34" charset="0"/>
              </a:rPr>
              <a:t> </a:t>
            </a:r>
            <a:r>
              <a:rPr lang="en-US" sz="2400" b="1" i="1" dirty="0" err="1">
                <a:solidFill>
                  <a:srgbClr val="FF0000"/>
                </a:solidFill>
                <a:latin typeface="Arial" pitchFamily="34" charset="0"/>
                <a:cs typeface="Arial" pitchFamily="34" charset="0"/>
              </a:rPr>
              <a:t>tập</a:t>
            </a:r>
            <a:r>
              <a:rPr lang="en-US" sz="2400" b="1" i="1"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học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kích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thước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Emin</a:t>
            </a:r>
            <a:r>
              <a:rPr lang="en-US" sz="2400" dirty="0">
                <a:solidFill>
                  <a:srgbClr val="1405D1"/>
                </a:solidFill>
                <a:latin typeface="Arial" pitchFamily="34" charset="0"/>
                <a:cs typeface="Arial" pitchFamily="34" charset="0"/>
              </a:rPr>
              <a:t>=200lux. </a:t>
            </a:r>
            <a:r>
              <a:rPr lang="en-US" sz="2400" dirty="0" err="1">
                <a:solidFill>
                  <a:srgbClr val="FF0000"/>
                </a:solidFill>
                <a:latin typeface="Arial" pitchFamily="34" charset="0"/>
                <a:cs typeface="Arial" pitchFamily="34" charset="0"/>
              </a:rPr>
              <a:t>Sơ</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bộ</a:t>
            </a:r>
            <a:r>
              <a:rPr lang="en-US" sz="2400" dirty="0">
                <a:solidFill>
                  <a:srgbClr val="FF0000"/>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bao </a:t>
            </a:r>
            <a:r>
              <a:rPr lang="en-US" sz="2400" dirty="0" err="1">
                <a:solidFill>
                  <a:srgbClr val="1405D1"/>
                </a:solidFill>
                <a:latin typeface="Arial" pitchFamily="34" charset="0"/>
                <a:cs typeface="Arial" pitchFamily="34" charset="0"/>
              </a:rPr>
              <a:t>nhiêu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compact – 6W/220V. </a:t>
            </a:r>
            <a:r>
              <a:rPr lang="en-US" sz="2400" dirty="0" err="1">
                <a:solidFill>
                  <a:srgbClr val="1405D1"/>
                </a:solidFill>
                <a:latin typeface="Arial" pitchFamily="34" charset="0"/>
                <a:cs typeface="Arial" pitchFamily="34" charset="0"/>
              </a:rPr>
              <a:t>Biết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100 </a:t>
            </a:r>
            <a:r>
              <a:rPr lang="en-US" sz="2400" dirty="0" err="1">
                <a:solidFill>
                  <a:srgbClr val="1405D1"/>
                </a:solidFill>
                <a:latin typeface="Arial" pitchFamily="34" charset="0"/>
                <a:cs typeface="Arial" pitchFamily="34" charset="0"/>
              </a:rPr>
              <a:t>lm</a:t>
            </a:r>
            <a:r>
              <a:rPr lang="en-US" sz="2400" dirty="0">
                <a:solidFill>
                  <a:srgbClr val="1405D1"/>
                </a:solidFill>
                <a:latin typeface="Arial" pitchFamily="34" charset="0"/>
                <a:cs typeface="Arial" pitchFamily="34" charset="0"/>
              </a:rPr>
              <a:t>/W</a:t>
            </a:r>
          </a:p>
          <a:p>
            <a:pPr algn="just"/>
            <a:endParaRPr lang="en-US" sz="2400" dirty="0">
              <a:solidFill>
                <a:srgbClr val="1405D1"/>
              </a:solidFill>
              <a:latin typeface="Arial" pitchFamily="34" charset="0"/>
              <a:cs typeface="Arial" pitchFamily="34" charset="0"/>
            </a:endParaRPr>
          </a:p>
          <a:p>
            <a:pPr algn="just"/>
            <a:endParaRPr lang="en-US" sz="2400" b="1" dirty="0">
              <a:solidFill>
                <a:srgbClr val="1405D1"/>
              </a:solidFill>
              <a:latin typeface="Arial" pitchFamily="34" charset="0"/>
              <a:cs typeface="Arial" pitchFamily="34" charset="0"/>
            </a:endParaRP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pic>
        <p:nvPicPr>
          <p:cNvPr id="17" name="Picture 16">
            <a:extLst>
              <a:ext uri="{FF2B5EF4-FFF2-40B4-BE49-F238E27FC236}">
                <a16:creationId xmlns:a16="http://schemas.microsoft.com/office/drawing/2014/main" id="{2594E1B2-F806-4DAA-9E42-2812C4973E24}"/>
              </a:ext>
            </a:extLst>
          </p:cNvPr>
          <p:cNvPicPr>
            <a:picLocks noChangeAspect="1"/>
          </p:cNvPicPr>
          <p:nvPr/>
        </p:nvPicPr>
        <p:blipFill>
          <a:blip r:embed="rId3"/>
          <a:stretch>
            <a:fillRect/>
          </a:stretch>
        </p:blipFill>
        <p:spPr>
          <a:xfrm>
            <a:off x="1576109" y="3908924"/>
            <a:ext cx="5960031" cy="2155158"/>
          </a:xfrm>
          <a:prstGeom prst="rect">
            <a:avLst/>
          </a:prstGeom>
        </p:spPr>
      </p:pic>
    </p:spTree>
    <p:extLst>
      <p:ext uri="{BB962C8B-B14F-4D97-AF65-F5344CB8AC3E}">
        <p14:creationId xmlns:p14="http://schemas.microsoft.com/office/powerpoint/2010/main" val="420695265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algn="just"/>
            <a:r>
              <a:rPr lang="en-US" sz="2400" b="1" i="1" dirty="0" err="1">
                <a:solidFill>
                  <a:srgbClr val="FF0000"/>
                </a:solidFill>
                <a:latin typeface="Arial" pitchFamily="34" charset="0"/>
                <a:cs typeface="Arial" pitchFamily="34" charset="0"/>
              </a:rPr>
              <a:t>Giải</a:t>
            </a:r>
            <a:r>
              <a:rPr lang="en-US" sz="2400" b="1" i="1" dirty="0">
                <a:solidFill>
                  <a:srgbClr val="FF0000"/>
                </a:solidFill>
                <a:latin typeface="Arial" pitchFamily="34" charset="0"/>
                <a:cs typeface="Arial" pitchFamily="34" charset="0"/>
              </a:rPr>
              <a:t>:</a:t>
            </a:r>
          </a:p>
          <a:p>
            <a:pPr algn="just"/>
            <a:endParaRPr lang="en-US" sz="2400" b="1" i="1" dirty="0">
              <a:solidFill>
                <a:srgbClr val="FF0000"/>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ánh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cấp</a:t>
            </a:r>
            <a:r>
              <a:rPr lang="en-US" sz="2400"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dùng</a:t>
            </a:r>
            <a:r>
              <a:rPr lang="en-US" sz="2400"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a:p>
            <a:pPr marL="342900" indent="-342900" algn="just">
              <a:buFontTx/>
              <a:buChar char="-"/>
            </a:pP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dùng</a:t>
            </a:r>
            <a:r>
              <a:rPr lang="en-US" sz="2400" dirty="0">
                <a:solidFill>
                  <a:srgbClr val="1405D1"/>
                </a:solidFill>
                <a:latin typeface="Arial" pitchFamily="34" charset="0"/>
                <a:cs typeface="Arial" pitchFamily="34" charset="0"/>
              </a:rPr>
              <a:t>: </a:t>
            </a:r>
          </a:p>
          <a:p>
            <a:pPr algn="just"/>
            <a:endParaRPr lang="en-US" sz="2400" b="1" dirty="0">
              <a:solidFill>
                <a:srgbClr val="FF0000"/>
              </a:solidFill>
              <a:latin typeface="Arial" pitchFamily="34" charset="0"/>
              <a:cs typeface="Arial" pitchFamily="34" charset="0"/>
            </a:endParaRPr>
          </a:p>
          <a:p>
            <a:pPr algn="just"/>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Chọn</a:t>
            </a:r>
            <a:r>
              <a:rPr lang="en-US" sz="2400" b="1" dirty="0">
                <a:solidFill>
                  <a:srgbClr val="FF0000"/>
                </a:solidFill>
                <a:latin typeface="Arial" pitchFamily="34" charset="0"/>
                <a:cs typeface="Arial" pitchFamily="34" charset="0"/>
              </a:rPr>
              <a:t> 24 </a:t>
            </a:r>
            <a:r>
              <a:rPr lang="en-US" sz="2400" b="1" dirty="0" err="1">
                <a:solidFill>
                  <a:srgbClr val="FF0000"/>
                </a:solidFill>
                <a:latin typeface="Arial" pitchFamily="34" charset="0"/>
                <a:cs typeface="Arial" pitchFamily="34" charset="0"/>
              </a:rPr>
              <a:t>bóng</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đèn</a:t>
            </a:r>
            <a:r>
              <a:rPr lang="en-US" sz="2400" b="1" dirty="0">
                <a:solidFill>
                  <a:srgbClr val="FF0000"/>
                </a:solidFill>
                <a:latin typeface="Arial" pitchFamily="34" charset="0"/>
                <a:cs typeface="Arial" pitchFamily="34" charset="0"/>
              </a:rPr>
              <a:t> 6W</a:t>
            </a:r>
          </a:p>
          <a:p>
            <a:pPr algn="just"/>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graphicFrame>
        <p:nvGraphicFramePr>
          <p:cNvPr id="6" name="Object 5">
            <a:extLst>
              <a:ext uri="{FF2B5EF4-FFF2-40B4-BE49-F238E27FC236}">
                <a16:creationId xmlns:a16="http://schemas.microsoft.com/office/drawing/2014/main" id="{0B8E87D6-87D4-4309-879B-B1D754A4F512}"/>
              </a:ext>
            </a:extLst>
          </p:cNvPr>
          <p:cNvGraphicFramePr>
            <a:graphicFrameLocks noChangeAspect="1"/>
          </p:cNvGraphicFramePr>
          <p:nvPr/>
        </p:nvGraphicFramePr>
        <p:xfrm>
          <a:off x="2054225" y="3833813"/>
          <a:ext cx="4530725" cy="439737"/>
        </p:xfrm>
        <a:graphic>
          <a:graphicData uri="http://schemas.openxmlformats.org/presentationml/2006/ole">
            <mc:AlternateContent xmlns:mc="http://schemas.openxmlformats.org/markup-compatibility/2006">
              <mc:Choice xmlns:v="urn:schemas-microsoft-com:vml" Requires="v">
                <p:oleObj name="Equation" r:id="rId3" imgW="2095200" imgH="203040" progId="Equation.DSMT4">
                  <p:embed/>
                </p:oleObj>
              </mc:Choice>
              <mc:Fallback>
                <p:oleObj name="Equation" r:id="rId3" imgW="2095200" imgH="203040" progId="Equation.DSMT4">
                  <p:embed/>
                  <p:pic>
                    <p:nvPicPr>
                      <p:cNvPr id="6" name="Object 5">
                        <a:extLst>
                          <a:ext uri="{FF2B5EF4-FFF2-40B4-BE49-F238E27FC236}">
                            <a16:creationId xmlns:a16="http://schemas.microsoft.com/office/drawing/2014/main" id="{0B8E87D6-87D4-4309-879B-B1D754A4F512}"/>
                          </a:ext>
                        </a:extLst>
                      </p:cNvPr>
                      <p:cNvPicPr/>
                      <p:nvPr/>
                    </p:nvPicPr>
                    <p:blipFill>
                      <a:blip r:embed="rId4"/>
                      <a:stretch>
                        <a:fillRect/>
                      </a:stretch>
                    </p:blipFill>
                    <p:spPr>
                      <a:xfrm>
                        <a:off x="2054225" y="3833813"/>
                        <a:ext cx="4530725" cy="439737"/>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3B755EB1-92A7-4FD6-8EBA-80DD817D3BE1}"/>
              </a:ext>
            </a:extLst>
          </p:cNvPr>
          <p:cNvGraphicFramePr>
            <a:graphicFrameLocks noChangeAspect="1"/>
          </p:cNvGraphicFramePr>
          <p:nvPr/>
        </p:nvGraphicFramePr>
        <p:xfrm>
          <a:off x="2270125" y="4687888"/>
          <a:ext cx="2659063" cy="876300"/>
        </p:xfrm>
        <a:graphic>
          <a:graphicData uri="http://schemas.openxmlformats.org/presentationml/2006/ole">
            <mc:AlternateContent xmlns:mc="http://schemas.openxmlformats.org/markup-compatibility/2006">
              <mc:Choice xmlns:v="urn:schemas-microsoft-com:vml" Requires="v">
                <p:oleObj name="Equation" r:id="rId5" imgW="1193760" imgH="393480" progId="Equation.DSMT4">
                  <p:embed/>
                </p:oleObj>
              </mc:Choice>
              <mc:Fallback>
                <p:oleObj name="Equation" r:id="rId5" imgW="1193760" imgH="393480" progId="Equation.DSMT4">
                  <p:embed/>
                  <p:pic>
                    <p:nvPicPr>
                      <p:cNvPr id="18" name="Object 17">
                        <a:extLst>
                          <a:ext uri="{FF2B5EF4-FFF2-40B4-BE49-F238E27FC236}">
                            <a16:creationId xmlns:a16="http://schemas.microsoft.com/office/drawing/2014/main" id="{3B755EB1-92A7-4FD6-8EBA-80DD817D3BE1}"/>
                          </a:ext>
                        </a:extLst>
                      </p:cNvPr>
                      <p:cNvPicPr/>
                      <p:nvPr/>
                    </p:nvPicPr>
                    <p:blipFill>
                      <a:blip r:embed="rId6"/>
                      <a:stretch>
                        <a:fillRect/>
                      </a:stretch>
                    </p:blipFill>
                    <p:spPr>
                      <a:xfrm>
                        <a:off x="2270125" y="4687888"/>
                        <a:ext cx="2659063" cy="8763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650A34A4-DDD7-4498-A2DB-B81E7B0D1C43}"/>
              </a:ext>
            </a:extLst>
          </p:cNvPr>
          <p:cNvGraphicFramePr>
            <a:graphicFrameLocks noChangeAspect="1"/>
          </p:cNvGraphicFramePr>
          <p:nvPr/>
        </p:nvGraphicFramePr>
        <p:xfrm>
          <a:off x="4110038" y="5535613"/>
          <a:ext cx="2284412" cy="420687"/>
        </p:xfrm>
        <a:graphic>
          <a:graphicData uri="http://schemas.openxmlformats.org/presentationml/2006/ole">
            <mc:AlternateContent xmlns:mc="http://schemas.openxmlformats.org/markup-compatibility/2006">
              <mc:Choice xmlns:v="urn:schemas-microsoft-com:vml" Requires="v">
                <p:oleObj name="Equation" r:id="rId7" imgW="965160" imgH="177480" progId="Equation.DSMT4">
                  <p:embed/>
                </p:oleObj>
              </mc:Choice>
              <mc:Fallback>
                <p:oleObj name="Equation" r:id="rId7" imgW="965160" imgH="177480" progId="Equation.DSMT4">
                  <p:embed/>
                  <p:pic>
                    <p:nvPicPr>
                      <p:cNvPr id="20" name="Object 19">
                        <a:extLst>
                          <a:ext uri="{FF2B5EF4-FFF2-40B4-BE49-F238E27FC236}">
                            <a16:creationId xmlns:a16="http://schemas.microsoft.com/office/drawing/2014/main" id="{650A34A4-DDD7-4498-A2DB-B81E7B0D1C43}"/>
                          </a:ext>
                        </a:extLst>
                      </p:cNvPr>
                      <p:cNvPicPr/>
                      <p:nvPr/>
                    </p:nvPicPr>
                    <p:blipFill>
                      <a:blip r:embed="rId8"/>
                      <a:stretch>
                        <a:fillRect/>
                      </a:stretch>
                    </p:blipFill>
                    <p:spPr>
                      <a:xfrm>
                        <a:off x="4110038" y="5535613"/>
                        <a:ext cx="2284412" cy="420687"/>
                      </a:xfrm>
                      <a:prstGeom prst="rect">
                        <a:avLst/>
                      </a:prstGeom>
                    </p:spPr>
                  </p:pic>
                </p:oleObj>
              </mc:Fallback>
            </mc:AlternateContent>
          </a:graphicData>
        </a:graphic>
      </p:graphicFrame>
    </p:spTree>
    <p:extLst>
      <p:ext uri="{BB962C8B-B14F-4D97-AF65-F5344CB8AC3E}">
        <p14:creationId xmlns:p14="http://schemas.microsoft.com/office/powerpoint/2010/main" val="1469537752"/>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15498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Tx/>
              <a:buChar char="-"/>
            </a:pP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gặp</a:t>
            </a:r>
            <a:r>
              <a:rPr lang="en-US" sz="2400"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
            </a:pP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a:t>
            </a:r>
          </a:p>
          <a:p>
            <a:pPr marL="800100" lvl="1" indent="-342900" algn="just">
              <a:buFont typeface="Wingdings" panose="05000000000000000000" pitchFamily="2" charset="2"/>
              <a:buChar char="§"/>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
            </a:pP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
            </a:pPr>
            <a:endParaRPr lang="en-US" sz="2400" dirty="0">
              <a:solidFill>
                <a:srgbClr val="1405D1"/>
              </a:solidFill>
              <a:latin typeface="Arial" pitchFamily="34" charset="0"/>
              <a:cs typeface="Arial" pitchFamily="34" charset="0"/>
            </a:endParaRPr>
          </a:p>
          <a:p>
            <a:pPr marL="800100" lvl="1" indent="-342900" algn="just">
              <a:buFont typeface="Wingdings" panose="05000000000000000000" pitchFamily="2" charset="2"/>
              <a:buChar char="§"/>
            </a:pP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compacte</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29568382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230832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Tx/>
              <a:buChar char="-"/>
            </a:pPr>
            <a:r>
              <a:rPr lang="en-US" sz="2400" i="1" dirty="0" err="1">
                <a:solidFill>
                  <a:srgbClr val="1405D1"/>
                </a:solidFill>
                <a:latin typeface="Arial" pitchFamily="34" charset="0"/>
                <a:cs typeface="Arial" pitchFamily="34" charset="0"/>
              </a:rPr>
              <a:t>Bóng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đèn</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nung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sáng</a:t>
            </a:r>
            <a:r>
              <a:rPr lang="en-US" sz="2400" i="1"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6AD11E7A-F764-42E1-B7B3-798AF2B6E05B}"/>
              </a:ext>
            </a:extLst>
          </p:cNvPr>
          <p:cNvPicPr>
            <a:picLocks noChangeAspect="1"/>
          </p:cNvPicPr>
          <p:nvPr/>
        </p:nvPicPr>
        <p:blipFill>
          <a:blip r:embed="rId3"/>
          <a:stretch>
            <a:fillRect/>
          </a:stretch>
        </p:blipFill>
        <p:spPr>
          <a:xfrm>
            <a:off x="7028101" y="2189421"/>
            <a:ext cx="1904762" cy="3076190"/>
          </a:xfrm>
          <a:prstGeom prst="rect">
            <a:avLst/>
          </a:prstGeom>
        </p:spPr>
      </p:pic>
      <p:sp>
        <p:nvSpPr>
          <p:cNvPr id="16" name="TextBox 15">
            <a:extLst>
              <a:ext uri="{FF2B5EF4-FFF2-40B4-BE49-F238E27FC236}">
                <a16:creationId xmlns:a16="http://schemas.microsoft.com/office/drawing/2014/main" id="{325D43E0-F4DD-4360-9F0E-8202C3D102FB}"/>
              </a:ext>
            </a:extLst>
          </p:cNvPr>
          <p:cNvSpPr txBox="1"/>
          <p:nvPr/>
        </p:nvSpPr>
        <p:spPr>
          <a:xfrm>
            <a:off x="763298" y="2996952"/>
            <a:ext cx="4744805" cy="1938992"/>
          </a:xfrm>
          <a:prstGeom prst="rect">
            <a:avLst/>
          </a:prstGeom>
          <a:noFill/>
        </p:spPr>
        <p:txBody>
          <a:bodyPr wrap="square" rtlCol="0">
            <a:spAutoFit/>
          </a:bodyPr>
          <a:lstStyle/>
          <a:p>
            <a:endParaRPr lang="en-US" sz="2400" b="1" dirty="0"/>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theo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nguyên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lý</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rắn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ở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cao</a:t>
            </a:r>
            <a:r>
              <a:rPr lang="en-US" sz="2400" dirty="0">
                <a:solidFill>
                  <a:srgbClr val="1405D1"/>
                </a:solidFill>
                <a:latin typeface="Arial" pitchFamily="34" charset="0"/>
                <a:cs typeface="Arial" pitchFamily="34" charset="0"/>
              </a:rPr>
              <a:t>.</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30754BC0-1F59-45A8-B6FE-70A744FD555A}"/>
              </a:ext>
            </a:extLst>
          </p:cNvPr>
          <p:cNvPicPr>
            <a:picLocks noChangeAspect="1"/>
          </p:cNvPicPr>
          <p:nvPr/>
        </p:nvPicPr>
        <p:blipFill>
          <a:blip r:embed="rId4"/>
          <a:stretch>
            <a:fillRect/>
          </a:stretch>
        </p:blipFill>
        <p:spPr>
          <a:xfrm>
            <a:off x="1115616" y="4567179"/>
            <a:ext cx="5354118" cy="1938991"/>
          </a:xfrm>
          <a:prstGeom prst="rect">
            <a:avLst/>
          </a:prstGeom>
        </p:spPr>
      </p:pic>
    </p:spTree>
    <p:extLst>
      <p:ext uri="{BB962C8B-B14F-4D97-AF65-F5344CB8AC3E}">
        <p14:creationId xmlns:p14="http://schemas.microsoft.com/office/powerpoint/2010/main" val="352917599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230832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Tx/>
              <a:buChar char="-"/>
            </a:pPr>
            <a:r>
              <a:rPr lang="en-US" sz="2400" i="1" dirty="0" err="1">
                <a:solidFill>
                  <a:srgbClr val="1405D1"/>
                </a:solidFill>
                <a:latin typeface="Arial" pitchFamily="34" charset="0"/>
                <a:cs typeface="Arial" pitchFamily="34" charset="0"/>
              </a:rPr>
              <a:t>Bóng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đèn</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huỳnh</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quang</a:t>
            </a:r>
            <a:r>
              <a:rPr lang="en-US" sz="2400" i="1"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p:txBody>
      </p:sp>
      <p:pic>
        <p:nvPicPr>
          <p:cNvPr id="6" name="Picture 5">
            <a:extLst>
              <a:ext uri="{FF2B5EF4-FFF2-40B4-BE49-F238E27FC236}">
                <a16:creationId xmlns:a16="http://schemas.microsoft.com/office/drawing/2014/main" id="{C13F8BE9-B50C-498D-9BF8-922EAA972FFB}"/>
              </a:ext>
            </a:extLst>
          </p:cNvPr>
          <p:cNvPicPr>
            <a:picLocks noChangeAspect="1"/>
          </p:cNvPicPr>
          <p:nvPr/>
        </p:nvPicPr>
        <p:blipFill>
          <a:blip r:embed="rId3"/>
          <a:stretch>
            <a:fillRect/>
          </a:stretch>
        </p:blipFill>
        <p:spPr>
          <a:xfrm>
            <a:off x="211169" y="3272758"/>
            <a:ext cx="4413327" cy="1123810"/>
          </a:xfrm>
          <a:prstGeom prst="rect">
            <a:avLst/>
          </a:prstGeom>
        </p:spPr>
      </p:pic>
      <p:pic>
        <p:nvPicPr>
          <p:cNvPr id="7" name="Picture 6">
            <a:extLst>
              <a:ext uri="{FF2B5EF4-FFF2-40B4-BE49-F238E27FC236}">
                <a16:creationId xmlns:a16="http://schemas.microsoft.com/office/drawing/2014/main" id="{32FA625F-78BA-4B8B-A6C1-E80BD7EAF5C1}"/>
              </a:ext>
            </a:extLst>
          </p:cNvPr>
          <p:cNvPicPr>
            <a:picLocks noChangeAspect="1"/>
          </p:cNvPicPr>
          <p:nvPr/>
        </p:nvPicPr>
        <p:blipFill>
          <a:blip r:embed="rId4"/>
          <a:stretch>
            <a:fillRect/>
          </a:stretch>
        </p:blipFill>
        <p:spPr>
          <a:xfrm>
            <a:off x="4553840" y="2645580"/>
            <a:ext cx="4413327" cy="3879764"/>
          </a:xfrm>
          <a:prstGeom prst="rect">
            <a:avLst/>
          </a:prstGeom>
        </p:spPr>
      </p:pic>
      <p:pic>
        <p:nvPicPr>
          <p:cNvPr id="8" name="Picture 7">
            <a:extLst>
              <a:ext uri="{FF2B5EF4-FFF2-40B4-BE49-F238E27FC236}">
                <a16:creationId xmlns:a16="http://schemas.microsoft.com/office/drawing/2014/main" id="{C189C14B-7C2E-4EC1-AA8F-008BDDA9716D}"/>
              </a:ext>
            </a:extLst>
          </p:cNvPr>
          <p:cNvPicPr>
            <a:picLocks noChangeAspect="1"/>
          </p:cNvPicPr>
          <p:nvPr/>
        </p:nvPicPr>
        <p:blipFill>
          <a:blip r:embed="rId5"/>
          <a:stretch>
            <a:fillRect/>
          </a:stretch>
        </p:blipFill>
        <p:spPr>
          <a:xfrm>
            <a:off x="251520" y="4496734"/>
            <a:ext cx="4114286" cy="1571429"/>
          </a:xfrm>
          <a:prstGeom prst="rect">
            <a:avLst/>
          </a:prstGeom>
        </p:spPr>
      </p:pic>
    </p:spTree>
    <p:extLst>
      <p:ext uri="{BB962C8B-B14F-4D97-AF65-F5344CB8AC3E}">
        <p14:creationId xmlns:p14="http://schemas.microsoft.com/office/powerpoint/2010/main" val="14394869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230832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Tx/>
              <a:buChar char="-"/>
            </a:pPr>
            <a:r>
              <a:rPr lang="en-US" sz="2400" i="1" dirty="0" err="1">
                <a:solidFill>
                  <a:srgbClr val="1405D1"/>
                </a:solidFill>
                <a:latin typeface="Arial" pitchFamily="34" charset="0"/>
                <a:cs typeface="Arial" pitchFamily="34" charset="0"/>
              </a:rPr>
              <a:t>Bóng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đèn</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huỳnh</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quang</a:t>
            </a:r>
            <a:r>
              <a:rPr lang="en-US" sz="2400" i="1"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p:txBody>
      </p:sp>
      <p:sp>
        <p:nvSpPr>
          <p:cNvPr id="18" name="TextBox 17">
            <a:extLst>
              <a:ext uri="{FF2B5EF4-FFF2-40B4-BE49-F238E27FC236}">
                <a16:creationId xmlns:a16="http://schemas.microsoft.com/office/drawing/2014/main" id="{444573CE-2D7F-4E59-975B-4BBF10463DEB}"/>
              </a:ext>
            </a:extLst>
          </p:cNvPr>
          <p:cNvSpPr txBox="1"/>
          <p:nvPr/>
        </p:nvSpPr>
        <p:spPr>
          <a:xfrm>
            <a:off x="763298" y="2996952"/>
            <a:ext cx="7625126" cy="4154984"/>
          </a:xfrm>
          <a:prstGeom prst="rect">
            <a:avLst/>
          </a:prstGeom>
          <a:noFill/>
        </p:spPr>
        <p:txBody>
          <a:bodyPr wrap="square" rtlCol="0">
            <a:spAutoFit/>
          </a:bodyPr>
          <a:lstStyle/>
          <a:p>
            <a:endParaRPr lang="en-US" sz="2400" b="1" dirty="0"/>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thành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phủ</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lớp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độc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lập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phải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kèm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theo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bị</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chấn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lưu</a:t>
            </a:r>
            <a:r>
              <a:rPr lang="en-US" sz="2400" dirty="0">
                <a:solidFill>
                  <a:srgbClr val="1405D1"/>
                </a:solidFill>
                <a:latin typeface="Arial" pitchFamily="34" charset="0"/>
                <a:cs typeface="Arial" pitchFamily="34" charset="0"/>
              </a:rPr>
              <a:t>, starter.</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Tiết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kiệm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tuy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nhiên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cồng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kềnh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lắp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đặt</a:t>
            </a:r>
            <a:r>
              <a:rPr lang="en-US" sz="2400" dirty="0">
                <a:solidFill>
                  <a:srgbClr val="1405D1"/>
                </a:solidFill>
                <a:latin typeface="Arial" pitchFamily="34" charset="0"/>
                <a:cs typeface="Arial" pitchFamily="34" charset="0"/>
              </a:rPr>
              <a:t> ở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chội</a:t>
            </a:r>
            <a:r>
              <a:rPr lang="en-US" sz="2400" dirty="0">
                <a:solidFill>
                  <a:srgbClr val="1405D1"/>
                </a:solidFill>
                <a:latin typeface="Arial" pitchFamily="34" charset="0"/>
                <a:cs typeface="Arial" pitchFamily="34" charset="0"/>
              </a:rPr>
              <a:t>.</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8770252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230832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Một</a:t>
            </a:r>
            <a:r>
              <a:rPr lang="en-US" sz="2400" b="1" dirty="0">
                <a:solidFill>
                  <a:srgbClr val="FF0000"/>
                </a:solidFill>
              </a:rPr>
              <a:t> </a:t>
            </a:r>
            <a:r>
              <a:rPr lang="en-US" sz="2400" b="1" dirty="0" err="1">
                <a:solidFill>
                  <a:srgbClr val="FF0000"/>
                </a:solidFill>
              </a:rPr>
              <a:t>số</a:t>
            </a:r>
            <a:r>
              <a:rPr lang="en-US" sz="2400" b="1" dirty="0">
                <a:solidFill>
                  <a:srgbClr val="FF0000"/>
                </a:solidFill>
              </a:rPr>
              <a:t> </a:t>
            </a:r>
            <a:r>
              <a:rPr lang="en-US" sz="2400" b="1" dirty="0" err="1">
                <a:solidFill>
                  <a:srgbClr val="FF0000"/>
                </a:solidFill>
              </a:rPr>
              <a:t>đơn</a:t>
            </a:r>
            <a:r>
              <a:rPr lang="en-US" sz="2400" b="1" dirty="0">
                <a:solidFill>
                  <a:srgbClr val="FF0000"/>
                </a:solidFill>
              </a:rPr>
              <a:t> </a:t>
            </a:r>
            <a:r>
              <a:rPr lang="en-US" sz="2400" b="1" dirty="0" err="1">
                <a:solidFill>
                  <a:srgbClr val="FF0000"/>
                </a:solidFill>
              </a:rPr>
              <a:t>vị</a:t>
            </a:r>
            <a:r>
              <a:rPr lang="en-US" sz="2400" b="1" dirty="0">
                <a:solidFill>
                  <a:srgbClr val="FF0000"/>
                </a:solidFill>
              </a:rPr>
              <a:t> </a:t>
            </a:r>
            <a:r>
              <a:rPr lang="en-US" sz="2400" b="1" dirty="0" err="1">
                <a:solidFill>
                  <a:srgbClr val="FF0000"/>
                </a:solidFill>
              </a:rPr>
              <a:t>cơ</a:t>
            </a:r>
            <a:r>
              <a:rPr lang="en-US" sz="2400" b="1" dirty="0">
                <a:solidFill>
                  <a:srgbClr val="FF0000"/>
                </a:solidFill>
              </a:rPr>
              <a:t> </a:t>
            </a:r>
            <a:r>
              <a:rPr lang="en-US" sz="2400" b="1" dirty="0" err="1">
                <a:solidFill>
                  <a:srgbClr val="FF0000"/>
                </a:solidFill>
              </a:rPr>
              <a:t>bản</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endParaRPr lang="en-US" sz="2400" b="1" dirty="0">
              <a:solidFill>
                <a:srgbClr val="FF0000"/>
              </a:solidFill>
            </a:endParaRPr>
          </a:p>
          <a:p>
            <a:endParaRPr lang="en-US" sz="2400" b="1" dirty="0"/>
          </a:p>
          <a:p>
            <a:pPr marL="342900" indent="-342900" algn="just">
              <a:buFontTx/>
              <a:buChar char="-"/>
            </a:pPr>
            <a:r>
              <a:rPr lang="en-US" sz="2400" i="1" dirty="0" err="1">
                <a:solidFill>
                  <a:srgbClr val="1405D1"/>
                </a:solidFill>
                <a:latin typeface="Arial" pitchFamily="34" charset="0"/>
                <a:cs typeface="Arial" pitchFamily="34" charset="0"/>
              </a:rPr>
              <a:t>Bóng</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đèn</a:t>
            </a:r>
            <a:r>
              <a:rPr lang="en-US" sz="2400" i="1" dirty="0">
                <a:solidFill>
                  <a:srgbClr val="1405D1"/>
                </a:solidFill>
                <a:latin typeface="Arial" pitchFamily="34" charset="0"/>
                <a:cs typeface="Arial" pitchFamily="34" charset="0"/>
              </a:rPr>
              <a:t> </a:t>
            </a:r>
            <a:r>
              <a:rPr lang="en-US" sz="2400" i="1" dirty="0" err="1">
                <a:solidFill>
                  <a:srgbClr val="1405D1"/>
                </a:solidFill>
                <a:latin typeface="Arial" pitchFamily="34" charset="0"/>
                <a:cs typeface="Arial" pitchFamily="34" charset="0"/>
              </a:rPr>
              <a:t>compacte</a:t>
            </a:r>
            <a:r>
              <a:rPr lang="en-US" sz="2400" i="1" dirty="0">
                <a:solidFill>
                  <a:srgbClr val="1405D1"/>
                </a:solidFill>
                <a:latin typeface="Arial" pitchFamily="34" charset="0"/>
                <a:cs typeface="Arial" pitchFamily="34" charset="0"/>
              </a:rPr>
              <a:t>:</a:t>
            </a:r>
          </a:p>
          <a:p>
            <a:pPr marL="342900" indent="-342900" algn="just">
              <a:buFontTx/>
              <a:buChar char="-"/>
            </a:pPr>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9B67E7CA-4E4A-4646-AB34-E32D0EEAD6EB}"/>
              </a:ext>
            </a:extLst>
          </p:cNvPr>
          <p:cNvPicPr>
            <a:picLocks noChangeAspect="1"/>
          </p:cNvPicPr>
          <p:nvPr/>
        </p:nvPicPr>
        <p:blipFill>
          <a:blip r:embed="rId3"/>
          <a:stretch>
            <a:fillRect/>
          </a:stretch>
        </p:blipFill>
        <p:spPr>
          <a:xfrm>
            <a:off x="5874446" y="2492896"/>
            <a:ext cx="2790476" cy="3057143"/>
          </a:xfrm>
          <a:prstGeom prst="rect">
            <a:avLst/>
          </a:prstGeom>
        </p:spPr>
      </p:pic>
      <p:sp>
        <p:nvSpPr>
          <p:cNvPr id="20" name="TextBox 19">
            <a:extLst>
              <a:ext uri="{FF2B5EF4-FFF2-40B4-BE49-F238E27FC236}">
                <a16:creationId xmlns:a16="http://schemas.microsoft.com/office/drawing/2014/main" id="{9F828887-AE2B-4246-BDAC-3F3FA41B04D1}"/>
              </a:ext>
            </a:extLst>
          </p:cNvPr>
          <p:cNvSpPr txBox="1"/>
          <p:nvPr/>
        </p:nvSpPr>
        <p:spPr>
          <a:xfrm>
            <a:off x="763298" y="2996952"/>
            <a:ext cx="4744805" cy="3785652"/>
          </a:xfrm>
          <a:prstGeom prst="rect">
            <a:avLst/>
          </a:prstGeom>
          <a:noFill/>
        </p:spPr>
        <p:txBody>
          <a:bodyPr wrap="square" rtlCol="0">
            <a:spAutoFit/>
          </a:bodyPr>
          <a:lstStyle/>
          <a:p>
            <a:endParaRPr lang="en-US" sz="2400" b="1" dirty="0"/>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lớn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tương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tự</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huỳnh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 typeface="Arial" panose="020B0604020202020204" pitchFamily="34" charset="0"/>
              <a:buChar char="•"/>
            </a:pPr>
            <a:r>
              <a:rPr lang="en-US" sz="2400" dirty="0" err="1">
                <a:solidFill>
                  <a:srgbClr val="1405D1"/>
                </a:solidFill>
                <a:latin typeface="Arial" pitchFamily="34" charset="0"/>
                <a:cs typeface="Arial" pitchFamily="34" charset="0"/>
              </a:rPr>
              <a:t>Vd</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15W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102 lumen,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suất</a:t>
            </a:r>
            <a:r>
              <a:rPr lang="en-US" sz="2400" dirty="0">
                <a:solidFill>
                  <a:srgbClr val="1405D1"/>
                </a:solidFill>
                <a:latin typeface="Arial" pitchFamily="34" charset="0"/>
                <a:cs typeface="Arial" pitchFamily="34" charset="0"/>
              </a:rPr>
              <a:t> 13 W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đến</a:t>
            </a:r>
            <a:r>
              <a:rPr lang="en-US" sz="2400" dirty="0">
                <a:solidFill>
                  <a:srgbClr val="1405D1"/>
                </a:solidFill>
                <a:latin typeface="Arial" pitchFamily="34" charset="0"/>
                <a:cs typeface="Arial" pitchFamily="34" charset="0"/>
              </a:rPr>
              <a:t> 900 lumen.</a:t>
            </a:r>
          </a:p>
          <a:p>
            <a:pPr marL="342900" indent="-342900" algn="just">
              <a:buFont typeface="Arial" panose="020B0604020202020204" pitchFamily="34" charset="0"/>
              <a:buChar char="•"/>
            </a:pPr>
            <a:endParaRPr lang="en-US" sz="2400" dirty="0">
              <a:solidFill>
                <a:srgbClr val="1405D1"/>
              </a:solidFill>
              <a:latin typeface="Arial" pitchFamily="34" charset="0"/>
              <a:cs typeface="Arial" pitchFamily="34" charset="0"/>
            </a:endParaRPr>
          </a:p>
          <a:p>
            <a:pPr marL="342900" indent="-342900" algn="just">
              <a:buFontTx/>
              <a:buChar char="-"/>
            </a:pP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62152253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524315"/>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kỹ</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thuật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3 </a:t>
            </a:r>
            <a:r>
              <a:rPr lang="en-US" sz="2400" dirty="0" err="1">
                <a:solidFill>
                  <a:srgbClr val="1405D1"/>
                </a:solidFill>
                <a:latin typeface="Arial" pitchFamily="34" charset="0"/>
                <a:cs typeface="Arial" pitchFamily="34" charset="0"/>
              </a:rPr>
              <a:t>phương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toán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kế</a:t>
            </a:r>
            <a:endParaRPr lang="en-US" sz="2400" dirty="0">
              <a:solidFill>
                <a:srgbClr val="1405D1"/>
              </a:solidFill>
              <a:latin typeface="Arial" pitchFamily="34" charset="0"/>
              <a:cs typeface="Arial" pitchFamily="34" charset="0"/>
            </a:endParaRPr>
          </a:p>
          <a:p>
            <a:pPr algn="just"/>
            <a:endParaRPr lang="en-US" sz="2400" b="1" i="1" dirty="0">
              <a:solidFill>
                <a:srgbClr val="FF0000"/>
              </a:solidFill>
              <a:latin typeface="Arial" pitchFamily="34" charset="0"/>
              <a:cs typeface="Arial" pitchFamily="34" charset="0"/>
            </a:endParaRPr>
          </a:p>
          <a:p>
            <a:pPr marL="1257300" lvl="2" indent="-342900" algn="just">
              <a:buFont typeface="Arial" panose="020B0604020202020204" pitchFamily="34" charset="0"/>
              <a:buChar char="•"/>
            </a:pPr>
            <a:r>
              <a:rPr lang="en-US" sz="2400" b="1" dirty="0" err="1">
                <a:solidFill>
                  <a:srgbClr val="1405D1"/>
                </a:solidFill>
                <a:latin typeface="Arial" pitchFamily="34" charset="0"/>
                <a:cs typeface="Arial" pitchFamily="34" charset="0"/>
              </a:rPr>
              <a:t>Phương</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pháp</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hệ</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số</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sử</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dụng</a:t>
            </a:r>
            <a:r>
              <a:rPr lang="en-US" sz="2400" b="1" dirty="0">
                <a:solidFill>
                  <a:srgbClr val="1405D1"/>
                </a:solidFill>
                <a:latin typeface="Arial" pitchFamily="34" charset="0"/>
                <a:cs typeface="Arial" pitchFamily="34" charset="0"/>
              </a:rPr>
              <a:t>.</a:t>
            </a:r>
          </a:p>
          <a:p>
            <a:pPr marL="1257300" lvl="2" indent="-342900" algn="just">
              <a:buFont typeface="Arial" panose="020B0604020202020204" pitchFamily="34" charset="0"/>
              <a:buChar char="•"/>
            </a:pPr>
            <a:endParaRPr lang="en-US" sz="2400" b="1" dirty="0">
              <a:solidFill>
                <a:srgbClr val="1405D1"/>
              </a:solidFill>
              <a:latin typeface="Arial" pitchFamily="34" charset="0"/>
              <a:cs typeface="Arial" pitchFamily="34" charset="0"/>
            </a:endParaRPr>
          </a:p>
          <a:p>
            <a:pPr marL="1257300" lvl="2" indent="-342900" algn="just">
              <a:buFont typeface="Arial" panose="020B0604020202020204" pitchFamily="34" charset="0"/>
              <a:buChar char="•"/>
            </a:pPr>
            <a:r>
              <a:rPr lang="en-US" sz="2400" b="1" dirty="0" err="1">
                <a:solidFill>
                  <a:srgbClr val="1405D1"/>
                </a:solidFill>
                <a:latin typeface="Arial" pitchFamily="34" charset="0"/>
                <a:cs typeface="Arial" pitchFamily="34" charset="0"/>
              </a:rPr>
              <a:t>Phương</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pháp</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mật</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độ</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công</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suất</a:t>
            </a:r>
            <a:r>
              <a:rPr lang="en-US" sz="2400" b="1" dirty="0">
                <a:solidFill>
                  <a:srgbClr val="1405D1"/>
                </a:solidFill>
                <a:latin typeface="Arial" pitchFamily="34" charset="0"/>
                <a:cs typeface="Arial" pitchFamily="34" charset="0"/>
              </a:rPr>
              <a:t>.</a:t>
            </a:r>
          </a:p>
          <a:p>
            <a:pPr marL="1257300" lvl="2" indent="-342900" algn="just">
              <a:buFont typeface="Arial" panose="020B0604020202020204" pitchFamily="34" charset="0"/>
              <a:buChar char="•"/>
            </a:pPr>
            <a:endParaRPr lang="en-US" sz="2400" b="1" dirty="0">
              <a:solidFill>
                <a:srgbClr val="1405D1"/>
              </a:solidFill>
              <a:latin typeface="Arial" pitchFamily="34" charset="0"/>
              <a:cs typeface="Arial" pitchFamily="34" charset="0"/>
            </a:endParaRPr>
          </a:p>
          <a:p>
            <a:pPr marL="1257300" lvl="2" indent="-342900" algn="just">
              <a:buFont typeface="Arial" panose="020B0604020202020204" pitchFamily="34" charset="0"/>
              <a:buChar char="•"/>
            </a:pPr>
            <a:r>
              <a:rPr lang="en-US" sz="2400" b="1" dirty="0" err="1">
                <a:solidFill>
                  <a:srgbClr val="1405D1"/>
                </a:solidFill>
                <a:latin typeface="Arial" pitchFamily="34" charset="0"/>
                <a:cs typeface="Arial" pitchFamily="34" charset="0"/>
              </a:rPr>
              <a:t>Phương</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pháp</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chiếu</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sáng</a:t>
            </a:r>
            <a:r>
              <a:rPr lang="en-US" sz="2400" b="1" dirty="0">
                <a:solidFill>
                  <a:srgbClr val="1405D1"/>
                </a:solidFill>
                <a:latin typeface="Arial" pitchFamily="34" charset="0"/>
                <a:cs typeface="Arial" pitchFamily="34" charset="0"/>
              </a:rPr>
              <a:t> </a:t>
            </a:r>
            <a:r>
              <a:rPr lang="en-US" sz="2400" b="1" dirty="0" err="1">
                <a:solidFill>
                  <a:srgbClr val="1405D1"/>
                </a:solidFill>
                <a:latin typeface="Arial" pitchFamily="34" charset="0"/>
                <a:cs typeface="Arial" pitchFamily="34" charset="0"/>
              </a:rPr>
              <a:t>điểm</a:t>
            </a:r>
            <a:r>
              <a:rPr lang="en-US" sz="2400" b="1" dirty="0">
                <a:solidFill>
                  <a:srgbClr val="FF0000"/>
                </a:solidFill>
                <a:latin typeface="Arial" pitchFamily="34" charset="0"/>
                <a:cs typeface="Arial" pitchFamily="34" charset="0"/>
              </a:rPr>
              <a:t>	</a:t>
            </a:r>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86578163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marL="342900" indent="-342900" algn="just">
              <a:buFontTx/>
              <a:buChar char="-"/>
            </a:pPr>
            <a:r>
              <a:rPr lang="en-US" sz="2400" dirty="0">
                <a:solidFill>
                  <a:srgbClr val="1405D1"/>
                </a:solidFill>
                <a:latin typeface="Arial" pitchFamily="34" charset="0"/>
                <a:cs typeface="Arial" pitchFamily="34" charset="0"/>
              </a:rPr>
              <a:t>Ở </a:t>
            </a:r>
            <a:r>
              <a:rPr lang="en-US" sz="2400" dirty="0" err="1">
                <a:solidFill>
                  <a:srgbClr val="1405D1"/>
                </a:solidFill>
                <a:latin typeface="Arial" pitchFamily="34" charset="0"/>
                <a:cs typeface="Arial" pitchFamily="34" charset="0"/>
              </a:rPr>
              <a:t>đây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phương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nhất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 </a:t>
            </a:r>
            <a:r>
              <a:rPr lang="en-US" sz="2400" dirty="0" err="1">
                <a:solidFill>
                  <a:srgbClr val="FF0000"/>
                </a:solidFill>
                <a:latin typeface="Arial" pitchFamily="34" charset="0"/>
                <a:cs typeface="Arial" pitchFamily="34" charset="0"/>
              </a:rPr>
              <a:t>phương</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pháp</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hệ</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số</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sử</a:t>
            </a:r>
            <a:r>
              <a:rPr lang="en-US" sz="2400" dirty="0">
                <a:solidFill>
                  <a:srgbClr val="FF0000"/>
                </a:solidFill>
                <a:latin typeface="Arial" pitchFamily="34" charset="0"/>
                <a:cs typeface="Arial" pitchFamily="34" charset="0"/>
              </a:rPr>
              <a:t> </a:t>
            </a:r>
            <a:r>
              <a:rPr lang="en-US" sz="2400" dirty="0" err="1">
                <a:solidFill>
                  <a:srgbClr val="FF0000"/>
                </a:solidFill>
                <a:latin typeface="Arial" pitchFamily="34" charset="0"/>
                <a:cs typeface="Arial" pitchFamily="34" charset="0"/>
              </a:rPr>
              <a:t>dụng</a:t>
            </a:r>
            <a:r>
              <a:rPr lang="en-US" sz="2400" dirty="0">
                <a:solidFill>
                  <a:srgbClr val="FF0000"/>
                </a:solidFill>
                <a:latin typeface="Arial" pitchFamily="34" charset="0"/>
                <a:cs typeface="Arial" pitchFamily="34" charset="0"/>
              </a:rPr>
              <a:t>.</a:t>
            </a:r>
          </a:p>
          <a:p>
            <a:pPr marL="342900" indent="-342900" algn="just">
              <a:buFontTx/>
              <a:buChar char="-"/>
            </a:pPr>
            <a:endParaRPr lang="en-US" sz="2400" dirty="0">
              <a:solidFill>
                <a:srgbClr val="FF0000"/>
              </a:solidFill>
              <a:latin typeface="Arial" pitchFamily="34" charset="0"/>
              <a:cs typeface="Arial" pitchFamily="34" charset="0"/>
            </a:endParaRPr>
          </a:p>
          <a:p>
            <a:pPr marL="800100" lvl="1" indent="-342900" algn="just">
              <a:buFontTx/>
              <a:buChar char="-"/>
            </a:pPr>
            <a:r>
              <a:rPr lang="en-US" sz="2400" dirty="0" err="1">
                <a:solidFill>
                  <a:srgbClr val="1405D1"/>
                </a:solidFill>
                <a:latin typeface="Arial" pitchFamily="34" charset="0"/>
                <a:cs typeface="Arial" pitchFamily="34" charset="0"/>
              </a:rPr>
              <a:t>Phương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pháp</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này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sử</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dụng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đều</a:t>
            </a:r>
            <a:r>
              <a:rPr lang="en-US" sz="2400" dirty="0">
                <a:solidFill>
                  <a:srgbClr val="1405D1"/>
                </a:solidFill>
                <a:latin typeface="Arial" pitchFamily="34" charset="0"/>
                <a:cs typeface="Arial" pitchFamily="34" charset="0"/>
              </a:rPr>
              <a:t>.</a:t>
            </a:r>
          </a:p>
          <a:p>
            <a:pPr marL="800100" lvl="1" indent="-342900" algn="just">
              <a:buFontTx/>
              <a:buChar char="-"/>
            </a:pPr>
            <a:endParaRPr lang="en-US" sz="2400" dirty="0">
              <a:solidFill>
                <a:srgbClr val="1405D1"/>
              </a:solidFill>
              <a:latin typeface="Arial" pitchFamily="34" charset="0"/>
              <a:cs typeface="Arial" pitchFamily="34" charset="0"/>
            </a:endParaRPr>
          </a:p>
          <a:p>
            <a:pPr marL="800100" lvl="1" indent="-342900" algn="just">
              <a:buFontTx/>
              <a:buChar char="-"/>
            </a:pP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cứ</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vào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tiêu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chuẩn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chiếu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sáng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nhân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tạo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trong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được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tổng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quang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thông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một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phòng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sau</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số</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bóng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cần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thiết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theo</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đèn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đã</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a:t>
            </a:r>
          </a:p>
          <a:p>
            <a:pPr algn="just"/>
            <a:endParaRPr lang="en-US" sz="2400" b="1" i="1" dirty="0">
              <a:solidFill>
                <a:srgbClr val="FF0000"/>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40546832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893647"/>
          </a:xfrm>
          <a:prstGeom prst="rect">
            <a:avLst/>
          </a:prstGeom>
          <a:noFill/>
        </p:spPr>
        <p:txBody>
          <a:bodyPr wrap="square" rtlCol="0">
            <a:spAutoFit/>
          </a:bodyPr>
          <a:lstStyle/>
          <a:p>
            <a:r>
              <a:rPr lang="en-US" sz="2400" b="1" dirty="0">
                <a:solidFill>
                  <a:srgbClr val="FF0000"/>
                </a:solidFill>
              </a:rPr>
              <a:t>BÀI 1: KHÁI NIỆM CHUNG VỀ ĐIỆN CÔNG TRÌNH</a:t>
            </a:r>
          </a:p>
          <a:p>
            <a:pPr>
              <a:buFont typeface="Wingdings" pitchFamily="2" charset="2"/>
              <a:buChar char="Ø"/>
            </a:pPr>
            <a:endParaRPr lang="en-US" sz="2400" b="1" dirty="0"/>
          </a:p>
          <a:p>
            <a:r>
              <a:rPr lang="en-US" sz="2400" b="1" dirty="0" err="1">
                <a:solidFill>
                  <a:srgbClr val="FF0000"/>
                </a:solidFill>
              </a:rPr>
              <a:t>II.Hệ</a:t>
            </a:r>
            <a:r>
              <a:rPr lang="en-US" sz="2400" b="1" dirty="0">
                <a:solidFill>
                  <a:srgbClr val="FF0000"/>
                </a:solidFill>
              </a:rPr>
              <a:t> </a:t>
            </a:r>
            <a:r>
              <a:rPr lang="en-US" sz="2400" b="1" dirty="0" err="1">
                <a:solidFill>
                  <a:srgbClr val="FF0000"/>
                </a:solidFill>
              </a:rPr>
              <a:t>thống</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Nguồn</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phát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chuyển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hóa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loại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lượng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khác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thành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năng</a:t>
            </a:r>
            <a:r>
              <a:rPr lang="en-US" sz="2400" dirty="0">
                <a:solidFill>
                  <a:srgbClr val="1405D1"/>
                </a:solidFill>
                <a:latin typeface="Arial" pitchFamily="34" charset="0"/>
                <a:cs typeface="Arial" pitchFamily="34" charset="0"/>
              </a:rPr>
              <a:t> ta </a:t>
            </a:r>
            <a:r>
              <a:rPr lang="en-US" sz="2400" dirty="0" err="1">
                <a:solidFill>
                  <a:srgbClr val="1405D1"/>
                </a:solidFill>
                <a:latin typeface="Arial" pitchFamily="34" charset="0"/>
                <a:cs typeface="Arial" pitchFamily="34" charset="0"/>
              </a:rPr>
              <a:t>gọi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a:t>
            </a:r>
          </a:p>
          <a:p>
            <a:pPr marL="342900" indent="-342900" algn="just">
              <a:buFont typeface="Wingdings" panose="05000000000000000000" pitchFamily="2" charset="2"/>
              <a:buChar char="q"/>
            </a:pPr>
            <a:endParaRPr lang="en-US" sz="2400" dirty="0">
              <a:solidFill>
                <a:srgbClr val="1405D1"/>
              </a:solidFill>
              <a:latin typeface="Arial" pitchFamily="34" charset="0"/>
              <a:cs typeface="Arial" pitchFamily="34" charset="0"/>
            </a:endParaRPr>
          </a:p>
          <a:p>
            <a:pPr marL="342900" indent="-342900" algn="just">
              <a:buFont typeface="Wingdings" panose="05000000000000000000" pitchFamily="2" charset="2"/>
              <a:buChar char="q"/>
            </a:pPr>
            <a:r>
              <a:rPr lang="en-US" sz="2400" dirty="0" err="1">
                <a:solidFill>
                  <a:srgbClr val="1405D1"/>
                </a:solidFill>
                <a:latin typeface="Arial" pitchFamily="34" charset="0"/>
                <a:cs typeface="Arial" pitchFamily="34" charset="0"/>
              </a:rPr>
              <a:t>Nguồn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của</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hệ</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thống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Việt</a:t>
            </a:r>
            <a:r>
              <a:rPr lang="en-US" sz="2400" dirty="0">
                <a:solidFill>
                  <a:srgbClr val="1405D1"/>
                </a:solidFill>
                <a:latin typeface="Arial" pitchFamily="34" charset="0"/>
                <a:cs typeface="Arial" pitchFamily="34" charset="0"/>
              </a:rPr>
              <a:t> Nam: Bao </a:t>
            </a:r>
            <a:r>
              <a:rPr lang="en-US" sz="2400" dirty="0" err="1">
                <a:solidFill>
                  <a:srgbClr val="1405D1"/>
                </a:solidFill>
                <a:latin typeface="Arial" pitchFamily="34" charset="0"/>
                <a:cs typeface="Arial" pitchFamily="34" charset="0"/>
              </a:rPr>
              <a:t>gồm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nhiệt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thủy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gió</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trời</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nhà</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máy</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điện</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hạt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nhân</a:t>
            </a:r>
            <a:r>
              <a:rPr lang="en-US" sz="2400" dirty="0">
                <a:solidFill>
                  <a:srgbClr val="1405D1"/>
                </a:solidFill>
                <a:latin typeface="Arial" pitchFamily="34" charset="0"/>
                <a:cs typeface="Arial" pitchFamily="34" charset="0"/>
              </a:rPr>
              <a:t>.</a:t>
            </a:r>
          </a:p>
        </p:txBody>
      </p:sp>
    </p:spTree>
    <p:extLst>
      <p:ext uri="{BB962C8B-B14F-4D97-AF65-F5344CB8AC3E}">
        <p14:creationId xmlns:p14="http://schemas.microsoft.com/office/powerpoint/2010/main" val="3138183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755422"/>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marL="342900" indent="-342900" algn="just">
              <a:buFontTx/>
              <a:buChar char="-"/>
            </a:pPr>
            <a:r>
              <a:rPr lang="en-US" sz="2400" dirty="0" err="1">
                <a:solidFill>
                  <a:srgbClr val="1405D1"/>
                </a:solidFill>
                <a:latin typeface="Arial" pitchFamily="34" charset="0"/>
                <a:cs typeface="Arial" pitchFamily="34" charset="0"/>
              </a:rPr>
              <a:t>Tính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cụ</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thể</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như</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sau</a:t>
            </a:r>
            <a:r>
              <a:rPr lang="en-US" sz="2400" dirty="0">
                <a:solidFill>
                  <a:srgbClr val="1405D1"/>
                </a:solidFill>
                <a:latin typeface="Arial" pitchFamily="34" charset="0"/>
                <a:cs typeface="Arial" pitchFamily="34" charset="0"/>
              </a:rPr>
              <a:t>:</a:t>
            </a:r>
            <a:endParaRPr lang="en-US" sz="2400" dirty="0">
              <a:solidFill>
                <a:srgbClr val="FF0000"/>
              </a:solidFill>
              <a:latin typeface="Arial" pitchFamily="34" charset="0"/>
              <a:cs typeface="Arial" pitchFamily="34" charset="0"/>
            </a:endParaRPr>
          </a:p>
          <a:p>
            <a:pPr marL="342900" indent="-342900" algn="just">
              <a:buFontTx/>
              <a:buChar char="-"/>
            </a:pPr>
            <a:endParaRPr lang="en-US" sz="2400" dirty="0">
              <a:solidFill>
                <a:srgbClr val="FF0000"/>
              </a:solidFill>
              <a:latin typeface="Arial" pitchFamily="34" charset="0"/>
              <a:cs typeface="Arial" pitchFamily="34" charset="0"/>
            </a:endParaRPr>
          </a:p>
          <a:p>
            <a:pPr marL="457200" indent="-457200" algn="just">
              <a:buAutoNum type="arabicPeriod"/>
            </a:pPr>
            <a:r>
              <a:rPr lang="en-US" sz="2400" dirty="0" err="1">
                <a:solidFill>
                  <a:srgbClr val="1405D1"/>
                </a:solidFill>
                <a:latin typeface="Arial" pitchFamily="34" charset="0"/>
                <a:cs typeface="Arial" pitchFamily="34" charset="0"/>
              </a:rPr>
              <a:t>Xác</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định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mặt</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làm</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việc</a:t>
            </a:r>
            <a:r>
              <a:rPr lang="en-US" sz="2400" dirty="0">
                <a:solidFill>
                  <a:srgbClr val="1405D1"/>
                </a:solidFill>
                <a:latin typeface="Arial" pitchFamily="34" charset="0"/>
                <a:cs typeface="Arial" pitchFamily="34" charset="0"/>
              </a:rPr>
              <a:t>:</a:t>
            </a:r>
            <a:r>
              <a:rPr lang="vi-VN" sz="2400" dirty="0">
                <a:solidFill>
                  <a:srgbClr val="1405D1"/>
                </a:solidFill>
                <a:latin typeface="Arial" pitchFamily="34" charset="0"/>
                <a:cs typeface="Arial" pitchFamily="34" charset="0"/>
              </a:rPr>
              <a:t> là mặt bằng nơi có các công việc cần làm: mặt bàn, mặt giá sách..</a:t>
            </a:r>
            <a:r>
              <a:rPr lang="en-US" sz="2400" dirty="0">
                <a:solidFill>
                  <a:srgbClr val="1405D1"/>
                </a:solidFill>
                <a:latin typeface="Arial" pitchFamily="34" charset="0"/>
                <a:cs typeface="Arial" pitchFamily="34" charset="0"/>
              </a:rPr>
              <a:t> </a:t>
            </a:r>
            <a:endParaRPr lang="vi-VN" sz="2400" dirty="0">
              <a:solidFill>
                <a:srgbClr val="1405D1"/>
              </a:solidFill>
              <a:latin typeface="Arial" pitchFamily="34" charset="0"/>
              <a:cs typeface="Arial" pitchFamily="34" charset="0"/>
            </a:endParaRPr>
          </a:p>
          <a:p>
            <a:pPr marL="457200" indent="-457200" algn="just">
              <a:buAutoNum type="arabicPeriod"/>
            </a:pPr>
            <a:endParaRPr lang="vi-VN" sz="2400" dirty="0">
              <a:solidFill>
                <a:srgbClr val="1405D1"/>
              </a:solidFill>
              <a:latin typeface="Arial" pitchFamily="34" charset="0"/>
              <a:cs typeface="Arial" pitchFamily="34" charset="0"/>
            </a:endParaRPr>
          </a:p>
          <a:p>
            <a:pPr marL="457200" indent="-457200" algn="just">
              <a:buAutoNum type="arabicPeriod"/>
            </a:pPr>
            <a:r>
              <a:rPr lang="vi-VN" sz="2400" dirty="0">
                <a:solidFill>
                  <a:srgbClr val="1405D1"/>
                </a:solidFill>
                <a:latin typeface="Arial" pitchFamily="34" charset="0"/>
                <a:cs typeface="Arial" pitchFamily="34" charset="0"/>
              </a:rPr>
              <a:t>Xác định chiều cao làm việc: h</a:t>
            </a:r>
            <a:r>
              <a:rPr lang="vi-VN" sz="2400" baseline="-25000" dirty="0">
                <a:solidFill>
                  <a:srgbClr val="1405D1"/>
                </a:solidFill>
                <a:latin typeface="Arial" pitchFamily="34" charset="0"/>
                <a:cs typeface="Arial" pitchFamily="34" charset="0"/>
              </a:rPr>
              <a:t>lv </a:t>
            </a:r>
            <a:r>
              <a:rPr lang="vi-VN" sz="2400" dirty="0">
                <a:solidFill>
                  <a:srgbClr val="1405D1"/>
                </a:solidFill>
                <a:latin typeface="Arial" pitchFamily="34" charset="0"/>
                <a:cs typeface="Arial" pitchFamily="34" charset="0"/>
              </a:rPr>
              <a:t>là khoảng cách từ nơi mặt làm việc đến mặt sàn.</a:t>
            </a:r>
          </a:p>
          <a:p>
            <a:pPr marL="457200" indent="-457200" algn="just">
              <a:buAutoNum type="arabicPeriod"/>
            </a:pPr>
            <a:endParaRPr lang="vi-VN" sz="2400" baseline="-25000" dirty="0">
              <a:solidFill>
                <a:srgbClr val="1405D1"/>
              </a:solidFill>
              <a:latin typeface="Arial" pitchFamily="34" charset="0"/>
              <a:cs typeface="Arial" pitchFamily="34" charset="0"/>
            </a:endParaRPr>
          </a:p>
          <a:p>
            <a:pPr marL="457200" indent="-457200" algn="just">
              <a:buAutoNum type="arabicPeriod"/>
            </a:pPr>
            <a:r>
              <a:rPr lang="vi-VN" sz="2400" dirty="0">
                <a:solidFill>
                  <a:srgbClr val="1405D1"/>
                </a:solidFill>
                <a:latin typeface="Arial" pitchFamily="34" charset="0"/>
                <a:cs typeface="Arial" pitchFamily="34" charset="0"/>
              </a:rPr>
              <a:t>Xác định chiều cao đèn h</a:t>
            </a:r>
            <a:r>
              <a:rPr lang="en-US" sz="2400" baseline="-25000" dirty="0">
                <a:solidFill>
                  <a:srgbClr val="1405D1"/>
                </a:solidFill>
                <a:latin typeface="Arial" pitchFamily="34" charset="0"/>
                <a:cs typeface="Arial" pitchFamily="34" charset="0"/>
              </a:rPr>
              <a:t>đ</a:t>
            </a:r>
            <a:endParaRPr lang="vi-VN" sz="2400" baseline="-25000" dirty="0">
              <a:solidFill>
                <a:srgbClr val="1405D1"/>
              </a:solidFill>
              <a:latin typeface="Arial" pitchFamily="34" charset="0"/>
              <a:cs typeface="Arial" pitchFamily="34" charset="0"/>
            </a:endParaRPr>
          </a:p>
          <a:p>
            <a:pPr marL="457200" indent="-457200" algn="just">
              <a:buAutoNum type="arabicPeriod"/>
            </a:pPr>
            <a:endParaRPr lang="vi-VN" sz="2400" baseline="-25000" dirty="0">
              <a:solidFill>
                <a:srgbClr val="1405D1"/>
              </a:solidFill>
              <a:latin typeface="Arial" pitchFamily="34" charset="0"/>
              <a:cs typeface="Arial" pitchFamily="34" charset="0"/>
            </a:endParaRPr>
          </a:p>
          <a:p>
            <a:pPr marL="457200" indent="-457200" algn="just">
              <a:buAutoNum type="arabicPeriod"/>
            </a:pPr>
            <a:r>
              <a:rPr lang="vi-VN" sz="2400" dirty="0">
                <a:solidFill>
                  <a:srgbClr val="1405D1"/>
                </a:solidFill>
                <a:latin typeface="Arial" pitchFamily="34" charset="0"/>
                <a:cs typeface="Arial" pitchFamily="34" charset="0"/>
              </a:rPr>
              <a:t>Chiều cao tính toán: H</a:t>
            </a:r>
            <a:r>
              <a:rPr lang="vi-VN" sz="2400" baseline="-25000" dirty="0">
                <a:solidFill>
                  <a:srgbClr val="1405D1"/>
                </a:solidFill>
                <a:latin typeface="Arial" pitchFamily="34" charset="0"/>
                <a:cs typeface="Arial" pitchFamily="34" charset="0"/>
              </a:rPr>
              <a:t>tt</a:t>
            </a:r>
            <a:r>
              <a:rPr lang="vi-VN" sz="2400" dirty="0">
                <a:solidFill>
                  <a:srgbClr val="1405D1"/>
                </a:solidFill>
                <a:latin typeface="Arial" pitchFamily="34" charset="0"/>
                <a:cs typeface="Arial" pitchFamily="34" charset="0"/>
              </a:rPr>
              <a:t>=H</a:t>
            </a:r>
            <a:r>
              <a:rPr lang="en-US" sz="2400" dirty="0">
                <a:solidFill>
                  <a:srgbClr val="1405D1"/>
                </a:solidFill>
                <a:latin typeface="Arial" pitchFamily="34" charset="0"/>
                <a:cs typeface="Arial" pitchFamily="34" charset="0"/>
              </a:rPr>
              <a:t>-</a:t>
            </a:r>
            <a:r>
              <a:rPr lang="vi-VN" sz="2400" dirty="0">
                <a:solidFill>
                  <a:srgbClr val="1405D1"/>
                </a:solidFill>
                <a:latin typeface="Arial" pitchFamily="34" charset="0"/>
                <a:cs typeface="Arial" pitchFamily="34" charset="0"/>
              </a:rPr>
              <a:t>h</a:t>
            </a:r>
            <a:r>
              <a:rPr lang="vi-VN" sz="2400" baseline="-25000" dirty="0">
                <a:solidFill>
                  <a:srgbClr val="1405D1"/>
                </a:solidFill>
                <a:latin typeface="Arial" pitchFamily="34" charset="0"/>
                <a:cs typeface="Arial" pitchFamily="34" charset="0"/>
              </a:rPr>
              <a:t>lv</a:t>
            </a:r>
            <a:r>
              <a:rPr lang="vi-VN" sz="2400" dirty="0">
                <a:solidFill>
                  <a:srgbClr val="1405D1"/>
                </a:solidFill>
                <a:latin typeface="Arial" pitchFamily="34" charset="0"/>
                <a:cs typeface="Arial" pitchFamily="34" charset="0"/>
              </a:rPr>
              <a:t>-h</a:t>
            </a:r>
            <a:r>
              <a:rPr lang="en-US" sz="2400" baseline="-25000" dirty="0">
                <a:solidFill>
                  <a:srgbClr val="1405D1"/>
                </a:solidFill>
                <a:latin typeface="Arial" pitchFamily="34" charset="0"/>
                <a:cs typeface="Arial" pitchFamily="34" charset="0"/>
              </a:rPr>
              <a:t>đ</a:t>
            </a: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46839434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1938992"/>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a:solidFill>
                  <a:srgbClr val="FF0000"/>
                </a:solidFill>
              </a:rPr>
              <a:t>II. Tính toán chiếu sáng trong nhà</a:t>
            </a:r>
            <a:endParaRPr lang="en-US" sz="2400" b="1" dirty="0">
              <a:solidFill>
                <a:srgbClr val="FF0000"/>
              </a:solidFill>
            </a:endParaRPr>
          </a:p>
          <a:p>
            <a:endParaRPr lang="en-US" sz="2400" b="1" dirty="0"/>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ADDC4836-1931-4CC3-A9C3-C22DDA2518BB}"/>
              </a:ext>
            </a:extLst>
          </p:cNvPr>
          <p:cNvPicPr>
            <a:picLocks noChangeAspect="1"/>
          </p:cNvPicPr>
          <p:nvPr/>
        </p:nvPicPr>
        <p:blipFill>
          <a:blip r:embed="rId3"/>
          <a:stretch>
            <a:fillRect/>
          </a:stretch>
        </p:blipFill>
        <p:spPr>
          <a:xfrm>
            <a:off x="-37292" y="2595209"/>
            <a:ext cx="9144000" cy="3479826"/>
          </a:xfrm>
          <a:prstGeom prst="rect">
            <a:avLst/>
          </a:prstGeom>
        </p:spPr>
      </p:pic>
    </p:spTree>
    <p:extLst>
      <p:ext uri="{BB962C8B-B14F-4D97-AF65-F5344CB8AC3E}">
        <p14:creationId xmlns:p14="http://schemas.microsoft.com/office/powerpoint/2010/main" val="1920074180"/>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12475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r>
              <a:rPr lang="vi-VN" sz="2400" dirty="0">
                <a:solidFill>
                  <a:srgbClr val="1405D1"/>
                </a:solidFill>
                <a:latin typeface="Arial" pitchFamily="34" charset="0"/>
                <a:cs typeface="Arial" pitchFamily="34" charset="0"/>
              </a:rPr>
              <a:t>5. Tỷ số cách cao, ký hiệu là </a:t>
            </a:r>
            <a:r>
              <a:rPr lang="vi-VN" sz="2400" dirty="0">
                <a:solidFill>
                  <a:srgbClr val="1405D1"/>
                </a:solidFill>
                <a:latin typeface="Arial" pitchFamily="34" charset="0"/>
                <a:cs typeface="Arial" pitchFamily="34" charset="0"/>
                <a:sym typeface="Symbol" panose="05050102010706020507" pitchFamily="18" charset="2"/>
              </a:rPr>
              <a:t>: Khoảng cách giữa các đèn là L, chiều cao tính toán là h</a:t>
            </a:r>
            <a:r>
              <a:rPr lang="vi-VN" sz="2400" baseline="-25000" dirty="0">
                <a:solidFill>
                  <a:srgbClr val="1405D1"/>
                </a:solidFill>
                <a:latin typeface="Arial" pitchFamily="34" charset="0"/>
                <a:cs typeface="Arial" pitchFamily="34" charset="0"/>
                <a:sym typeface="Symbol" panose="05050102010706020507" pitchFamily="18" charset="2"/>
              </a:rPr>
              <a:t>tt</a:t>
            </a:r>
            <a:r>
              <a:rPr lang="vi-VN" sz="2400" dirty="0">
                <a:solidFill>
                  <a:srgbClr val="1405D1"/>
                </a:solidFill>
                <a:latin typeface="Arial" pitchFamily="34" charset="0"/>
                <a:cs typeface="Arial" pitchFamily="34" charset="0"/>
                <a:sym typeface="Symbol" panose="05050102010706020507" pitchFamily="18" charset="2"/>
              </a:rPr>
              <a:t> thì =L/ h</a:t>
            </a:r>
            <a:r>
              <a:rPr lang="vi-VN" sz="2400" baseline="-25000" dirty="0">
                <a:solidFill>
                  <a:srgbClr val="1405D1"/>
                </a:solidFill>
                <a:latin typeface="Arial" pitchFamily="34" charset="0"/>
                <a:cs typeface="Arial" pitchFamily="34" charset="0"/>
                <a:sym typeface="Symbol" panose="05050102010706020507" pitchFamily="18" charset="2"/>
              </a:rPr>
              <a:t>tt</a:t>
            </a:r>
          </a:p>
          <a:p>
            <a:pPr algn="just"/>
            <a:endParaRPr lang="vi-VN" sz="2400" baseline="-250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6. Chỉ số hình phòng, ký hiệu là : Phụ thuộc kích thước căn phòng.</a:t>
            </a: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7. Phản xạ của trần tường: phụ thuộc và sự phản xạ ánh sáng của trần, tường, ta đưa ra hệ số phản xạ.</a:t>
            </a:r>
          </a:p>
          <a:p>
            <a:pPr algn="just"/>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15" name="Object 14">
            <a:extLst>
              <a:ext uri="{FF2B5EF4-FFF2-40B4-BE49-F238E27FC236}">
                <a16:creationId xmlns:a16="http://schemas.microsoft.com/office/drawing/2014/main" id="{A6D257B9-E830-42AC-8680-CA84456656B0}"/>
              </a:ext>
            </a:extLst>
          </p:cNvPr>
          <p:cNvGraphicFramePr>
            <a:graphicFrameLocks noChangeAspect="1"/>
          </p:cNvGraphicFramePr>
          <p:nvPr>
            <p:extLst>
              <p:ext uri="{D42A27DB-BD31-4B8C-83A1-F6EECF244321}">
                <p14:modId xmlns:p14="http://schemas.microsoft.com/office/powerpoint/2010/main" val="3673665815"/>
              </p:ext>
            </p:extLst>
          </p:nvPr>
        </p:nvGraphicFramePr>
        <p:xfrm>
          <a:off x="2555776" y="4221088"/>
          <a:ext cx="2549525" cy="876300"/>
        </p:xfrm>
        <a:graphic>
          <a:graphicData uri="http://schemas.openxmlformats.org/presentationml/2006/ole">
            <mc:AlternateContent xmlns:mc="http://schemas.openxmlformats.org/markup-compatibility/2006">
              <mc:Choice xmlns:v="urn:schemas-microsoft-com:vml" Requires="v">
                <p:oleObj name="Equation" r:id="rId3" imgW="1257120" imgH="431640" progId="Equation.DSMT4">
                  <p:embed/>
                </p:oleObj>
              </mc:Choice>
              <mc:Fallback>
                <p:oleObj name="Equation" r:id="rId3" imgW="1257120" imgH="431640" progId="Equation.DSMT4">
                  <p:embed/>
                  <p:pic>
                    <p:nvPicPr>
                      <p:cNvPr id="4" name="Object 3">
                        <a:extLst>
                          <a:ext uri="{FF2B5EF4-FFF2-40B4-BE49-F238E27FC236}">
                            <a16:creationId xmlns:a16="http://schemas.microsoft.com/office/drawing/2014/main" id="{2FEEEC06-0785-41F8-9723-251B9ACAE07C}"/>
                          </a:ext>
                        </a:extLst>
                      </p:cNvPr>
                      <p:cNvPicPr/>
                      <p:nvPr/>
                    </p:nvPicPr>
                    <p:blipFill>
                      <a:blip r:embed="rId4"/>
                      <a:stretch>
                        <a:fillRect/>
                      </a:stretch>
                    </p:blipFill>
                    <p:spPr>
                      <a:xfrm>
                        <a:off x="2555776" y="4221088"/>
                        <a:ext cx="2549525" cy="876300"/>
                      </a:xfrm>
                      <a:prstGeom prst="rect">
                        <a:avLst/>
                      </a:prstGeom>
                    </p:spPr>
                  </p:pic>
                </p:oleObj>
              </mc:Fallback>
            </mc:AlternateContent>
          </a:graphicData>
        </a:graphic>
      </p:graphicFrame>
    </p:spTree>
    <p:extLst>
      <p:ext uri="{BB962C8B-B14F-4D97-AF65-F5344CB8AC3E}">
        <p14:creationId xmlns:p14="http://schemas.microsoft.com/office/powerpoint/2010/main" val="238143829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24786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8. Hệ số dự trữ, ký hiệu K: sau một thời gian, ánh sáng từ đèn phát ra sẽ suy giảm do đó khi tính toán kể thêm hệ số K. Hệ số này được tra bảng theo tiêu chuẩn.</a:t>
            </a:r>
          </a:p>
          <a:p>
            <a:pPr algn="just"/>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6DD1211E-0BA9-4498-A0D2-FF1326B784A2}"/>
              </a:ext>
            </a:extLst>
          </p:cNvPr>
          <p:cNvPicPr>
            <a:picLocks noChangeAspect="1"/>
          </p:cNvPicPr>
          <p:nvPr/>
        </p:nvPicPr>
        <p:blipFill>
          <a:blip r:embed="rId3"/>
          <a:stretch>
            <a:fillRect/>
          </a:stretch>
        </p:blipFill>
        <p:spPr>
          <a:xfrm>
            <a:off x="1619672" y="2420888"/>
            <a:ext cx="6649892" cy="2448272"/>
          </a:xfrm>
          <a:prstGeom prst="rect">
            <a:avLst/>
          </a:prstGeom>
        </p:spPr>
      </p:pic>
    </p:spTree>
    <p:extLst>
      <p:ext uri="{BB962C8B-B14F-4D97-AF65-F5344CB8AC3E}">
        <p14:creationId xmlns:p14="http://schemas.microsoft.com/office/powerpoint/2010/main" val="483154116"/>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1569660"/>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lvl="2" algn="just"/>
            <a:endParaRPr lang="en-US" sz="24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8C76892E-F18B-4BAF-BDD6-FABF789CAEDF}"/>
              </a:ext>
            </a:extLst>
          </p:cNvPr>
          <p:cNvPicPr>
            <a:picLocks noChangeAspect="1"/>
          </p:cNvPicPr>
          <p:nvPr/>
        </p:nvPicPr>
        <p:blipFill>
          <a:blip r:embed="rId3"/>
          <a:stretch>
            <a:fillRect/>
          </a:stretch>
        </p:blipFill>
        <p:spPr>
          <a:xfrm>
            <a:off x="404661" y="2492896"/>
            <a:ext cx="8302927" cy="2376259"/>
          </a:xfrm>
          <a:prstGeom prst="rect">
            <a:avLst/>
          </a:prstGeom>
        </p:spPr>
      </p:pic>
    </p:spTree>
    <p:extLst>
      <p:ext uri="{BB962C8B-B14F-4D97-AF65-F5344CB8AC3E}">
        <p14:creationId xmlns:p14="http://schemas.microsoft.com/office/powerpoint/2010/main" val="253500178"/>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878532"/>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r>
              <a:rPr lang="vi-VN" sz="2400" dirty="0">
                <a:solidFill>
                  <a:srgbClr val="1405D1"/>
                </a:solidFill>
                <a:latin typeface="Arial" pitchFamily="34" charset="0"/>
                <a:cs typeface="Arial" pitchFamily="34" charset="0"/>
              </a:rPr>
              <a:t>9. Bình quân ánh sáng, ký hiệu là Z: Để đảm bảo chiếu sáng đều, độ rọi ở nơi tố</a:t>
            </a:r>
            <a:r>
              <a:rPr lang="en-US" sz="2400" dirty="0" err="1">
                <a:solidFill>
                  <a:srgbClr val="1405D1"/>
                </a:solidFill>
                <a:latin typeface="Arial" pitchFamily="34" charset="0"/>
                <a:cs typeface="Arial" pitchFamily="34" charset="0"/>
              </a:rPr>
              <a:t>i</a:t>
            </a:r>
            <a:r>
              <a:rPr lang="vi-VN" sz="2400" dirty="0">
                <a:solidFill>
                  <a:srgbClr val="1405D1"/>
                </a:solidFill>
                <a:latin typeface="Arial" pitchFamily="34" charset="0"/>
                <a:cs typeface="Arial" pitchFamily="34" charset="0"/>
              </a:rPr>
              <a:t> thiểu cũng gần bằng độ rọi trung bình</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thường</a:t>
            </a:r>
            <a:r>
              <a:rPr lang="en-US" sz="2400" dirty="0">
                <a:solidFill>
                  <a:srgbClr val="1405D1"/>
                </a:solidFill>
                <a:latin typeface="Arial" pitchFamily="34" charset="0"/>
                <a:cs typeface="Arial" pitchFamily="34" charset="0"/>
              </a:rPr>
              <a:t> </a:t>
            </a:r>
            <a:r>
              <a:rPr lang="en-US" sz="2400" dirty="0" err="1">
                <a:solidFill>
                  <a:srgbClr val="1405D1"/>
                </a:solidFill>
                <a:latin typeface="Arial" pitchFamily="34" charset="0"/>
                <a:cs typeface="Arial" pitchFamily="34" charset="0"/>
              </a:rPr>
              <a:t>chọn</a:t>
            </a:r>
            <a:r>
              <a:rPr lang="en-US" sz="2400" dirty="0">
                <a:solidFill>
                  <a:srgbClr val="1405D1"/>
                </a:solidFill>
                <a:latin typeface="Arial" pitchFamily="34" charset="0"/>
                <a:cs typeface="Arial" pitchFamily="34" charset="0"/>
              </a:rPr>
              <a:t> Z=0,8-0,9</a:t>
            </a:r>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10. Hệ số lợi dụng quang thông U: là tỷ số giữa quang thông làm việc nhận được so với quang thông tổng của các nguồn sáng phát ra. Trị số này tra theo tiêu chuẩn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chỉ</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15" name="Object 14">
            <a:extLst>
              <a:ext uri="{FF2B5EF4-FFF2-40B4-BE49-F238E27FC236}">
                <a16:creationId xmlns:a16="http://schemas.microsoft.com/office/drawing/2014/main" id="{A6D257B9-E830-42AC-8680-CA84456656B0}"/>
              </a:ext>
            </a:extLst>
          </p:cNvPr>
          <p:cNvGraphicFramePr>
            <a:graphicFrameLocks noChangeAspect="1"/>
          </p:cNvGraphicFramePr>
          <p:nvPr>
            <p:extLst>
              <p:ext uri="{D42A27DB-BD31-4B8C-83A1-F6EECF244321}">
                <p14:modId xmlns:p14="http://schemas.microsoft.com/office/powerpoint/2010/main" val="3549941575"/>
              </p:ext>
            </p:extLst>
          </p:nvPr>
        </p:nvGraphicFramePr>
        <p:xfrm>
          <a:off x="3565221" y="3429000"/>
          <a:ext cx="1184275" cy="928687"/>
        </p:xfrm>
        <a:graphic>
          <a:graphicData uri="http://schemas.openxmlformats.org/presentationml/2006/ole">
            <mc:AlternateContent xmlns:mc="http://schemas.openxmlformats.org/markup-compatibility/2006">
              <mc:Choice xmlns:v="urn:schemas-microsoft-com:vml" Requires="v">
                <p:oleObj name="Equation" r:id="rId3" imgW="583920" imgH="457200" progId="Equation.DSMT4">
                  <p:embed/>
                </p:oleObj>
              </mc:Choice>
              <mc:Fallback>
                <p:oleObj name="Equation" r:id="rId3" imgW="583920" imgH="457200" progId="Equation.DSMT4">
                  <p:embed/>
                  <p:pic>
                    <p:nvPicPr>
                      <p:cNvPr id="15" name="Object 14">
                        <a:extLst>
                          <a:ext uri="{FF2B5EF4-FFF2-40B4-BE49-F238E27FC236}">
                            <a16:creationId xmlns:a16="http://schemas.microsoft.com/office/drawing/2014/main" id="{A6D257B9-E830-42AC-8680-CA84456656B0}"/>
                          </a:ext>
                        </a:extLst>
                      </p:cNvPr>
                      <p:cNvPicPr/>
                      <p:nvPr/>
                    </p:nvPicPr>
                    <p:blipFill>
                      <a:blip r:embed="rId4"/>
                      <a:stretch>
                        <a:fillRect/>
                      </a:stretch>
                    </p:blipFill>
                    <p:spPr>
                      <a:xfrm>
                        <a:off x="3565221" y="3429000"/>
                        <a:ext cx="1184275" cy="928687"/>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720C5571-7546-40CD-8284-E50A563F30CB}"/>
              </a:ext>
            </a:extLst>
          </p:cNvPr>
          <p:cNvGraphicFramePr>
            <a:graphicFrameLocks noChangeAspect="1"/>
          </p:cNvGraphicFramePr>
          <p:nvPr>
            <p:extLst>
              <p:ext uri="{D42A27DB-BD31-4B8C-83A1-F6EECF244321}">
                <p14:modId xmlns:p14="http://schemas.microsoft.com/office/powerpoint/2010/main" val="1501839533"/>
              </p:ext>
            </p:extLst>
          </p:nvPr>
        </p:nvGraphicFramePr>
        <p:xfrm>
          <a:off x="2784489" y="5810250"/>
          <a:ext cx="3500438" cy="876300"/>
        </p:xfrm>
        <a:graphic>
          <a:graphicData uri="http://schemas.openxmlformats.org/presentationml/2006/ole">
            <mc:AlternateContent xmlns:mc="http://schemas.openxmlformats.org/markup-compatibility/2006">
              <mc:Choice xmlns:v="urn:schemas-microsoft-com:vml" Requires="v">
                <p:oleObj name="Equation" r:id="rId5" imgW="1726920" imgH="431640" progId="Equation.DSMT4">
                  <p:embed/>
                </p:oleObj>
              </mc:Choice>
              <mc:Fallback>
                <p:oleObj name="Equation" r:id="rId5" imgW="1726920" imgH="431640" progId="Equation.DSMT4">
                  <p:embed/>
                  <p:pic>
                    <p:nvPicPr>
                      <p:cNvPr id="15" name="Object 14">
                        <a:extLst>
                          <a:ext uri="{FF2B5EF4-FFF2-40B4-BE49-F238E27FC236}">
                            <a16:creationId xmlns:a16="http://schemas.microsoft.com/office/drawing/2014/main" id="{A6D257B9-E830-42AC-8680-CA84456656B0}"/>
                          </a:ext>
                        </a:extLst>
                      </p:cNvPr>
                      <p:cNvPicPr/>
                      <p:nvPr/>
                    </p:nvPicPr>
                    <p:blipFill>
                      <a:blip r:embed="rId6"/>
                      <a:stretch>
                        <a:fillRect/>
                      </a:stretch>
                    </p:blipFill>
                    <p:spPr>
                      <a:xfrm>
                        <a:off x="2784489" y="5810250"/>
                        <a:ext cx="3500438" cy="876300"/>
                      </a:xfrm>
                      <a:prstGeom prst="rect">
                        <a:avLst/>
                      </a:prstGeom>
                    </p:spPr>
                  </p:pic>
                </p:oleObj>
              </mc:Fallback>
            </mc:AlternateContent>
          </a:graphicData>
        </a:graphic>
      </p:graphicFrame>
    </p:spTree>
    <p:extLst>
      <p:ext uri="{BB962C8B-B14F-4D97-AF65-F5344CB8AC3E}">
        <p14:creationId xmlns:p14="http://schemas.microsoft.com/office/powerpoint/2010/main" val="404399736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79CD91-68D5-46D2-91D0-2637EB334CF8}"/>
              </a:ext>
            </a:extLst>
          </p:cNvPr>
          <p:cNvPicPr>
            <a:picLocks noChangeAspect="1"/>
          </p:cNvPicPr>
          <p:nvPr/>
        </p:nvPicPr>
        <p:blipFill>
          <a:blip r:embed="rId2"/>
          <a:stretch>
            <a:fillRect/>
          </a:stretch>
        </p:blipFill>
        <p:spPr>
          <a:xfrm>
            <a:off x="-13665" y="0"/>
            <a:ext cx="9157665" cy="5708072"/>
          </a:xfrm>
          <a:prstGeom prst="rect">
            <a:avLst/>
          </a:prstGeom>
        </p:spPr>
      </p:pic>
    </p:spTree>
    <p:extLst>
      <p:ext uri="{BB962C8B-B14F-4D97-AF65-F5344CB8AC3E}">
        <p14:creationId xmlns:p14="http://schemas.microsoft.com/office/powerpoint/2010/main" val="3822507746"/>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247864"/>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r>
              <a:rPr lang="vi-VN" sz="2400" dirty="0">
                <a:solidFill>
                  <a:srgbClr val="1405D1"/>
                </a:solidFill>
                <a:latin typeface="Arial" pitchFamily="34" charset="0"/>
                <a:cs typeface="Arial" pitchFamily="34" charset="0"/>
              </a:rPr>
              <a:t>11. Tính quang thông trong toàn phòng</a:t>
            </a:r>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12. Tính số lượng bóng đèn:.</a:t>
            </a: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r>
              <a:rPr lang="vi-VN" sz="2400" dirty="0">
                <a:solidFill>
                  <a:srgbClr val="1405D1"/>
                </a:solidFill>
                <a:latin typeface="Arial" pitchFamily="34" charset="0"/>
                <a:cs typeface="Arial" pitchFamily="34" charset="0"/>
                <a:sym typeface="Symbol" panose="05050102010706020507" pitchFamily="18" charset="2"/>
              </a:rPr>
              <a:t>  Sau cùng xác định vị trí lắp đặt đèn.</a:t>
            </a:r>
          </a:p>
          <a:p>
            <a:pPr algn="just"/>
            <a:endParaRPr lang="vi-VN" sz="2400" baseline="-250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15" name="Object 14">
            <a:extLst>
              <a:ext uri="{FF2B5EF4-FFF2-40B4-BE49-F238E27FC236}">
                <a16:creationId xmlns:a16="http://schemas.microsoft.com/office/drawing/2014/main" id="{A6D257B9-E830-42AC-8680-CA84456656B0}"/>
              </a:ext>
            </a:extLst>
          </p:cNvPr>
          <p:cNvGraphicFramePr>
            <a:graphicFrameLocks noChangeAspect="1"/>
          </p:cNvGraphicFramePr>
          <p:nvPr>
            <p:extLst>
              <p:ext uri="{D42A27DB-BD31-4B8C-83A1-F6EECF244321}">
                <p14:modId xmlns:p14="http://schemas.microsoft.com/office/powerpoint/2010/main" val="80430737"/>
              </p:ext>
            </p:extLst>
          </p:nvPr>
        </p:nvGraphicFramePr>
        <p:xfrm>
          <a:off x="2016125" y="3028950"/>
          <a:ext cx="3398838" cy="798513"/>
        </p:xfrm>
        <a:graphic>
          <a:graphicData uri="http://schemas.openxmlformats.org/presentationml/2006/ole">
            <mc:AlternateContent xmlns:mc="http://schemas.openxmlformats.org/markup-compatibility/2006">
              <mc:Choice xmlns:v="urn:schemas-microsoft-com:vml" Requires="v">
                <p:oleObj name="Equation" r:id="rId3" imgW="1676160" imgH="393480" progId="Equation.DSMT4">
                  <p:embed/>
                </p:oleObj>
              </mc:Choice>
              <mc:Fallback>
                <p:oleObj name="Equation" r:id="rId3" imgW="1676160" imgH="393480" progId="Equation.DSMT4">
                  <p:embed/>
                  <p:pic>
                    <p:nvPicPr>
                      <p:cNvPr id="15" name="Object 14">
                        <a:extLst>
                          <a:ext uri="{FF2B5EF4-FFF2-40B4-BE49-F238E27FC236}">
                            <a16:creationId xmlns:a16="http://schemas.microsoft.com/office/drawing/2014/main" id="{A6D257B9-E830-42AC-8680-CA84456656B0}"/>
                          </a:ext>
                        </a:extLst>
                      </p:cNvPr>
                      <p:cNvPicPr/>
                      <p:nvPr/>
                    </p:nvPicPr>
                    <p:blipFill>
                      <a:blip r:embed="rId4"/>
                      <a:stretch>
                        <a:fillRect/>
                      </a:stretch>
                    </p:blipFill>
                    <p:spPr>
                      <a:xfrm>
                        <a:off x="2016125" y="3028950"/>
                        <a:ext cx="3398838" cy="798513"/>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DDA428F-BFA8-410D-BEB6-D49B5E2968AD}"/>
              </a:ext>
            </a:extLst>
          </p:cNvPr>
          <p:cNvGraphicFramePr>
            <a:graphicFrameLocks noChangeAspect="1"/>
          </p:cNvGraphicFramePr>
          <p:nvPr>
            <p:extLst>
              <p:ext uri="{D42A27DB-BD31-4B8C-83A1-F6EECF244321}">
                <p14:modId xmlns:p14="http://schemas.microsoft.com/office/powerpoint/2010/main" val="2369945950"/>
              </p:ext>
            </p:extLst>
          </p:nvPr>
        </p:nvGraphicFramePr>
        <p:xfrm>
          <a:off x="2244725" y="4524375"/>
          <a:ext cx="1703388" cy="1123950"/>
        </p:xfrm>
        <a:graphic>
          <a:graphicData uri="http://schemas.openxmlformats.org/presentationml/2006/ole">
            <mc:AlternateContent xmlns:mc="http://schemas.openxmlformats.org/markup-compatibility/2006">
              <mc:Choice xmlns:v="urn:schemas-microsoft-com:vml" Requires="v">
                <p:oleObj name="Equation" r:id="rId5" imgW="711000" imgH="469800" progId="Equation.DSMT4">
                  <p:embed/>
                </p:oleObj>
              </mc:Choice>
              <mc:Fallback>
                <p:oleObj name="Equation" r:id="rId5" imgW="711000" imgH="469800" progId="Equation.DSMT4">
                  <p:embed/>
                  <p:pic>
                    <p:nvPicPr>
                      <p:cNvPr id="15" name="Object 14">
                        <a:extLst>
                          <a:ext uri="{FF2B5EF4-FFF2-40B4-BE49-F238E27FC236}">
                            <a16:creationId xmlns:a16="http://schemas.microsoft.com/office/drawing/2014/main" id="{A6D257B9-E830-42AC-8680-CA84456656B0}"/>
                          </a:ext>
                        </a:extLst>
                      </p:cNvPr>
                      <p:cNvPicPr/>
                      <p:nvPr/>
                    </p:nvPicPr>
                    <p:blipFill>
                      <a:blip r:embed="rId6"/>
                      <a:stretch>
                        <a:fillRect/>
                      </a:stretch>
                    </p:blipFill>
                    <p:spPr>
                      <a:xfrm>
                        <a:off x="2244725" y="4524375"/>
                        <a:ext cx="1703388" cy="1123950"/>
                      </a:xfrm>
                      <a:prstGeom prst="rect">
                        <a:avLst/>
                      </a:prstGeom>
                    </p:spPr>
                  </p:pic>
                </p:oleObj>
              </mc:Fallback>
            </mc:AlternateContent>
          </a:graphicData>
        </a:graphic>
      </p:graphicFrame>
    </p:spTree>
    <p:extLst>
      <p:ext uri="{BB962C8B-B14F-4D97-AF65-F5344CB8AC3E}">
        <p14:creationId xmlns:p14="http://schemas.microsoft.com/office/powerpoint/2010/main" val="107531748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632311"/>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Tính</a:t>
            </a:r>
            <a:r>
              <a:rPr lang="en-US" sz="2400" b="1" dirty="0">
                <a:solidFill>
                  <a:srgbClr val="FF0000"/>
                </a:solidFill>
              </a:rPr>
              <a:t> </a:t>
            </a:r>
            <a:r>
              <a:rPr lang="en-US" sz="2400" b="1" dirty="0" err="1">
                <a:solidFill>
                  <a:srgbClr val="FF0000"/>
                </a:solidFill>
              </a:rPr>
              <a:t>toán</a:t>
            </a:r>
            <a:r>
              <a:rPr lang="en-US" sz="2400" b="1" dirty="0">
                <a:solidFill>
                  <a:srgbClr val="FF0000"/>
                </a:solidFill>
              </a:rPr>
              <a:t> </a:t>
            </a:r>
            <a:r>
              <a:rPr lang="en-US" sz="2400" b="1" dirty="0" err="1">
                <a:solidFill>
                  <a:srgbClr val="FF0000"/>
                </a:solidFill>
              </a:rPr>
              <a:t>chiếu</a:t>
            </a:r>
            <a:r>
              <a:rPr lang="en-US" sz="2400" b="1" dirty="0">
                <a:solidFill>
                  <a:srgbClr val="FF0000"/>
                </a:solidFill>
              </a:rPr>
              <a:t> </a:t>
            </a:r>
            <a:r>
              <a:rPr lang="en-US" sz="2400" b="1" dirty="0" err="1">
                <a:solidFill>
                  <a:srgbClr val="FF0000"/>
                </a:solidFill>
              </a:rPr>
              <a:t>sáng</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endParaRPr lang="en-US" sz="2400" b="1" dirty="0"/>
          </a:p>
          <a:p>
            <a:pPr algn="just"/>
            <a:r>
              <a:rPr lang="vi-VN" sz="2400" dirty="0">
                <a:solidFill>
                  <a:srgbClr val="FF0000"/>
                </a:solidFill>
                <a:latin typeface="Arial" pitchFamily="34" charset="0"/>
                <a:cs typeface="Arial" pitchFamily="34" charset="0"/>
                <a:sym typeface="Symbol" panose="05050102010706020507" pitchFamily="18" charset="2"/>
              </a:rPr>
              <a:t>Ví dụ: </a:t>
            </a:r>
            <a:r>
              <a:rPr lang="vi-VN" sz="2400" dirty="0">
                <a:solidFill>
                  <a:srgbClr val="1405D1"/>
                </a:solidFill>
                <a:latin typeface="Arial" pitchFamily="34" charset="0"/>
                <a:cs typeface="Arial" pitchFamily="34" charset="0"/>
                <a:sym typeface="Symbol" panose="05050102010706020507" pitchFamily="18" charset="2"/>
              </a:rPr>
              <a:t>Một </a:t>
            </a:r>
            <a:r>
              <a:rPr lang="en-US" sz="2400" dirty="0" err="1">
                <a:solidFill>
                  <a:srgbClr val="1405D1"/>
                </a:solidFill>
                <a:latin typeface="Arial" pitchFamily="34" charset="0"/>
                <a:cs typeface="Arial" pitchFamily="34" charset="0"/>
                <a:sym typeface="Symbol" panose="05050102010706020507" pitchFamily="18" charset="2"/>
              </a:rPr>
              <a:t>văn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thước</a:t>
            </a:r>
            <a:r>
              <a:rPr lang="vi-VN" sz="2400" dirty="0">
                <a:solidFill>
                  <a:srgbClr val="1405D1"/>
                </a:solidFill>
                <a:latin typeface="Arial" pitchFamily="34" charset="0"/>
                <a:cs typeface="Arial" pitchFamily="34" charset="0"/>
                <a:sym typeface="Symbol" panose="05050102010706020507" pitchFamily="18" charset="2"/>
              </a:rPr>
              <a:t>: dài 12m, rộng 6</a:t>
            </a:r>
            <a:r>
              <a:rPr lang="en-US" sz="2400" dirty="0">
                <a:solidFill>
                  <a:srgbClr val="1405D1"/>
                </a:solidFill>
                <a:latin typeface="Arial" pitchFamily="34" charset="0"/>
                <a:cs typeface="Arial" pitchFamily="34" charset="0"/>
                <a:sym typeface="Symbol" panose="05050102010706020507" pitchFamily="18" charset="2"/>
              </a:rPr>
              <a:t>m</a:t>
            </a:r>
            <a:r>
              <a:rPr lang="vi-VN" sz="2400" dirty="0">
                <a:solidFill>
                  <a:srgbClr val="1405D1"/>
                </a:solidFill>
                <a:latin typeface="Arial" pitchFamily="34" charset="0"/>
                <a:cs typeface="Arial" pitchFamily="34" charset="0"/>
                <a:sym typeface="Symbol" panose="05050102010706020507" pitchFamily="18" charset="2"/>
              </a:rPr>
              <a:t>, cao 3,5m. Trần tường đều sơn trắng. Phòng sử dụng đèn huỳnh quang 1,2m, công suất 40W, điện áp 220V, treo cách trần nhà 0.2m. Chiều cao bàn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việc</a:t>
            </a:r>
            <a:r>
              <a:rPr lang="vi-VN" sz="2400" dirty="0">
                <a:solidFill>
                  <a:srgbClr val="1405D1"/>
                </a:solidFill>
                <a:latin typeface="Arial" pitchFamily="34" charset="0"/>
                <a:cs typeface="Arial" pitchFamily="34" charset="0"/>
                <a:sym typeface="Symbol" panose="05050102010706020507" pitchFamily="18" charset="2"/>
              </a:rPr>
              <a:t> là 0,8m. Tính số đèn và vẽ mặt bằng bố trí đèn cho </a:t>
            </a:r>
            <a:r>
              <a:rPr lang="en-US" sz="2400" dirty="0" err="1">
                <a:solidFill>
                  <a:srgbClr val="1405D1"/>
                </a:solidFill>
                <a:latin typeface="Arial" pitchFamily="34" charset="0"/>
                <a:cs typeface="Arial" pitchFamily="34" charset="0"/>
                <a:sym typeface="Symbol" panose="05050102010706020507" pitchFamily="18" charset="2"/>
              </a:rPr>
              <a:t>văn</a:t>
            </a:r>
            <a:r>
              <a:rPr lang="en-US" sz="2400" dirty="0">
                <a:solidFill>
                  <a:srgbClr val="1405D1"/>
                </a:solidFill>
                <a:latin typeface="Arial" pitchFamily="34" charset="0"/>
                <a:cs typeface="Arial" pitchFamily="34" charset="0"/>
                <a:sym typeface="Symbol" panose="05050102010706020507" pitchFamily="18" charset="2"/>
              </a:rPr>
              <a:t> </a:t>
            </a:r>
            <a:r>
              <a:rPr lang="vi-VN" sz="2400" dirty="0">
                <a:solidFill>
                  <a:srgbClr val="1405D1"/>
                </a:solidFill>
                <a:latin typeface="Arial" pitchFamily="34" charset="0"/>
                <a:cs typeface="Arial" pitchFamily="34" charset="0"/>
                <a:sym typeface="Symbol" panose="05050102010706020507" pitchFamily="18" charset="2"/>
              </a:rPr>
              <a:t>phòng đó.</a:t>
            </a:r>
            <a:endParaRPr lang="vi-VN" sz="2400" dirty="0">
              <a:solidFill>
                <a:srgbClr val="FF0000"/>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D7908FC3-3632-4CAE-A92C-634DC2F73C86}"/>
              </a:ext>
            </a:extLst>
          </p:cNvPr>
          <p:cNvPicPr>
            <a:picLocks noChangeAspect="1"/>
          </p:cNvPicPr>
          <p:nvPr/>
        </p:nvPicPr>
        <p:blipFill>
          <a:blip r:embed="rId3"/>
          <a:stretch>
            <a:fillRect/>
          </a:stretch>
        </p:blipFill>
        <p:spPr>
          <a:xfrm>
            <a:off x="1591984" y="4502717"/>
            <a:ext cx="5960031" cy="2155158"/>
          </a:xfrm>
          <a:prstGeom prst="rect">
            <a:avLst/>
          </a:prstGeom>
        </p:spPr>
      </p:pic>
    </p:spTree>
    <p:extLst>
      <p:ext uri="{BB962C8B-B14F-4D97-AF65-F5344CB8AC3E}">
        <p14:creationId xmlns:p14="http://schemas.microsoft.com/office/powerpoint/2010/main" val="278390311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16" name="Picture 15">
            <a:extLst>
              <a:ext uri="{FF2B5EF4-FFF2-40B4-BE49-F238E27FC236}">
                <a16:creationId xmlns:a16="http://schemas.microsoft.com/office/drawing/2014/main" id="{CE2C27DD-B508-47E3-9CD2-16B565484A1A}"/>
              </a:ext>
            </a:extLst>
          </p:cNvPr>
          <p:cNvPicPr>
            <a:picLocks noChangeAspect="1"/>
          </p:cNvPicPr>
          <p:nvPr/>
        </p:nvPicPr>
        <p:blipFill>
          <a:blip r:embed="rId3"/>
          <a:stretch>
            <a:fillRect/>
          </a:stretch>
        </p:blipFill>
        <p:spPr>
          <a:xfrm>
            <a:off x="179388" y="1193279"/>
            <a:ext cx="8964488" cy="4920671"/>
          </a:xfrm>
          <a:prstGeom prst="rect">
            <a:avLst/>
          </a:prstGeom>
        </p:spPr>
      </p:pic>
    </p:spTree>
    <p:extLst>
      <p:ext uri="{BB962C8B-B14F-4D97-AF65-F5344CB8AC3E}">
        <p14:creationId xmlns:p14="http://schemas.microsoft.com/office/powerpoint/2010/main" val="517820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5" name="Picture 4">
            <a:extLst>
              <a:ext uri="{FF2B5EF4-FFF2-40B4-BE49-F238E27FC236}">
                <a16:creationId xmlns:a16="http://schemas.microsoft.com/office/drawing/2014/main" id="{A5272A75-C687-4625-ADBB-EC90DAC61297}"/>
              </a:ext>
            </a:extLst>
          </p:cNvPr>
          <p:cNvPicPr>
            <a:picLocks noChangeAspect="1"/>
          </p:cNvPicPr>
          <p:nvPr/>
        </p:nvPicPr>
        <p:blipFill>
          <a:blip r:embed="rId3"/>
          <a:stretch>
            <a:fillRect/>
          </a:stretch>
        </p:blipFill>
        <p:spPr>
          <a:xfrm>
            <a:off x="484265" y="1246187"/>
            <a:ext cx="5238095" cy="5133333"/>
          </a:xfrm>
          <a:prstGeom prst="rect">
            <a:avLst/>
          </a:prstGeom>
        </p:spPr>
      </p:pic>
      <p:sp>
        <p:nvSpPr>
          <p:cNvPr id="18" name="TextBox 17">
            <a:extLst>
              <a:ext uri="{FF2B5EF4-FFF2-40B4-BE49-F238E27FC236}">
                <a16:creationId xmlns:a16="http://schemas.microsoft.com/office/drawing/2014/main" id="{E9CF27EA-38F9-4E50-8D73-2D43D71CC9EA}"/>
              </a:ext>
            </a:extLst>
          </p:cNvPr>
          <p:cNvSpPr txBox="1"/>
          <p:nvPr/>
        </p:nvSpPr>
        <p:spPr>
          <a:xfrm>
            <a:off x="5764511" y="2782669"/>
            <a:ext cx="3168352" cy="646331"/>
          </a:xfrm>
          <a:prstGeom prst="rect">
            <a:avLst/>
          </a:prstGeom>
          <a:noFill/>
        </p:spPr>
        <p:txBody>
          <a:bodyPr wrap="square">
            <a:spAutoFit/>
          </a:bodyPr>
          <a:lstStyle/>
          <a:p>
            <a:pPr algn="just"/>
            <a:r>
              <a:rPr lang="en-US" sz="1800">
                <a:solidFill>
                  <a:srgbClr val="1405D1"/>
                </a:solidFill>
                <a:latin typeface="Arial" pitchFamily="34" charset="0"/>
                <a:cs typeface="Arial" pitchFamily="34" charset="0"/>
              </a:rPr>
              <a:t>Nhà máy nhiệt điện Trà Nóc TP. Cần Thơ</a:t>
            </a:r>
            <a:endParaRPr lang="en-US" sz="18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470070696"/>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a:extLst>
              <a:ext uri="{FF2B5EF4-FFF2-40B4-BE49-F238E27FC236}">
                <a16:creationId xmlns:a16="http://schemas.microsoft.com/office/drawing/2014/main" id="{7658EF1C-1398-4623-A674-E9F3BDB87859}"/>
              </a:ext>
            </a:extLst>
          </p:cNvPr>
          <p:cNvPicPr>
            <a:picLocks noChangeAspect="1"/>
          </p:cNvPicPr>
          <p:nvPr/>
        </p:nvPicPr>
        <p:blipFill>
          <a:blip r:embed="rId3"/>
          <a:stretch>
            <a:fillRect/>
          </a:stretch>
        </p:blipFill>
        <p:spPr>
          <a:xfrm>
            <a:off x="507285" y="1171575"/>
            <a:ext cx="8129430" cy="3755504"/>
          </a:xfrm>
          <a:prstGeom prst="rect">
            <a:avLst/>
          </a:prstGeom>
        </p:spPr>
      </p:pic>
    </p:spTree>
    <p:extLst>
      <p:ext uri="{BB962C8B-B14F-4D97-AF65-F5344CB8AC3E}">
        <p14:creationId xmlns:p14="http://schemas.microsoft.com/office/powerpoint/2010/main" val="4012053389"/>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15" name="Picture 14">
            <a:extLst>
              <a:ext uri="{FF2B5EF4-FFF2-40B4-BE49-F238E27FC236}">
                <a16:creationId xmlns:a16="http://schemas.microsoft.com/office/drawing/2014/main" id="{64AD2918-0CE4-4226-9960-3DC86634F655}"/>
              </a:ext>
            </a:extLst>
          </p:cNvPr>
          <p:cNvPicPr>
            <a:picLocks noChangeAspect="1"/>
          </p:cNvPicPr>
          <p:nvPr/>
        </p:nvPicPr>
        <p:blipFill>
          <a:blip r:embed="rId3"/>
          <a:stretch>
            <a:fillRect/>
          </a:stretch>
        </p:blipFill>
        <p:spPr>
          <a:xfrm>
            <a:off x="478619" y="1219200"/>
            <a:ext cx="8139229" cy="5073270"/>
          </a:xfrm>
          <a:prstGeom prst="rect">
            <a:avLst/>
          </a:prstGeom>
        </p:spPr>
      </p:pic>
    </p:spTree>
    <p:extLst>
      <p:ext uri="{BB962C8B-B14F-4D97-AF65-F5344CB8AC3E}">
        <p14:creationId xmlns:p14="http://schemas.microsoft.com/office/powerpoint/2010/main" val="3294602801"/>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1F532D-9E01-494C-884F-9D686497B303}"/>
              </a:ext>
            </a:extLst>
          </p:cNvPr>
          <p:cNvPicPr>
            <a:picLocks noChangeAspect="1"/>
          </p:cNvPicPr>
          <p:nvPr/>
        </p:nvPicPr>
        <p:blipFill>
          <a:blip r:embed="rId2"/>
          <a:stretch>
            <a:fillRect/>
          </a:stretch>
        </p:blipFill>
        <p:spPr>
          <a:xfrm>
            <a:off x="1010095" y="2780928"/>
            <a:ext cx="7123809" cy="2942857"/>
          </a:xfrm>
          <a:prstGeom prst="rect">
            <a:avLst/>
          </a:prstGeom>
        </p:spPr>
      </p:pic>
      <p:pic>
        <p:nvPicPr>
          <p:cNvPr id="4" name="Picture 3">
            <a:extLst>
              <a:ext uri="{FF2B5EF4-FFF2-40B4-BE49-F238E27FC236}">
                <a16:creationId xmlns:a16="http://schemas.microsoft.com/office/drawing/2014/main" id="{4EC9A981-39A4-4E32-997C-4B4D03ECA900}"/>
              </a:ext>
            </a:extLst>
          </p:cNvPr>
          <p:cNvPicPr>
            <a:picLocks noChangeAspect="1"/>
          </p:cNvPicPr>
          <p:nvPr/>
        </p:nvPicPr>
        <p:blipFill>
          <a:blip r:embed="rId3"/>
          <a:stretch>
            <a:fillRect/>
          </a:stretch>
        </p:blipFill>
        <p:spPr>
          <a:xfrm>
            <a:off x="1006151" y="1013826"/>
            <a:ext cx="7038095" cy="1771429"/>
          </a:xfrm>
          <a:prstGeom prst="rect">
            <a:avLst/>
          </a:prstGeom>
        </p:spPr>
      </p:pic>
    </p:spTree>
    <p:extLst>
      <p:ext uri="{BB962C8B-B14F-4D97-AF65-F5344CB8AC3E}">
        <p14:creationId xmlns:p14="http://schemas.microsoft.com/office/powerpoint/2010/main" val="3812278912"/>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5632311"/>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1: </a:t>
            </a:r>
          </a:p>
          <a:p>
            <a:pPr algn="just"/>
            <a:r>
              <a:rPr lang="en-US" sz="2400" dirty="0">
                <a:solidFill>
                  <a:srgbClr val="FF0000"/>
                </a:solidFill>
                <a:latin typeface="Arial" pitchFamily="34" charset="0"/>
                <a:cs typeface="Arial" pitchFamily="34" charset="0"/>
                <a:sym typeface="Symbol" panose="05050102010706020507" pitchFamily="18" charset="2"/>
              </a:rPr>
              <a:t>	</a:t>
            </a:r>
          </a:p>
          <a:p>
            <a:pPr algn="just"/>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tìm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rọi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E</a:t>
            </a:r>
            <a:r>
              <a:rPr lang="en-US" sz="2400" baseline="-25000" dirty="0" err="1">
                <a:solidFill>
                  <a:srgbClr val="1405D1"/>
                </a:solidFill>
                <a:latin typeface="Arial" pitchFamily="34" charset="0"/>
                <a:cs typeface="Arial" pitchFamily="34" charset="0"/>
                <a:sym typeface="Symbol" panose="05050102010706020507" pitchFamily="18" charset="2"/>
              </a:rPr>
              <a:t>min</a:t>
            </a:r>
            <a:r>
              <a:rPr lang="en-US" sz="2400" dirty="0">
                <a:solidFill>
                  <a:srgbClr val="1405D1"/>
                </a:solidFill>
                <a:latin typeface="Arial" pitchFamily="34" charset="0"/>
                <a:cs typeface="Arial" pitchFamily="34" charset="0"/>
                <a:sym typeface="Symbol" panose="05050102010706020507" pitchFamily="18" charset="2"/>
              </a:rPr>
              <a:t>=200 lux.</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2</a:t>
            </a:r>
            <a:r>
              <a:rPr lang="en-US" sz="2400" dirty="0">
                <a:solidFill>
                  <a:srgbClr val="1405D1"/>
                </a:solidFill>
                <a:latin typeface="Arial" pitchFamily="34" charset="0"/>
                <a:cs typeface="Arial" pitchFamily="34" charset="0"/>
                <a:sym typeface="Symbol" panose="05050102010706020507" pitchFamily="18" charset="2"/>
              </a:rPr>
              <a:t>:</a:t>
            </a:r>
          </a:p>
          <a:p>
            <a:pPr lvl="1"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toán</a:t>
            </a:r>
            <a:r>
              <a:rPr lang="en-US" sz="2400" dirty="0">
                <a:solidFill>
                  <a:srgbClr val="1405D1"/>
                </a:solidFill>
                <a:latin typeface="Arial" pitchFamily="34" charset="0"/>
                <a:cs typeface="Arial" pitchFamily="34" charset="0"/>
                <a:sym typeface="Symbol" panose="05050102010706020507" pitchFamily="18" charset="2"/>
              </a:rPr>
              <a:t>: </a:t>
            </a:r>
          </a:p>
          <a:p>
            <a:pPr lvl="1" algn="just"/>
            <a:r>
              <a:rPr lang="en-US" sz="2400" dirty="0">
                <a:solidFill>
                  <a:srgbClr val="1405D1"/>
                </a:solidFill>
                <a:latin typeface="Arial" pitchFamily="34" charset="0"/>
                <a:cs typeface="Arial" pitchFamily="34" charset="0"/>
                <a:sym typeface="Symbol" panose="05050102010706020507" pitchFamily="18" charset="2"/>
              </a:rPr>
              <a:t> </a:t>
            </a: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3: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4</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chỉ</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5" name="Object 4">
            <a:extLst>
              <a:ext uri="{FF2B5EF4-FFF2-40B4-BE49-F238E27FC236}">
                <a16:creationId xmlns:a16="http://schemas.microsoft.com/office/drawing/2014/main" id="{268B5BF7-65E0-41F8-B47D-D5C5E8644BAA}"/>
              </a:ext>
            </a:extLst>
          </p:cNvPr>
          <p:cNvGraphicFramePr>
            <a:graphicFrameLocks noChangeAspect="1"/>
          </p:cNvGraphicFramePr>
          <p:nvPr>
            <p:extLst>
              <p:ext uri="{D42A27DB-BD31-4B8C-83A1-F6EECF244321}">
                <p14:modId xmlns:p14="http://schemas.microsoft.com/office/powerpoint/2010/main" val="1025127633"/>
              </p:ext>
            </p:extLst>
          </p:nvPr>
        </p:nvGraphicFramePr>
        <p:xfrm>
          <a:off x="4775392" y="3278074"/>
          <a:ext cx="3668408" cy="504056"/>
        </p:xfrm>
        <a:graphic>
          <a:graphicData uri="http://schemas.openxmlformats.org/presentationml/2006/ole">
            <mc:AlternateContent xmlns:mc="http://schemas.openxmlformats.org/markup-compatibility/2006">
              <mc:Choice xmlns:v="urn:schemas-microsoft-com:vml" Requires="v">
                <p:oleObj name="Equation" r:id="rId3" imgW="1663560" imgH="228600" progId="Equation.DSMT4">
                  <p:embed/>
                </p:oleObj>
              </mc:Choice>
              <mc:Fallback>
                <p:oleObj name="Equation" r:id="rId3" imgW="1663560" imgH="228600" progId="Equation.DSMT4">
                  <p:embed/>
                  <p:pic>
                    <p:nvPicPr>
                      <p:cNvPr id="0" name=""/>
                      <p:cNvPicPr/>
                      <p:nvPr/>
                    </p:nvPicPr>
                    <p:blipFill>
                      <a:blip r:embed="rId4"/>
                      <a:stretch>
                        <a:fillRect/>
                      </a:stretch>
                    </p:blipFill>
                    <p:spPr>
                      <a:xfrm>
                        <a:off x="4775392" y="3278074"/>
                        <a:ext cx="3668408" cy="504056"/>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AB1382A-499B-45D1-9D78-DF3BA3F9BAD1}"/>
              </a:ext>
            </a:extLst>
          </p:cNvPr>
          <p:cNvGraphicFramePr>
            <a:graphicFrameLocks noChangeAspect="1"/>
          </p:cNvGraphicFramePr>
          <p:nvPr>
            <p:extLst>
              <p:ext uri="{D42A27DB-BD31-4B8C-83A1-F6EECF244321}">
                <p14:modId xmlns:p14="http://schemas.microsoft.com/office/powerpoint/2010/main" val="1361044805"/>
              </p:ext>
            </p:extLst>
          </p:nvPr>
        </p:nvGraphicFramePr>
        <p:xfrm>
          <a:off x="4866832" y="4003920"/>
          <a:ext cx="3135312" cy="449262"/>
        </p:xfrm>
        <a:graphic>
          <a:graphicData uri="http://schemas.openxmlformats.org/presentationml/2006/ole">
            <mc:AlternateContent xmlns:mc="http://schemas.openxmlformats.org/markup-compatibility/2006">
              <mc:Choice xmlns:v="urn:schemas-microsoft-com:vml" Requires="v">
                <p:oleObj name="Equation" r:id="rId5" imgW="1422360" imgH="203040" progId="Equation.DSMT4">
                  <p:embed/>
                </p:oleObj>
              </mc:Choice>
              <mc:Fallback>
                <p:oleObj name="Equation" r:id="rId5" imgW="1422360" imgH="203040" progId="Equation.DSMT4">
                  <p:embed/>
                  <p:pic>
                    <p:nvPicPr>
                      <p:cNvPr id="5" name="Object 4">
                        <a:extLst>
                          <a:ext uri="{FF2B5EF4-FFF2-40B4-BE49-F238E27FC236}">
                            <a16:creationId xmlns:a16="http://schemas.microsoft.com/office/drawing/2014/main" id="{268B5BF7-65E0-41F8-B47D-D5C5E8644BAA}"/>
                          </a:ext>
                        </a:extLst>
                      </p:cNvPr>
                      <p:cNvPicPr/>
                      <p:nvPr/>
                    </p:nvPicPr>
                    <p:blipFill>
                      <a:blip r:embed="rId6"/>
                      <a:stretch>
                        <a:fillRect/>
                      </a:stretch>
                    </p:blipFill>
                    <p:spPr>
                      <a:xfrm>
                        <a:off x="4866832" y="4003920"/>
                        <a:ext cx="3135312" cy="449262"/>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F42ED412-42F7-4A11-A047-082E8A11840B}"/>
              </a:ext>
            </a:extLst>
          </p:cNvPr>
          <p:cNvGraphicFramePr>
            <a:graphicFrameLocks noChangeAspect="1"/>
          </p:cNvGraphicFramePr>
          <p:nvPr>
            <p:extLst>
              <p:ext uri="{D42A27DB-BD31-4B8C-83A1-F6EECF244321}">
                <p14:modId xmlns:p14="http://schemas.microsoft.com/office/powerpoint/2010/main" val="73020983"/>
              </p:ext>
            </p:extLst>
          </p:nvPr>
        </p:nvGraphicFramePr>
        <p:xfrm>
          <a:off x="2915816" y="5294313"/>
          <a:ext cx="4591050" cy="954087"/>
        </p:xfrm>
        <a:graphic>
          <a:graphicData uri="http://schemas.openxmlformats.org/presentationml/2006/ole">
            <mc:AlternateContent xmlns:mc="http://schemas.openxmlformats.org/markup-compatibility/2006">
              <mc:Choice xmlns:v="urn:schemas-microsoft-com:vml" Requires="v">
                <p:oleObj name="Equation" r:id="rId7" imgW="2082600" imgH="431640" progId="Equation.DSMT4">
                  <p:embed/>
                </p:oleObj>
              </mc:Choice>
              <mc:Fallback>
                <p:oleObj name="Equation" r:id="rId7" imgW="2082600" imgH="431640" progId="Equation.DSMT4">
                  <p:embed/>
                  <p:pic>
                    <p:nvPicPr>
                      <p:cNvPr id="17" name="Object 16">
                        <a:extLst>
                          <a:ext uri="{FF2B5EF4-FFF2-40B4-BE49-F238E27FC236}">
                            <a16:creationId xmlns:a16="http://schemas.microsoft.com/office/drawing/2014/main" id="{FAB1382A-499B-45D1-9D78-DF3BA3F9BAD1}"/>
                          </a:ext>
                        </a:extLst>
                      </p:cNvPr>
                      <p:cNvPicPr/>
                      <p:nvPr/>
                    </p:nvPicPr>
                    <p:blipFill>
                      <a:blip r:embed="rId8"/>
                      <a:stretch>
                        <a:fillRect/>
                      </a:stretch>
                    </p:blipFill>
                    <p:spPr>
                      <a:xfrm>
                        <a:off x="2915816" y="5294313"/>
                        <a:ext cx="4591050" cy="954087"/>
                      </a:xfrm>
                      <a:prstGeom prst="rect">
                        <a:avLst/>
                      </a:prstGeom>
                    </p:spPr>
                  </p:pic>
                </p:oleObj>
              </mc:Fallback>
            </mc:AlternateContent>
          </a:graphicData>
        </a:graphic>
      </p:graphicFrame>
    </p:spTree>
    <p:extLst>
      <p:ext uri="{BB962C8B-B14F-4D97-AF65-F5344CB8AC3E}">
        <p14:creationId xmlns:p14="http://schemas.microsoft.com/office/powerpoint/2010/main" val="2816000069"/>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6001643"/>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5: </a:t>
            </a: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huỳnh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40W-220V </a:t>
            </a:r>
            <a:r>
              <a:rPr lang="en-US" sz="2400" dirty="0" err="1">
                <a:solidFill>
                  <a:srgbClr val="1405D1"/>
                </a:solidFill>
                <a:latin typeface="Arial" pitchFamily="34" charset="0"/>
                <a:cs typeface="Arial" pitchFamily="34" charset="0"/>
                <a:sym typeface="Symbol" panose="05050102010706020507" pitchFamily="18" charset="2"/>
              </a:rPr>
              <a:t>loại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trời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F</a:t>
            </a:r>
            <a:r>
              <a:rPr lang="en-US" sz="2400" baseline="-25000" dirty="0" err="1">
                <a:solidFill>
                  <a:srgbClr val="1405D1"/>
                </a:solidFill>
                <a:latin typeface="Arial" pitchFamily="34" charset="0"/>
                <a:cs typeface="Arial" pitchFamily="34" charset="0"/>
                <a:sym typeface="Symbol" panose="05050102010706020507" pitchFamily="18" charset="2"/>
              </a:rPr>
              <a:t>đ</a:t>
            </a:r>
            <a:r>
              <a:rPr lang="en-US" sz="2400" dirty="0">
                <a:solidFill>
                  <a:srgbClr val="1405D1"/>
                </a:solidFill>
                <a:latin typeface="Arial" pitchFamily="34" charset="0"/>
                <a:cs typeface="Arial" pitchFamily="34" charset="0"/>
                <a:sym typeface="Symbol" panose="05050102010706020507" pitchFamily="18" charset="2"/>
              </a:rPr>
              <a:t>=2200 </a:t>
            </a:r>
            <a:r>
              <a:rPr lang="en-US" sz="2400" dirty="0" err="1">
                <a:solidFill>
                  <a:srgbClr val="1405D1"/>
                </a:solidFill>
                <a:latin typeface="Arial" pitchFamily="34" charset="0"/>
                <a:cs typeface="Arial" pitchFamily="34" charset="0"/>
                <a:sym typeface="Symbol" panose="05050102010706020507" pitchFamily="18" charset="2"/>
              </a:rPr>
              <a:t>lm</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6</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trữ</a:t>
            </a:r>
            <a:r>
              <a:rPr lang="en-US" sz="2400" dirty="0">
                <a:solidFill>
                  <a:srgbClr val="1405D1"/>
                </a:solidFill>
                <a:latin typeface="Arial" pitchFamily="34" charset="0"/>
                <a:cs typeface="Arial" pitchFamily="34" charset="0"/>
                <a:sym typeface="Symbol" panose="05050102010706020507" pitchFamily="18" charset="2"/>
              </a:rPr>
              <a:t> K: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 1.20, </a:t>
            </a:r>
            <a:r>
              <a:rPr lang="en-US" sz="2400" dirty="0" err="1">
                <a:solidFill>
                  <a:srgbClr val="1405D1"/>
                </a:solidFill>
                <a:latin typeface="Arial" pitchFamily="34" charset="0"/>
                <a:cs typeface="Arial" pitchFamily="34" charset="0"/>
                <a:sym typeface="Symbol" panose="05050102010706020507" pitchFamily="18" charset="2"/>
              </a:rPr>
              <a:t>nhận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xét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bụi</a:t>
            </a:r>
            <a:r>
              <a:rPr lang="en-US" sz="2400" dirty="0">
                <a:solidFill>
                  <a:srgbClr val="1405D1"/>
                </a:solidFill>
                <a:latin typeface="Arial" pitchFamily="34" charset="0"/>
                <a:cs typeface="Arial" pitchFamily="34" charset="0"/>
                <a:sym typeface="Symbol" panose="05050102010706020507" pitchFamily="18" charset="2"/>
              </a:rPr>
              <a:t> K=1,5.</a:t>
            </a:r>
          </a:p>
          <a:p>
            <a:pPr lvl="1" algn="just"/>
            <a:r>
              <a:rPr lang="en-US" sz="2400" dirty="0">
                <a:solidFill>
                  <a:srgbClr val="1405D1"/>
                </a:solidFill>
                <a:latin typeface="Arial" pitchFamily="34" charset="0"/>
                <a:cs typeface="Arial" pitchFamily="34" charset="0"/>
                <a:sym typeface="Symbol" panose="05050102010706020507" pitchFamily="18" charset="2"/>
              </a:rPr>
              <a:t> </a:t>
            </a: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7: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quân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sáng</a:t>
            </a:r>
            <a:r>
              <a:rPr lang="en-US" sz="2400" dirty="0">
                <a:solidFill>
                  <a:srgbClr val="1405D1"/>
                </a:solidFill>
                <a:latin typeface="Arial" pitchFamily="34" charset="0"/>
                <a:cs typeface="Arial" pitchFamily="34" charset="0"/>
                <a:sym typeface="Symbol" panose="05050102010706020507" pitchFamily="18" charset="2"/>
              </a:rPr>
              <a:t> Z=0.9</a:t>
            </a:r>
          </a:p>
          <a:p>
            <a:pPr lvl="1" indent="-4572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8</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cứ</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màu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sắc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0A2AB092-54E2-458C-8713-3616AF13BD0B}"/>
              </a:ext>
            </a:extLst>
          </p:cNvPr>
          <p:cNvPicPr>
            <a:picLocks noChangeAspect="1"/>
          </p:cNvPicPr>
          <p:nvPr/>
        </p:nvPicPr>
        <p:blipFill>
          <a:blip r:embed="rId3"/>
          <a:stretch>
            <a:fillRect/>
          </a:stretch>
        </p:blipFill>
        <p:spPr>
          <a:xfrm>
            <a:off x="2627784" y="5621962"/>
            <a:ext cx="5243479" cy="929025"/>
          </a:xfrm>
          <a:prstGeom prst="rect">
            <a:avLst/>
          </a:prstGeom>
        </p:spPr>
      </p:pic>
    </p:spTree>
    <p:extLst>
      <p:ext uri="{BB962C8B-B14F-4D97-AF65-F5344CB8AC3E}">
        <p14:creationId xmlns:p14="http://schemas.microsoft.com/office/powerpoint/2010/main" val="4058267693"/>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6001643"/>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9: </a:t>
            </a: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 1.21,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phương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nội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U:</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10: </a:t>
            </a:r>
            <a:r>
              <a:rPr lang="en-US" sz="2400" dirty="0" err="1">
                <a:solidFill>
                  <a:srgbClr val="1405D1"/>
                </a:solidFill>
                <a:latin typeface="Arial" pitchFamily="34" charset="0"/>
                <a:cs typeface="Arial" pitchFamily="34" charset="0"/>
                <a:sym typeface="Symbol" panose="05050102010706020507" pitchFamily="18" charset="2"/>
              </a:rPr>
              <a:t>Tinh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11: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5" name="Object 4">
            <a:extLst>
              <a:ext uri="{FF2B5EF4-FFF2-40B4-BE49-F238E27FC236}">
                <a16:creationId xmlns:a16="http://schemas.microsoft.com/office/drawing/2014/main" id="{DE21908D-3708-436B-9B11-DF9BB7791671}"/>
              </a:ext>
            </a:extLst>
          </p:cNvPr>
          <p:cNvGraphicFramePr>
            <a:graphicFrameLocks noChangeAspect="1"/>
          </p:cNvGraphicFramePr>
          <p:nvPr>
            <p:extLst>
              <p:ext uri="{D42A27DB-BD31-4B8C-83A1-F6EECF244321}">
                <p14:modId xmlns:p14="http://schemas.microsoft.com/office/powerpoint/2010/main" val="1092186252"/>
              </p:ext>
            </p:extLst>
          </p:nvPr>
        </p:nvGraphicFramePr>
        <p:xfrm>
          <a:off x="763299" y="3212976"/>
          <a:ext cx="8166101" cy="828675"/>
        </p:xfrm>
        <a:graphic>
          <a:graphicData uri="http://schemas.openxmlformats.org/presentationml/2006/ole">
            <mc:AlternateContent xmlns:mc="http://schemas.openxmlformats.org/markup-compatibility/2006">
              <mc:Choice xmlns:v="urn:schemas-microsoft-com:vml" Requires="v">
                <p:oleObj name="Equation" r:id="rId3" imgW="4254480" imgH="431640" progId="Equation.DSMT4">
                  <p:embed/>
                </p:oleObj>
              </mc:Choice>
              <mc:Fallback>
                <p:oleObj name="Equation" r:id="rId3" imgW="4254480" imgH="431640" progId="Equation.DSMT4">
                  <p:embed/>
                  <p:pic>
                    <p:nvPicPr>
                      <p:cNvPr id="0" name=""/>
                      <p:cNvPicPr/>
                      <p:nvPr/>
                    </p:nvPicPr>
                    <p:blipFill>
                      <a:blip r:embed="rId4"/>
                      <a:stretch>
                        <a:fillRect/>
                      </a:stretch>
                    </p:blipFill>
                    <p:spPr>
                      <a:xfrm>
                        <a:off x="763299" y="3212976"/>
                        <a:ext cx="8166101" cy="8286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B316A1A-A904-4DA0-8091-357DD6ED1C85}"/>
              </a:ext>
            </a:extLst>
          </p:cNvPr>
          <p:cNvGraphicFramePr>
            <a:graphicFrameLocks noChangeAspect="1"/>
          </p:cNvGraphicFramePr>
          <p:nvPr>
            <p:extLst>
              <p:ext uri="{D42A27DB-BD31-4B8C-83A1-F6EECF244321}">
                <p14:modId xmlns:p14="http://schemas.microsoft.com/office/powerpoint/2010/main" val="1978618570"/>
              </p:ext>
            </p:extLst>
          </p:nvPr>
        </p:nvGraphicFramePr>
        <p:xfrm>
          <a:off x="1597025" y="4662488"/>
          <a:ext cx="5399088" cy="828675"/>
        </p:xfrm>
        <a:graphic>
          <a:graphicData uri="http://schemas.openxmlformats.org/presentationml/2006/ole">
            <mc:AlternateContent xmlns:mc="http://schemas.openxmlformats.org/markup-compatibility/2006">
              <mc:Choice xmlns:v="urn:schemas-microsoft-com:vml" Requires="v">
                <p:oleObj name="Equation" r:id="rId5" imgW="2730240" imgH="419040" progId="Equation.DSMT4">
                  <p:embed/>
                </p:oleObj>
              </mc:Choice>
              <mc:Fallback>
                <p:oleObj name="Equation" r:id="rId5" imgW="2730240" imgH="419040" progId="Equation.DSMT4">
                  <p:embed/>
                  <p:pic>
                    <p:nvPicPr>
                      <p:cNvPr id="0" name=""/>
                      <p:cNvPicPr/>
                      <p:nvPr/>
                    </p:nvPicPr>
                    <p:blipFill>
                      <a:blip r:embed="rId6"/>
                      <a:stretch>
                        <a:fillRect/>
                      </a:stretch>
                    </p:blipFill>
                    <p:spPr>
                      <a:xfrm>
                        <a:off x="1597025" y="4662488"/>
                        <a:ext cx="5399088" cy="82867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9E3C6333-522C-4FF9-962D-6A13F3FD6C51}"/>
              </a:ext>
            </a:extLst>
          </p:cNvPr>
          <p:cNvGraphicFramePr>
            <a:graphicFrameLocks noChangeAspect="1"/>
          </p:cNvGraphicFramePr>
          <p:nvPr>
            <p:extLst>
              <p:ext uri="{D42A27DB-BD31-4B8C-83A1-F6EECF244321}">
                <p14:modId xmlns:p14="http://schemas.microsoft.com/office/powerpoint/2010/main" val="3758259079"/>
              </p:ext>
            </p:extLst>
          </p:nvPr>
        </p:nvGraphicFramePr>
        <p:xfrm>
          <a:off x="2665413" y="5957888"/>
          <a:ext cx="3263900" cy="928687"/>
        </p:xfrm>
        <a:graphic>
          <a:graphicData uri="http://schemas.openxmlformats.org/presentationml/2006/ole">
            <mc:AlternateContent xmlns:mc="http://schemas.openxmlformats.org/markup-compatibility/2006">
              <mc:Choice xmlns:v="urn:schemas-microsoft-com:vml" Requires="v">
                <p:oleObj name="Equation" r:id="rId7" imgW="1650960" imgH="469800" progId="Equation.DSMT4">
                  <p:embed/>
                </p:oleObj>
              </mc:Choice>
              <mc:Fallback>
                <p:oleObj name="Equation" r:id="rId7" imgW="1650960" imgH="469800" progId="Equation.DSMT4">
                  <p:embed/>
                  <p:pic>
                    <p:nvPicPr>
                      <p:cNvPr id="6" name="Object 5">
                        <a:extLst>
                          <a:ext uri="{FF2B5EF4-FFF2-40B4-BE49-F238E27FC236}">
                            <a16:creationId xmlns:a16="http://schemas.microsoft.com/office/drawing/2014/main" id="{DB316A1A-A904-4DA0-8091-357DD6ED1C85}"/>
                          </a:ext>
                        </a:extLst>
                      </p:cNvPr>
                      <p:cNvPicPr/>
                      <p:nvPr/>
                    </p:nvPicPr>
                    <p:blipFill>
                      <a:blip r:embed="rId8"/>
                      <a:stretch>
                        <a:fillRect/>
                      </a:stretch>
                    </p:blipFill>
                    <p:spPr>
                      <a:xfrm>
                        <a:off x="2665413" y="5957888"/>
                        <a:ext cx="3263900" cy="928687"/>
                      </a:xfrm>
                      <a:prstGeom prst="rect">
                        <a:avLst/>
                      </a:prstGeom>
                    </p:spPr>
                  </p:pic>
                </p:oleObj>
              </mc:Fallback>
            </mc:AlternateContent>
          </a:graphicData>
        </a:graphic>
      </p:graphicFrame>
    </p:spTree>
    <p:extLst>
      <p:ext uri="{BB962C8B-B14F-4D97-AF65-F5344CB8AC3E}">
        <p14:creationId xmlns:p14="http://schemas.microsoft.com/office/powerpoint/2010/main" val="17740609"/>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2308324"/>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algn="just"/>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Chọn</a:t>
            </a:r>
            <a:r>
              <a:rPr lang="en-US" sz="2400" dirty="0">
                <a:solidFill>
                  <a:srgbClr val="FF0000"/>
                </a:solidFill>
                <a:latin typeface="Arial" pitchFamily="34" charset="0"/>
                <a:cs typeface="Arial" pitchFamily="34" charset="0"/>
                <a:sym typeface="Symbol" panose="05050102010706020507" pitchFamily="18" charset="2"/>
              </a:rPr>
              <a:t> 10 </a:t>
            </a:r>
            <a:r>
              <a:rPr lang="en-US" sz="2400" dirty="0" err="1">
                <a:solidFill>
                  <a:srgbClr val="FF0000"/>
                </a:solidFill>
                <a:latin typeface="Arial" pitchFamily="34" charset="0"/>
                <a:cs typeface="Arial" pitchFamily="34" charset="0"/>
                <a:sym typeface="Symbol" panose="05050102010706020507" pitchFamily="18" charset="2"/>
              </a:rPr>
              <a:t>hộp</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đèn</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đôi</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bố</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trí</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như</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hình</a:t>
            </a:r>
            <a:endParaRPr lang="en-US" sz="2400" dirty="0">
              <a:solidFill>
                <a:srgbClr val="FF0000"/>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070E78C5-BA85-4DEA-9756-B19FFC195585}"/>
              </a:ext>
            </a:extLst>
          </p:cNvPr>
          <p:cNvPicPr>
            <a:picLocks noChangeAspect="1"/>
          </p:cNvPicPr>
          <p:nvPr/>
        </p:nvPicPr>
        <p:blipFill>
          <a:blip r:embed="rId3"/>
          <a:stretch>
            <a:fillRect/>
          </a:stretch>
        </p:blipFill>
        <p:spPr>
          <a:xfrm>
            <a:off x="251520" y="2453175"/>
            <a:ext cx="8786484" cy="3321546"/>
          </a:xfrm>
          <a:prstGeom prst="rect">
            <a:avLst/>
          </a:prstGeom>
        </p:spPr>
      </p:pic>
    </p:spTree>
    <p:extLst>
      <p:ext uri="{BB962C8B-B14F-4D97-AF65-F5344CB8AC3E}">
        <p14:creationId xmlns:p14="http://schemas.microsoft.com/office/powerpoint/2010/main" val="4069269415"/>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001643"/>
          </a:xfrm>
          <a:prstGeom prst="rect">
            <a:avLst/>
          </a:prstGeom>
          <a:noFill/>
        </p:spPr>
        <p:txBody>
          <a:bodyPr wrap="square" rtlCol="0">
            <a:spAutoFit/>
          </a:bodyPr>
          <a:lstStyle/>
          <a:p>
            <a:r>
              <a:rPr lang="en-US" sz="2400" b="1" dirty="0">
                <a:solidFill>
                  <a:srgbClr val="FF0000"/>
                </a:solidFill>
              </a:rPr>
              <a:t>BÀI 4: PHỤ TẢI CHIẾU SÁNG</a:t>
            </a:r>
          </a:p>
          <a:p>
            <a:pPr>
              <a:buFont typeface="Wingdings" pitchFamily="2" charset="2"/>
              <a:buChar char="Ø"/>
            </a:pPr>
            <a:endParaRPr lang="en-US" sz="2400" b="1" dirty="0"/>
          </a:p>
          <a:p>
            <a:endParaRPr lang="en-US" sz="2400" b="1" dirty="0"/>
          </a:p>
          <a:p>
            <a:pPr algn="just"/>
            <a:r>
              <a:rPr lang="en-US" sz="2400" dirty="0" err="1">
                <a:solidFill>
                  <a:srgbClr val="FF0000"/>
                </a:solidFill>
                <a:latin typeface="Arial" pitchFamily="34" charset="0"/>
                <a:cs typeface="Arial" pitchFamily="34" charset="0"/>
                <a:sym typeface="Symbol" panose="05050102010706020507" pitchFamily="18" charset="2"/>
              </a:rPr>
              <a:t>Bài</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tập</a:t>
            </a:r>
            <a:r>
              <a:rPr lang="en-US" sz="2400" dirty="0">
                <a:solidFill>
                  <a:srgbClr val="FF0000"/>
                </a:solidFill>
                <a:latin typeface="Arial" pitchFamily="34" charset="0"/>
                <a:cs typeface="Arial" pitchFamily="34" charset="0"/>
                <a:sym typeface="Symbol" panose="05050102010706020507" pitchFamily="18" charset="2"/>
              </a:rPr>
              <a:t> 2: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rọi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bàn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việc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dài</a:t>
            </a:r>
            <a:r>
              <a:rPr lang="en-US" sz="2400" dirty="0">
                <a:solidFill>
                  <a:srgbClr val="1405D1"/>
                </a:solidFill>
                <a:latin typeface="Arial" pitchFamily="34" charset="0"/>
                <a:cs typeface="Arial" pitchFamily="34" charset="0"/>
                <a:sym typeface="Symbol" panose="05050102010706020507" pitchFamily="18" charset="2"/>
              </a:rPr>
              <a:t> 10m </a:t>
            </a:r>
            <a:r>
              <a:rPr lang="en-US" sz="2400" dirty="0" err="1">
                <a:solidFill>
                  <a:srgbClr val="1405D1"/>
                </a:solidFill>
                <a:latin typeface="Arial" pitchFamily="34" charset="0"/>
                <a:cs typeface="Arial" pitchFamily="34" charset="0"/>
                <a:sym typeface="Symbol" panose="05050102010706020507" pitchFamily="18" charset="2"/>
              </a:rPr>
              <a:t>rộng</a:t>
            </a:r>
            <a:r>
              <a:rPr lang="en-US" sz="2400" dirty="0">
                <a:solidFill>
                  <a:srgbClr val="1405D1"/>
                </a:solidFill>
                <a:latin typeface="Arial" pitchFamily="34" charset="0"/>
                <a:cs typeface="Arial" pitchFamily="34" charset="0"/>
                <a:sym typeface="Symbol" panose="05050102010706020507" pitchFamily="18" charset="2"/>
              </a:rPr>
              <a:t> 8m,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4m. Cho </a:t>
            </a:r>
            <a:r>
              <a:rPr lang="en-US" sz="2400" dirty="0" err="1">
                <a:solidFill>
                  <a:srgbClr val="1405D1"/>
                </a:solidFill>
                <a:latin typeface="Arial" pitchFamily="34" charset="0"/>
                <a:cs typeface="Arial" pitchFamily="34" charset="0"/>
                <a:sym typeface="Symbol" panose="05050102010706020507" pitchFamily="18" charset="2"/>
              </a:rPr>
              <a:t>biết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trắng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xanh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đã</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30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Compact </a:t>
            </a:r>
            <a:r>
              <a:rPr lang="en-US" sz="2400" dirty="0" err="1">
                <a:solidFill>
                  <a:srgbClr val="1405D1"/>
                </a:solidFill>
                <a:latin typeface="Arial" pitchFamily="34" charset="0"/>
                <a:cs typeface="Arial" pitchFamily="34" charset="0"/>
                <a:sym typeface="Symbol" panose="05050102010706020507" pitchFamily="18" charset="2"/>
              </a:rPr>
              <a:t>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trắng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mỗi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26W-220V,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Fđ</a:t>
            </a:r>
            <a:r>
              <a:rPr lang="en-US" sz="2400" dirty="0">
                <a:solidFill>
                  <a:srgbClr val="1405D1"/>
                </a:solidFill>
                <a:latin typeface="Arial" pitchFamily="34" charset="0"/>
                <a:cs typeface="Arial" pitchFamily="34" charset="0"/>
                <a:sym typeface="Symbol" panose="05050102010706020507" pitchFamily="18" charset="2"/>
              </a:rPr>
              <a:t>=1800lm.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âm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bàn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0,8m,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âm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691288696"/>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CAF2DF-E113-083C-3D6E-E44CB3FF908E}"/>
              </a:ext>
            </a:extLst>
          </p:cNvPr>
          <p:cNvPicPr>
            <a:picLocks noChangeAspect="1"/>
          </p:cNvPicPr>
          <p:nvPr/>
        </p:nvPicPr>
        <p:blipFill>
          <a:blip r:embed="rId2"/>
          <a:stretch>
            <a:fillRect/>
          </a:stretch>
        </p:blipFill>
        <p:spPr>
          <a:xfrm>
            <a:off x="1331640" y="1556792"/>
            <a:ext cx="6361936" cy="3888432"/>
          </a:xfrm>
          <a:prstGeom prst="rect">
            <a:avLst/>
          </a:prstGeom>
        </p:spPr>
      </p:pic>
      <p:pic>
        <p:nvPicPr>
          <p:cNvPr id="4" name="Picture 3">
            <a:extLst>
              <a:ext uri="{FF2B5EF4-FFF2-40B4-BE49-F238E27FC236}">
                <a16:creationId xmlns:a16="http://schemas.microsoft.com/office/drawing/2014/main" id="{8891B726-4F79-59D6-478D-6E02DDDE8E23}"/>
              </a:ext>
            </a:extLst>
          </p:cNvPr>
          <p:cNvPicPr>
            <a:picLocks noChangeAspect="1"/>
          </p:cNvPicPr>
          <p:nvPr/>
        </p:nvPicPr>
        <p:blipFill>
          <a:blip r:embed="rId3"/>
          <a:stretch>
            <a:fillRect/>
          </a:stretch>
        </p:blipFill>
        <p:spPr>
          <a:xfrm>
            <a:off x="2267744" y="1136585"/>
            <a:ext cx="4038095" cy="552381"/>
          </a:xfrm>
          <a:prstGeom prst="rect">
            <a:avLst/>
          </a:prstGeom>
        </p:spPr>
      </p:pic>
    </p:spTree>
    <p:extLst>
      <p:ext uri="{BB962C8B-B14F-4D97-AF65-F5344CB8AC3E}">
        <p14:creationId xmlns:p14="http://schemas.microsoft.com/office/powerpoint/2010/main" val="23842478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BB4DE1-18EE-4484-B7E3-4745B4896500}"/>
              </a:ext>
            </a:extLst>
          </p:cNvPr>
          <p:cNvPicPr>
            <a:picLocks noChangeAspect="1"/>
          </p:cNvPicPr>
          <p:nvPr/>
        </p:nvPicPr>
        <p:blipFill>
          <a:blip r:embed="rId2"/>
          <a:stretch>
            <a:fillRect/>
          </a:stretch>
        </p:blipFill>
        <p:spPr>
          <a:xfrm>
            <a:off x="305780" y="1268760"/>
            <a:ext cx="8532440" cy="5100837"/>
          </a:xfrm>
          <a:prstGeom prst="rect">
            <a:avLst/>
          </a:prstGeom>
        </p:spPr>
      </p:pic>
    </p:spTree>
    <p:extLst>
      <p:ext uri="{BB962C8B-B14F-4D97-AF65-F5344CB8AC3E}">
        <p14:creationId xmlns:p14="http://schemas.microsoft.com/office/powerpoint/2010/main" val="175539029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8" name="TextBox 17">
            <a:extLst>
              <a:ext uri="{FF2B5EF4-FFF2-40B4-BE49-F238E27FC236}">
                <a16:creationId xmlns:a16="http://schemas.microsoft.com/office/drawing/2014/main" id="{E9CF27EA-38F9-4E50-8D73-2D43D71CC9EA}"/>
              </a:ext>
            </a:extLst>
          </p:cNvPr>
          <p:cNvSpPr txBox="1"/>
          <p:nvPr/>
        </p:nvSpPr>
        <p:spPr>
          <a:xfrm>
            <a:off x="1292049" y="5595301"/>
            <a:ext cx="3168352" cy="369332"/>
          </a:xfrm>
          <a:prstGeom prst="rect">
            <a:avLst/>
          </a:prstGeom>
          <a:noFill/>
        </p:spPr>
        <p:txBody>
          <a:bodyPr wrap="square">
            <a:spAutoFit/>
          </a:bodyPr>
          <a:lstStyle/>
          <a:p>
            <a:pPr algn="just"/>
            <a:r>
              <a:rPr lang="en-US" sz="1800">
                <a:solidFill>
                  <a:srgbClr val="1405D1"/>
                </a:solidFill>
                <a:latin typeface="Arial" pitchFamily="34" charset="0"/>
                <a:cs typeface="Arial" pitchFamily="34" charset="0"/>
              </a:rPr>
              <a:t>Nhà máy thủy điện Hòa Bình</a:t>
            </a:r>
            <a:endParaRPr lang="en-US" sz="18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275B1AC7-46D6-41BA-A10D-8D9C10B8528B}"/>
              </a:ext>
            </a:extLst>
          </p:cNvPr>
          <p:cNvPicPr>
            <a:picLocks noChangeAspect="1"/>
          </p:cNvPicPr>
          <p:nvPr/>
        </p:nvPicPr>
        <p:blipFill>
          <a:blip r:embed="rId3"/>
          <a:stretch>
            <a:fillRect/>
          </a:stretch>
        </p:blipFill>
        <p:spPr>
          <a:xfrm>
            <a:off x="7516" y="1131044"/>
            <a:ext cx="5737419" cy="4285714"/>
          </a:xfrm>
          <a:prstGeom prst="rect">
            <a:avLst/>
          </a:prstGeom>
        </p:spPr>
      </p:pic>
      <p:pic>
        <p:nvPicPr>
          <p:cNvPr id="6" name="Picture 5">
            <a:extLst>
              <a:ext uri="{FF2B5EF4-FFF2-40B4-BE49-F238E27FC236}">
                <a16:creationId xmlns:a16="http://schemas.microsoft.com/office/drawing/2014/main" id="{6608CCEC-B4DB-48E4-AE67-05BAFD800DE6}"/>
              </a:ext>
            </a:extLst>
          </p:cNvPr>
          <p:cNvPicPr>
            <a:picLocks noChangeAspect="1"/>
          </p:cNvPicPr>
          <p:nvPr/>
        </p:nvPicPr>
        <p:blipFill>
          <a:blip r:embed="rId4"/>
          <a:stretch>
            <a:fillRect/>
          </a:stretch>
        </p:blipFill>
        <p:spPr>
          <a:xfrm>
            <a:off x="5868144" y="1131664"/>
            <a:ext cx="2926804" cy="5154215"/>
          </a:xfrm>
          <a:prstGeom prst="rect">
            <a:avLst/>
          </a:prstGeom>
        </p:spPr>
      </p:pic>
    </p:spTree>
    <p:extLst>
      <p:ext uri="{BB962C8B-B14F-4D97-AF65-F5344CB8AC3E}">
        <p14:creationId xmlns:p14="http://schemas.microsoft.com/office/powerpoint/2010/main" val="160967423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6370975"/>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1: </a:t>
            </a:r>
          </a:p>
          <a:p>
            <a:pPr algn="just"/>
            <a:r>
              <a:rPr lang="en-US" sz="2400" dirty="0">
                <a:solidFill>
                  <a:srgbClr val="FF0000"/>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tìm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rọi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phòng</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FF0000"/>
                </a:solidFill>
                <a:latin typeface="Arial" pitchFamily="34" charset="0"/>
                <a:cs typeface="Arial" pitchFamily="34" charset="0"/>
                <a:sym typeface="Symbol" panose="05050102010706020507" pitchFamily="18" charset="2"/>
              </a:rPr>
              <a:t>họp</a:t>
            </a:r>
            <a:r>
              <a:rPr lang="en-US" sz="2400" dirty="0">
                <a:solidFill>
                  <a:srgbClr val="FF0000"/>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E</a:t>
            </a:r>
            <a:r>
              <a:rPr lang="en-US" sz="2400" baseline="-25000" dirty="0" err="1">
                <a:solidFill>
                  <a:srgbClr val="1405D1"/>
                </a:solidFill>
                <a:latin typeface="Arial" pitchFamily="34" charset="0"/>
                <a:cs typeface="Arial" pitchFamily="34" charset="0"/>
                <a:sym typeface="Symbol" panose="05050102010706020507" pitchFamily="18" charset="2"/>
              </a:rPr>
              <a:t>min</a:t>
            </a:r>
            <a:r>
              <a:rPr lang="en-US" sz="2400" dirty="0">
                <a:solidFill>
                  <a:srgbClr val="1405D1"/>
                </a:solidFill>
                <a:latin typeface="Arial" pitchFamily="34" charset="0"/>
                <a:cs typeface="Arial" pitchFamily="34" charset="0"/>
                <a:sym typeface="Symbol" panose="05050102010706020507" pitchFamily="18" charset="2"/>
              </a:rPr>
              <a:t>=150 lux.</a:t>
            </a:r>
          </a:p>
          <a:p>
            <a:pPr algn="just"/>
            <a:r>
              <a:rPr lang="en-US" sz="2400" dirty="0">
                <a:solidFill>
                  <a:srgbClr val="1405D1"/>
                </a:solidFill>
                <a:latin typeface="Arial" pitchFamily="34" charset="0"/>
                <a:cs typeface="Arial" pitchFamily="34" charset="0"/>
                <a:sym typeface="Symbol" panose="05050102010706020507" pitchFamily="18" charset="2"/>
              </a:rPr>
              <a:t>     Ta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xem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30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rọi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chuẩn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2</a:t>
            </a:r>
            <a:r>
              <a:rPr lang="en-US" sz="2400" dirty="0">
                <a:solidFill>
                  <a:srgbClr val="1405D1"/>
                </a:solidFill>
                <a:latin typeface="Arial" pitchFamily="34" charset="0"/>
                <a:cs typeface="Arial" pitchFamily="34" charset="0"/>
                <a:sym typeface="Symbol" panose="05050102010706020507" pitchFamily="18" charset="2"/>
              </a:rPr>
              <a:t>:</a:t>
            </a:r>
          </a:p>
          <a:p>
            <a:pPr lvl="1"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toán</a:t>
            </a:r>
            <a:r>
              <a:rPr lang="en-US" sz="2400" dirty="0">
                <a:solidFill>
                  <a:srgbClr val="1405D1"/>
                </a:solidFill>
                <a:latin typeface="Arial" pitchFamily="34" charset="0"/>
                <a:cs typeface="Arial" pitchFamily="34" charset="0"/>
                <a:sym typeface="Symbol" panose="05050102010706020507" pitchFamily="18" charset="2"/>
              </a:rPr>
              <a:t>: </a:t>
            </a:r>
          </a:p>
          <a:p>
            <a:pPr lvl="1" algn="just"/>
            <a:r>
              <a:rPr lang="en-US" sz="2400" dirty="0">
                <a:solidFill>
                  <a:srgbClr val="1405D1"/>
                </a:solidFill>
                <a:latin typeface="Arial" pitchFamily="34" charset="0"/>
                <a:cs typeface="Arial" pitchFamily="34" charset="0"/>
                <a:sym typeface="Symbol" panose="05050102010706020507" pitchFamily="18" charset="2"/>
              </a:rPr>
              <a:t> </a:t>
            </a: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3: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4</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chỉ</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5" name="Object 4">
            <a:extLst>
              <a:ext uri="{FF2B5EF4-FFF2-40B4-BE49-F238E27FC236}">
                <a16:creationId xmlns:a16="http://schemas.microsoft.com/office/drawing/2014/main" id="{268B5BF7-65E0-41F8-B47D-D5C5E8644BAA}"/>
              </a:ext>
            </a:extLst>
          </p:cNvPr>
          <p:cNvGraphicFramePr>
            <a:graphicFrameLocks noChangeAspect="1"/>
          </p:cNvGraphicFramePr>
          <p:nvPr>
            <p:extLst>
              <p:ext uri="{D42A27DB-BD31-4B8C-83A1-F6EECF244321}">
                <p14:modId xmlns:p14="http://schemas.microsoft.com/office/powerpoint/2010/main" val="2858555211"/>
              </p:ext>
            </p:extLst>
          </p:nvPr>
        </p:nvGraphicFramePr>
        <p:xfrm>
          <a:off x="5138738" y="4016375"/>
          <a:ext cx="2940050" cy="504825"/>
        </p:xfrm>
        <a:graphic>
          <a:graphicData uri="http://schemas.openxmlformats.org/presentationml/2006/ole">
            <mc:AlternateContent xmlns:mc="http://schemas.openxmlformats.org/markup-compatibility/2006">
              <mc:Choice xmlns:v="urn:schemas-microsoft-com:vml" Requires="v">
                <p:oleObj name="Equation" r:id="rId3" imgW="1333440" imgH="228600" progId="Equation.DSMT4">
                  <p:embed/>
                </p:oleObj>
              </mc:Choice>
              <mc:Fallback>
                <p:oleObj name="Equation" r:id="rId3" imgW="1333440" imgH="228600" progId="Equation.DSMT4">
                  <p:embed/>
                  <p:pic>
                    <p:nvPicPr>
                      <p:cNvPr id="5" name="Object 4">
                        <a:extLst>
                          <a:ext uri="{FF2B5EF4-FFF2-40B4-BE49-F238E27FC236}">
                            <a16:creationId xmlns:a16="http://schemas.microsoft.com/office/drawing/2014/main" id="{268B5BF7-65E0-41F8-B47D-D5C5E8644BAA}"/>
                          </a:ext>
                        </a:extLst>
                      </p:cNvPr>
                      <p:cNvPicPr/>
                      <p:nvPr/>
                    </p:nvPicPr>
                    <p:blipFill>
                      <a:blip r:embed="rId4"/>
                      <a:stretch>
                        <a:fillRect/>
                      </a:stretch>
                    </p:blipFill>
                    <p:spPr>
                      <a:xfrm>
                        <a:off x="5138738" y="4016375"/>
                        <a:ext cx="2940050" cy="50482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AB1382A-499B-45D1-9D78-DF3BA3F9BAD1}"/>
              </a:ext>
            </a:extLst>
          </p:cNvPr>
          <p:cNvGraphicFramePr>
            <a:graphicFrameLocks noChangeAspect="1"/>
          </p:cNvGraphicFramePr>
          <p:nvPr>
            <p:extLst>
              <p:ext uri="{D42A27DB-BD31-4B8C-83A1-F6EECF244321}">
                <p14:modId xmlns:p14="http://schemas.microsoft.com/office/powerpoint/2010/main" val="1493203115"/>
              </p:ext>
            </p:extLst>
          </p:nvPr>
        </p:nvGraphicFramePr>
        <p:xfrm>
          <a:off x="5153025" y="4773613"/>
          <a:ext cx="3106738" cy="449262"/>
        </p:xfrm>
        <a:graphic>
          <a:graphicData uri="http://schemas.openxmlformats.org/presentationml/2006/ole">
            <mc:AlternateContent xmlns:mc="http://schemas.openxmlformats.org/markup-compatibility/2006">
              <mc:Choice xmlns:v="urn:schemas-microsoft-com:vml" Requires="v">
                <p:oleObj name="Equation" r:id="rId5" imgW="1409400" imgH="203040" progId="Equation.DSMT4">
                  <p:embed/>
                </p:oleObj>
              </mc:Choice>
              <mc:Fallback>
                <p:oleObj name="Equation" r:id="rId5" imgW="1409400" imgH="203040" progId="Equation.DSMT4">
                  <p:embed/>
                  <p:pic>
                    <p:nvPicPr>
                      <p:cNvPr id="17" name="Object 16">
                        <a:extLst>
                          <a:ext uri="{FF2B5EF4-FFF2-40B4-BE49-F238E27FC236}">
                            <a16:creationId xmlns:a16="http://schemas.microsoft.com/office/drawing/2014/main" id="{FAB1382A-499B-45D1-9D78-DF3BA3F9BAD1}"/>
                          </a:ext>
                        </a:extLst>
                      </p:cNvPr>
                      <p:cNvPicPr/>
                      <p:nvPr/>
                    </p:nvPicPr>
                    <p:blipFill>
                      <a:blip r:embed="rId6"/>
                      <a:stretch>
                        <a:fillRect/>
                      </a:stretch>
                    </p:blipFill>
                    <p:spPr>
                      <a:xfrm>
                        <a:off x="5153025" y="4773613"/>
                        <a:ext cx="3106738" cy="449262"/>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F42ED412-42F7-4A11-A047-082E8A11840B}"/>
              </a:ext>
            </a:extLst>
          </p:cNvPr>
          <p:cNvGraphicFramePr>
            <a:graphicFrameLocks noChangeAspect="1"/>
          </p:cNvGraphicFramePr>
          <p:nvPr>
            <p:extLst>
              <p:ext uri="{D42A27DB-BD31-4B8C-83A1-F6EECF244321}">
                <p14:modId xmlns:p14="http://schemas.microsoft.com/office/powerpoint/2010/main" val="732091322"/>
              </p:ext>
            </p:extLst>
          </p:nvPr>
        </p:nvGraphicFramePr>
        <p:xfrm>
          <a:off x="3062288" y="5899150"/>
          <a:ext cx="4730750" cy="954088"/>
        </p:xfrm>
        <a:graphic>
          <a:graphicData uri="http://schemas.openxmlformats.org/presentationml/2006/ole">
            <mc:AlternateContent xmlns:mc="http://schemas.openxmlformats.org/markup-compatibility/2006">
              <mc:Choice xmlns:v="urn:schemas-microsoft-com:vml" Requires="v">
                <p:oleObj name="Equation" r:id="rId7" imgW="2145960" imgH="431640" progId="Equation.DSMT4">
                  <p:embed/>
                </p:oleObj>
              </mc:Choice>
              <mc:Fallback>
                <p:oleObj name="Equation" r:id="rId7" imgW="2145960" imgH="431640" progId="Equation.DSMT4">
                  <p:embed/>
                  <p:pic>
                    <p:nvPicPr>
                      <p:cNvPr id="18" name="Object 17">
                        <a:extLst>
                          <a:ext uri="{FF2B5EF4-FFF2-40B4-BE49-F238E27FC236}">
                            <a16:creationId xmlns:a16="http://schemas.microsoft.com/office/drawing/2014/main" id="{F42ED412-42F7-4A11-A047-082E8A11840B}"/>
                          </a:ext>
                        </a:extLst>
                      </p:cNvPr>
                      <p:cNvPicPr/>
                      <p:nvPr/>
                    </p:nvPicPr>
                    <p:blipFill>
                      <a:blip r:embed="rId8"/>
                      <a:stretch>
                        <a:fillRect/>
                      </a:stretch>
                    </p:blipFill>
                    <p:spPr>
                      <a:xfrm>
                        <a:off x="3062288" y="5899150"/>
                        <a:ext cx="4730750" cy="954088"/>
                      </a:xfrm>
                      <a:prstGeom prst="rect">
                        <a:avLst/>
                      </a:prstGeom>
                    </p:spPr>
                  </p:pic>
                </p:oleObj>
              </mc:Fallback>
            </mc:AlternateContent>
          </a:graphicData>
        </a:graphic>
      </p:graphicFrame>
    </p:spTree>
    <p:extLst>
      <p:ext uri="{BB962C8B-B14F-4D97-AF65-F5344CB8AC3E}">
        <p14:creationId xmlns:p14="http://schemas.microsoft.com/office/powerpoint/2010/main" val="280825723"/>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6370975"/>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5: </a:t>
            </a:r>
          </a:p>
          <a:p>
            <a:pPr algn="just"/>
            <a:r>
              <a:rPr lang="en-US" sz="2400" dirty="0">
                <a:solidFill>
                  <a:srgbClr val="1405D1"/>
                </a:solidFill>
                <a:latin typeface="Arial" pitchFamily="34" charset="0"/>
                <a:cs typeface="Arial" pitchFamily="34" charset="0"/>
                <a:sym typeface="Symbol" panose="05050102010706020507" pitchFamily="18" charset="2"/>
              </a:rPr>
              <a:t>  Theo </a:t>
            </a:r>
            <a:r>
              <a:rPr lang="en-US" sz="2400" dirty="0" err="1">
                <a:solidFill>
                  <a:srgbClr val="1405D1"/>
                </a:solidFill>
                <a:latin typeface="Arial" pitchFamily="34" charset="0"/>
                <a:cs typeface="Arial" pitchFamily="34" charset="0"/>
                <a:sym typeface="Symbol" panose="05050102010706020507" pitchFamily="18" charset="2"/>
              </a:rPr>
              <a:t>đề</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bài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30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compact, </a:t>
            </a:r>
            <a:r>
              <a:rPr lang="en-US" sz="2400" dirty="0" err="1">
                <a:solidFill>
                  <a:srgbClr val="1405D1"/>
                </a:solidFill>
                <a:latin typeface="Arial" pitchFamily="34" charset="0"/>
                <a:cs typeface="Arial" pitchFamily="34" charset="0"/>
                <a:sym typeface="Symbol" panose="05050102010706020507" pitchFamily="18" charset="2"/>
              </a:rPr>
              <a:t>mỗi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1800lm,  </a:t>
            </a:r>
            <a:r>
              <a:rPr lang="en-US" sz="2400" dirty="0" err="1">
                <a:solidFill>
                  <a:srgbClr val="1405D1"/>
                </a:solidFill>
                <a:latin typeface="Arial" pitchFamily="34" charset="0"/>
                <a:cs typeface="Arial" pitchFamily="34" charset="0"/>
                <a:sym typeface="Symbol" panose="05050102010706020507" pitchFamily="18" charset="2"/>
              </a:rPr>
              <a:t>vậy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tổng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6</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trữ</a:t>
            </a:r>
            <a:r>
              <a:rPr lang="en-US" sz="2400" dirty="0">
                <a:solidFill>
                  <a:srgbClr val="1405D1"/>
                </a:solidFill>
                <a:latin typeface="Arial" pitchFamily="34" charset="0"/>
                <a:cs typeface="Arial" pitchFamily="34" charset="0"/>
                <a:sym typeface="Symbol" panose="05050102010706020507" pitchFamily="18" charset="2"/>
              </a:rPr>
              <a:t> K: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 1.20, </a:t>
            </a:r>
            <a:r>
              <a:rPr lang="en-US" sz="2400" dirty="0" err="1">
                <a:solidFill>
                  <a:srgbClr val="1405D1"/>
                </a:solidFill>
                <a:latin typeface="Arial" pitchFamily="34" charset="0"/>
                <a:cs typeface="Arial" pitchFamily="34" charset="0"/>
                <a:sym typeface="Symbol" panose="05050102010706020507" pitchFamily="18" charset="2"/>
              </a:rPr>
              <a:t>nhận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xét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bụi</a:t>
            </a:r>
            <a:r>
              <a:rPr lang="en-US" sz="2400" dirty="0">
                <a:solidFill>
                  <a:srgbClr val="1405D1"/>
                </a:solidFill>
                <a:latin typeface="Arial" pitchFamily="34" charset="0"/>
                <a:cs typeface="Arial" pitchFamily="34" charset="0"/>
                <a:sym typeface="Symbol" panose="05050102010706020507" pitchFamily="18" charset="2"/>
              </a:rPr>
              <a:t> K=1,5.</a:t>
            </a:r>
          </a:p>
          <a:p>
            <a:pPr lvl="1" algn="just"/>
            <a:r>
              <a:rPr lang="en-US" sz="2400" dirty="0">
                <a:solidFill>
                  <a:srgbClr val="1405D1"/>
                </a:solidFill>
                <a:latin typeface="Arial" pitchFamily="34" charset="0"/>
                <a:cs typeface="Arial" pitchFamily="34" charset="0"/>
                <a:sym typeface="Symbol" panose="05050102010706020507" pitchFamily="18" charset="2"/>
              </a:rPr>
              <a:t> </a:t>
            </a: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7: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quân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sáng</a:t>
            </a:r>
            <a:r>
              <a:rPr lang="en-US" sz="2400" dirty="0">
                <a:solidFill>
                  <a:srgbClr val="1405D1"/>
                </a:solidFill>
                <a:latin typeface="Arial" pitchFamily="34" charset="0"/>
                <a:cs typeface="Arial" pitchFamily="34" charset="0"/>
                <a:sym typeface="Symbol" panose="05050102010706020507" pitchFamily="18" charset="2"/>
              </a:rPr>
              <a:t> Z=0.9</a:t>
            </a:r>
          </a:p>
          <a:p>
            <a:pPr lvl="1" indent="-4572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lvl="1" indent="-4572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8</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cứ</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màu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sắc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5" name="Object 4">
            <a:extLst>
              <a:ext uri="{FF2B5EF4-FFF2-40B4-BE49-F238E27FC236}">
                <a16:creationId xmlns:a16="http://schemas.microsoft.com/office/drawing/2014/main" id="{1B27114E-EDD5-471E-B967-EDC776366280}"/>
              </a:ext>
            </a:extLst>
          </p:cNvPr>
          <p:cNvGraphicFramePr>
            <a:graphicFrameLocks noChangeAspect="1"/>
          </p:cNvGraphicFramePr>
          <p:nvPr>
            <p:extLst>
              <p:ext uri="{D42A27DB-BD31-4B8C-83A1-F6EECF244321}">
                <p14:modId xmlns:p14="http://schemas.microsoft.com/office/powerpoint/2010/main" val="3907603723"/>
              </p:ext>
            </p:extLst>
          </p:nvPr>
        </p:nvGraphicFramePr>
        <p:xfrm>
          <a:off x="2555776" y="2713702"/>
          <a:ext cx="3620541" cy="425946"/>
        </p:xfrm>
        <a:graphic>
          <a:graphicData uri="http://schemas.openxmlformats.org/presentationml/2006/ole">
            <mc:AlternateContent xmlns:mc="http://schemas.openxmlformats.org/markup-compatibility/2006">
              <mc:Choice xmlns:v="urn:schemas-microsoft-com:vml" Requires="v">
                <p:oleObj name="Equation" r:id="rId3" imgW="1511280" imgH="177480" progId="Equation.DSMT4">
                  <p:embed/>
                </p:oleObj>
              </mc:Choice>
              <mc:Fallback>
                <p:oleObj name="Equation" r:id="rId3" imgW="1511280" imgH="177480" progId="Equation.DSMT4">
                  <p:embed/>
                  <p:pic>
                    <p:nvPicPr>
                      <p:cNvPr id="0" name=""/>
                      <p:cNvPicPr/>
                      <p:nvPr/>
                    </p:nvPicPr>
                    <p:blipFill>
                      <a:blip r:embed="rId4"/>
                      <a:stretch>
                        <a:fillRect/>
                      </a:stretch>
                    </p:blipFill>
                    <p:spPr>
                      <a:xfrm>
                        <a:off x="2555776" y="2713702"/>
                        <a:ext cx="3620541" cy="425946"/>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F8A5316F-F32A-4922-887B-4411B5A639AB}"/>
              </a:ext>
            </a:extLst>
          </p:cNvPr>
          <p:cNvPicPr>
            <a:picLocks noChangeAspect="1"/>
          </p:cNvPicPr>
          <p:nvPr/>
        </p:nvPicPr>
        <p:blipFill>
          <a:blip r:embed="rId5"/>
          <a:stretch>
            <a:fillRect/>
          </a:stretch>
        </p:blipFill>
        <p:spPr>
          <a:xfrm>
            <a:off x="2843808" y="5866978"/>
            <a:ext cx="4947972" cy="888998"/>
          </a:xfrm>
          <a:prstGeom prst="rect">
            <a:avLst/>
          </a:prstGeom>
        </p:spPr>
      </p:pic>
    </p:spTree>
    <p:extLst>
      <p:ext uri="{BB962C8B-B14F-4D97-AF65-F5344CB8AC3E}">
        <p14:creationId xmlns:p14="http://schemas.microsoft.com/office/powerpoint/2010/main" val="265641046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721726" cy="5262979"/>
          </a:xfrm>
          <a:prstGeom prst="rect">
            <a:avLst/>
          </a:prstGeom>
          <a:noFill/>
        </p:spPr>
        <p:txBody>
          <a:bodyPr wrap="square" rtlCol="0">
            <a:spAutoFit/>
          </a:bodyPr>
          <a:lstStyle/>
          <a:p>
            <a:pPr algn="just"/>
            <a:r>
              <a:rPr lang="en-US" sz="2400" dirty="0" err="1">
                <a:solidFill>
                  <a:srgbClr val="FF0000"/>
                </a:solidFill>
                <a:latin typeface="Arial" pitchFamily="34" charset="0"/>
                <a:cs typeface="Arial" pitchFamily="34" charset="0"/>
                <a:sym typeface="Symbol" panose="05050102010706020507" pitchFamily="18" charset="2"/>
              </a:rPr>
              <a:t>Giải</a:t>
            </a:r>
            <a:r>
              <a:rPr lang="vi-VN" sz="2400" dirty="0">
                <a:solidFill>
                  <a:srgbClr val="FF0000"/>
                </a:solidFill>
                <a:latin typeface="Arial" pitchFamily="34" charset="0"/>
                <a:cs typeface="Arial" pitchFamily="34" charset="0"/>
                <a:sym typeface="Symbol" panose="05050102010706020507" pitchFamily="18" charset="2"/>
              </a:rPr>
              <a:t>:</a:t>
            </a:r>
            <a:endParaRPr lang="en-US" sz="2400" dirty="0">
              <a:solidFill>
                <a:srgbClr val="FF0000"/>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9: </a:t>
            </a:r>
          </a:p>
          <a:p>
            <a:pPr algn="just"/>
            <a:r>
              <a:rPr lang="en-US" sz="2400" dirty="0">
                <a:solidFill>
                  <a:srgbClr val="1405D1"/>
                </a:solidFill>
                <a:latin typeface="Arial" pitchFamily="34" charset="0"/>
                <a:cs typeface="Arial" pitchFamily="34" charset="0"/>
                <a:sym typeface="Symbol" panose="05050102010706020507" pitchFamily="18" charset="2"/>
              </a:rPr>
              <a:t>  </a:t>
            </a:r>
          </a:p>
          <a:p>
            <a:pPr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lục</a:t>
            </a:r>
            <a:r>
              <a:rPr lang="en-US" sz="2400" dirty="0">
                <a:solidFill>
                  <a:srgbClr val="1405D1"/>
                </a:solidFill>
                <a:latin typeface="Arial" pitchFamily="34" charset="0"/>
                <a:cs typeface="Arial" pitchFamily="34" charset="0"/>
                <a:sym typeface="Symbol" panose="05050102010706020507" pitchFamily="18" charset="2"/>
              </a:rPr>
              <a:t> 1.21,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phương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nội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xác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định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trị</a:t>
            </a:r>
            <a:r>
              <a:rPr lang="en-US" sz="2400" dirty="0">
                <a:solidFill>
                  <a:srgbClr val="1405D1"/>
                </a:solidFill>
                <a:latin typeface="Arial" pitchFamily="34" charset="0"/>
                <a:cs typeface="Arial" pitchFamily="34" charset="0"/>
                <a:sym typeface="Symbol" panose="05050102010706020507" pitchFamily="18" charset="2"/>
              </a:rPr>
              <a:t> U:</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FF0000"/>
                </a:solidFill>
                <a:latin typeface="Arial" pitchFamily="34" charset="0"/>
                <a:cs typeface="Arial" pitchFamily="34" charset="0"/>
                <a:sym typeface="Symbol" panose="05050102010706020507" pitchFamily="18" charset="2"/>
              </a:rPr>
              <a:t>Bước</a:t>
            </a:r>
            <a:r>
              <a:rPr lang="en-US" sz="2400" dirty="0">
                <a:solidFill>
                  <a:srgbClr val="FF0000"/>
                </a:solidFill>
                <a:latin typeface="Arial" pitchFamily="34" charset="0"/>
                <a:cs typeface="Arial" pitchFamily="34" charset="0"/>
                <a:sym typeface="Symbol" panose="05050102010706020507" pitchFamily="18" charset="2"/>
              </a:rPr>
              <a:t> 10: </a:t>
            </a:r>
            <a:r>
              <a:rPr lang="en-US" sz="2400" dirty="0" err="1">
                <a:solidFill>
                  <a:srgbClr val="1405D1"/>
                </a:solidFill>
                <a:latin typeface="Arial" pitchFamily="34" charset="0"/>
                <a:cs typeface="Arial" pitchFamily="34" charset="0"/>
                <a:sym typeface="Symbol" panose="05050102010706020507" pitchFamily="18" charset="2"/>
              </a:rPr>
              <a:t>Tinh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So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chuẩn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Emin</a:t>
            </a:r>
            <a:r>
              <a:rPr lang="en-US" sz="2400" dirty="0">
                <a:solidFill>
                  <a:srgbClr val="1405D1"/>
                </a:solidFill>
                <a:latin typeface="Arial" pitchFamily="34" charset="0"/>
                <a:cs typeface="Arial" pitchFamily="34" charset="0"/>
                <a:sym typeface="Symbol" panose="05050102010706020507" pitchFamily="18" charset="2"/>
              </a:rPr>
              <a:t>=150lux,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đủ</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rọi</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graphicFrame>
        <p:nvGraphicFramePr>
          <p:cNvPr id="5" name="Object 4">
            <a:extLst>
              <a:ext uri="{FF2B5EF4-FFF2-40B4-BE49-F238E27FC236}">
                <a16:creationId xmlns:a16="http://schemas.microsoft.com/office/drawing/2014/main" id="{DE21908D-3708-436B-9B11-DF9BB7791671}"/>
              </a:ext>
            </a:extLst>
          </p:cNvPr>
          <p:cNvGraphicFramePr>
            <a:graphicFrameLocks noChangeAspect="1"/>
          </p:cNvGraphicFramePr>
          <p:nvPr>
            <p:extLst>
              <p:ext uri="{D42A27DB-BD31-4B8C-83A1-F6EECF244321}">
                <p14:modId xmlns:p14="http://schemas.microsoft.com/office/powerpoint/2010/main" val="1300886962"/>
              </p:ext>
            </p:extLst>
          </p:nvPr>
        </p:nvGraphicFramePr>
        <p:xfrm>
          <a:off x="519113" y="3213100"/>
          <a:ext cx="8366125" cy="828675"/>
        </p:xfrm>
        <a:graphic>
          <a:graphicData uri="http://schemas.openxmlformats.org/presentationml/2006/ole">
            <mc:AlternateContent xmlns:mc="http://schemas.openxmlformats.org/markup-compatibility/2006">
              <mc:Choice xmlns:v="urn:schemas-microsoft-com:vml" Requires="v">
                <p:oleObj name="Equation" r:id="rId3" imgW="4508280" imgH="431640" progId="Equation.DSMT4">
                  <p:embed/>
                </p:oleObj>
              </mc:Choice>
              <mc:Fallback>
                <p:oleObj name="Equation" r:id="rId3" imgW="4508280" imgH="431640" progId="Equation.DSMT4">
                  <p:embed/>
                  <p:pic>
                    <p:nvPicPr>
                      <p:cNvPr id="5" name="Object 4">
                        <a:extLst>
                          <a:ext uri="{FF2B5EF4-FFF2-40B4-BE49-F238E27FC236}">
                            <a16:creationId xmlns:a16="http://schemas.microsoft.com/office/drawing/2014/main" id="{DE21908D-3708-436B-9B11-DF9BB7791671}"/>
                          </a:ext>
                        </a:extLst>
                      </p:cNvPr>
                      <p:cNvPicPr/>
                      <p:nvPr/>
                    </p:nvPicPr>
                    <p:blipFill>
                      <a:blip r:embed="rId4"/>
                      <a:stretch>
                        <a:fillRect/>
                      </a:stretch>
                    </p:blipFill>
                    <p:spPr>
                      <a:xfrm>
                        <a:off x="519113" y="3213100"/>
                        <a:ext cx="8366125" cy="8286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B316A1A-A904-4DA0-8091-357DD6ED1C85}"/>
              </a:ext>
            </a:extLst>
          </p:cNvPr>
          <p:cNvGraphicFramePr>
            <a:graphicFrameLocks noChangeAspect="1"/>
          </p:cNvGraphicFramePr>
          <p:nvPr>
            <p:extLst>
              <p:ext uri="{D42A27DB-BD31-4B8C-83A1-F6EECF244321}">
                <p14:modId xmlns:p14="http://schemas.microsoft.com/office/powerpoint/2010/main" val="937979671"/>
              </p:ext>
            </p:extLst>
          </p:nvPr>
        </p:nvGraphicFramePr>
        <p:xfrm>
          <a:off x="483555" y="4544712"/>
          <a:ext cx="8566150" cy="904875"/>
        </p:xfrm>
        <a:graphic>
          <a:graphicData uri="http://schemas.openxmlformats.org/presentationml/2006/ole">
            <mc:AlternateContent xmlns:mc="http://schemas.openxmlformats.org/markup-compatibility/2006">
              <mc:Choice xmlns:v="urn:schemas-microsoft-com:vml" Requires="v">
                <p:oleObj name="Equation" r:id="rId5" imgW="4330440" imgH="457200" progId="Equation.DSMT4">
                  <p:embed/>
                </p:oleObj>
              </mc:Choice>
              <mc:Fallback>
                <p:oleObj name="Equation" r:id="rId5" imgW="4330440" imgH="457200" progId="Equation.DSMT4">
                  <p:embed/>
                  <p:pic>
                    <p:nvPicPr>
                      <p:cNvPr id="6" name="Object 5">
                        <a:extLst>
                          <a:ext uri="{FF2B5EF4-FFF2-40B4-BE49-F238E27FC236}">
                            <a16:creationId xmlns:a16="http://schemas.microsoft.com/office/drawing/2014/main" id="{DB316A1A-A904-4DA0-8091-357DD6ED1C85}"/>
                          </a:ext>
                        </a:extLst>
                      </p:cNvPr>
                      <p:cNvPicPr/>
                      <p:nvPr/>
                    </p:nvPicPr>
                    <p:blipFill>
                      <a:blip r:embed="rId6"/>
                      <a:stretch>
                        <a:fillRect/>
                      </a:stretch>
                    </p:blipFill>
                    <p:spPr>
                      <a:xfrm>
                        <a:off x="483555" y="4544712"/>
                        <a:ext cx="8566150" cy="904875"/>
                      </a:xfrm>
                      <a:prstGeom prst="rect">
                        <a:avLst/>
                      </a:prstGeom>
                    </p:spPr>
                  </p:pic>
                </p:oleObj>
              </mc:Fallback>
            </mc:AlternateContent>
          </a:graphicData>
        </a:graphic>
      </p:graphicFrame>
    </p:spTree>
    <p:extLst>
      <p:ext uri="{BB962C8B-B14F-4D97-AF65-F5344CB8AC3E}">
        <p14:creationId xmlns:p14="http://schemas.microsoft.com/office/powerpoint/2010/main" val="3673612137"/>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893647"/>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 </a:t>
            </a:r>
            <a:r>
              <a:rPr lang="en-US" sz="2400" b="1" dirty="0" err="1">
                <a:solidFill>
                  <a:srgbClr val="FF0000"/>
                </a:solidFill>
              </a:rPr>
              <a:t>Sơ</a:t>
            </a:r>
            <a:r>
              <a:rPr lang="en-US" sz="2400" b="1" dirty="0">
                <a:solidFill>
                  <a:srgbClr val="FF0000"/>
                </a:solidFill>
              </a:rPr>
              <a:t> </a:t>
            </a:r>
            <a:r>
              <a:rPr lang="en-US" sz="2400" b="1" dirty="0" err="1">
                <a:solidFill>
                  <a:srgbClr val="FF0000"/>
                </a:solidFill>
              </a:rPr>
              <a:t>đồ</a:t>
            </a:r>
            <a:r>
              <a:rPr lang="en-US" sz="2400" b="1" dirty="0">
                <a:solidFill>
                  <a:srgbClr val="FF0000"/>
                </a:solidFill>
              </a:rPr>
              <a:t> </a:t>
            </a:r>
            <a:r>
              <a:rPr lang="en-US" sz="2400" b="1" dirty="0" err="1">
                <a:solidFill>
                  <a:srgbClr val="FF0000"/>
                </a:solidFill>
              </a:rPr>
              <a:t>nguyên</a:t>
            </a:r>
            <a:r>
              <a:rPr lang="en-US" sz="2400" b="1" dirty="0">
                <a:solidFill>
                  <a:srgbClr val="FF0000"/>
                </a:solidFill>
              </a:rPr>
              <a:t> </a:t>
            </a:r>
            <a:r>
              <a:rPr lang="en-US" sz="2400" b="1" dirty="0" err="1">
                <a:solidFill>
                  <a:srgbClr val="FF0000"/>
                </a:solidFill>
              </a:rPr>
              <a:t>lý</a:t>
            </a:r>
            <a:r>
              <a:rPr lang="en-US" sz="2400" b="1" dirty="0">
                <a:solidFill>
                  <a:srgbClr val="FF0000"/>
                </a:solidFill>
              </a:rPr>
              <a:t> </a:t>
            </a:r>
            <a:r>
              <a:rPr lang="en-US" sz="2400" b="1" dirty="0" err="1">
                <a:solidFill>
                  <a:srgbClr val="FF0000"/>
                </a:solidFill>
              </a:rPr>
              <a:t>điện</a:t>
            </a:r>
            <a:endParaRPr lang="en-US" sz="2400" b="1" dirty="0">
              <a:solidFill>
                <a:srgbClr val="FF0000"/>
              </a:solidFill>
            </a:endParaRPr>
          </a:p>
          <a:p>
            <a:endParaRPr lang="en-US" sz="2400" b="1" dirty="0"/>
          </a:p>
          <a:p>
            <a:pPr marL="342900" indent="-342900" algn="just">
              <a:buFontTx/>
              <a:buChar char="-"/>
            </a:pP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nguyên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chỉ</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rõ</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nguyên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hướng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truyền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nguồn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điểm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rẻ</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cũng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lgn="just">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lgn="just">
              <a:buFontTx/>
              <a:buChar char="-"/>
            </a:pP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chủ</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yếu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phân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nhánh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hỗn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hợp</a:t>
            </a:r>
            <a:r>
              <a:rPr lang="en-US" sz="2400" dirty="0">
                <a:solidFill>
                  <a:srgbClr val="1405D1"/>
                </a:solidFill>
                <a:latin typeface="Arial" pitchFamily="34" charset="0"/>
                <a:cs typeface="Arial" pitchFamily="34" charset="0"/>
                <a:sym typeface="Symbol" panose="05050102010706020507" pitchFamily="18" charset="2"/>
              </a:rPr>
              <a:t>.</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106602694"/>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193899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a:t>
            </a:r>
            <a:r>
              <a:rPr lang="en-US" sz="2400" b="1">
                <a:solidFill>
                  <a:srgbClr val="FF0000"/>
                </a:solidFill>
              </a:rPr>
              <a:t>. Sơ đồ nguyên lý điện</a:t>
            </a:r>
            <a:endParaRPr lang="en-US" sz="2400" b="1" dirty="0">
              <a:solidFill>
                <a:srgbClr val="FF0000"/>
              </a:solidFill>
            </a:endParaRPr>
          </a:p>
          <a:p>
            <a:endParaRPr lang="en-US" sz="2400" b="1" dirty="0"/>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11B3D944-E026-4ECE-8153-5645F99AD668}"/>
              </a:ext>
            </a:extLst>
          </p:cNvPr>
          <p:cNvPicPr>
            <a:picLocks noChangeAspect="1"/>
          </p:cNvPicPr>
          <p:nvPr/>
        </p:nvPicPr>
        <p:blipFill>
          <a:blip r:embed="rId3"/>
          <a:stretch>
            <a:fillRect/>
          </a:stretch>
        </p:blipFill>
        <p:spPr>
          <a:xfrm>
            <a:off x="528001" y="2707819"/>
            <a:ext cx="7171428" cy="3571429"/>
          </a:xfrm>
          <a:prstGeom prst="rect">
            <a:avLst/>
          </a:prstGeom>
        </p:spPr>
      </p:pic>
    </p:spTree>
    <p:extLst>
      <p:ext uri="{BB962C8B-B14F-4D97-AF65-F5344CB8AC3E}">
        <p14:creationId xmlns:p14="http://schemas.microsoft.com/office/powerpoint/2010/main" val="2738376423"/>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830997"/>
          </a:xfrm>
          <a:prstGeom prst="rect">
            <a:avLst/>
          </a:prstGeom>
          <a:noFill/>
        </p:spPr>
        <p:txBody>
          <a:bodyPr wrap="square" rtlCol="0">
            <a:spAutoFit/>
          </a:bodyPr>
          <a:lstStyle/>
          <a:p>
            <a:endParaRPr lang="en-US" sz="2400" b="1" dirty="0"/>
          </a:p>
          <a:p>
            <a:pPr lvl="2" algn="just"/>
            <a:endParaRPr lang="en-US" sz="2400" dirty="0">
              <a:solidFill>
                <a:srgbClr val="1405D1"/>
              </a:solidFill>
              <a:latin typeface="Arial" pitchFamily="34" charset="0"/>
              <a:cs typeface="Arial" pitchFamily="34" charset="0"/>
            </a:endParaRPr>
          </a:p>
        </p:txBody>
      </p:sp>
      <p:pic>
        <p:nvPicPr>
          <p:cNvPr id="6" name="Picture 5">
            <a:extLst>
              <a:ext uri="{FF2B5EF4-FFF2-40B4-BE49-F238E27FC236}">
                <a16:creationId xmlns:a16="http://schemas.microsoft.com/office/drawing/2014/main" id="{0E1EA2B2-C37C-4F6E-8656-827C3DA432B6}"/>
              </a:ext>
            </a:extLst>
          </p:cNvPr>
          <p:cNvPicPr>
            <a:picLocks noChangeAspect="1"/>
          </p:cNvPicPr>
          <p:nvPr/>
        </p:nvPicPr>
        <p:blipFill>
          <a:blip r:embed="rId3"/>
          <a:stretch>
            <a:fillRect/>
          </a:stretch>
        </p:blipFill>
        <p:spPr>
          <a:xfrm>
            <a:off x="763299" y="1113656"/>
            <a:ext cx="7174249" cy="5685031"/>
          </a:xfrm>
          <a:prstGeom prst="rect">
            <a:avLst/>
          </a:prstGeom>
        </p:spPr>
      </p:pic>
    </p:spTree>
    <p:extLst>
      <p:ext uri="{BB962C8B-B14F-4D97-AF65-F5344CB8AC3E}">
        <p14:creationId xmlns:p14="http://schemas.microsoft.com/office/powerpoint/2010/main" val="369736437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5632311"/>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dây</a:t>
            </a:r>
            <a:r>
              <a:rPr lang="en-US" sz="2400" b="1" dirty="0">
                <a:solidFill>
                  <a:srgbClr val="FF0000"/>
                </a:solidFill>
              </a:rPr>
              <a:t> </a:t>
            </a:r>
            <a:r>
              <a:rPr lang="en-US" sz="2400" b="1" dirty="0" err="1">
                <a:solidFill>
                  <a:srgbClr val="FF0000"/>
                </a:solidFill>
              </a:rPr>
              <a:t>dẫn</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i="1" dirty="0">
                <a:solidFill>
                  <a:srgbClr val="1405D1"/>
                </a:solidFill>
                <a:latin typeface="Arial" pitchFamily="34" charset="0"/>
                <a:cs typeface="Arial" pitchFamily="34" charset="0"/>
                <a:sym typeface="Symbol" panose="05050102010706020507" pitchFamily="18" charset="2"/>
              </a:rPr>
              <a:t>	a./ </a:t>
            </a:r>
            <a:r>
              <a:rPr lang="en-US" sz="2400" i="1" dirty="0" err="1">
                <a:solidFill>
                  <a:srgbClr val="1405D1"/>
                </a:solidFill>
                <a:latin typeface="Arial" pitchFamily="34" charset="0"/>
                <a:cs typeface="Arial" pitchFamily="34" charset="0"/>
                <a:sym typeface="Symbol" panose="05050102010706020507" pitchFamily="18" charset="2"/>
              </a:rPr>
              <a:t>Dây</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dẫn</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điện</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trần</a:t>
            </a:r>
            <a:endParaRPr lang="en-US" sz="2400" i="1"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loại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liệu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nhôm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hoặc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thép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kéo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Ví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a:t>
            </a:r>
            <a:r>
              <a:rPr lang="en-US" sz="2400" dirty="0">
                <a:solidFill>
                  <a:srgbClr val="1405D1"/>
                </a:solidFill>
                <a:latin typeface="Arial" pitchFamily="34" charset="0"/>
                <a:cs typeface="Arial" pitchFamily="34" charset="0"/>
                <a:sym typeface="Symbol" panose="05050102010706020507" pitchFamily="18" charset="2"/>
              </a:rPr>
              <a:t>: C-38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38mm</a:t>
            </a:r>
            <a:r>
              <a:rPr lang="en-US" sz="2400" baseline="30000" dirty="0">
                <a:solidFill>
                  <a:srgbClr val="1405D1"/>
                </a:solidFill>
                <a:latin typeface="Arial" pitchFamily="34" charset="0"/>
                <a:cs typeface="Arial" pitchFamily="34" charset="0"/>
                <a:sym typeface="Symbol" panose="05050102010706020507" pitchFamily="18" charset="2"/>
              </a:rPr>
              <a:t>2</a:t>
            </a: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122020330"/>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001643"/>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dây</a:t>
            </a:r>
            <a:r>
              <a:rPr lang="en-US" sz="2400" b="1" dirty="0">
                <a:solidFill>
                  <a:srgbClr val="FF0000"/>
                </a:solidFill>
              </a:rPr>
              <a:t> </a:t>
            </a:r>
            <a:r>
              <a:rPr lang="en-US" sz="2400" b="1" dirty="0" err="1">
                <a:solidFill>
                  <a:srgbClr val="FF0000"/>
                </a:solidFill>
              </a:rPr>
              <a:t>dẫn</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i="1" dirty="0">
                <a:solidFill>
                  <a:srgbClr val="1405D1"/>
                </a:solidFill>
                <a:latin typeface="Arial" pitchFamily="34" charset="0"/>
                <a:cs typeface="Arial" pitchFamily="34" charset="0"/>
                <a:sym typeface="Symbol" panose="05050102010706020507" pitchFamily="18" charset="2"/>
              </a:rPr>
              <a:t>	b./ </a:t>
            </a:r>
            <a:r>
              <a:rPr lang="en-US" sz="2400" i="1" dirty="0" err="1">
                <a:solidFill>
                  <a:srgbClr val="1405D1"/>
                </a:solidFill>
                <a:latin typeface="Arial" pitchFamily="34" charset="0"/>
                <a:cs typeface="Arial" pitchFamily="34" charset="0"/>
                <a:sym typeface="Symbol" panose="05050102010706020507" pitchFamily="18" charset="2"/>
              </a:rPr>
              <a:t>Dây</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dẫn</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bọc</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cách</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điện</a:t>
            </a:r>
            <a:endParaRPr lang="en-US" sz="2400" i="1"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loại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ngoài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đồng</a:t>
            </a:r>
            <a:r>
              <a:rPr lang="en-US" sz="2400" dirty="0">
                <a:solidFill>
                  <a:srgbClr val="1405D1"/>
                </a:solidFill>
                <a:latin typeface="Arial" pitchFamily="34" charset="0"/>
                <a:cs typeface="Arial" pitchFamily="34" charset="0"/>
                <a:sym typeface="Symbol" panose="05050102010706020507" pitchFamily="18" charset="2"/>
              </a:rPr>
              <a:t> hay </a:t>
            </a:r>
            <a:r>
              <a:rPr lang="en-US" sz="2400" dirty="0" err="1">
                <a:solidFill>
                  <a:srgbClr val="1405D1"/>
                </a:solidFill>
                <a:latin typeface="Arial" pitchFamily="34" charset="0"/>
                <a:cs typeface="Arial" pitchFamily="34" charset="0"/>
                <a:sym typeface="Symbol" panose="05050102010706020507" pitchFamily="18" charset="2"/>
              </a:rPr>
              <a:t>nhôm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một</a:t>
            </a:r>
            <a:r>
              <a:rPr lang="en-US" sz="2400" dirty="0">
                <a:solidFill>
                  <a:srgbClr val="1405D1"/>
                </a:solidFill>
                <a:latin typeface="Arial" pitchFamily="34" charset="0"/>
                <a:cs typeface="Arial" pitchFamily="34" charset="0"/>
                <a:sym typeface="Symbol" panose="05050102010706020507" pitchFamily="18" charset="2"/>
              </a:rPr>
              <a:t> hay </a:t>
            </a:r>
            <a:r>
              <a:rPr lang="en-US" sz="2400" dirty="0" err="1">
                <a:solidFill>
                  <a:srgbClr val="1405D1"/>
                </a:solidFill>
                <a:latin typeface="Arial" pitchFamily="34" charset="0"/>
                <a:cs typeface="Arial" pitchFamily="34" charset="0"/>
                <a:sym typeface="Symbol" panose="05050102010706020507" pitchFamily="18" charset="2"/>
              </a:rPr>
              <a:t>nhiều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Lớp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liệu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tổng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hợp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su</a:t>
            </a:r>
            <a:r>
              <a:rPr lang="en-US" sz="2400" dirty="0">
                <a:solidFill>
                  <a:srgbClr val="1405D1"/>
                </a:solidFill>
                <a:latin typeface="Arial" pitchFamily="34" charset="0"/>
                <a:cs typeface="Arial" pitchFamily="34" charset="0"/>
                <a:sym typeface="Symbol" panose="05050102010706020507" pitchFamily="18" charset="2"/>
              </a:rPr>
              <a:t>…</a:t>
            </a:r>
            <a:endParaRPr lang="en-US" sz="2400" baseline="300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1589718027"/>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C81479-C0C2-49A3-93CA-E501DC2BEFF6}"/>
              </a:ext>
            </a:extLst>
          </p:cNvPr>
          <p:cNvPicPr>
            <a:picLocks noChangeAspect="1"/>
          </p:cNvPicPr>
          <p:nvPr/>
        </p:nvPicPr>
        <p:blipFill>
          <a:blip r:embed="rId3"/>
          <a:stretch>
            <a:fillRect/>
          </a:stretch>
        </p:blipFill>
        <p:spPr>
          <a:xfrm>
            <a:off x="-14904" y="0"/>
            <a:ext cx="8972349" cy="6525344"/>
          </a:xfrm>
          <a:prstGeom prst="rect">
            <a:avLst/>
          </a:prstGeom>
        </p:spPr>
      </p:pic>
    </p:spTree>
    <p:extLst>
      <p:ext uri="{BB962C8B-B14F-4D97-AF65-F5344CB8AC3E}">
        <p14:creationId xmlns:p14="http://schemas.microsoft.com/office/powerpoint/2010/main" val="409282351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740307"/>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1./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loại</a:t>
            </a:r>
            <a:r>
              <a:rPr lang="en-US" sz="2400" b="1" dirty="0">
                <a:solidFill>
                  <a:srgbClr val="FF0000"/>
                </a:solidFill>
              </a:rPr>
              <a:t> </a:t>
            </a:r>
            <a:r>
              <a:rPr lang="en-US" sz="2400" b="1" dirty="0" err="1">
                <a:solidFill>
                  <a:srgbClr val="FF0000"/>
                </a:solidFill>
              </a:rPr>
              <a:t>dây</a:t>
            </a:r>
            <a:r>
              <a:rPr lang="en-US" sz="2400" b="1" dirty="0">
                <a:solidFill>
                  <a:srgbClr val="FF0000"/>
                </a:solidFill>
              </a:rPr>
              <a:t> </a:t>
            </a:r>
            <a:r>
              <a:rPr lang="en-US" sz="2400" b="1" dirty="0" err="1">
                <a:solidFill>
                  <a:srgbClr val="FF0000"/>
                </a:solidFill>
              </a:rPr>
              <a:t>dẫn</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i="1" dirty="0">
                <a:solidFill>
                  <a:srgbClr val="1405D1"/>
                </a:solidFill>
                <a:latin typeface="Arial" pitchFamily="34" charset="0"/>
                <a:cs typeface="Arial" pitchFamily="34" charset="0"/>
                <a:sym typeface="Symbol" panose="05050102010706020507" pitchFamily="18" charset="2"/>
              </a:rPr>
              <a:t>	c./ </a:t>
            </a:r>
            <a:r>
              <a:rPr lang="en-US" sz="2400" i="1" dirty="0" err="1">
                <a:solidFill>
                  <a:srgbClr val="1405D1"/>
                </a:solidFill>
                <a:latin typeface="Arial" pitchFamily="34" charset="0"/>
                <a:cs typeface="Arial" pitchFamily="34" charset="0"/>
                <a:sym typeface="Symbol" panose="05050102010706020507" pitchFamily="18" charset="2"/>
              </a:rPr>
              <a:t>Cáp</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điện</a:t>
            </a:r>
            <a:r>
              <a:rPr lang="en-US" sz="2400" i="1" dirty="0">
                <a:solidFill>
                  <a:srgbClr val="1405D1"/>
                </a:solidFill>
                <a:latin typeface="Arial" pitchFamily="34" charset="0"/>
                <a:cs typeface="Arial" pitchFamily="34" charset="0"/>
                <a:sym typeface="Symbol" panose="05050102010706020507" pitchFamily="18" charset="2"/>
              </a:rPr>
              <a:t> </a:t>
            </a:r>
            <a:r>
              <a:rPr lang="en-US" sz="2400" i="1" dirty="0" err="1">
                <a:solidFill>
                  <a:srgbClr val="1405D1"/>
                </a:solidFill>
                <a:latin typeface="Arial" pitchFamily="34" charset="0"/>
                <a:cs typeface="Arial" pitchFamily="34" charset="0"/>
                <a:sym typeface="Symbol" panose="05050102010706020507" pitchFamily="18" charset="2"/>
              </a:rPr>
              <a:t>lực</a:t>
            </a:r>
            <a:endParaRPr lang="en-US" sz="2400" i="1"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lực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loại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chịu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nhiệt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về</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chạm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mòn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hoặc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ngầm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quanh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ruột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người</a:t>
            </a:r>
            <a:r>
              <a:rPr lang="en-US" sz="2400" dirty="0">
                <a:solidFill>
                  <a:srgbClr val="1405D1"/>
                </a:solidFill>
                <a:latin typeface="Arial" pitchFamily="34" charset="0"/>
                <a:cs typeface="Arial" pitchFamily="34" charset="0"/>
                <a:sym typeface="Symbol" panose="05050102010706020507" pitchFamily="18" charset="2"/>
              </a:rPr>
              <a:t> ta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lớp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vỏ</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liệu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năng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nhau</a:t>
            </a:r>
            <a:r>
              <a:rPr lang="en-US" sz="2400" dirty="0">
                <a:solidFill>
                  <a:srgbClr val="1405D1"/>
                </a:solidFill>
                <a:latin typeface="Arial" pitchFamily="34" charset="0"/>
                <a:cs typeface="Arial" pitchFamily="34" charset="0"/>
                <a:sym typeface="Symbol" panose="05050102010706020507" pitchFamily="18" charset="2"/>
              </a:rPr>
              <a:t>.</a:t>
            </a:r>
            <a:endParaRPr lang="en-US" sz="2400" baseline="300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91439779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8" name="TextBox 17">
            <a:extLst>
              <a:ext uri="{FF2B5EF4-FFF2-40B4-BE49-F238E27FC236}">
                <a16:creationId xmlns:a16="http://schemas.microsoft.com/office/drawing/2014/main" id="{E9CF27EA-38F9-4E50-8D73-2D43D71CC9EA}"/>
              </a:ext>
            </a:extLst>
          </p:cNvPr>
          <p:cNvSpPr txBox="1"/>
          <p:nvPr/>
        </p:nvSpPr>
        <p:spPr>
          <a:xfrm>
            <a:off x="2935945" y="5742072"/>
            <a:ext cx="3240360" cy="369332"/>
          </a:xfrm>
          <a:prstGeom prst="rect">
            <a:avLst/>
          </a:prstGeom>
          <a:noFill/>
        </p:spPr>
        <p:txBody>
          <a:bodyPr wrap="square">
            <a:spAutoFit/>
          </a:bodyPr>
          <a:lstStyle/>
          <a:p>
            <a:pPr algn="just"/>
            <a:r>
              <a:rPr lang="en-US" sz="1800">
                <a:solidFill>
                  <a:srgbClr val="1405D1"/>
                </a:solidFill>
                <a:latin typeface="Arial" pitchFamily="34" charset="0"/>
                <a:cs typeface="Arial" pitchFamily="34" charset="0"/>
              </a:rPr>
              <a:t>Nhà máy điện gió Ninh Thuận</a:t>
            </a:r>
            <a:endParaRPr lang="en-US" sz="1800" dirty="0">
              <a:solidFill>
                <a:srgbClr val="1405D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0F8A8C66-4ABC-4023-B454-144CC98AA804}"/>
              </a:ext>
            </a:extLst>
          </p:cNvPr>
          <p:cNvPicPr>
            <a:picLocks noChangeAspect="1"/>
          </p:cNvPicPr>
          <p:nvPr/>
        </p:nvPicPr>
        <p:blipFill>
          <a:blip r:embed="rId3"/>
          <a:stretch>
            <a:fillRect/>
          </a:stretch>
        </p:blipFill>
        <p:spPr>
          <a:xfrm>
            <a:off x="1456871" y="1142241"/>
            <a:ext cx="6637042" cy="4429141"/>
          </a:xfrm>
          <a:prstGeom prst="rect">
            <a:avLst/>
          </a:prstGeom>
        </p:spPr>
      </p:pic>
    </p:spTree>
    <p:extLst>
      <p:ext uri="{BB962C8B-B14F-4D97-AF65-F5344CB8AC3E}">
        <p14:creationId xmlns:p14="http://schemas.microsoft.com/office/powerpoint/2010/main" val="3106525649"/>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4524315"/>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phối</a:t>
            </a:r>
            <a:r>
              <a:rPr lang="en-US" sz="2400" b="1" dirty="0">
                <a:solidFill>
                  <a:srgbClr val="FF0000"/>
                </a:solidFill>
              </a:rPr>
              <a:t> </a:t>
            </a:r>
            <a:r>
              <a:rPr lang="en-US" sz="2400" b="1" dirty="0" err="1">
                <a:solidFill>
                  <a:srgbClr val="FF0000"/>
                </a:solidFill>
              </a:rPr>
              <a:t>hạ</a:t>
            </a:r>
            <a:r>
              <a:rPr lang="en-US" sz="2400" b="1" dirty="0">
                <a:solidFill>
                  <a:srgbClr val="FF0000"/>
                </a:solidFill>
              </a:rPr>
              <a:t> </a:t>
            </a:r>
            <a:r>
              <a:rPr lang="en-US" sz="2400" b="1" dirty="0" err="1">
                <a:solidFill>
                  <a:srgbClr val="FF0000"/>
                </a:solidFill>
              </a:rPr>
              <a:t>thế</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marL="342900" indent="-342900" algn="just">
              <a:buFontTx/>
              <a:buChar char="-"/>
            </a:pPr>
            <a:r>
              <a:rPr lang="en-US" sz="2400" dirty="0" err="1">
                <a:solidFill>
                  <a:srgbClr val="1405D1"/>
                </a:solidFill>
                <a:latin typeface="Arial" pitchFamily="34" charset="0"/>
                <a:cs typeface="Arial" pitchFamily="34" charset="0"/>
                <a:sym typeface="Symbol" panose="05050102010706020507" pitchFamily="18" charset="2"/>
              </a:rPr>
              <a:t>Đường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lấy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đầu</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biến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phân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phối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dưới</a:t>
            </a:r>
            <a:r>
              <a:rPr lang="en-US" sz="2400" dirty="0">
                <a:solidFill>
                  <a:srgbClr val="1405D1"/>
                </a:solidFill>
                <a:latin typeface="Arial" pitchFamily="34" charset="0"/>
                <a:cs typeface="Arial" pitchFamily="34" charset="0"/>
                <a:sym typeface="Symbol" panose="05050102010706020507" pitchFamily="18" charset="2"/>
              </a:rPr>
              <a:t> 1000V.</a:t>
            </a: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BDEC0071-2979-46DC-8919-EA2F4B3F0DF9}"/>
              </a:ext>
            </a:extLst>
          </p:cNvPr>
          <p:cNvPicPr>
            <a:picLocks noChangeAspect="1"/>
          </p:cNvPicPr>
          <p:nvPr/>
        </p:nvPicPr>
        <p:blipFill>
          <a:blip r:embed="rId3"/>
          <a:stretch>
            <a:fillRect/>
          </a:stretch>
        </p:blipFill>
        <p:spPr>
          <a:xfrm>
            <a:off x="5652120" y="4239526"/>
            <a:ext cx="2219835" cy="2285818"/>
          </a:xfrm>
          <a:prstGeom prst="rect">
            <a:avLst/>
          </a:prstGeom>
        </p:spPr>
      </p:pic>
      <p:pic>
        <p:nvPicPr>
          <p:cNvPr id="5" name="Picture 4">
            <a:extLst>
              <a:ext uri="{FF2B5EF4-FFF2-40B4-BE49-F238E27FC236}">
                <a16:creationId xmlns:a16="http://schemas.microsoft.com/office/drawing/2014/main" id="{F20C1CCB-0161-47AE-9A4B-500C9E54D38C}"/>
              </a:ext>
            </a:extLst>
          </p:cNvPr>
          <p:cNvPicPr>
            <a:picLocks noChangeAspect="1"/>
          </p:cNvPicPr>
          <p:nvPr/>
        </p:nvPicPr>
        <p:blipFill>
          <a:blip r:embed="rId4"/>
          <a:stretch>
            <a:fillRect/>
          </a:stretch>
        </p:blipFill>
        <p:spPr>
          <a:xfrm>
            <a:off x="1528342" y="4329653"/>
            <a:ext cx="2611610" cy="2328222"/>
          </a:xfrm>
          <a:prstGeom prst="rect">
            <a:avLst/>
          </a:prstGeom>
        </p:spPr>
      </p:pic>
    </p:spTree>
    <p:extLst>
      <p:ext uri="{BB962C8B-B14F-4D97-AF65-F5344CB8AC3E}">
        <p14:creationId xmlns:p14="http://schemas.microsoft.com/office/powerpoint/2010/main" val="2544585586"/>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8217634"/>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phối</a:t>
            </a:r>
            <a:r>
              <a:rPr lang="en-US" sz="2400" b="1" dirty="0">
                <a:solidFill>
                  <a:srgbClr val="FF0000"/>
                </a:solidFill>
              </a:rPr>
              <a:t> </a:t>
            </a:r>
            <a:r>
              <a:rPr lang="en-US" sz="2400" b="1" dirty="0" err="1">
                <a:solidFill>
                  <a:srgbClr val="FF0000"/>
                </a:solidFill>
              </a:rPr>
              <a:t>hạ</a:t>
            </a:r>
            <a:r>
              <a:rPr lang="en-US" sz="2400" b="1" dirty="0">
                <a:solidFill>
                  <a:srgbClr val="FF0000"/>
                </a:solidFill>
              </a:rPr>
              <a:t> </a:t>
            </a:r>
            <a:r>
              <a:rPr lang="en-US" sz="2400" b="1" dirty="0" err="1">
                <a:solidFill>
                  <a:srgbClr val="FF0000"/>
                </a:solidFill>
              </a:rPr>
              <a:t>thế</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marL="457200" indent="-457200" algn="just">
              <a:buAutoNum type="alphaLcPeriod"/>
            </a:pP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Khi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nhận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máy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biến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phận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nguồn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phía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sau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cố</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cửa</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hoặc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sảnh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chính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ngay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sau</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hộp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kế</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ngành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sàn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ít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nhất</a:t>
            </a:r>
            <a:r>
              <a:rPr lang="en-US" sz="2400" dirty="0">
                <a:solidFill>
                  <a:srgbClr val="1405D1"/>
                </a:solidFill>
                <a:latin typeface="Arial" pitchFamily="34" charset="0"/>
                <a:cs typeface="Arial" pitchFamily="34" charset="0"/>
                <a:sym typeface="Symbol" panose="05050102010706020507" pitchFamily="18" charset="2"/>
              </a:rPr>
              <a:t> 1,3m.</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156691848"/>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6370975"/>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phối</a:t>
            </a:r>
            <a:r>
              <a:rPr lang="en-US" sz="2400" b="1" dirty="0">
                <a:solidFill>
                  <a:srgbClr val="FF0000"/>
                </a:solidFill>
              </a:rPr>
              <a:t> </a:t>
            </a:r>
            <a:r>
              <a:rPr lang="en-US" sz="2400" b="1" dirty="0" err="1">
                <a:solidFill>
                  <a:srgbClr val="FF0000"/>
                </a:solidFill>
              </a:rPr>
              <a:t>hạ</a:t>
            </a:r>
            <a:r>
              <a:rPr lang="en-US" sz="2400" b="1" dirty="0">
                <a:solidFill>
                  <a:srgbClr val="FF0000"/>
                </a:solidFill>
              </a:rPr>
              <a:t> </a:t>
            </a:r>
            <a:r>
              <a:rPr lang="en-US" sz="2400" b="1" dirty="0" err="1">
                <a:solidFill>
                  <a:srgbClr val="FF0000"/>
                </a:solidFill>
              </a:rPr>
              <a:t>thế</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algn="just"/>
            <a:r>
              <a:rPr lang="en-US" sz="2400" dirty="0">
                <a:solidFill>
                  <a:srgbClr val="1405D1"/>
                </a:solidFill>
                <a:latin typeface="Arial" pitchFamily="34" charset="0"/>
                <a:cs typeface="Arial" pitchFamily="34" charset="0"/>
                <a:sym typeface="Symbol" panose="05050102010706020507" pitchFamily="18" charset="2"/>
              </a:rPr>
              <a:t>b./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từng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cửa</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vào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lắp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aptomat</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tùy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lượng</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mà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pic>
        <p:nvPicPr>
          <p:cNvPr id="4" name="Picture 3">
            <a:extLst>
              <a:ext uri="{FF2B5EF4-FFF2-40B4-BE49-F238E27FC236}">
                <a16:creationId xmlns:a16="http://schemas.microsoft.com/office/drawing/2014/main" id="{08EBBF6D-565C-461B-8F6B-88A4D45C421D}"/>
              </a:ext>
            </a:extLst>
          </p:cNvPr>
          <p:cNvPicPr>
            <a:picLocks noChangeAspect="1"/>
          </p:cNvPicPr>
          <p:nvPr/>
        </p:nvPicPr>
        <p:blipFill>
          <a:blip r:embed="rId3"/>
          <a:stretch>
            <a:fillRect/>
          </a:stretch>
        </p:blipFill>
        <p:spPr>
          <a:xfrm>
            <a:off x="285720" y="4748957"/>
            <a:ext cx="4070256" cy="1908918"/>
          </a:xfrm>
          <a:prstGeom prst="rect">
            <a:avLst/>
          </a:prstGeom>
        </p:spPr>
      </p:pic>
      <p:pic>
        <p:nvPicPr>
          <p:cNvPr id="5" name="Picture 4">
            <a:extLst>
              <a:ext uri="{FF2B5EF4-FFF2-40B4-BE49-F238E27FC236}">
                <a16:creationId xmlns:a16="http://schemas.microsoft.com/office/drawing/2014/main" id="{D360C364-1C07-4053-B33D-70E3BFBCD3C5}"/>
              </a:ext>
            </a:extLst>
          </p:cNvPr>
          <p:cNvPicPr>
            <a:picLocks noChangeAspect="1"/>
          </p:cNvPicPr>
          <p:nvPr/>
        </p:nvPicPr>
        <p:blipFill>
          <a:blip r:embed="rId4"/>
          <a:stretch>
            <a:fillRect/>
          </a:stretch>
        </p:blipFill>
        <p:spPr>
          <a:xfrm>
            <a:off x="4534708" y="4676103"/>
            <a:ext cx="3925724" cy="1981772"/>
          </a:xfrm>
          <a:prstGeom prst="rect">
            <a:avLst/>
          </a:prstGeom>
        </p:spPr>
      </p:pic>
    </p:spTree>
    <p:extLst>
      <p:ext uri="{BB962C8B-B14F-4D97-AF65-F5344CB8AC3E}">
        <p14:creationId xmlns:p14="http://schemas.microsoft.com/office/powerpoint/2010/main" val="2952758761"/>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84830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phối</a:t>
            </a:r>
            <a:r>
              <a:rPr lang="en-US" sz="2400" b="1" dirty="0">
                <a:solidFill>
                  <a:srgbClr val="FF0000"/>
                </a:solidFill>
              </a:rPr>
              <a:t> </a:t>
            </a:r>
            <a:r>
              <a:rPr lang="en-US" sz="2400" b="1" dirty="0" err="1">
                <a:solidFill>
                  <a:srgbClr val="FF0000"/>
                </a:solidFill>
              </a:rPr>
              <a:t>hạ</a:t>
            </a:r>
            <a:r>
              <a:rPr lang="en-US" sz="2400" b="1" dirty="0">
                <a:solidFill>
                  <a:srgbClr val="FF0000"/>
                </a:solidFill>
              </a:rPr>
              <a:t> </a:t>
            </a:r>
            <a:r>
              <a:rPr lang="en-US" sz="2400" b="1" dirty="0" err="1">
                <a:solidFill>
                  <a:srgbClr val="FF0000"/>
                </a:solidFill>
              </a:rPr>
              <a:t>thế</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algn="just"/>
            <a:r>
              <a:rPr lang="en-US" sz="2400" dirty="0">
                <a:solidFill>
                  <a:srgbClr val="1405D1"/>
                </a:solidFill>
                <a:latin typeface="Arial" pitchFamily="34" charset="0"/>
                <a:cs typeface="Arial" pitchFamily="34" charset="0"/>
                <a:sym typeface="Symbol" panose="05050102010706020507" pitchFamily="18" charset="2"/>
              </a:rPr>
              <a:t>c./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nhà</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nổi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ống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tròn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hoặc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dẹp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gắn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nổi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ống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ở </a:t>
            </a:r>
            <a:r>
              <a:rPr lang="en-US" sz="2400" dirty="0" err="1">
                <a:solidFill>
                  <a:srgbClr val="1405D1"/>
                </a:solidFill>
                <a:latin typeface="Arial" pitchFamily="34" charset="0"/>
                <a:cs typeface="Arial" pitchFamily="34" charset="0"/>
                <a:sym typeface="Symbol" panose="05050102010706020507" pitchFamily="18" charset="2"/>
              </a:rPr>
              <a:t>vị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sàn</a:t>
            </a:r>
            <a:r>
              <a:rPr lang="en-US" sz="2400" dirty="0">
                <a:solidFill>
                  <a:srgbClr val="1405D1"/>
                </a:solidFill>
                <a:latin typeface="Arial" pitchFamily="34" charset="0"/>
                <a:cs typeface="Arial" pitchFamily="34" charset="0"/>
                <a:sym typeface="Symbol" panose="05050102010706020507" pitchFamily="18" charset="2"/>
              </a:rPr>
              <a:t> 0,3m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thuận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việc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thay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thế</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chữa</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marL="0" lvl="2" indent="914400" algn="just"/>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âm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ống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chuyên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dùng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cứng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chôn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ngầm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trong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sàn</a:t>
            </a:r>
            <a:r>
              <a:rPr lang="en-US" sz="2400" dirty="0">
                <a:solidFill>
                  <a:srgbClr val="1405D1"/>
                </a:solidFill>
                <a:latin typeface="Arial" pitchFamily="34" charset="0"/>
                <a:cs typeface="Arial" pitchFamily="34" charset="0"/>
                <a:sym typeface="Symbol" panose="05050102010706020507" pitchFamily="18" charset="2"/>
              </a:rPr>
              <a:t>.</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4293844538"/>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D8958A-19C4-4501-83C2-ABF95EB17F86}"/>
              </a:ext>
            </a:extLst>
          </p:cNvPr>
          <p:cNvPicPr>
            <a:picLocks noChangeAspect="1"/>
          </p:cNvPicPr>
          <p:nvPr/>
        </p:nvPicPr>
        <p:blipFill>
          <a:blip r:embed="rId2"/>
          <a:stretch>
            <a:fillRect/>
          </a:stretch>
        </p:blipFill>
        <p:spPr>
          <a:xfrm>
            <a:off x="-180528" y="-105247"/>
            <a:ext cx="4203912" cy="3542604"/>
          </a:xfrm>
          <a:prstGeom prst="rect">
            <a:avLst/>
          </a:prstGeom>
        </p:spPr>
      </p:pic>
      <p:pic>
        <p:nvPicPr>
          <p:cNvPr id="3" name="Picture 2">
            <a:extLst>
              <a:ext uri="{FF2B5EF4-FFF2-40B4-BE49-F238E27FC236}">
                <a16:creationId xmlns:a16="http://schemas.microsoft.com/office/drawing/2014/main" id="{8D5D8706-3FD4-48D8-AD0A-36EAB6A965DE}"/>
              </a:ext>
            </a:extLst>
          </p:cNvPr>
          <p:cNvPicPr>
            <a:picLocks noChangeAspect="1"/>
          </p:cNvPicPr>
          <p:nvPr/>
        </p:nvPicPr>
        <p:blipFill>
          <a:blip r:embed="rId3"/>
          <a:stretch>
            <a:fillRect/>
          </a:stretch>
        </p:blipFill>
        <p:spPr>
          <a:xfrm>
            <a:off x="4856705" y="3926864"/>
            <a:ext cx="4523643" cy="2931136"/>
          </a:xfrm>
          <a:prstGeom prst="rect">
            <a:avLst/>
          </a:prstGeom>
        </p:spPr>
      </p:pic>
      <p:pic>
        <p:nvPicPr>
          <p:cNvPr id="4" name="Picture 3">
            <a:extLst>
              <a:ext uri="{FF2B5EF4-FFF2-40B4-BE49-F238E27FC236}">
                <a16:creationId xmlns:a16="http://schemas.microsoft.com/office/drawing/2014/main" id="{7AFEF6DC-A08F-4175-84D3-909E4BAB9586}"/>
              </a:ext>
            </a:extLst>
          </p:cNvPr>
          <p:cNvPicPr>
            <a:picLocks noChangeAspect="1"/>
          </p:cNvPicPr>
          <p:nvPr/>
        </p:nvPicPr>
        <p:blipFill>
          <a:blip r:embed="rId4"/>
          <a:stretch>
            <a:fillRect/>
          </a:stretch>
        </p:blipFill>
        <p:spPr>
          <a:xfrm>
            <a:off x="0" y="3910840"/>
            <a:ext cx="4662790" cy="2931135"/>
          </a:xfrm>
          <a:prstGeom prst="rect">
            <a:avLst/>
          </a:prstGeom>
        </p:spPr>
      </p:pic>
      <p:pic>
        <p:nvPicPr>
          <p:cNvPr id="5" name="Picture 4">
            <a:extLst>
              <a:ext uri="{FF2B5EF4-FFF2-40B4-BE49-F238E27FC236}">
                <a16:creationId xmlns:a16="http://schemas.microsoft.com/office/drawing/2014/main" id="{71490900-F85D-4D77-AD1B-02356DEC3427}"/>
              </a:ext>
            </a:extLst>
          </p:cNvPr>
          <p:cNvPicPr>
            <a:picLocks noChangeAspect="1"/>
          </p:cNvPicPr>
          <p:nvPr/>
        </p:nvPicPr>
        <p:blipFill>
          <a:blip r:embed="rId5"/>
          <a:stretch>
            <a:fillRect/>
          </a:stretch>
        </p:blipFill>
        <p:spPr>
          <a:xfrm>
            <a:off x="3995109" y="-68991"/>
            <a:ext cx="3123418" cy="2668054"/>
          </a:xfrm>
          <a:prstGeom prst="rect">
            <a:avLst/>
          </a:prstGeom>
        </p:spPr>
      </p:pic>
      <p:pic>
        <p:nvPicPr>
          <p:cNvPr id="6" name="Picture 5">
            <a:extLst>
              <a:ext uri="{FF2B5EF4-FFF2-40B4-BE49-F238E27FC236}">
                <a16:creationId xmlns:a16="http://schemas.microsoft.com/office/drawing/2014/main" id="{BA8804B1-C80C-4E69-8EFD-1AAE434310C7}"/>
              </a:ext>
            </a:extLst>
          </p:cNvPr>
          <p:cNvPicPr>
            <a:picLocks noChangeAspect="1"/>
          </p:cNvPicPr>
          <p:nvPr/>
        </p:nvPicPr>
        <p:blipFill>
          <a:blip r:embed="rId6"/>
          <a:stretch>
            <a:fillRect/>
          </a:stretch>
        </p:blipFill>
        <p:spPr>
          <a:xfrm>
            <a:off x="6948264" y="-105247"/>
            <a:ext cx="3155729" cy="3168352"/>
          </a:xfrm>
          <a:prstGeom prst="rect">
            <a:avLst/>
          </a:prstGeom>
        </p:spPr>
      </p:pic>
    </p:spTree>
    <p:extLst>
      <p:ext uri="{BB962C8B-B14F-4D97-AF65-F5344CB8AC3E}">
        <p14:creationId xmlns:p14="http://schemas.microsoft.com/office/powerpoint/2010/main" val="978416771"/>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8217634"/>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2./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phân</a:t>
            </a:r>
            <a:r>
              <a:rPr lang="en-US" sz="2400" b="1" dirty="0">
                <a:solidFill>
                  <a:srgbClr val="FF0000"/>
                </a:solidFill>
              </a:rPr>
              <a:t> </a:t>
            </a:r>
            <a:r>
              <a:rPr lang="en-US" sz="2400" b="1" dirty="0" err="1">
                <a:solidFill>
                  <a:srgbClr val="FF0000"/>
                </a:solidFill>
              </a:rPr>
              <a:t>phối</a:t>
            </a:r>
            <a:r>
              <a:rPr lang="en-US" sz="2400" b="1" dirty="0">
                <a:solidFill>
                  <a:srgbClr val="FF0000"/>
                </a:solidFill>
              </a:rPr>
              <a:t> </a:t>
            </a:r>
            <a:r>
              <a:rPr lang="en-US" sz="2400" b="1" dirty="0" err="1">
                <a:solidFill>
                  <a:srgbClr val="FF0000"/>
                </a:solidFill>
              </a:rPr>
              <a:t>hạ</a:t>
            </a:r>
            <a:r>
              <a:rPr lang="en-US" sz="2400" b="1" dirty="0">
                <a:solidFill>
                  <a:srgbClr val="FF0000"/>
                </a:solidFill>
              </a:rPr>
              <a:t> </a:t>
            </a:r>
            <a:r>
              <a:rPr lang="en-US" sz="2400" b="1" dirty="0" err="1">
                <a:solidFill>
                  <a:srgbClr val="FF0000"/>
                </a:solidFill>
              </a:rPr>
              <a:t>thế</a:t>
            </a:r>
            <a:r>
              <a:rPr lang="en-US" sz="2400" b="1" dirty="0">
                <a:solidFill>
                  <a:srgbClr val="FF0000"/>
                </a:solidFill>
              </a:rPr>
              <a:t> </a:t>
            </a:r>
            <a:r>
              <a:rPr lang="en-US" sz="2400" b="1" dirty="0" err="1">
                <a:solidFill>
                  <a:srgbClr val="FF0000"/>
                </a:solidFill>
              </a:rPr>
              <a:t>trong</a:t>
            </a:r>
            <a:r>
              <a:rPr lang="en-US" sz="2400" b="1" dirty="0">
                <a:solidFill>
                  <a:srgbClr val="FF0000"/>
                </a:solidFill>
              </a:rPr>
              <a:t> </a:t>
            </a:r>
            <a:r>
              <a:rPr lang="en-US" sz="2400" b="1" dirty="0" err="1">
                <a:solidFill>
                  <a:srgbClr val="FF0000"/>
                </a:solidFill>
              </a:rPr>
              <a:t>nhà</a:t>
            </a:r>
            <a:endParaRPr lang="en-US" sz="2400" b="1" dirty="0">
              <a:solidFill>
                <a:srgbClr val="FF0000"/>
              </a:solidFill>
            </a:endParaRPr>
          </a:p>
          <a:p>
            <a:pPr algn="just"/>
            <a:r>
              <a:rPr lang="en-US" sz="2400" dirty="0">
                <a:solidFill>
                  <a:srgbClr val="1405D1"/>
                </a:solidFill>
                <a:latin typeface="Arial" pitchFamily="34" charset="0"/>
                <a:cs typeface="Arial" pitchFamily="34" charset="0"/>
                <a:sym typeface="Symbol" panose="05050102010706020507" pitchFamily="18" charset="2"/>
              </a:rPr>
              <a:t>d./ </a:t>
            </a:r>
            <a:r>
              <a:rPr lang="en-US" sz="2400" dirty="0" err="1">
                <a:solidFill>
                  <a:srgbClr val="1405D1"/>
                </a:solidFill>
                <a:latin typeface="Arial" pitchFamily="34" charset="0"/>
                <a:cs typeface="Arial" pitchFamily="34" charset="0"/>
                <a:sym typeface="Symbol" panose="05050102010706020507" pitchFamily="18" charset="2"/>
              </a:rPr>
              <a:t>Lựa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lựa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chọn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phù</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hợp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lưới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thỏa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yêu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dòng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phát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nóng</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thỏa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yêu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của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phụ</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sụt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giảm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mức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phép</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dẫn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phải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vỏ</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thỏa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mãn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yêu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hóa</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bền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học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nơi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chúng</a:t>
            </a:r>
            <a:r>
              <a:rPr lang="en-US" sz="2400" dirty="0">
                <a:solidFill>
                  <a:srgbClr val="1405D1"/>
                </a:solidFill>
                <a:latin typeface="Arial" pitchFamily="34" charset="0"/>
                <a:cs typeface="Arial" pitchFamily="34" charset="0"/>
                <a:sym typeface="Symbol" panose="05050102010706020507" pitchFamily="18" charset="2"/>
              </a:rPr>
              <a:t>.</a:t>
            </a:r>
          </a:p>
          <a:p>
            <a:pPr algn="just"/>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3732422530"/>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7848302"/>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3./ </a:t>
            </a:r>
            <a:r>
              <a:rPr lang="en-US" sz="2400" b="1" dirty="0" err="1">
                <a:solidFill>
                  <a:srgbClr val="FF0000"/>
                </a:solidFill>
              </a:rPr>
              <a:t>Mặt</a:t>
            </a:r>
            <a:r>
              <a:rPr lang="en-US" sz="2400" b="1" dirty="0">
                <a:solidFill>
                  <a:srgbClr val="FF0000"/>
                </a:solidFill>
              </a:rPr>
              <a:t> </a:t>
            </a:r>
            <a:r>
              <a:rPr lang="en-US" sz="2400" b="1" dirty="0" err="1">
                <a:solidFill>
                  <a:srgbClr val="FF0000"/>
                </a:solidFill>
              </a:rPr>
              <a:t>bằng</a:t>
            </a:r>
            <a:r>
              <a:rPr lang="en-US" sz="2400" b="1" dirty="0">
                <a:solidFill>
                  <a:srgbClr val="FF0000"/>
                </a:solidFill>
              </a:rPr>
              <a:t> </a:t>
            </a:r>
            <a:r>
              <a:rPr lang="en-US" sz="2400" b="1" dirty="0" err="1">
                <a:solidFill>
                  <a:srgbClr val="FF0000"/>
                </a:solidFill>
              </a:rPr>
              <a:t>bố</a:t>
            </a:r>
            <a:r>
              <a:rPr lang="en-US" sz="2400" b="1" dirty="0">
                <a:solidFill>
                  <a:srgbClr val="FF0000"/>
                </a:solidFill>
              </a:rPr>
              <a:t> </a:t>
            </a:r>
            <a:r>
              <a:rPr lang="en-US" sz="2400" b="1" dirty="0" err="1">
                <a:solidFill>
                  <a:srgbClr val="FF0000"/>
                </a:solidFill>
              </a:rPr>
              <a:t>trí</a:t>
            </a:r>
            <a:r>
              <a:rPr lang="en-US" sz="2400" b="1" dirty="0">
                <a:solidFill>
                  <a:srgbClr val="FF0000"/>
                </a:solidFill>
              </a:rPr>
              <a:t> </a:t>
            </a:r>
            <a:r>
              <a:rPr lang="en-US" sz="2400" b="1" dirty="0" err="1">
                <a:solidFill>
                  <a:srgbClr val="FF0000"/>
                </a:solidFill>
              </a:rPr>
              <a:t>điện</a:t>
            </a:r>
            <a:r>
              <a:rPr lang="en-US" sz="2400" b="1" dirty="0">
                <a:solidFill>
                  <a:srgbClr val="FF0000"/>
                </a:solidFill>
              </a:rPr>
              <a:t>:</a:t>
            </a:r>
          </a:p>
          <a:p>
            <a:endParaRPr lang="en-US" sz="2400" b="1" dirty="0">
              <a:solidFill>
                <a:srgbClr val="FF0000"/>
              </a:solidFill>
            </a:endParaRP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bố</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đồ</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nguyên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công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như</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đèn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quạt</a:t>
            </a:r>
            <a:r>
              <a:rPr lang="en-US" sz="2400" dirty="0">
                <a:solidFill>
                  <a:srgbClr val="1405D1"/>
                </a:solidFill>
                <a:latin typeface="Arial" pitchFamily="34" charset="0"/>
                <a:cs typeface="Arial" pitchFamily="34" charset="0"/>
                <a:sym typeface="Symbol" panose="05050102010706020507" pitchFamily="18" charset="2"/>
              </a:rPr>
              <a:t> ổ </a:t>
            </a:r>
            <a:r>
              <a:rPr lang="en-US" sz="2400" dirty="0" err="1">
                <a:solidFill>
                  <a:srgbClr val="1405D1"/>
                </a:solidFill>
                <a:latin typeface="Arial" pitchFamily="34" charset="0"/>
                <a:cs typeface="Arial" pitchFamily="34" charset="0"/>
                <a:sym typeface="Symbol" panose="05050102010706020507" pitchFamily="18" charset="2"/>
              </a:rPr>
              <a:t>cắm</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ký</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hiệu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trưng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kích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thước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theo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tỷ</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thực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tế</a:t>
            </a:r>
            <a:r>
              <a:rPr lang="en-US" sz="2400" dirty="0">
                <a:solidFill>
                  <a:srgbClr val="1405D1"/>
                </a:solidFill>
                <a:latin typeface="Arial" pitchFamily="34" charset="0"/>
                <a:cs typeface="Arial" pitchFamily="34" charset="0"/>
                <a:sym typeface="Symbol" panose="05050102010706020507" pitchFamily="18" charset="2"/>
              </a:rPr>
              <a:t>.</a:t>
            </a:r>
          </a:p>
          <a:p>
            <a:pPr marL="342900" indent="-342900">
              <a:buFontTx/>
              <a:buChar char="-"/>
            </a:pPr>
            <a:endParaRPr lang="en-US" sz="2400" dirty="0">
              <a:solidFill>
                <a:srgbClr val="1405D1"/>
              </a:solidFill>
              <a:latin typeface="Arial" pitchFamily="34" charset="0"/>
              <a:cs typeface="Arial" pitchFamily="34" charset="0"/>
              <a:sym typeface="Symbol" panose="05050102010706020507" pitchFamily="18" charset="2"/>
            </a:endParaRPr>
          </a:p>
          <a:p>
            <a:pPr marL="342900" indent="-342900">
              <a:buFontTx/>
              <a:buChar char="-"/>
            </a:pPr>
            <a:r>
              <a:rPr lang="en-US" sz="2400" dirty="0" err="1">
                <a:solidFill>
                  <a:srgbClr val="1405D1"/>
                </a:solidFill>
                <a:latin typeface="Arial" pitchFamily="34" charset="0"/>
                <a:cs typeface="Arial" pitchFamily="34" charset="0"/>
                <a:sym typeface="Symbol" panose="05050102010706020507" pitchFamily="18" charset="2"/>
              </a:rPr>
              <a:t>Trên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mặt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trí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điều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khiển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hướng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dây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255236998"/>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078852-4AE6-488B-ABFA-F0A1753A9330}"/>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47343223"/>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855F26-CD8E-4216-B62C-C4D2726D066F}"/>
              </a:ext>
            </a:extLst>
          </p:cNvPr>
          <p:cNvPicPr>
            <a:picLocks noChangeAspect="1"/>
          </p:cNvPicPr>
          <p:nvPr/>
        </p:nvPicPr>
        <p:blipFill>
          <a:blip r:embed="rId2"/>
          <a:stretch>
            <a:fillRect/>
          </a:stretch>
        </p:blipFill>
        <p:spPr>
          <a:xfrm>
            <a:off x="-15335" y="-22718"/>
            <a:ext cx="9159335" cy="6858000"/>
          </a:xfrm>
          <a:prstGeom prst="rect">
            <a:avLst/>
          </a:prstGeom>
        </p:spPr>
      </p:pic>
    </p:spTree>
    <p:extLst>
      <p:ext uri="{BB962C8B-B14F-4D97-AF65-F5344CB8AC3E}">
        <p14:creationId xmlns:p14="http://schemas.microsoft.com/office/powerpoint/2010/main" val="4177432621"/>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636587"/>
            <a:chOff x="179512" y="116633"/>
            <a:chExt cx="8752906" cy="636310"/>
          </a:xfrm>
        </p:grpSpPr>
        <p:grpSp>
          <p:nvGrpSpPr>
            <p:cNvPr id="3" name="Group 51"/>
            <p:cNvGrpSpPr>
              <a:grpSpLocks/>
            </p:cNvGrpSpPr>
            <p:nvPr/>
          </p:nvGrpSpPr>
          <p:grpSpPr bwMode="auto">
            <a:xfrm>
              <a:off x="179512" y="116633"/>
              <a:ext cx="8752906" cy="636310"/>
              <a:chOff x="179512" y="1685926"/>
              <a:chExt cx="8752906" cy="636310"/>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8" y="1818399"/>
                <a:ext cx="7751099"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a:latin typeface="Arial" panose="020B0604020202020204" pitchFamily="34" charset="0"/>
                    <a:cs typeface="Arial" panose="020B0604020202020204" pitchFamily="34" charset="0"/>
                  </a:rPr>
                  <a:t>Ch</a:t>
                </a:r>
                <a:r>
                  <a:rPr lang="vi-VN" sz="2000" b="1" dirty="0">
                    <a:latin typeface="Arial" panose="020B0604020202020204" pitchFamily="34" charset="0"/>
                    <a:cs typeface="Arial" panose="020B0604020202020204" pitchFamily="34" charset="0"/>
                  </a:rPr>
                  <a:t>ươ</a:t>
                </a:r>
                <a:r>
                  <a:rPr lang="en-US" sz="2000" b="1" dirty="0">
                    <a:latin typeface="Arial" panose="020B0604020202020204" pitchFamily="34" charset="0"/>
                    <a:cs typeface="Arial" panose="020B0604020202020204" pitchFamily="34" charset="0"/>
                  </a:rPr>
                  <a:t>ng 1</a:t>
                </a:r>
                <a:r>
                  <a:rPr lang="en-US" sz="2000" b="1">
                    <a:latin typeface="Arial" panose="020B0604020202020204" pitchFamily="34" charset="0"/>
                    <a:cs typeface="Arial" panose="020B0604020202020204" pitchFamily="34" charset="0"/>
                  </a:rPr>
                  <a:t>: ĐIỆN CÔNG TRÌNH</a:t>
                </a:r>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11137" y="1083279"/>
            <a:ext cx="8647143" cy="8586966"/>
          </a:xfrm>
          <a:prstGeom prst="rect">
            <a:avLst/>
          </a:prstGeom>
          <a:noFill/>
        </p:spPr>
        <p:txBody>
          <a:bodyPr wrap="square" rtlCol="0">
            <a:spAutoFit/>
          </a:bodyPr>
          <a:lstStyle/>
          <a:p>
            <a:r>
              <a:rPr lang="en-US" sz="2400" b="1" dirty="0">
                <a:solidFill>
                  <a:srgbClr val="FF0000"/>
                </a:solidFill>
              </a:rPr>
              <a:t>BÀI 5: TÍNH TOÁN CƠ BẢN HỆ THỐNG ĐIỆN</a:t>
            </a:r>
          </a:p>
          <a:p>
            <a:pPr>
              <a:buFont typeface="Wingdings" pitchFamily="2" charset="2"/>
              <a:buChar char="Ø"/>
            </a:pPr>
            <a:endParaRPr lang="en-US" sz="2400" b="1" dirty="0"/>
          </a:p>
          <a:p>
            <a:r>
              <a:rPr lang="en-US" sz="2400" b="1" dirty="0">
                <a:solidFill>
                  <a:srgbClr val="FF0000"/>
                </a:solidFill>
              </a:rPr>
              <a:t>II. </a:t>
            </a:r>
            <a:r>
              <a:rPr lang="en-US" sz="2400" b="1" dirty="0" err="1">
                <a:solidFill>
                  <a:srgbClr val="FF0000"/>
                </a:solidFill>
              </a:rPr>
              <a:t>Kết</a:t>
            </a:r>
            <a:r>
              <a:rPr lang="en-US" sz="2400" b="1" dirty="0">
                <a:solidFill>
                  <a:srgbClr val="FF0000"/>
                </a:solidFill>
              </a:rPr>
              <a:t> </a:t>
            </a:r>
            <a:r>
              <a:rPr lang="en-US" sz="2400" b="1" dirty="0" err="1">
                <a:solidFill>
                  <a:srgbClr val="FF0000"/>
                </a:solidFill>
              </a:rPr>
              <a:t>cấu</a:t>
            </a:r>
            <a:r>
              <a:rPr lang="en-US" sz="2400" b="1" dirty="0">
                <a:solidFill>
                  <a:srgbClr val="FF0000"/>
                </a:solidFill>
              </a:rPr>
              <a:t> </a:t>
            </a:r>
            <a:r>
              <a:rPr lang="en-US" sz="2400" b="1" dirty="0" err="1">
                <a:solidFill>
                  <a:srgbClr val="FF0000"/>
                </a:solidFill>
              </a:rPr>
              <a:t>mạng</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công</a:t>
            </a:r>
            <a:r>
              <a:rPr lang="en-US" sz="2400" b="1" dirty="0">
                <a:solidFill>
                  <a:srgbClr val="FF0000"/>
                </a:solidFill>
              </a:rPr>
              <a:t> </a:t>
            </a:r>
            <a:r>
              <a:rPr lang="en-US" sz="2400" b="1" dirty="0" err="1">
                <a:solidFill>
                  <a:srgbClr val="FF0000"/>
                </a:solidFill>
              </a:rPr>
              <a:t>trình</a:t>
            </a:r>
            <a:endParaRPr lang="en-US" sz="2400" b="1" dirty="0">
              <a:solidFill>
                <a:srgbClr val="FF0000"/>
              </a:solidFill>
            </a:endParaRPr>
          </a:p>
          <a:p>
            <a:endParaRPr lang="en-US" sz="2400" b="1" dirty="0">
              <a:solidFill>
                <a:srgbClr val="FF0000"/>
              </a:solidFill>
            </a:endParaRPr>
          </a:p>
          <a:p>
            <a:r>
              <a:rPr lang="en-US" sz="2400" b="1" dirty="0">
                <a:solidFill>
                  <a:srgbClr val="FF0000"/>
                </a:solidFill>
              </a:rPr>
              <a:t>4./ </a:t>
            </a:r>
            <a:r>
              <a:rPr lang="en-US" sz="2400" b="1" dirty="0" err="1">
                <a:solidFill>
                  <a:srgbClr val="FF0000"/>
                </a:solidFill>
              </a:rPr>
              <a:t>Các</a:t>
            </a:r>
            <a:r>
              <a:rPr lang="en-US" sz="2400" b="1" dirty="0">
                <a:solidFill>
                  <a:srgbClr val="FF0000"/>
                </a:solidFill>
              </a:rPr>
              <a:t> </a:t>
            </a: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điện</a:t>
            </a:r>
            <a:r>
              <a:rPr lang="en-US" sz="2400" b="1" dirty="0">
                <a:solidFill>
                  <a:srgbClr val="FF0000"/>
                </a:solidFill>
              </a:rPr>
              <a:t> </a:t>
            </a:r>
            <a:r>
              <a:rPr lang="en-US" sz="2400" b="1" dirty="0" err="1">
                <a:solidFill>
                  <a:srgbClr val="FF0000"/>
                </a:solidFill>
              </a:rPr>
              <a:t>đóng</a:t>
            </a:r>
            <a:r>
              <a:rPr lang="en-US" sz="2400" b="1" dirty="0">
                <a:solidFill>
                  <a:srgbClr val="FF0000"/>
                </a:solidFill>
              </a:rPr>
              <a:t> </a:t>
            </a:r>
            <a:r>
              <a:rPr lang="en-US" sz="2400" b="1" dirty="0" err="1">
                <a:solidFill>
                  <a:srgbClr val="FF0000"/>
                </a:solidFill>
              </a:rPr>
              <a:t>cắt</a:t>
            </a:r>
            <a:r>
              <a:rPr lang="en-US" sz="2400" b="1" dirty="0">
                <a:solidFill>
                  <a:srgbClr val="FF0000"/>
                </a:solidFill>
              </a:rPr>
              <a:t>, </a:t>
            </a:r>
            <a:r>
              <a:rPr lang="en-US" sz="2400" b="1" dirty="0" err="1">
                <a:solidFill>
                  <a:srgbClr val="FF0000"/>
                </a:solidFill>
              </a:rPr>
              <a:t>bảo</a:t>
            </a:r>
            <a:r>
              <a:rPr lang="en-US" sz="2400" b="1" dirty="0">
                <a:solidFill>
                  <a:srgbClr val="FF0000"/>
                </a:solidFill>
              </a:rPr>
              <a:t> </a:t>
            </a:r>
            <a:r>
              <a:rPr lang="en-US" sz="2400" b="1" dirty="0" err="1">
                <a:solidFill>
                  <a:srgbClr val="FF0000"/>
                </a:solidFill>
              </a:rPr>
              <a:t>vệ</a:t>
            </a:r>
            <a:r>
              <a:rPr lang="en-US" sz="2400" b="1" dirty="0">
                <a:solidFill>
                  <a:srgbClr val="FF0000"/>
                </a:solidFill>
              </a:rPr>
              <a:t> </a:t>
            </a:r>
            <a:r>
              <a:rPr lang="en-US" sz="2400" b="1" dirty="0" err="1">
                <a:solidFill>
                  <a:srgbClr val="FF0000"/>
                </a:solidFill>
              </a:rPr>
              <a:t>mạch</a:t>
            </a:r>
            <a:r>
              <a:rPr lang="en-US" sz="2400" b="1" dirty="0">
                <a:solidFill>
                  <a:srgbClr val="FF0000"/>
                </a:solidFill>
              </a:rPr>
              <a:t>:</a:t>
            </a:r>
          </a:p>
          <a:p>
            <a:endParaRPr lang="en-US" sz="2400" dirty="0">
              <a:solidFill>
                <a:srgbClr val="1405D1"/>
              </a:solidFill>
              <a:latin typeface="Arial" pitchFamily="34" charset="0"/>
              <a:cs typeface="Arial" pitchFamily="34" charset="0"/>
              <a:sym typeface="Symbol" panose="05050102010706020507" pitchFamily="18" charset="2"/>
            </a:endParaRPr>
          </a:p>
          <a:p>
            <a:r>
              <a:rPr lang="en-US" sz="2400" dirty="0">
                <a:solidFill>
                  <a:srgbClr val="1405D1"/>
                </a:solidFill>
                <a:latin typeface="Arial" pitchFamily="34" charset="0"/>
                <a:cs typeface="Arial" pitchFamily="34" charset="0"/>
                <a:sym typeface="Symbol" panose="05050102010706020507" pitchFamily="18" charset="2"/>
              </a:rPr>
              <a:t>a./ </a:t>
            </a:r>
            <a:r>
              <a:rPr lang="en-US" sz="2400" dirty="0" err="1">
                <a:solidFill>
                  <a:srgbClr val="1405D1"/>
                </a:solidFill>
                <a:latin typeface="Arial" pitchFamily="34" charset="0"/>
                <a:cs typeface="Arial" pitchFamily="34" charset="0"/>
                <a:sym typeface="Symbol" panose="05050102010706020507" pitchFamily="18" charset="2"/>
              </a:rPr>
              <a:t>Aptomat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cầu</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dao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a:t>
            </a:r>
          </a:p>
          <a:p>
            <a:r>
              <a:rPr lang="en-US" sz="2400" dirty="0">
                <a:solidFill>
                  <a:srgbClr val="1405D1"/>
                </a:solidFill>
                <a:latin typeface="Arial" pitchFamily="34" charset="0"/>
                <a:cs typeface="Arial" pitchFamily="34" charset="0"/>
                <a:sym typeface="Symbol" panose="05050102010706020507" pitchFamily="18" charset="2"/>
              </a:rPr>
              <a:t>	</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Aptomat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thường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gọi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Circuir</a:t>
            </a:r>
            <a:r>
              <a:rPr lang="en-US" sz="2400" dirty="0">
                <a:solidFill>
                  <a:srgbClr val="1405D1"/>
                </a:solidFill>
                <a:latin typeface="Arial" pitchFamily="34" charset="0"/>
                <a:cs typeface="Arial" pitchFamily="34" charset="0"/>
                <a:sym typeface="Symbol" panose="05050102010706020507" pitchFamily="18" charset="2"/>
              </a:rPr>
              <a:t> Breakers) </a:t>
            </a:r>
            <a:r>
              <a:rPr lang="en-US" sz="2400" dirty="0" err="1">
                <a:solidFill>
                  <a:srgbClr val="1405D1"/>
                </a:solidFill>
                <a:latin typeface="Arial" pitchFamily="34" charset="0"/>
                <a:cs typeface="Arial" pitchFamily="34" charset="0"/>
                <a:sym typeface="Symbol" panose="05050102010706020507" pitchFamily="18" charset="2"/>
              </a:rPr>
              <a:t>là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thiết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bị</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tay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và</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các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áp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dưới</a:t>
            </a:r>
            <a:r>
              <a:rPr lang="en-US" sz="2400" dirty="0">
                <a:solidFill>
                  <a:srgbClr val="1405D1"/>
                </a:solidFill>
                <a:latin typeface="Arial" pitchFamily="34" charset="0"/>
                <a:cs typeface="Arial" pitchFamily="34" charset="0"/>
                <a:sym typeface="Symbol" panose="05050102010706020507" pitchFamily="18" charset="2"/>
              </a:rPr>
              <a:t> 1000V.</a:t>
            </a:r>
          </a:p>
          <a:p>
            <a:r>
              <a:rPr lang="en-US" sz="2400" dirty="0">
                <a:solidFill>
                  <a:srgbClr val="1405D1"/>
                </a:solidFill>
                <a:latin typeface="Arial" pitchFamily="34" charset="0"/>
                <a:cs typeface="Arial" pitchFamily="34" charset="0"/>
                <a:sym typeface="Symbol" panose="05050102010706020507" pitchFamily="18" charset="2"/>
              </a:rPr>
              <a:t>	- </a:t>
            </a:r>
            <a:r>
              <a:rPr lang="en-US" sz="2400" dirty="0" err="1">
                <a:solidFill>
                  <a:srgbClr val="1405D1"/>
                </a:solidFill>
                <a:latin typeface="Arial" pitchFamily="34" charset="0"/>
                <a:cs typeface="Arial" pitchFamily="34" charset="0"/>
                <a:sym typeface="Symbol" panose="05050102010706020507" pitchFamily="18" charset="2"/>
              </a:rPr>
              <a:t>Aptomat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được</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sử</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dụng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bảo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vệ</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quá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tải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cho</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hạ</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thế</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Bình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thường</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đóng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bằng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tay</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để</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chủ</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cấp</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khi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có</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cố</a:t>
            </a:r>
            <a:r>
              <a:rPr lang="en-US" sz="2400" dirty="0">
                <a:solidFill>
                  <a:srgbClr val="1405D1"/>
                </a:solidFill>
                <a:latin typeface="Arial" pitchFamily="34" charset="0"/>
                <a:cs typeface="Arial" pitchFamily="34" charset="0"/>
                <a:sym typeface="Symbol" panose="05050102010706020507" pitchFamily="18" charset="2"/>
              </a:rPr>
              <a:t> CB </a:t>
            </a:r>
            <a:r>
              <a:rPr lang="en-US" sz="2400" dirty="0" err="1">
                <a:solidFill>
                  <a:srgbClr val="1405D1"/>
                </a:solidFill>
                <a:latin typeface="Arial" pitchFamily="34" charset="0"/>
                <a:cs typeface="Arial" pitchFamily="34" charset="0"/>
                <a:sym typeface="Symbol" panose="05050102010706020507" pitchFamily="18" charset="2"/>
              </a:rPr>
              <a:t>tự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động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ngắt</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tách</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sự</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cố</a:t>
            </a:r>
            <a:r>
              <a:rPr lang="en-US" sz="2400" dirty="0">
                <a:solidFill>
                  <a:srgbClr val="1405D1"/>
                </a:solidFill>
                <a:latin typeface="Arial" pitchFamily="34" charset="0"/>
                <a:cs typeface="Arial" pitchFamily="34" charset="0"/>
                <a:sym typeface="Symbol" panose="05050102010706020507" pitchFamily="18" charset="2"/>
              </a:rPr>
              <a:t> ra </a:t>
            </a:r>
            <a:r>
              <a:rPr lang="en-US" sz="2400" dirty="0" err="1">
                <a:solidFill>
                  <a:srgbClr val="1405D1"/>
                </a:solidFill>
                <a:latin typeface="Arial" pitchFamily="34" charset="0"/>
                <a:cs typeface="Arial" pitchFamily="34" charset="0"/>
                <a:sym typeface="Symbol" panose="05050102010706020507" pitchFamily="18" charset="2"/>
              </a:rPr>
              <a:t>khỏi</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mạng</a:t>
            </a:r>
            <a:r>
              <a:rPr lang="en-US" sz="2400" dirty="0">
                <a:solidFill>
                  <a:srgbClr val="1405D1"/>
                </a:solidFill>
                <a:latin typeface="Arial" pitchFamily="34" charset="0"/>
                <a:cs typeface="Arial" pitchFamily="34" charset="0"/>
                <a:sym typeface="Symbol" panose="05050102010706020507" pitchFamily="18" charset="2"/>
              </a:rPr>
              <a:t> </a:t>
            </a:r>
            <a:r>
              <a:rPr lang="en-US" sz="2400" dirty="0" err="1">
                <a:solidFill>
                  <a:srgbClr val="1405D1"/>
                </a:solidFill>
                <a:latin typeface="Arial" pitchFamily="34" charset="0"/>
                <a:cs typeface="Arial" pitchFamily="34" charset="0"/>
                <a:sym typeface="Symbol" panose="05050102010706020507" pitchFamily="18" charset="2"/>
              </a:rPr>
              <a:t>điện</a:t>
            </a:r>
            <a:r>
              <a:rPr lang="en-US" sz="2400" dirty="0">
                <a:solidFill>
                  <a:srgbClr val="1405D1"/>
                </a:solidFill>
                <a:latin typeface="Arial" pitchFamily="34" charset="0"/>
                <a:cs typeface="Arial" pitchFamily="34" charset="0"/>
                <a:sym typeface="Symbol" panose="05050102010706020507" pitchFamily="18" charset="2"/>
              </a:rPr>
              <a:t>.</a:t>
            </a:r>
            <a:endParaRPr lang="en-US" sz="2400" dirty="0">
              <a:solidFill>
                <a:srgbClr val="1405D1"/>
              </a:solidFill>
              <a:latin typeface="Arial" pitchFamily="34" charset="0"/>
              <a:cs typeface="Arial" pitchFamily="34" charset="0"/>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r>
              <a:rPr lang="en-US" sz="2400" dirty="0">
                <a:solidFill>
                  <a:srgbClr val="1405D1"/>
                </a:solidFill>
                <a:latin typeface="Arial" pitchFamily="34" charset="0"/>
                <a:cs typeface="Arial" pitchFamily="34" charset="0"/>
                <a:sym typeface="Symbol" panose="05050102010706020507" pitchFamily="18" charset="2"/>
              </a:rPr>
              <a:t>	</a:t>
            </a:r>
          </a:p>
          <a:p>
            <a:pPr marL="457200" indent="-457200" algn="just">
              <a:buAutoNum type="alphaLcPeriod"/>
            </a:pPr>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sym typeface="Symbol" panose="05050102010706020507" pitchFamily="18" charset="2"/>
            </a:endParaRPr>
          </a:p>
          <a:p>
            <a:pPr algn="just"/>
            <a:endParaRPr lang="vi-VN" sz="2400" dirty="0">
              <a:solidFill>
                <a:srgbClr val="1405D1"/>
              </a:solidFill>
              <a:latin typeface="Arial" pitchFamily="34" charset="0"/>
              <a:cs typeface="Arial" pitchFamily="34" charset="0"/>
              <a:sym typeface="Symbol" panose="05050102010706020507" pitchFamily="18" charset="2"/>
            </a:endParaRPr>
          </a:p>
          <a:p>
            <a:pPr algn="just"/>
            <a:endParaRPr lang="en-US" sz="2400" dirty="0">
              <a:solidFill>
                <a:srgbClr val="1405D1"/>
              </a:solidFill>
              <a:latin typeface="Arial" pitchFamily="34" charset="0"/>
              <a:cs typeface="Arial" pitchFamily="34" charset="0"/>
            </a:endParaRPr>
          </a:p>
          <a:p>
            <a:pPr lvl="2" algn="just"/>
            <a:endParaRPr lang="en-US" sz="2400" dirty="0">
              <a:solidFill>
                <a:srgbClr val="1405D1"/>
              </a:solidFill>
              <a:latin typeface="Arial" pitchFamily="34" charset="0"/>
              <a:cs typeface="Arial" pitchFamily="34" charset="0"/>
            </a:endParaRPr>
          </a:p>
        </p:txBody>
      </p:sp>
    </p:spTree>
    <p:extLst>
      <p:ext uri="{BB962C8B-B14F-4D97-AF65-F5344CB8AC3E}">
        <p14:creationId xmlns:p14="http://schemas.microsoft.com/office/powerpoint/2010/main" val="2958816478"/>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13151</TotalTime>
  <Words>8447</Words>
  <Application>Microsoft Office PowerPoint</Application>
  <PresentationFormat>On-screen Show (4:3)</PresentationFormat>
  <Paragraphs>1374</Paragraphs>
  <Slides>131</Slides>
  <Notes>110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131</vt:i4>
      </vt:variant>
    </vt:vector>
  </HeadingPairs>
  <TitlesOfParts>
    <vt:vector size="140" baseType="lpstr">
      <vt:lpstr>Arial</vt:lpstr>
      <vt:lpstr>Calibri</vt:lpstr>
      <vt:lpstr>Cambria Math</vt:lpstr>
      <vt:lpstr>Constantia</vt:lpstr>
      <vt:lpstr>Times New Roman</vt:lpstr>
      <vt:lpstr>Wingdings</vt:lpstr>
      <vt:lpstr>Wingdings 2</vt:lpstr>
      <vt:lpstr>Flow</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TIỂU LUẬN NHÓM 10</dc:title>
  <dc:creator>Humada</dc:creator>
  <cp:lastModifiedBy>Admin</cp:lastModifiedBy>
  <cp:revision>1509</cp:revision>
  <dcterms:created xsi:type="dcterms:W3CDTF">2011-12-23T17:11:33Z</dcterms:created>
  <dcterms:modified xsi:type="dcterms:W3CDTF">2024-01-22T01:42:01Z</dcterms:modified>
</cp:coreProperties>
</file>