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25"/>
  </p:notesMasterIdLst>
  <p:sldIdLst>
    <p:sldId id="256" r:id="rId2"/>
    <p:sldId id="882" r:id="rId3"/>
    <p:sldId id="459" r:id="rId4"/>
    <p:sldId id="883" r:id="rId5"/>
    <p:sldId id="884" r:id="rId6"/>
    <p:sldId id="885" r:id="rId7"/>
    <p:sldId id="886" r:id="rId8"/>
    <p:sldId id="887" r:id="rId9"/>
    <p:sldId id="906" r:id="rId10"/>
    <p:sldId id="888" r:id="rId11"/>
    <p:sldId id="889" r:id="rId12"/>
    <p:sldId id="890" r:id="rId13"/>
    <p:sldId id="891" r:id="rId14"/>
    <p:sldId id="892" r:id="rId15"/>
    <p:sldId id="893" r:id="rId16"/>
    <p:sldId id="894" r:id="rId17"/>
    <p:sldId id="903" r:id="rId18"/>
    <p:sldId id="904" r:id="rId19"/>
    <p:sldId id="905" r:id="rId20"/>
    <p:sldId id="900" r:id="rId21"/>
    <p:sldId id="897" r:id="rId22"/>
    <p:sldId id="899" r:id="rId23"/>
    <p:sldId id="606" r:id="rId24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88364" autoAdjust="0"/>
  </p:normalViewPr>
  <p:slideViewPr>
    <p:cSldViewPr>
      <p:cViewPr>
        <p:scale>
          <a:sx n="75" d="100"/>
          <a:sy n="75" d="100"/>
        </p:scale>
        <p:origin x="1182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3/4/2023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3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28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60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98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97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041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8938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6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60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797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08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7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042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55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27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64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72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31669"/>
            <a:ext cx="9143999" cy="4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NĂM 2023</a:t>
            </a:r>
            <a:r>
              <a:rPr lang="vi-VN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HỆ THỐNG ĐIỆN NƯỚC VÀ CHỐNG SÉT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1" y="648882"/>
            <a:ext cx="1080120" cy="771113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99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-1548679" y="-99315"/>
            <a:ext cx="6120680" cy="74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đẳng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endParaRPr lang="en-US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thụ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Franklin</a:t>
            </a:r>
          </a:p>
          <a:p>
            <a:pPr marL="514350" indent="-514350">
              <a:buAutoNum type="romanUcPeriod"/>
            </a:pPr>
            <a:endParaRPr lang="en-US" sz="2400" b="1" dirty="0">
              <a:solidFill>
                <a:srgbClr val="FF0000"/>
              </a:solidFill>
            </a:endParaRPr>
          </a:p>
          <a:p>
            <a:pPr marL="8001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sẵn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>
              <a:buAutoNum type="romanUcPeriod"/>
            </a:pPr>
            <a:endParaRPr lang="en-US" sz="2400" b="1" dirty="0"/>
          </a:p>
          <a:p>
            <a:pPr algn="just"/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625792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thụ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Franklin</a:t>
            </a:r>
          </a:p>
          <a:p>
            <a:pPr lvl="2" algn="just"/>
            <a:endParaRPr lang="en-US" sz="2400" b="1" dirty="0">
              <a:solidFill>
                <a:srgbClr val="FF0000"/>
              </a:solidFill>
            </a:endParaRP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kẽm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12mm,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100mm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400mm. 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F50F14-48BC-4EEB-955A-7F73112FC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54" y="4221088"/>
            <a:ext cx="4094532" cy="25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6913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F10B21-DC3E-4CE4-B2F6-FA5E42837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772" y="9491"/>
            <a:ext cx="4410044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D74914-12F7-4570-8248-8CB7A2F14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72" y="9491"/>
            <a:ext cx="4410044" cy="32907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B86467-78DF-4657-9842-FF5E23305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92734"/>
            <a:ext cx="4070216" cy="345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5255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thụ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Franklin</a:t>
            </a:r>
          </a:p>
          <a:p>
            <a:pPr lvl="2" algn="just"/>
            <a:endParaRPr lang="en-US" sz="2400" b="1" dirty="0">
              <a:solidFill>
                <a:srgbClr val="FF0000"/>
              </a:solidFill>
            </a:endParaRP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50-70mm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luồn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nổi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chìm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tường.Đặt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qua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1,5m.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74189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D005C3-EF37-4B86-A7E5-C27345B8B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646408" cy="28529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45B564-B334-467B-AFC3-83AD60D0A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968" y="0"/>
            <a:ext cx="4485722" cy="56299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B52742-DA48-40C9-8FEC-26CF66FA9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593" y="2852937"/>
            <a:ext cx="3507490" cy="396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7251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thụ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Franklin</a:t>
            </a:r>
          </a:p>
          <a:p>
            <a:pPr lvl="2" algn="just"/>
            <a:endParaRPr lang="en-US" sz="2400" b="1" dirty="0">
              <a:solidFill>
                <a:srgbClr val="FF0000"/>
              </a:solidFill>
            </a:endParaRP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quanh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chôn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sâu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0,8m so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kẽm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12mm,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trở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trở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3m.</a:t>
            </a:r>
          </a:p>
        </p:txBody>
      </p:sp>
    </p:spTree>
    <p:extLst>
      <p:ext uri="{BB962C8B-B14F-4D97-AF65-F5344CB8AC3E}">
        <p14:creationId xmlns:p14="http://schemas.microsoft.com/office/powerpoint/2010/main" val="24770753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179C54-C73A-4B82-9400-1D3F0AAB8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60791" cy="3429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EBE688-7376-483E-AE5C-9E3128A27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791" y="0"/>
            <a:ext cx="4411931" cy="52476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5CF2BC-7CF2-4B13-A4E6-D91572E6C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995" y="3429000"/>
            <a:ext cx="4791785" cy="343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9401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1F7E5D-FD8E-43F4-8105-5E5FFCFAD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99" y="3487351"/>
            <a:ext cx="7346495" cy="310313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32FDDD-9040-4E0F-B0AC-BC7CB3712B13}"/>
              </a:ext>
            </a:extLst>
          </p:cNvPr>
          <p:cNvSpPr txBox="1"/>
          <p:nvPr/>
        </p:nvSpPr>
        <p:spPr>
          <a:xfrm>
            <a:off x="150673" y="2456090"/>
            <a:ext cx="78073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09688" lvl="3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nón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gãy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991768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9837" y="1048972"/>
            <a:ext cx="8750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</a:t>
            </a: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123EAC-C738-4F25-BD89-0DB7EB4D94E8}"/>
              </a:ext>
            </a:extLst>
          </p:cNvPr>
          <p:cNvSpPr txBox="1"/>
          <p:nvPr/>
        </p:nvSpPr>
        <p:spPr>
          <a:xfrm>
            <a:off x="45397" y="1799442"/>
            <a:ext cx="80648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h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82344E2-0313-48B6-B896-1502A7A04B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747583"/>
              </p:ext>
            </p:extLst>
          </p:nvPr>
        </p:nvGraphicFramePr>
        <p:xfrm>
          <a:off x="2699792" y="2750604"/>
          <a:ext cx="3165846" cy="1356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55520" imgH="838080" progId="Equation.DSMT4">
                  <p:embed/>
                </p:oleObj>
              </mc:Choice>
              <mc:Fallback>
                <p:oleObj name="Equation" r:id="rId3" imgW="195552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02573F3-2758-409F-906C-D5472FC7F5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9792" y="2750604"/>
                        <a:ext cx="3165846" cy="1356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F40864C8-849B-42BD-A666-2EC966536ADB}"/>
              </a:ext>
            </a:extLst>
          </p:cNvPr>
          <p:cNvSpPr txBox="1"/>
          <p:nvPr/>
        </p:nvSpPr>
        <p:spPr>
          <a:xfrm>
            <a:off x="82453" y="4182179"/>
            <a:ext cx="84005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rx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:`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A04C099-D266-4EC1-BE75-228424470E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576358"/>
              </p:ext>
            </p:extLst>
          </p:nvPr>
        </p:nvGraphicFramePr>
        <p:xfrm>
          <a:off x="2683587" y="5203183"/>
          <a:ext cx="3107789" cy="1412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888840" progId="Equation.DSMT4">
                  <p:embed/>
                </p:oleObj>
              </mc:Choice>
              <mc:Fallback>
                <p:oleObj name="Equation" r:id="rId5" imgW="1955520" imgH="8888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5F6C53-9BF4-42D0-905E-0B1A1DE16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3587" y="5203183"/>
                        <a:ext cx="3107789" cy="1412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857110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9837" y="1048972"/>
            <a:ext cx="8750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</a:t>
            </a: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123EAC-C738-4F25-BD89-0DB7EB4D94E8}"/>
              </a:ext>
            </a:extLst>
          </p:cNvPr>
          <p:cNvSpPr txBox="1"/>
          <p:nvPr/>
        </p:nvSpPr>
        <p:spPr>
          <a:xfrm>
            <a:off x="45397" y="1799442"/>
            <a:ext cx="8064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9588" lvl="2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09588" lvl="2" algn="just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khói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20m,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miệng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1m</a:t>
            </a:r>
            <a:endParaRPr lang="en-US" sz="18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3613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TỔNG QUAN VỀ SÉT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>
                <a:solidFill>
                  <a:srgbClr val="FF0000"/>
                </a:solidFill>
              </a:rPr>
              <a:t>Hiện tượng và nguyên nhân gây ra sét</a:t>
            </a: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F919B9-F5C0-4B79-BC9F-A9DC0D013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348" y="2316100"/>
            <a:ext cx="3262680" cy="35973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0AFCB3E-26EA-4A8E-8AB7-B96F298BF83B}"/>
              </a:ext>
            </a:extLst>
          </p:cNvPr>
          <p:cNvSpPr txBox="1"/>
          <p:nvPr/>
        </p:nvSpPr>
        <p:spPr>
          <a:xfrm>
            <a:off x="630958" y="2729039"/>
            <a:ext cx="44966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ion H+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OH-.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chênh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lệch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H+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OH-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nặng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mang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754737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just"/>
            <a:endParaRPr lang="en-US" sz="2400" b="1" dirty="0">
              <a:solidFill>
                <a:srgbClr val="FF0000"/>
              </a:solidFill>
            </a:endParaRPr>
          </a:p>
          <a:p>
            <a:pPr marL="509588" lvl="2" algn="just"/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509588" lvl="2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khói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20m -&gt;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=20m.</a:t>
            </a: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D=1m -&gt;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=0,5m.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C59031-3EAC-4610-85F2-91E0761F47C5}"/>
              </a:ext>
            </a:extLst>
          </p:cNvPr>
          <p:cNvSpPr txBox="1"/>
          <p:nvPr/>
        </p:nvSpPr>
        <p:spPr>
          <a:xfrm>
            <a:off x="4114800" y="2959509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613715A-FF92-463B-8B8B-6ED95E8DCB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246649"/>
              </p:ext>
            </p:extLst>
          </p:nvPr>
        </p:nvGraphicFramePr>
        <p:xfrm>
          <a:off x="1619672" y="3280684"/>
          <a:ext cx="3795713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87520" imgH="660240" progId="Equation.DSMT4">
                  <p:embed/>
                </p:oleObj>
              </mc:Choice>
              <mc:Fallback>
                <p:oleObj name="Equation" r:id="rId3" imgW="2387520" imgH="660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4C099-D266-4EC1-BE75-228424470E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3280684"/>
                        <a:ext cx="3795713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1E83334-05E9-4F4C-B47F-669ED8AA06D8}"/>
              </a:ext>
            </a:extLst>
          </p:cNvPr>
          <p:cNvSpPr txBox="1"/>
          <p:nvPr/>
        </p:nvSpPr>
        <p:spPr>
          <a:xfrm>
            <a:off x="507408" y="4759195"/>
            <a:ext cx="7736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9588" lvl="2" algn="just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Vậy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miệng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0,67m.</a:t>
            </a:r>
          </a:p>
        </p:txBody>
      </p:sp>
    </p:spTree>
    <p:extLst>
      <p:ext uri="{BB962C8B-B14F-4D97-AF65-F5344CB8AC3E}">
        <p14:creationId xmlns:p14="http://schemas.microsoft.com/office/powerpoint/2010/main" val="68298683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CHỐNG SÉT TRỰC TIẾP </a:t>
            </a:r>
          </a:p>
          <a:p>
            <a:pPr lvl="2" algn="just"/>
            <a:endParaRPr lang="en-US" sz="2400" b="1" dirty="0">
              <a:solidFill>
                <a:srgbClr val="FF0000"/>
              </a:solidFill>
            </a:endParaRPr>
          </a:p>
          <a:p>
            <a:pPr marL="509588" lvl="2" algn="just"/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52488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9488EBE-B3DB-41CB-9FE2-7D1E77F45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2501025"/>
            <a:ext cx="4320480" cy="40243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C59031-3EAC-4610-85F2-91E0761F47C5}"/>
              </a:ext>
            </a:extLst>
          </p:cNvPr>
          <p:cNvSpPr txBox="1"/>
          <p:nvPr/>
        </p:nvSpPr>
        <p:spPr>
          <a:xfrm>
            <a:off x="4114800" y="2959509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1054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F3DA116-2128-429C-8EEE-BDB7B3C139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115618"/>
              </p:ext>
            </p:extLst>
          </p:nvPr>
        </p:nvGraphicFramePr>
        <p:xfrm>
          <a:off x="2267744" y="2467141"/>
          <a:ext cx="2808311" cy="490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27070" imgH="266694" progId="Equation.DSMT4">
                  <p:embed/>
                </p:oleObj>
              </mc:Choice>
              <mc:Fallback>
                <p:oleObj name="Equation" r:id="rId2" imgW="1527070" imgH="26669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67744" y="2467141"/>
                        <a:ext cx="2808311" cy="490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EC4DCB-6A87-4E91-8A67-021F77F70B6A}"/>
              </a:ext>
            </a:extLst>
          </p:cNvPr>
          <p:cNvSpPr txBox="1"/>
          <p:nvPr/>
        </p:nvSpPr>
        <p:spPr>
          <a:xfrm>
            <a:off x="467544" y="1980506"/>
            <a:ext cx="7992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5CD8E4-6F9E-4CEA-9EBC-8A236E6BDBAF}"/>
              </a:ext>
            </a:extLst>
          </p:cNvPr>
          <p:cNvSpPr txBox="1"/>
          <p:nvPr/>
        </p:nvSpPr>
        <p:spPr>
          <a:xfrm>
            <a:off x="175780" y="1248654"/>
            <a:ext cx="1586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9588" lvl="2" algn="just"/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518C31-D523-4393-B1A4-0B8B2B57E9FF}"/>
              </a:ext>
            </a:extLst>
          </p:cNvPr>
          <p:cNvSpPr txBox="1"/>
          <p:nvPr/>
        </p:nvSpPr>
        <p:spPr>
          <a:xfrm>
            <a:off x="467543" y="3011955"/>
            <a:ext cx="7992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=15m.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1E2D6E9-F2E1-4E21-8866-4A97420D2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836766"/>
              </p:ext>
            </p:extLst>
          </p:nvPr>
        </p:nvGraphicFramePr>
        <p:xfrm>
          <a:off x="1259632" y="3743807"/>
          <a:ext cx="5926138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33640" imgH="660240" progId="Equation.DSMT4">
                  <p:embed/>
                </p:oleObj>
              </mc:Choice>
              <mc:Fallback>
                <p:oleObj name="Equation" r:id="rId4" imgW="293364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9632" y="3743807"/>
                        <a:ext cx="5926138" cy="133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E408325-80E1-4362-97C4-804855031234}"/>
              </a:ext>
            </a:extLst>
          </p:cNvPr>
          <p:cNvSpPr txBox="1"/>
          <p:nvPr/>
        </p:nvSpPr>
        <p:spPr>
          <a:xfrm>
            <a:off x="539551" y="5157192"/>
            <a:ext cx="6264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2488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99B648-F542-40A8-9C57-CE2DD201F7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058324"/>
              </p:ext>
            </p:extLst>
          </p:nvPr>
        </p:nvGraphicFramePr>
        <p:xfrm>
          <a:off x="2411760" y="5734046"/>
          <a:ext cx="3257303" cy="461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12800" imgH="228600" progId="Equation.DSMT4">
                  <p:embed/>
                </p:oleObj>
              </mc:Choice>
              <mc:Fallback>
                <p:oleObj name="Equation" r:id="rId6" imgW="1612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1760" y="5734046"/>
                        <a:ext cx="3257303" cy="461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39669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tượng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nguyên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nhân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gây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ra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AutoNum type="romanUcPeriod"/>
            </a:pPr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phóng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70E34D-7AAB-46E2-AAFA-3EFA798CE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3429000"/>
            <a:ext cx="6219248" cy="308951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tượng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nguyên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nhân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gây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ra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AutoNum type="romanUcPeriod"/>
            </a:pPr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50kA – 200kA,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10,000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Nam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100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18A0FE-1C3C-44C4-8AD9-B5A565D89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84" y="4171070"/>
            <a:ext cx="4064591" cy="2602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9D1800-C6DE-44CC-9BA7-9B2418B0D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824" y="4171070"/>
            <a:ext cx="4332644" cy="260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4130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Hiện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tượng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nguyên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nhân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gây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ra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AutoNum type="romanUcPeriod"/>
            </a:pPr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cháy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đổ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gãy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tĩnh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hỏng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835256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9A8E74-ADB8-4D0F-9ECF-FEB481D86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6"/>
            <a:ext cx="4953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6448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Yêu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cầu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AutoNum type="romanUcPeriod"/>
            </a:pPr>
            <a:endParaRPr lang="en-US" sz="2400" b="1" dirty="0"/>
          </a:p>
          <a:p>
            <a:pPr algn="just"/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tỏa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cháy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cháy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dễ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oxy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hỗn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nổ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xảy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sai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còn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453452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Yêu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cầu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AutoNum type="romanUcPeriod"/>
            </a:pPr>
            <a:endParaRPr lang="en-US" sz="2400" b="1" dirty="0"/>
          </a:p>
          <a:p>
            <a:pPr algn="just"/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b./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i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257300" lvl="3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1,2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3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3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72472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3: HỆ THỐNG CHỐNG SÉT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TỔNG QUAN VỀ SÉT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Yêu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cầu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sét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endParaRPr lang="en-US" sz="2400" b="1" dirty="0">
              <a:solidFill>
                <a:srgbClr val="FF0000"/>
              </a:solidFill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566738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ta dung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Franklin.</a:t>
            </a:r>
          </a:p>
          <a:p>
            <a:pPr marL="566738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66738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tốt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chôn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8114684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13484</TotalTime>
  <Words>1251</Words>
  <Application>Microsoft Office PowerPoint</Application>
  <PresentationFormat>On-screen Show (4:3)</PresentationFormat>
  <Paragraphs>180</Paragraphs>
  <Slides>23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Admin</cp:lastModifiedBy>
  <cp:revision>1577</cp:revision>
  <dcterms:created xsi:type="dcterms:W3CDTF">2011-12-23T17:11:33Z</dcterms:created>
  <dcterms:modified xsi:type="dcterms:W3CDTF">2023-04-03T06:44:45Z</dcterms:modified>
</cp:coreProperties>
</file>