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17"/>
  </p:notesMasterIdLst>
  <p:sldIdLst>
    <p:sldId id="256" r:id="rId2"/>
    <p:sldId id="563" r:id="rId3"/>
    <p:sldId id="779" r:id="rId4"/>
    <p:sldId id="748" r:id="rId5"/>
    <p:sldId id="778" r:id="rId6"/>
    <p:sldId id="780" r:id="rId7"/>
    <p:sldId id="781" r:id="rId8"/>
    <p:sldId id="782" r:id="rId9"/>
    <p:sldId id="783" r:id="rId10"/>
    <p:sldId id="784" r:id="rId11"/>
    <p:sldId id="785" r:id="rId12"/>
    <p:sldId id="786" r:id="rId13"/>
    <p:sldId id="787" r:id="rId14"/>
    <p:sldId id="788" r:id="rId15"/>
    <p:sldId id="656" r:id="rId16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2909" autoAdjust="0"/>
  </p:normalViewPr>
  <p:slideViewPr>
    <p:cSldViewPr>
      <p:cViewPr varScale="1">
        <p:scale>
          <a:sx n="67" d="100"/>
          <a:sy n="67" d="100"/>
        </p:scale>
        <p:origin x="15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663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73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050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20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9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21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030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65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67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52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03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68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04002"/>
            <a:ext cx="91439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NĂM 2021</a:t>
            </a:r>
            <a:r>
              <a:rPr lang="vi-VN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5.2.3 </a:t>
            </a:r>
            <a:r>
              <a:rPr lang="en-US" sz="2400" b="1" dirty="0" err="1"/>
              <a:t>Dầm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a./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89495D-8017-46EF-AC0C-FF33E5BD1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69" y="2171137"/>
            <a:ext cx="4228571" cy="36952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9C4D8D-E6D9-4AE3-9944-14C69740C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9248" y="2420888"/>
            <a:ext cx="3521283" cy="262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24144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5.2.3 </a:t>
            </a:r>
            <a:r>
              <a:rPr lang="en-US" sz="2400" b="1" dirty="0" err="1"/>
              <a:t>Dầm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b./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Đặc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D97DA-6524-4827-8658-5DDE870C48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407" y="2132856"/>
            <a:ext cx="3725456" cy="313411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299892C-554C-490D-AE4A-8C363CE4AB39}"/>
              </a:ext>
            </a:extLst>
          </p:cNvPr>
          <p:cNvSpPr/>
          <p:nvPr/>
        </p:nvSpPr>
        <p:spPr>
          <a:xfrm>
            <a:off x="683568" y="2132856"/>
            <a:ext cx="44393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2 </a:t>
            </a:r>
            <a:r>
              <a:rPr lang="en-US" sz="2400" dirty="0" err="1">
                <a:solidFill>
                  <a:srgbClr val="1405D1"/>
                </a:solidFill>
              </a:rPr>
              <a:t>gối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tựa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Tĩnh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tải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trọng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lượng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bản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thân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và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lớp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cấu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tạo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Hoạt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tải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tải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trọng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sửa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chữa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,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cầu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trục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treo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(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nếu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có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)</a:t>
            </a:r>
          </a:p>
          <a:p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80512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5.2.4 </a:t>
            </a:r>
            <a:r>
              <a:rPr lang="en-US" sz="2400" b="1" dirty="0" err="1"/>
              <a:t>Dàn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a./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981357-CAF9-4AEA-BAA2-D23C800A12D9}"/>
              </a:ext>
            </a:extLst>
          </p:cNvPr>
          <p:cNvSpPr/>
          <p:nvPr/>
        </p:nvSpPr>
        <p:spPr>
          <a:xfrm>
            <a:off x="768060" y="1964918"/>
            <a:ext cx="8164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Thích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nhịp</a:t>
            </a:r>
            <a:r>
              <a:rPr lang="en-US" sz="2400" dirty="0">
                <a:solidFill>
                  <a:srgbClr val="1405D1"/>
                </a:solidFill>
              </a:rPr>
              <a:t> 18-30m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Chế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phức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So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BTCT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về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cao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cháy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gỉ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cao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hơn</a:t>
            </a:r>
            <a:r>
              <a:rPr lang="en-US" sz="2400" dirty="0">
                <a:solidFill>
                  <a:srgbClr val="1405D1"/>
                </a:solidFill>
              </a:rPr>
              <a:t> so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325594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5.2.4 </a:t>
            </a:r>
            <a:r>
              <a:rPr lang="en-US" sz="2400" b="1" dirty="0" err="1"/>
              <a:t>Dàn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a./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836985-B25E-496C-8D81-1121F1381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99" y="2294737"/>
            <a:ext cx="4950677" cy="1412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102A23-173A-4FDD-A0F3-C7477F0D6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954" y="4118605"/>
            <a:ext cx="4289506" cy="14128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2FA676-9BEE-4FC7-9D9A-59F464A6BD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576" y="2295735"/>
            <a:ext cx="2944077" cy="13739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82EE41-4B94-4538-910C-813AA0C6F0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9576" y="4192961"/>
            <a:ext cx="2510214" cy="137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57824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5.2.4 </a:t>
            </a:r>
            <a:r>
              <a:rPr lang="en-US" sz="2400" b="1" dirty="0" err="1"/>
              <a:t>Dàn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b./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dàn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981357-CAF9-4AEA-BAA2-D23C800A12D9}"/>
              </a:ext>
            </a:extLst>
          </p:cNvPr>
          <p:cNvSpPr/>
          <p:nvPr/>
        </p:nvSpPr>
        <p:spPr>
          <a:xfrm>
            <a:off x="768060" y="1964918"/>
            <a:ext cx="8164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giai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đoạn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chế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cẩu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truyền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xuống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coi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mắt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thượng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trục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tren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mắt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hạ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Mắt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coi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khớp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848998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564904"/>
            <a:ext cx="8712967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33937340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42910" y="1071546"/>
            <a:ext cx="499427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 CỤC</a:t>
            </a: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gray">
          <a:xfrm>
            <a:off x="1285852" y="1785926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1: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gray">
          <a:xfrm>
            <a:off x="1285851" y="2566065"/>
            <a:ext cx="614090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2: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gray">
          <a:xfrm>
            <a:off x="1285852" y="3286145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3: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2200" b="1" u="sng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gray">
          <a:xfrm>
            <a:off x="1285852" y="4077072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4: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gray">
          <a:xfrm>
            <a:off x="1278135" y="4867999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5: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mái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2445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r>
              <a:rPr lang="en-US" sz="2400" b="1" dirty="0"/>
              <a:t> </a:t>
            </a:r>
            <a:r>
              <a:rPr lang="en-US" sz="2400" b="1" dirty="0" err="1"/>
              <a:t>và</a:t>
            </a:r>
            <a:r>
              <a:rPr lang="en-US" sz="2400" b="1" dirty="0"/>
              <a:t> </a:t>
            </a:r>
            <a:r>
              <a:rPr lang="en-US" sz="2400" b="1" dirty="0" err="1"/>
              <a:t>phân</a:t>
            </a:r>
            <a:r>
              <a:rPr lang="en-US" sz="2400" b="1" dirty="0"/>
              <a:t> </a:t>
            </a:r>
            <a:r>
              <a:rPr lang="en-US" sz="2400" b="1" dirty="0" err="1"/>
              <a:t>loại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A9C497-5972-4258-A8C3-84D33C914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95" y="1595586"/>
            <a:ext cx="4807986" cy="35935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7ED39B-6F1A-44ED-B43B-9D85A7788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391" y="1451382"/>
            <a:ext cx="3091519" cy="25334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FF5169-F1EF-4A8D-92A5-844D0FE797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7391" y="4324548"/>
            <a:ext cx="3219594" cy="253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6493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r>
              <a:rPr lang="en-US" sz="2400" b="1" dirty="0"/>
              <a:t> </a:t>
            </a:r>
            <a:r>
              <a:rPr lang="en-US" sz="2400" b="1" dirty="0" err="1"/>
              <a:t>và</a:t>
            </a:r>
            <a:r>
              <a:rPr lang="en-US" sz="2400" b="1" dirty="0"/>
              <a:t> </a:t>
            </a:r>
            <a:r>
              <a:rPr lang="en-US" sz="2400" b="1" dirty="0" err="1"/>
              <a:t>phân</a:t>
            </a:r>
            <a:r>
              <a:rPr lang="en-US" sz="2400" b="1" dirty="0"/>
              <a:t> </a:t>
            </a:r>
            <a:r>
              <a:rPr lang="en-US" sz="2400" b="1" dirty="0" err="1"/>
              <a:t>loại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556792"/>
            <a:ext cx="81648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dáng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vỏ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gian</a:t>
            </a: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dốc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1405D1"/>
              </a:solidFill>
            </a:endParaRP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1/8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dốc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khi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&gt;1/8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Theo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phương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pháp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công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toàn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khối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,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lắp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ghép</a:t>
            </a: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760146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5.1.1 </a:t>
            </a:r>
            <a:r>
              <a:rPr lang="en-US" sz="2400" b="1" dirty="0" err="1"/>
              <a:t>Mái</a:t>
            </a:r>
            <a:r>
              <a:rPr lang="en-US" sz="2400" b="1" dirty="0"/>
              <a:t> </a:t>
            </a:r>
            <a:r>
              <a:rPr lang="en-US" sz="2400" b="1" dirty="0" err="1"/>
              <a:t>toàn</a:t>
            </a:r>
            <a:r>
              <a:rPr lang="en-US" sz="2400" b="1" dirty="0"/>
              <a:t> </a:t>
            </a:r>
            <a:r>
              <a:rPr lang="en-US" sz="2400" b="1" dirty="0" err="1"/>
              <a:t>khối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981357-CAF9-4AEA-BAA2-D23C800A12D9}"/>
              </a:ext>
            </a:extLst>
          </p:cNvPr>
          <p:cNvSpPr/>
          <p:nvPr/>
        </p:nvSpPr>
        <p:spPr>
          <a:xfrm>
            <a:off x="768059" y="1556792"/>
            <a:ext cx="8164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Ưu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điểm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khả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thấm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cao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lớn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sườn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sườn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bốn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thuộc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tỷ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Phía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nhiệt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vữa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thấm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gạch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nem</a:t>
            </a: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9068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5.1.2 </a:t>
            </a:r>
            <a:r>
              <a:rPr lang="en-US" sz="2400" b="1" dirty="0" err="1"/>
              <a:t>Mái</a:t>
            </a:r>
            <a:r>
              <a:rPr lang="en-US" sz="2400" b="1" dirty="0"/>
              <a:t> </a:t>
            </a:r>
            <a:r>
              <a:rPr lang="en-US" sz="2400" b="1" dirty="0" err="1"/>
              <a:t>lắp</a:t>
            </a:r>
            <a:r>
              <a:rPr lang="en-US" sz="2400" b="1" dirty="0"/>
              <a:t> </a:t>
            </a:r>
            <a:r>
              <a:rPr lang="en-US" sz="2400" b="1" dirty="0" err="1"/>
              <a:t>ghép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981357-CAF9-4AEA-BAA2-D23C800A12D9}"/>
              </a:ext>
            </a:extLst>
          </p:cNvPr>
          <p:cNvSpPr/>
          <p:nvPr/>
        </p:nvSpPr>
        <p:spPr>
          <a:xfrm>
            <a:off x="768060" y="1772816"/>
            <a:ext cx="81648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Về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chia ra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nem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bê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thấm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nhiệt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panel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102382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 </a:t>
            </a:r>
            <a:r>
              <a:rPr lang="en-US" sz="2400" b="1" dirty="0" err="1"/>
              <a:t>Các</a:t>
            </a:r>
            <a:r>
              <a:rPr lang="en-US" sz="2400" b="1" dirty="0"/>
              <a:t> </a:t>
            </a:r>
            <a:r>
              <a:rPr lang="en-US" sz="2400" b="1" dirty="0" err="1"/>
              <a:t>thành</a:t>
            </a:r>
            <a:r>
              <a:rPr lang="en-US" sz="2400" b="1" dirty="0"/>
              <a:t> </a:t>
            </a:r>
            <a:r>
              <a:rPr lang="en-US" sz="2400" b="1" dirty="0" err="1"/>
              <a:t>phần</a:t>
            </a:r>
            <a:r>
              <a:rPr lang="en-US" sz="2400" b="1" dirty="0"/>
              <a:t> </a:t>
            </a:r>
            <a:r>
              <a:rPr lang="en-US" sz="2400" b="1" dirty="0" err="1"/>
              <a:t>của</a:t>
            </a:r>
            <a:r>
              <a:rPr lang="en-US" sz="2400" b="1" dirty="0"/>
              <a:t> </a:t>
            </a:r>
            <a:r>
              <a:rPr lang="en-US" sz="2400" b="1" dirty="0" err="1"/>
              <a:t>hệ</a:t>
            </a:r>
            <a:r>
              <a:rPr lang="en-US" sz="2400" b="1" dirty="0"/>
              <a:t> </a:t>
            </a:r>
            <a:r>
              <a:rPr lang="en-US" sz="2400" b="1" dirty="0" err="1"/>
              <a:t>kết</a:t>
            </a:r>
            <a:r>
              <a:rPr lang="en-US" sz="2400" b="1" dirty="0"/>
              <a:t> </a:t>
            </a:r>
            <a:r>
              <a:rPr lang="en-US" sz="2400" b="1" dirty="0" err="1"/>
              <a:t>cấu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r>
              <a:rPr lang="en-US" sz="2400" b="1" dirty="0"/>
              <a:t> </a:t>
            </a:r>
            <a:r>
              <a:rPr lang="en-US" sz="2400" b="1" dirty="0" err="1"/>
              <a:t>lắp</a:t>
            </a:r>
            <a:r>
              <a:rPr lang="en-US" sz="2400" b="1" dirty="0"/>
              <a:t> </a:t>
            </a:r>
            <a:r>
              <a:rPr lang="en-US" sz="2400" b="1" dirty="0" err="1"/>
              <a:t>ghép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981357-CAF9-4AEA-BAA2-D23C800A12D9}"/>
              </a:ext>
            </a:extLst>
          </p:cNvPr>
          <p:cNvSpPr/>
          <p:nvPr/>
        </p:nvSpPr>
        <p:spPr>
          <a:xfrm>
            <a:off x="768060" y="1628800"/>
            <a:ext cx="8164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Hệ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ghép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 panel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vòm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dàn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8F1FA8-5F4C-48D8-89AE-00D5F38227A5}"/>
              </a:ext>
            </a:extLst>
          </p:cNvPr>
          <p:cNvSpPr txBox="1"/>
          <p:nvPr/>
        </p:nvSpPr>
        <p:spPr>
          <a:xfrm>
            <a:off x="389262" y="2564904"/>
            <a:ext cx="8365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5.2.1 Panel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a./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Phân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phổ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biến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panel 6x1.5m.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b./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8354B1-430C-42C0-B8F3-B1224ADCA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062" y="4467168"/>
            <a:ext cx="7838801" cy="217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93991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18F1FA8-5F4C-48D8-89AE-00D5F38227A5}"/>
              </a:ext>
            </a:extLst>
          </p:cNvPr>
          <p:cNvSpPr txBox="1"/>
          <p:nvPr/>
        </p:nvSpPr>
        <p:spPr>
          <a:xfrm>
            <a:off x="251521" y="1296267"/>
            <a:ext cx="40623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5.2.2 </a:t>
            </a:r>
            <a:r>
              <a:rPr lang="en-US" sz="2400" b="1" dirty="0" err="1"/>
              <a:t>Xà</a:t>
            </a:r>
            <a:r>
              <a:rPr lang="en-US" sz="2400" b="1" dirty="0"/>
              <a:t> </a:t>
            </a:r>
            <a:r>
              <a:rPr lang="en-US" sz="2400" b="1" dirty="0" err="1"/>
              <a:t>gồ</a:t>
            </a:r>
            <a:endParaRPr lang="en-US" sz="2400" b="1" dirty="0"/>
          </a:p>
          <a:p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uốn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ngang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khung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khoảng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giữa</a:t>
            </a:r>
            <a:r>
              <a:rPr lang="en-US" sz="2400" dirty="0">
                <a:solidFill>
                  <a:srgbClr val="1405D1"/>
                </a:solidFill>
              </a:rPr>
              <a:t> 2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ngang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góc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ngang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097FEE-DF22-465B-91B3-4BBB7EA75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345" y="1914907"/>
            <a:ext cx="4640655" cy="353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1948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5: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mái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5.2.3 </a:t>
            </a:r>
            <a:r>
              <a:rPr lang="en-US" sz="2400" b="1" dirty="0" err="1"/>
              <a:t>Dầm</a:t>
            </a:r>
            <a:r>
              <a:rPr lang="en-US" sz="2400" b="1" dirty="0"/>
              <a:t> </a:t>
            </a:r>
            <a:r>
              <a:rPr lang="en-US" sz="2400" b="1" dirty="0" err="1"/>
              <a:t>mái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a./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C981357-CAF9-4AEA-BAA2-D23C800A12D9}"/>
              </a:ext>
            </a:extLst>
          </p:cNvPr>
          <p:cNvSpPr/>
          <p:nvPr/>
        </p:nvSpPr>
        <p:spPr>
          <a:xfrm>
            <a:off x="768060" y="1964918"/>
            <a:ext cx="8164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ngang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khung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lập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trụ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Thích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nhịp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18m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Dầm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có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thể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có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hai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dốc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hoặc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một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mái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dốc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phụ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thuộc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nhu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cầu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thoát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nước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mưa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Tiết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diện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chữ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T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hoặc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chữ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I</a:t>
            </a: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20907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10983</TotalTime>
  <Words>769</Words>
  <Application>Microsoft Office PowerPoint</Application>
  <PresentationFormat>On-screen Show (4:3)</PresentationFormat>
  <Paragraphs>120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Admin</cp:lastModifiedBy>
  <cp:revision>1487</cp:revision>
  <dcterms:created xsi:type="dcterms:W3CDTF">2011-12-23T17:11:33Z</dcterms:created>
  <dcterms:modified xsi:type="dcterms:W3CDTF">2021-07-02T01:20:56Z</dcterms:modified>
</cp:coreProperties>
</file>