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 id="2147483660" r:id="rId5"/>
  </p:sldMasterIdLst>
  <p:sldIdLst>
    <p:sldId id="256" r:id="rId6"/>
    <p:sldId id="282" r:id="rId7"/>
    <p:sldId id="291" r:id="rId8"/>
    <p:sldId id="292" r:id="rId9"/>
    <p:sldId id="293" r:id="rId10"/>
    <p:sldId id="294" r:id="rId11"/>
    <p:sldId id="296" r:id="rId12"/>
    <p:sldId id="295" r:id="rId13"/>
    <p:sldId id="297" r:id="rId14"/>
    <p:sldId id="29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9D04A4-A29B-4374-8BA1-211A78B5C711}" v="405" dt="2023-11-24T10:46:12.9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405"/>
  </p:normalViewPr>
  <p:slideViewPr>
    <p:cSldViewPr snapToGrid="0" snapToObjects="1" showGuides="1">
      <p:cViewPr varScale="1">
        <p:scale>
          <a:sx n="72" d="100"/>
          <a:sy n="72" d="100"/>
        </p:scale>
        <p:origin x="618"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zamel Amjed" userId="1515c416-0536-4bdf-bdd7-379084246adf" providerId="ADAL" clId="{879D04A4-A29B-4374-8BA1-211A78B5C711}"/>
    <pc:docChg chg="undo custSel addSld delSld modSld">
      <pc:chgData name="Muzamel Amjed" userId="1515c416-0536-4bdf-bdd7-379084246adf" providerId="ADAL" clId="{879D04A4-A29B-4374-8BA1-211A78B5C711}" dt="2023-11-24T10:47:02.939" v="3660" actId="47"/>
      <pc:docMkLst>
        <pc:docMk/>
      </pc:docMkLst>
      <pc:sldChg chg="modSp mod">
        <pc:chgData name="Muzamel Amjed" userId="1515c416-0536-4bdf-bdd7-379084246adf" providerId="ADAL" clId="{879D04A4-A29B-4374-8BA1-211A78B5C711}" dt="2023-11-24T09:09:24.842" v="81" actId="255"/>
        <pc:sldMkLst>
          <pc:docMk/>
          <pc:sldMk cId="753311223" sldId="256"/>
        </pc:sldMkLst>
        <pc:spChg chg="mod">
          <ac:chgData name="Muzamel Amjed" userId="1515c416-0536-4bdf-bdd7-379084246adf" providerId="ADAL" clId="{879D04A4-A29B-4374-8BA1-211A78B5C711}" dt="2023-11-24T09:07:17.102" v="50" actId="20577"/>
          <ac:spMkLst>
            <pc:docMk/>
            <pc:sldMk cId="753311223" sldId="256"/>
            <ac:spMk id="2" creationId="{D9EF6771-E776-5243-8F1F-A15930FC0334}"/>
          </ac:spMkLst>
        </pc:spChg>
        <pc:spChg chg="mod">
          <ac:chgData name="Muzamel Amjed" userId="1515c416-0536-4bdf-bdd7-379084246adf" providerId="ADAL" clId="{879D04A4-A29B-4374-8BA1-211A78B5C711}" dt="2023-11-24T09:09:24.842" v="81" actId="255"/>
          <ac:spMkLst>
            <pc:docMk/>
            <pc:sldMk cId="753311223" sldId="256"/>
            <ac:spMk id="3" creationId="{6C663468-9CDB-5741-B4A4-2747E502D44E}"/>
          </ac:spMkLst>
        </pc:spChg>
      </pc:sldChg>
      <pc:sldChg chg="del">
        <pc:chgData name="Muzamel Amjed" userId="1515c416-0536-4bdf-bdd7-379084246adf" providerId="ADAL" clId="{879D04A4-A29B-4374-8BA1-211A78B5C711}" dt="2023-11-24T10:17:13.779" v="3581" actId="47"/>
        <pc:sldMkLst>
          <pc:docMk/>
          <pc:sldMk cId="2647548547" sldId="257"/>
        </pc:sldMkLst>
      </pc:sldChg>
      <pc:sldChg chg="del">
        <pc:chgData name="Muzamel Amjed" userId="1515c416-0536-4bdf-bdd7-379084246adf" providerId="ADAL" clId="{879D04A4-A29B-4374-8BA1-211A78B5C711}" dt="2023-11-24T10:17:09.460" v="3570" actId="47"/>
        <pc:sldMkLst>
          <pc:docMk/>
          <pc:sldMk cId="1114280478" sldId="259"/>
        </pc:sldMkLst>
      </pc:sldChg>
      <pc:sldChg chg="del">
        <pc:chgData name="Muzamel Amjed" userId="1515c416-0536-4bdf-bdd7-379084246adf" providerId="ADAL" clId="{879D04A4-A29B-4374-8BA1-211A78B5C711}" dt="2023-11-24T10:17:09.907" v="3572" actId="47"/>
        <pc:sldMkLst>
          <pc:docMk/>
          <pc:sldMk cId="3898172425" sldId="261"/>
        </pc:sldMkLst>
      </pc:sldChg>
      <pc:sldChg chg="del">
        <pc:chgData name="Muzamel Amjed" userId="1515c416-0536-4bdf-bdd7-379084246adf" providerId="ADAL" clId="{879D04A4-A29B-4374-8BA1-211A78B5C711}" dt="2023-11-24T10:17:09.490" v="3571" actId="47"/>
        <pc:sldMkLst>
          <pc:docMk/>
          <pc:sldMk cId="2769322238" sldId="262"/>
        </pc:sldMkLst>
      </pc:sldChg>
      <pc:sldChg chg="del">
        <pc:chgData name="Muzamel Amjed" userId="1515c416-0536-4bdf-bdd7-379084246adf" providerId="ADAL" clId="{879D04A4-A29B-4374-8BA1-211A78B5C711}" dt="2023-11-24T10:17:12.832" v="3578" actId="47"/>
        <pc:sldMkLst>
          <pc:docMk/>
          <pc:sldMk cId="2214424817" sldId="263"/>
        </pc:sldMkLst>
      </pc:sldChg>
      <pc:sldChg chg="del">
        <pc:chgData name="Muzamel Amjed" userId="1515c416-0536-4bdf-bdd7-379084246adf" providerId="ADAL" clId="{879D04A4-A29B-4374-8BA1-211A78B5C711}" dt="2023-11-24T10:17:09.444" v="3569" actId="47"/>
        <pc:sldMkLst>
          <pc:docMk/>
          <pc:sldMk cId="2948300038" sldId="265"/>
        </pc:sldMkLst>
      </pc:sldChg>
      <pc:sldChg chg="del">
        <pc:chgData name="Muzamel Amjed" userId="1515c416-0536-4bdf-bdd7-379084246adf" providerId="ADAL" clId="{879D04A4-A29B-4374-8BA1-211A78B5C711}" dt="2023-11-24T10:17:08.950" v="3568" actId="47"/>
        <pc:sldMkLst>
          <pc:docMk/>
          <pc:sldMk cId="1557696586" sldId="266"/>
        </pc:sldMkLst>
      </pc:sldChg>
      <pc:sldChg chg="del">
        <pc:chgData name="Muzamel Amjed" userId="1515c416-0536-4bdf-bdd7-379084246adf" providerId="ADAL" clId="{879D04A4-A29B-4374-8BA1-211A78B5C711}" dt="2023-11-24T10:17:09.939" v="3573" actId="47"/>
        <pc:sldMkLst>
          <pc:docMk/>
          <pc:sldMk cId="90696022" sldId="267"/>
        </pc:sldMkLst>
      </pc:sldChg>
      <pc:sldChg chg="del">
        <pc:chgData name="Muzamel Amjed" userId="1515c416-0536-4bdf-bdd7-379084246adf" providerId="ADAL" clId="{879D04A4-A29B-4374-8BA1-211A78B5C711}" dt="2023-11-24T10:17:11.953" v="3577" actId="47"/>
        <pc:sldMkLst>
          <pc:docMk/>
          <pc:sldMk cId="3933372821" sldId="268"/>
        </pc:sldMkLst>
      </pc:sldChg>
      <pc:sldChg chg="del">
        <pc:chgData name="Muzamel Amjed" userId="1515c416-0536-4bdf-bdd7-379084246adf" providerId="ADAL" clId="{879D04A4-A29B-4374-8BA1-211A78B5C711}" dt="2023-11-24T10:17:11.347" v="3575" actId="47"/>
        <pc:sldMkLst>
          <pc:docMk/>
          <pc:sldMk cId="3320715336" sldId="270"/>
        </pc:sldMkLst>
      </pc:sldChg>
      <pc:sldChg chg="del">
        <pc:chgData name="Muzamel Amjed" userId="1515c416-0536-4bdf-bdd7-379084246adf" providerId="ADAL" clId="{879D04A4-A29B-4374-8BA1-211A78B5C711}" dt="2023-11-24T10:17:11.364" v="3576" actId="47"/>
        <pc:sldMkLst>
          <pc:docMk/>
          <pc:sldMk cId="2954755079" sldId="271"/>
        </pc:sldMkLst>
      </pc:sldChg>
      <pc:sldChg chg="del">
        <pc:chgData name="Muzamel Amjed" userId="1515c416-0536-4bdf-bdd7-379084246adf" providerId="ADAL" clId="{879D04A4-A29B-4374-8BA1-211A78B5C711}" dt="2023-11-24T10:17:10.774" v="3574" actId="47"/>
        <pc:sldMkLst>
          <pc:docMk/>
          <pc:sldMk cId="1827350688" sldId="272"/>
        </pc:sldMkLst>
      </pc:sldChg>
      <pc:sldChg chg="del">
        <pc:chgData name="Muzamel Amjed" userId="1515c416-0536-4bdf-bdd7-379084246adf" providerId="ADAL" clId="{879D04A4-A29B-4374-8BA1-211A78B5C711}" dt="2023-11-24T10:17:08.421" v="3567" actId="47"/>
        <pc:sldMkLst>
          <pc:docMk/>
          <pc:sldMk cId="2289108002" sldId="273"/>
        </pc:sldMkLst>
      </pc:sldChg>
      <pc:sldChg chg="del">
        <pc:chgData name="Muzamel Amjed" userId="1515c416-0536-4bdf-bdd7-379084246adf" providerId="ADAL" clId="{879D04A4-A29B-4374-8BA1-211A78B5C711}" dt="2023-11-24T10:17:08.294" v="3566" actId="47"/>
        <pc:sldMkLst>
          <pc:docMk/>
          <pc:sldMk cId="2945500501" sldId="274"/>
        </pc:sldMkLst>
      </pc:sldChg>
      <pc:sldChg chg="del">
        <pc:chgData name="Muzamel Amjed" userId="1515c416-0536-4bdf-bdd7-379084246adf" providerId="ADAL" clId="{879D04A4-A29B-4374-8BA1-211A78B5C711}" dt="2023-11-24T10:17:07.887" v="3565" actId="47"/>
        <pc:sldMkLst>
          <pc:docMk/>
          <pc:sldMk cId="916554470" sldId="275"/>
        </pc:sldMkLst>
      </pc:sldChg>
      <pc:sldChg chg="del">
        <pc:chgData name="Muzamel Amjed" userId="1515c416-0536-4bdf-bdd7-379084246adf" providerId="ADAL" clId="{879D04A4-A29B-4374-8BA1-211A78B5C711}" dt="2023-11-24T10:17:07.464" v="3563" actId="47"/>
        <pc:sldMkLst>
          <pc:docMk/>
          <pc:sldMk cId="2051540795" sldId="276"/>
        </pc:sldMkLst>
      </pc:sldChg>
      <pc:sldChg chg="del">
        <pc:chgData name="Muzamel Amjed" userId="1515c416-0536-4bdf-bdd7-379084246adf" providerId="ADAL" clId="{879D04A4-A29B-4374-8BA1-211A78B5C711}" dt="2023-11-24T10:17:05.583" v="3562" actId="47"/>
        <pc:sldMkLst>
          <pc:docMk/>
          <pc:sldMk cId="2093818508" sldId="277"/>
        </pc:sldMkLst>
      </pc:sldChg>
      <pc:sldChg chg="del">
        <pc:chgData name="Muzamel Amjed" userId="1515c416-0536-4bdf-bdd7-379084246adf" providerId="ADAL" clId="{879D04A4-A29B-4374-8BA1-211A78B5C711}" dt="2023-11-24T10:17:03.834" v="3561" actId="47"/>
        <pc:sldMkLst>
          <pc:docMk/>
          <pc:sldMk cId="4059305552" sldId="278"/>
        </pc:sldMkLst>
      </pc:sldChg>
      <pc:sldChg chg="del">
        <pc:chgData name="Muzamel Amjed" userId="1515c416-0536-4bdf-bdd7-379084246adf" providerId="ADAL" clId="{879D04A4-A29B-4374-8BA1-211A78B5C711}" dt="2023-11-24T10:17:12.854" v="3579" actId="47"/>
        <pc:sldMkLst>
          <pc:docMk/>
          <pc:sldMk cId="89383773" sldId="281"/>
        </pc:sldMkLst>
      </pc:sldChg>
      <pc:sldChg chg="delSp modSp mod delAnim modAnim">
        <pc:chgData name="Muzamel Amjed" userId="1515c416-0536-4bdf-bdd7-379084246adf" providerId="ADAL" clId="{879D04A4-A29B-4374-8BA1-211A78B5C711}" dt="2023-11-24T10:46:20.521" v="3658" actId="14100"/>
        <pc:sldMkLst>
          <pc:docMk/>
          <pc:sldMk cId="3554755818" sldId="282"/>
        </pc:sldMkLst>
        <pc:spChg chg="mod">
          <ac:chgData name="Muzamel Amjed" userId="1515c416-0536-4bdf-bdd7-379084246adf" providerId="ADAL" clId="{879D04A4-A29B-4374-8BA1-211A78B5C711}" dt="2023-11-24T09:09:35.813" v="100" actId="20577"/>
          <ac:spMkLst>
            <pc:docMk/>
            <pc:sldMk cId="3554755818" sldId="282"/>
            <ac:spMk id="2" creationId="{9E62589E-0C33-42B6-9A43-6458ABC0142D}"/>
          </ac:spMkLst>
        </pc:spChg>
        <pc:spChg chg="mod">
          <ac:chgData name="Muzamel Amjed" userId="1515c416-0536-4bdf-bdd7-379084246adf" providerId="ADAL" clId="{879D04A4-A29B-4374-8BA1-211A78B5C711}" dt="2023-11-24T10:46:20.521" v="3658" actId="14100"/>
          <ac:spMkLst>
            <pc:docMk/>
            <pc:sldMk cId="3554755818" sldId="282"/>
            <ac:spMk id="3" creationId="{5DC56A2F-D6B3-45DB-AEC0-147C1D8AA813}"/>
          </ac:spMkLst>
        </pc:spChg>
        <pc:spChg chg="del mod">
          <ac:chgData name="Muzamel Amjed" userId="1515c416-0536-4bdf-bdd7-379084246adf" providerId="ADAL" clId="{879D04A4-A29B-4374-8BA1-211A78B5C711}" dt="2023-11-24T09:07:29.116" v="54" actId="478"/>
          <ac:spMkLst>
            <pc:docMk/>
            <pc:sldMk cId="3554755818" sldId="282"/>
            <ac:spMk id="9" creationId="{E5C7AA52-C476-4B7C-AD4F-2E77B8B34FBF}"/>
          </ac:spMkLst>
        </pc:spChg>
        <pc:spChg chg="del">
          <ac:chgData name="Muzamel Amjed" userId="1515c416-0536-4bdf-bdd7-379084246adf" providerId="ADAL" clId="{879D04A4-A29B-4374-8BA1-211A78B5C711}" dt="2023-11-24T09:07:36.950" v="55" actId="478"/>
          <ac:spMkLst>
            <pc:docMk/>
            <pc:sldMk cId="3554755818" sldId="282"/>
            <ac:spMk id="10" creationId="{108003BB-4866-48BB-89BF-A7C64EC3D14B}"/>
          </ac:spMkLst>
        </pc:spChg>
        <pc:picChg chg="del">
          <ac:chgData name="Muzamel Amjed" userId="1515c416-0536-4bdf-bdd7-379084246adf" providerId="ADAL" clId="{879D04A4-A29B-4374-8BA1-211A78B5C711}" dt="2023-11-24T09:07:25.263" v="52" actId="478"/>
          <ac:picMkLst>
            <pc:docMk/>
            <pc:sldMk cId="3554755818" sldId="282"/>
            <ac:picMk id="6" creationId="{DF59B682-153F-4681-A7FD-E1DEA9B68F54}"/>
          </ac:picMkLst>
        </pc:picChg>
        <pc:picChg chg="del">
          <ac:chgData name="Muzamel Amjed" userId="1515c416-0536-4bdf-bdd7-379084246adf" providerId="ADAL" clId="{879D04A4-A29B-4374-8BA1-211A78B5C711}" dt="2023-11-24T09:07:22.866" v="51" actId="478"/>
          <ac:picMkLst>
            <pc:docMk/>
            <pc:sldMk cId="3554755818" sldId="282"/>
            <ac:picMk id="8" creationId="{F4AD95E5-7D1B-4E16-A144-90EA3EC273AE}"/>
          </ac:picMkLst>
        </pc:picChg>
      </pc:sldChg>
      <pc:sldChg chg="del">
        <pc:chgData name="Muzamel Amjed" userId="1515c416-0536-4bdf-bdd7-379084246adf" providerId="ADAL" clId="{879D04A4-A29B-4374-8BA1-211A78B5C711}" dt="2023-11-24T10:17:13.285" v="3580" actId="47"/>
        <pc:sldMkLst>
          <pc:docMk/>
          <pc:sldMk cId="3967716202" sldId="283"/>
        </pc:sldMkLst>
      </pc:sldChg>
      <pc:sldChg chg="del">
        <pc:chgData name="Muzamel Amjed" userId="1515c416-0536-4bdf-bdd7-379084246adf" providerId="ADAL" clId="{879D04A4-A29B-4374-8BA1-211A78B5C711}" dt="2023-11-24T10:16:51.265" v="3559" actId="47"/>
        <pc:sldMkLst>
          <pc:docMk/>
          <pc:sldMk cId="3134591839" sldId="287"/>
        </pc:sldMkLst>
      </pc:sldChg>
      <pc:sldChg chg="del">
        <pc:chgData name="Muzamel Amjed" userId="1515c416-0536-4bdf-bdd7-379084246adf" providerId="ADAL" clId="{879D04A4-A29B-4374-8BA1-211A78B5C711}" dt="2023-11-24T10:16:52.510" v="3560" actId="47"/>
        <pc:sldMkLst>
          <pc:docMk/>
          <pc:sldMk cId="3441150586" sldId="288"/>
        </pc:sldMkLst>
      </pc:sldChg>
      <pc:sldChg chg="del">
        <pc:chgData name="Muzamel Amjed" userId="1515c416-0536-4bdf-bdd7-379084246adf" providerId="ADAL" clId="{879D04A4-A29B-4374-8BA1-211A78B5C711}" dt="2023-11-24T10:17:16.071" v="3582" actId="47"/>
        <pc:sldMkLst>
          <pc:docMk/>
          <pc:sldMk cId="3240125514" sldId="289"/>
        </pc:sldMkLst>
      </pc:sldChg>
      <pc:sldChg chg="del">
        <pc:chgData name="Muzamel Amjed" userId="1515c416-0536-4bdf-bdd7-379084246adf" providerId="ADAL" clId="{879D04A4-A29B-4374-8BA1-211A78B5C711}" dt="2023-11-24T10:17:07.827" v="3564" actId="47"/>
        <pc:sldMkLst>
          <pc:docMk/>
          <pc:sldMk cId="1327081882" sldId="290"/>
        </pc:sldMkLst>
      </pc:sldChg>
      <pc:sldChg chg="addSp modSp new mod">
        <pc:chgData name="Muzamel Amjed" userId="1515c416-0536-4bdf-bdd7-379084246adf" providerId="ADAL" clId="{879D04A4-A29B-4374-8BA1-211A78B5C711}" dt="2023-11-24T10:46:00.860" v="3655" actId="255"/>
        <pc:sldMkLst>
          <pc:docMk/>
          <pc:sldMk cId="3634757372" sldId="291"/>
        </pc:sldMkLst>
        <pc:spChg chg="mod">
          <ac:chgData name="Muzamel Amjed" userId="1515c416-0536-4bdf-bdd7-379084246adf" providerId="ADAL" clId="{879D04A4-A29B-4374-8BA1-211A78B5C711}" dt="2023-11-24T10:46:00.860" v="3655" actId="255"/>
          <ac:spMkLst>
            <pc:docMk/>
            <pc:sldMk cId="3634757372" sldId="291"/>
            <ac:spMk id="2" creationId="{AC231105-485F-5583-3A59-53BA05EE9302}"/>
          </ac:spMkLst>
        </pc:spChg>
        <pc:spChg chg="mod">
          <ac:chgData name="Muzamel Amjed" userId="1515c416-0536-4bdf-bdd7-379084246adf" providerId="ADAL" clId="{879D04A4-A29B-4374-8BA1-211A78B5C711}" dt="2023-11-24T10:45:56.815" v="3654" actId="2711"/>
          <ac:spMkLst>
            <pc:docMk/>
            <pc:sldMk cId="3634757372" sldId="291"/>
            <ac:spMk id="3" creationId="{5425CE16-3478-8107-4B95-11292CFA4056}"/>
          </ac:spMkLst>
        </pc:spChg>
        <pc:picChg chg="add mod">
          <ac:chgData name="Muzamel Amjed" userId="1515c416-0536-4bdf-bdd7-379084246adf" providerId="ADAL" clId="{879D04A4-A29B-4374-8BA1-211A78B5C711}" dt="2023-11-24T09:23:17.608" v="1081" actId="1076"/>
          <ac:picMkLst>
            <pc:docMk/>
            <pc:sldMk cId="3634757372" sldId="291"/>
            <ac:picMk id="5" creationId="{C1D651AE-2265-A709-6B72-CE5E1F01C837}"/>
          </ac:picMkLst>
        </pc:picChg>
        <pc:picChg chg="add mod">
          <ac:chgData name="Muzamel Amjed" userId="1515c416-0536-4bdf-bdd7-379084246adf" providerId="ADAL" clId="{879D04A4-A29B-4374-8BA1-211A78B5C711}" dt="2023-11-24T09:23:02.056" v="1038" actId="14100"/>
          <ac:picMkLst>
            <pc:docMk/>
            <pc:sldMk cId="3634757372" sldId="291"/>
            <ac:picMk id="7" creationId="{216FC843-6FB0-41D2-7B2C-AF0A7CA770B2}"/>
          </ac:picMkLst>
        </pc:picChg>
      </pc:sldChg>
      <pc:sldChg chg="addSp delSp modSp new mod">
        <pc:chgData name="Muzamel Amjed" userId="1515c416-0536-4bdf-bdd7-379084246adf" providerId="ADAL" clId="{879D04A4-A29B-4374-8BA1-211A78B5C711}" dt="2023-11-24T10:18:32.116" v="3590" actId="1036"/>
        <pc:sldMkLst>
          <pc:docMk/>
          <pc:sldMk cId="1692371464" sldId="292"/>
        </pc:sldMkLst>
        <pc:spChg chg="mod">
          <ac:chgData name="Muzamel Amjed" userId="1515c416-0536-4bdf-bdd7-379084246adf" providerId="ADAL" clId="{879D04A4-A29B-4374-8BA1-211A78B5C711}" dt="2023-11-24T10:18:29.109" v="3587" actId="207"/>
          <ac:spMkLst>
            <pc:docMk/>
            <pc:sldMk cId="1692371464" sldId="292"/>
            <ac:spMk id="2" creationId="{EF1C425A-58DB-3D29-1011-86D780BD3231}"/>
          </ac:spMkLst>
        </pc:spChg>
        <pc:spChg chg="mod">
          <ac:chgData name="Muzamel Amjed" userId="1515c416-0536-4bdf-bdd7-379084246adf" providerId="ADAL" clId="{879D04A4-A29B-4374-8BA1-211A78B5C711}" dt="2023-11-24T09:31:17.225" v="1230" actId="14100"/>
          <ac:spMkLst>
            <pc:docMk/>
            <pc:sldMk cId="1692371464" sldId="292"/>
            <ac:spMk id="3" creationId="{C4848493-28C5-3514-FB48-692A4B984862}"/>
          </ac:spMkLst>
        </pc:spChg>
        <pc:spChg chg="add del mod">
          <ac:chgData name="Muzamel Amjed" userId="1515c416-0536-4bdf-bdd7-379084246adf" providerId="ADAL" clId="{879D04A4-A29B-4374-8BA1-211A78B5C711}" dt="2023-11-24T09:33:36.154" v="1323"/>
          <ac:spMkLst>
            <pc:docMk/>
            <pc:sldMk cId="1692371464" sldId="292"/>
            <ac:spMk id="6" creationId="{E2E26C7D-52B3-BC45-3F49-F6BDCC349005}"/>
          </ac:spMkLst>
        </pc:spChg>
        <pc:spChg chg="add del mod">
          <ac:chgData name="Muzamel Amjed" userId="1515c416-0536-4bdf-bdd7-379084246adf" providerId="ADAL" clId="{879D04A4-A29B-4374-8BA1-211A78B5C711}" dt="2023-11-24T09:33:36.154" v="1325"/>
          <ac:spMkLst>
            <pc:docMk/>
            <pc:sldMk cId="1692371464" sldId="292"/>
            <ac:spMk id="7" creationId="{28B47EC3-6CEF-34C2-D98E-B286B6C34423}"/>
          </ac:spMkLst>
        </pc:spChg>
        <pc:spChg chg="add mod">
          <ac:chgData name="Muzamel Amjed" userId="1515c416-0536-4bdf-bdd7-379084246adf" providerId="ADAL" clId="{879D04A4-A29B-4374-8BA1-211A78B5C711}" dt="2023-11-24T09:33:26.943" v="1320" actId="14100"/>
          <ac:spMkLst>
            <pc:docMk/>
            <pc:sldMk cId="1692371464" sldId="292"/>
            <ac:spMk id="8" creationId="{2975A6E8-0FD4-1ADC-A0E4-5A4D60C79333}"/>
          </ac:spMkLst>
        </pc:spChg>
        <pc:picChg chg="add mod">
          <ac:chgData name="Muzamel Amjed" userId="1515c416-0536-4bdf-bdd7-379084246adf" providerId="ADAL" clId="{879D04A4-A29B-4374-8BA1-211A78B5C711}" dt="2023-11-24T10:18:32.116" v="3590" actId="1036"/>
          <ac:picMkLst>
            <pc:docMk/>
            <pc:sldMk cId="1692371464" sldId="292"/>
            <ac:picMk id="5" creationId="{8B136736-E22A-D039-5CFF-169CD52236E8}"/>
          </ac:picMkLst>
        </pc:picChg>
        <pc:picChg chg="add del mod">
          <ac:chgData name="Muzamel Amjed" userId="1515c416-0536-4bdf-bdd7-379084246adf" providerId="ADAL" clId="{879D04A4-A29B-4374-8BA1-211A78B5C711}" dt="2023-11-24T09:29:47.498" v="1214"/>
          <ac:picMkLst>
            <pc:docMk/>
            <pc:sldMk cId="1692371464" sldId="292"/>
            <ac:picMk id="1026" creationId="{DD6EBFB4-F395-D47A-8EA9-251895313ED8}"/>
          </ac:picMkLst>
        </pc:picChg>
        <pc:picChg chg="add del mod">
          <ac:chgData name="Muzamel Amjed" userId="1515c416-0536-4bdf-bdd7-379084246adf" providerId="ADAL" clId="{879D04A4-A29B-4374-8BA1-211A78B5C711}" dt="2023-11-24T09:31:10.205" v="1229"/>
          <ac:picMkLst>
            <pc:docMk/>
            <pc:sldMk cId="1692371464" sldId="292"/>
            <ac:picMk id="1028" creationId="{9FC71112-9DC0-7B37-8991-27A209E656F7}"/>
          </ac:picMkLst>
        </pc:picChg>
        <pc:picChg chg="add mod">
          <ac:chgData name="Muzamel Amjed" userId="1515c416-0536-4bdf-bdd7-379084246adf" providerId="ADAL" clId="{879D04A4-A29B-4374-8BA1-211A78B5C711}" dt="2023-11-24T09:33:33.306" v="1321" actId="1076"/>
          <ac:picMkLst>
            <pc:docMk/>
            <pc:sldMk cId="1692371464" sldId="292"/>
            <ac:picMk id="1030" creationId="{8205496F-73D2-C630-AB73-217DD2F21AA3}"/>
          </ac:picMkLst>
        </pc:picChg>
      </pc:sldChg>
      <pc:sldChg chg="addSp modSp new mod">
        <pc:chgData name="Muzamel Amjed" userId="1515c416-0536-4bdf-bdd7-379084246adf" providerId="ADAL" clId="{879D04A4-A29B-4374-8BA1-211A78B5C711}" dt="2023-11-24T10:45:44.468" v="3653" actId="2711"/>
        <pc:sldMkLst>
          <pc:docMk/>
          <pc:sldMk cId="1022931434" sldId="293"/>
        </pc:sldMkLst>
        <pc:spChg chg="mod">
          <ac:chgData name="Muzamel Amjed" userId="1515c416-0536-4bdf-bdd7-379084246adf" providerId="ADAL" clId="{879D04A4-A29B-4374-8BA1-211A78B5C711}" dt="2023-11-24T10:45:44.468" v="3653" actId="2711"/>
          <ac:spMkLst>
            <pc:docMk/>
            <pc:sldMk cId="1022931434" sldId="293"/>
            <ac:spMk id="2" creationId="{723C26C3-0241-2C39-0EF8-90A91BB3486D}"/>
          </ac:spMkLst>
        </pc:spChg>
        <pc:spChg chg="mod">
          <ac:chgData name="Muzamel Amjed" userId="1515c416-0536-4bdf-bdd7-379084246adf" providerId="ADAL" clId="{879D04A4-A29B-4374-8BA1-211A78B5C711}" dt="2023-11-24T10:19:14.735" v="3604" actId="33524"/>
          <ac:spMkLst>
            <pc:docMk/>
            <pc:sldMk cId="1022931434" sldId="293"/>
            <ac:spMk id="3" creationId="{49DED0AA-5B27-5C32-CD9A-D65CDECA75D5}"/>
          </ac:spMkLst>
        </pc:spChg>
        <pc:picChg chg="add mod">
          <ac:chgData name="Muzamel Amjed" userId="1515c416-0536-4bdf-bdd7-379084246adf" providerId="ADAL" clId="{879D04A4-A29B-4374-8BA1-211A78B5C711}" dt="2023-11-24T10:19:18.197" v="3605" actId="1076"/>
          <ac:picMkLst>
            <pc:docMk/>
            <pc:sldMk cId="1022931434" sldId="293"/>
            <ac:picMk id="5" creationId="{AECECA04-4169-DD3C-5245-16E6E430E41A}"/>
          </ac:picMkLst>
        </pc:picChg>
        <pc:picChg chg="add mod">
          <ac:chgData name="Muzamel Amjed" userId="1515c416-0536-4bdf-bdd7-379084246adf" providerId="ADAL" clId="{879D04A4-A29B-4374-8BA1-211A78B5C711}" dt="2023-11-24T09:39:49.577" v="2231" actId="1076"/>
          <ac:picMkLst>
            <pc:docMk/>
            <pc:sldMk cId="1022931434" sldId="293"/>
            <ac:picMk id="7" creationId="{7BE6E3A0-8E89-8FE8-3CDF-002B4CCF736F}"/>
          </ac:picMkLst>
        </pc:picChg>
      </pc:sldChg>
      <pc:sldChg chg="addSp modSp new mod">
        <pc:chgData name="Muzamel Amjed" userId="1515c416-0536-4bdf-bdd7-379084246adf" providerId="ADAL" clId="{879D04A4-A29B-4374-8BA1-211A78B5C711}" dt="2023-11-24T10:45:31.025" v="3651" actId="2711"/>
        <pc:sldMkLst>
          <pc:docMk/>
          <pc:sldMk cId="733963506" sldId="294"/>
        </pc:sldMkLst>
        <pc:spChg chg="mod">
          <ac:chgData name="Muzamel Amjed" userId="1515c416-0536-4bdf-bdd7-379084246adf" providerId="ADAL" clId="{879D04A4-A29B-4374-8BA1-211A78B5C711}" dt="2023-11-24T10:45:19.378" v="3649" actId="2711"/>
          <ac:spMkLst>
            <pc:docMk/>
            <pc:sldMk cId="733963506" sldId="294"/>
            <ac:spMk id="2" creationId="{67F88419-5348-ABAF-AA95-28C114539269}"/>
          </ac:spMkLst>
        </pc:spChg>
        <pc:spChg chg="mod">
          <ac:chgData name="Muzamel Amjed" userId="1515c416-0536-4bdf-bdd7-379084246adf" providerId="ADAL" clId="{879D04A4-A29B-4374-8BA1-211A78B5C711}" dt="2023-11-24T10:45:31.025" v="3651" actId="2711"/>
          <ac:spMkLst>
            <pc:docMk/>
            <pc:sldMk cId="733963506" sldId="294"/>
            <ac:spMk id="3" creationId="{7CA96E5C-5780-C7FB-024C-C59E1C726360}"/>
          </ac:spMkLst>
        </pc:spChg>
        <pc:picChg chg="add mod">
          <ac:chgData name="Muzamel Amjed" userId="1515c416-0536-4bdf-bdd7-379084246adf" providerId="ADAL" clId="{879D04A4-A29B-4374-8BA1-211A78B5C711}" dt="2023-11-24T09:42:49.807" v="2448" actId="14100"/>
          <ac:picMkLst>
            <pc:docMk/>
            <pc:sldMk cId="733963506" sldId="294"/>
            <ac:picMk id="5" creationId="{0FF50A50-97F9-7958-9291-5DBF5531624A}"/>
          </ac:picMkLst>
        </pc:picChg>
        <pc:picChg chg="add mod">
          <ac:chgData name="Muzamel Amjed" userId="1515c416-0536-4bdf-bdd7-379084246adf" providerId="ADAL" clId="{879D04A4-A29B-4374-8BA1-211A78B5C711}" dt="2023-11-24T09:42:12.116" v="2444" actId="1076"/>
          <ac:picMkLst>
            <pc:docMk/>
            <pc:sldMk cId="733963506" sldId="294"/>
            <ac:picMk id="7" creationId="{EE19BA3A-293B-439F-64BA-2F41B4153674}"/>
          </ac:picMkLst>
        </pc:picChg>
        <pc:picChg chg="add mod">
          <ac:chgData name="Muzamel Amjed" userId="1515c416-0536-4bdf-bdd7-379084246adf" providerId="ADAL" clId="{879D04A4-A29B-4374-8BA1-211A78B5C711}" dt="2023-11-24T09:42:47.300" v="2447" actId="1076"/>
          <ac:picMkLst>
            <pc:docMk/>
            <pc:sldMk cId="733963506" sldId="294"/>
            <ac:picMk id="9" creationId="{B332509A-DFCB-A389-5C52-140557E3471F}"/>
          </ac:picMkLst>
        </pc:picChg>
      </pc:sldChg>
      <pc:sldChg chg="addSp modSp new mod modClrScheme chgLayout">
        <pc:chgData name="Muzamel Amjed" userId="1515c416-0536-4bdf-bdd7-379084246adf" providerId="ADAL" clId="{879D04A4-A29B-4374-8BA1-211A78B5C711}" dt="2023-11-24T10:44:52.387" v="3644" actId="207"/>
        <pc:sldMkLst>
          <pc:docMk/>
          <pc:sldMk cId="245785909" sldId="295"/>
        </pc:sldMkLst>
        <pc:spChg chg="mod">
          <ac:chgData name="Muzamel Amjed" userId="1515c416-0536-4bdf-bdd7-379084246adf" providerId="ADAL" clId="{879D04A4-A29B-4374-8BA1-211A78B5C711}" dt="2023-11-24T10:44:52.387" v="3644" actId="207"/>
          <ac:spMkLst>
            <pc:docMk/>
            <pc:sldMk cId="245785909" sldId="295"/>
            <ac:spMk id="2" creationId="{203303A8-9FA7-8666-AB28-3E309D557C71}"/>
          </ac:spMkLst>
        </pc:spChg>
        <pc:spChg chg="mod">
          <ac:chgData name="Muzamel Amjed" userId="1515c416-0536-4bdf-bdd7-379084246adf" providerId="ADAL" clId="{879D04A4-A29B-4374-8BA1-211A78B5C711}" dt="2023-11-24T10:44:48.760" v="3643" actId="2711"/>
          <ac:spMkLst>
            <pc:docMk/>
            <pc:sldMk cId="245785909" sldId="295"/>
            <ac:spMk id="3" creationId="{EF565769-761D-9260-3E34-D68D7315F975}"/>
          </ac:spMkLst>
        </pc:spChg>
        <pc:picChg chg="add mod">
          <ac:chgData name="Muzamel Amjed" userId="1515c416-0536-4bdf-bdd7-379084246adf" providerId="ADAL" clId="{879D04A4-A29B-4374-8BA1-211A78B5C711}" dt="2023-11-24T09:51:47.543" v="3544" actId="26606"/>
          <ac:picMkLst>
            <pc:docMk/>
            <pc:sldMk cId="245785909" sldId="295"/>
            <ac:picMk id="5" creationId="{E9B3CC50-EE9F-A3D8-31EC-ECC03FC74DAE}"/>
          </ac:picMkLst>
        </pc:picChg>
        <pc:picChg chg="add mod">
          <ac:chgData name="Muzamel Amjed" userId="1515c416-0536-4bdf-bdd7-379084246adf" providerId="ADAL" clId="{879D04A4-A29B-4374-8BA1-211A78B5C711}" dt="2023-11-24T09:52:59.176" v="3549" actId="14100"/>
          <ac:picMkLst>
            <pc:docMk/>
            <pc:sldMk cId="245785909" sldId="295"/>
            <ac:picMk id="7" creationId="{1546D352-D6BC-3023-3C5C-59EA9F0EA7DC}"/>
          </ac:picMkLst>
        </pc:picChg>
      </pc:sldChg>
      <pc:sldChg chg="addSp modSp new mod modClrScheme chgLayout">
        <pc:chgData name="Muzamel Amjed" userId="1515c416-0536-4bdf-bdd7-379084246adf" providerId="ADAL" clId="{879D04A4-A29B-4374-8BA1-211A78B5C711}" dt="2023-11-24T10:45:04.855" v="3646" actId="2711"/>
        <pc:sldMkLst>
          <pc:docMk/>
          <pc:sldMk cId="256641030" sldId="296"/>
        </pc:sldMkLst>
        <pc:spChg chg="mod">
          <ac:chgData name="Muzamel Amjed" userId="1515c416-0536-4bdf-bdd7-379084246adf" providerId="ADAL" clId="{879D04A4-A29B-4374-8BA1-211A78B5C711}" dt="2023-11-24T09:47:43.867" v="2932" actId="207"/>
          <ac:spMkLst>
            <pc:docMk/>
            <pc:sldMk cId="256641030" sldId="296"/>
            <ac:spMk id="2" creationId="{D44ED339-E9A0-5B41-313F-2D185231DA90}"/>
          </ac:spMkLst>
        </pc:spChg>
        <pc:spChg chg="mod ord">
          <ac:chgData name="Muzamel Amjed" userId="1515c416-0536-4bdf-bdd7-379084246adf" providerId="ADAL" clId="{879D04A4-A29B-4374-8BA1-211A78B5C711}" dt="2023-11-24T10:45:04.855" v="3646" actId="2711"/>
          <ac:spMkLst>
            <pc:docMk/>
            <pc:sldMk cId="256641030" sldId="296"/>
            <ac:spMk id="3" creationId="{F276D481-AE7E-F937-C3E4-62163CF527B5}"/>
          </ac:spMkLst>
        </pc:spChg>
        <pc:picChg chg="add mod">
          <ac:chgData name="Muzamel Amjed" userId="1515c416-0536-4bdf-bdd7-379084246adf" providerId="ADAL" clId="{879D04A4-A29B-4374-8BA1-211A78B5C711}" dt="2023-11-24T09:47:29.752" v="2929" actId="26606"/>
          <ac:picMkLst>
            <pc:docMk/>
            <pc:sldMk cId="256641030" sldId="296"/>
            <ac:picMk id="5" creationId="{6AE99B3F-C648-CF28-CD0B-4AF93A2F3F2D}"/>
          </ac:picMkLst>
        </pc:picChg>
      </pc:sldChg>
      <pc:sldChg chg="addSp delSp modSp new mod modClrScheme chgLayout">
        <pc:chgData name="Muzamel Amjed" userId="1515c416-0536-4bdf-bdd7-379084246adf" providerId="ADAL" clId="{879D04A4-A29B-4374-8BA1-211A78B5C711}" dt="2023-11-24T10:39:01.738" v="3613" actId="14100"/>
        <pc:sldMkLst>
          <pc:docMk/>
          <pc:sldMk cId="1419215809" sldId="297"/>
        </pc:sldMkLst>
        <pc:spChg chg="del">
          <ac:chgData name="Muzamel Amjed" userId="1515c416-0536-4bdf-bdd7-379084246adf" providerId="ADAL" clId="{879D04A4-A29B-4374-8BA1-211A78B5C711}" dt="2023-11-24T10:22:04.558" v="3607" actId="478"/>
          <ac:spMkLst>
            <pc:docMk/>
            <pc:sldMk cId="1419215809" sldId="297"/>
            <ac:spMk id="2" creationId="{C7EEF0AF-6BBB-7EC2-2CAC-E9F410F2ACB1}"/>
          </ac:spMkLst>
        </pc:spChg>
        <pc:spChg chg="del">
          <ac:chgData name="Muzamel Amjed" userId="1515c416-0536-4bdf-bdd7-379084246adf" providerId="ADAL" clId="{879D04A4-A29B-4374-8BA1-211A78B5C711}" dt="2023-11-24T10:20:48.372" v="3606" actId="22"/>
          <ac:spMkLst>
            <pc:docMk/>
            <pc:sldMk cId="1419215809" sldId="297"/>
            <ac:spMk id="3" creationId="{397D3B9E-F1FB-DD47-F5A0-33C3C19F5D73}"/>
          </ac:spMkLst>
        </pc:spChg>
        <pc:spChg chg="del mod">
          <ac:chgData name="Muzamel Amjed" userId="1515c416-0536-4bdf-bdd7-379084246adf" providerId="ADAL" clId="{879D04A4-A29B-4374-8BA1-211A78B5C711}" dt="2023-11-24T10:38:53.469" v="3611" actId="478"/>
          <ac:spMkLst>
            <pc:docMk/>
            <pc:sldMk cId="1419215809" sldId="297"/>
            <ac:spMk id="4" creationId="{7D294C50-8B8C-6562-04D5-B681A1F81089}"/>
          </ac:spMkLst>
        </pc:spChg>
        <pc:picChg chg="add mod ord">
          <ac:chgData name="Muzamel Amjed" userId="1515c416-0536-4bdf-bdd7-379084246adf" providerId="ADAL" clId="{879D04A4-A29B-4374-8BA1-211A78B5C711}" dt="2023-11-24T10:39:01.738" v="3613" actId="14100"/>
          <ac:picMkLst>
            <pc:docMk/>
            <pc:sldMk cId="1419215809" sldId="297"/>
            <ac:picMk id="6" creationId="{41492C58-D27F-8BEE-7F2C-7C83731916DD}"/>
          </ac:picMkLst>
        </pc:picChg>
      </pc:sldChg>
      <pc:sldChg chg="addSp delSp modSp new mod">
        <pc:chgData name="Muzamel Amjed" userId="1515c416-0536-4bdf-bdd7-379084246adf" providerId="ADAL" clId="{879D04A4-A29B-4374-8BA1-211A78B5C711}" dt="2023-11-24T10:43:46.525" v="3640" actId="1076"/>
        <pc:sldMkLst>
          <pc:docMk/>
          <pc:sldMk cId="189391013" sldId="298"/>
        </pc:sldMkLst>
        <pc:spChg chg="add del">
          <ac:chgData name="Muzamel Amjed" userId="1515c416-0536-4bdf-bdd7-379084246adf" providerId="ADAL" clId="{879D04A4-A29B-4374-8BA1-211A78B5C711}" dt="2023-11-24T10:42:42.614" v="3618" actId="26606"/>
          <ac:spMkLst>
            <pc:docMk/>
            <pc:sldMk cId="189391013" sldId="298"/>
            <ac:spMk id="2" creationId="{73551B5A-BD45-A397-C47E-B09F8526FB42}"/>
          </ac:spMkLst>
        </pc:spChg>
        <pc:spChg chg="add del">
          <ac:chgData name="Muzamel Amjed" userId="1515c416-0536-4bdf-bdd7-379084246adf" providerId="ADAL" clId="{879D04A4-A29B-4374-8BA1-211A78B5C711}" dt="2023-11-24T10:42:42.614" v="3618" actId="26606"/>
          <ac:spMkLst>
            <pc:docMk/>
            <pc:sldMk cId="189391013" sldId="298"/>
            <ac:spMk id="3" creationId="{EF6B6E4E-C9AF-C858-F7DD-59C13A3769DE}"/>
          </ac:spMkLst>
        </pc:spChg>
        <pc:spChg chg="add mod">
          <ac:chgData name="Muzamel Amjed" userId="1515c416-0536-4bdf-bdd7-379084246adf" providerId="ADAL" clId="{879D04A4-A29B-4374-8BA1-211A78B5C711}" dt="2023-11-24T10:43:43.966" v="3639" actId="14100"/>
          <ac:spMkLst>
            <pc:docMk/>
            <pc:sldMk cId="189391013" sldId="298"/>
            <ac:spMk id="10" creationId="{D49D56FD-226A-0675-0A1D-BDA60BE3B17F}"/>
          </ac:spMkLst>
        </pc:spChg>
        <pc:picChg chg="add mod">
          <ac:chgData name="Muzamel Amjed" userId="1515c416-0536-4bdf-bdd7-379084246adf" providerId="ADAL" clId="{879D04A4-A29B-4374-8BA1-211A78B5C711}" dt="2023-11-24T10:43:46.525" v="3640" actId="1076"/>
          <ac:picMkLst>
            <pc:docMk/>
            <pc:sldMk cId="189391013" sldId="298"/>
            <ac:picMk id="5" creationId="{1CDE2F9D-67E3-B3DE-5BB1-8D4423FDA580}"/>
          </ac:picMkLst>
        </pc:picChg>
      </pc:sldChg>
      <pc:sldChg chg="new del">
        <pc:chgData name="Muzamel Amjed" userId="1515c416-0536-4bdf-bdd7-379084246adf" providerId="ADAL" clId="{879D04A4-A29B-4374-8BA1-211A78B5C711}" dt="2023-11-24T10:47:02.939" v="3660" actId="47"/>
        <pc:sldMkLst>
          <pc:docMk/>
          <pc:sldMk cId="456506912" sldId="29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B3654-BA8D-8E40-A492-686D0533B4BE}"/>
              </a:ext>
            </a:extLst>
          </p:cNvPr>
          <p:cNvSpPr>
            <a:spLocks noGrp="1"/>
          </p:cNvSpPr>
          <p:nvPr>
            <p:ph type="ctrTitle"/>
          </p:nvPr>
        </p:nvSpPr>
        <p:spPr>
          <a:xfrm>
            <a:off x="225287" y="2801317"/>
            <a:ext cx="8057321" cy="689872"/>
          </a:xfrm>
        </p:spPr>
        <p:txBody>
          <a:bodyPr anchor="b">
            <a:noAutofit/>
          </a:bodyPr>
          <a:lstStyle>
            <a:lvl1pPr algn="l">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EED4F45-EB04-9C43-8091-B69A5ECF833C}"/>
              </a:ext>
            </a:extLst>
          </p:cNvPr>
          <p:cNvSpPr>
            <a:spLocks noGrp="1"/>
          </p:cNvSpPr>
          <p:nvPr>
            <p:ph type="subTitle" idx="1"/>
          </p:nvPr>
        </p:nvSpPr>
        <p:spPr>
          <a:xfrm>
            <a:off x="225287" y="3615290"/>
            <a:ext cx="8057321" cy="492884"/>
          </a:xfrm>
          <a:prstGeom prst="rect">
            <a:avLst/>
          </a:prstGeom>
        </p:spPr>
        <p:txBody>
          <a:bodyPr/>
          <a:lstStyle>
            <a:lvl1pPr marL="0" indent="0" algn="l">
              <a:buNone/>
              <a:defRPr sz="2400">
                <a:solidFill>
                  <a:schemeClr val="tx1">
                    <a:lumMod val="75000"/>
                    <a:lumOff val="25000"/>
                  </a:schemeClr>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729757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C807F-DA61-F949-A7A6-4131C17FEE5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652765A-7376-3640-BF7C-4DDEF6A26B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5B2365C-A13C-0C48-B677-DB47E57793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3622278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3A9EA-C046-CA4C-B30D-78486109CA7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D340DD99-B9A7-2047-BED8-E1FE4EA6F1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028175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14812-DDEF-154D-860D-0F696D1A021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A165020-59F7-EA45-B760-B2265597E62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56856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7BCD5-C6B0-994A-90EB-C45675ED423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2C5599E-6C81-9540-88F1-8BD5CB0DBE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Tree>
    <p:extLst>
      <p:ext uri="{BB962C8B-B14F-4D97-AF65-F5344CB8AC3E}">
        <p14:creationId xmlns:p14="http://schemas.microsoft.com/office/powerpoint/2010/main" val="3570531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7F1CA-63E6-F04A-9D09-F3428872E01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89DAE59-ADBD-6441-BC11-E7906C3F867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F1CED3E-C060-6143-BDDD-E2917FD4560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21358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36296-E643-334B-AF8A-CB99D8197707}"/>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23E558B-8CFB-4A42-89BD-32879DDD6C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B2548D8-F918-1549-BAE9-DF6AE2F27EC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9F8E723-5DED-394E-8398-D4EBE569F3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D7BDE43-13AD-3C49-A8E6-FC92C43268B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86523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07C4A-7CA7-8143-B6B5-B25387F122AE}"/>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405540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5585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8FA8-3EF2-EB42-831C-2C7D3AA0640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13298AC5-6873-C845-AD01-F9941941CB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BB7AC95-83FE-5F42-9D52-2C20EFFC74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14998750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image" Target="../media/image2.jpg"/><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914F30-94CC-174A-8C2E-FC7F5C0D544D}"/>
              </a:ext>
            </a:extLst>
          </p:cNvPr>
          <p:cNvSpPr>
            <a:spLocks noGrp="1"/>
          </p:cNvSpPr>
          <p:nvPr>
            <p:ph type="title"/>
          </p:nvPr>
        </p:nvSpPr>
        <p:spPr>
          <a:xfrm>
            <a:off x="506895" y="2766218"/>
            <a:ext cx="751067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211768537"/>
      </p:ext>
    </p:extLst>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lumMod val="75000"/>
              <a:lumOff val="2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6840FE6-78AC-E342-A8ED-B06703FDA6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5DC6BE7D-9AF3-7048-9B67-F64209AA2A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751790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kern="1200">
          <a:solidFill>
            <a:schemeClr val="tx1">
              <a:lumMod val="75000"/>
              <a:lumOff val="2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F6771-E776-5243-8F1F-A15930FC0334}"/>
              </a:ext>
            </a:extLst>
          </p:cNvPr>
          <p:cNvSpPr>
            <a:spLocks noGrp="1"/>
          </p:cNvSpPr>
          <p:nvPr>
            <p:ph type="ctrTitle"/>
          </p:nvPr>
        </p:nvSpPr>
        <p:spPr/>
        <p:txBody>
          <a:bodyPr>
            <a:normAutofit/>
          </a:bodyPr>
          <a:lstStyle/>
          <a:p>
            <a:r>
              <a:rPr lang="en-US" sz="2800" dirty="0">
                <a:latin typeface="Trebuchet MS" panose="020B0603020202020204" pitchFamily="34" charset="0"/>
              </a:rPr>
              <a:t>Outcome 2: Inspection</a:t>
            </a:r>
          </a:p>
        </p:txBody>
      </p:sp>
      <p:sp>
        <p:nvSpPr>
          <p:cNvPr id="3" name="Subtitle 2">
            <a:extLst>
              <a:ext uri="{FF2B5EF4-FFF2-40B4-BE49-F238E27FC236}">
                <a16:creationId xmlns:a16="http://schemas.microsoft.com/office/drawing/2014/main" id="{6C663468-9CDB-5741-B4A4-2747E502D44E}"/>
              </a:ext>
            </a:extLst>
          </p:cNvPr>
          <p:cNvSpPr>
            <a:spLocks noGrp="1"/>
          </p:cNvSpPr>
          <p:nvPr>
            <p:ph type="subTitle" idx="1"/>
          </p:nvPr>
        </p:nvSpPr>
        <p:spPr>
          <a:xfrm>
            <a:off x="225287" y="3615290"/>
            <a:ext cx="8746435" cy="492884"/>
          </a:xfrm>
        </p:spPr>
        <p:txBody>
          <a:bodyPr/>
          <a:lstStyle/>
          <a:p>
            <a:r>
              <a:rPr lang="en-US" dirty="0"/>
              <a:t> </a:t>
            </a:r>
            <a:r>
              <a:rPr lang="en-GB" sz="2400" dirty="0">
                <a:latin typeface="Trebuchet MS" panose="020B0603020202020204" pitchFamily="34" charset="0"/>
              </a:rPr>
              <a:t> </a:t>
            </a:r>
            <a:r>
              <a:rPr lang="en-GB" sz="2000" dirty="0"/>
              <a:t>Perform a visual inspection on a low voltage electrical installation</a:t>
            </a:r>
            <a:endParaRPr lang="en-GB" sz="2000" dirty="0">
              <a:latin typeface="Trebuchet MS" panose="020B0603020202020204" pitchFamily="34" charset="0"/>
            </a:endParaRPr>
          </a:p>
          <a:p>
            <a:endParaRPr lang="en-US" dirty="0"/>
          </a:p>
        </p:txBody>
      </p:sp>
    </p:spTree>
    <p:extLst>
      <p:ext uri="{BB962C8B-B14F-4D97-AF65-F5344CB8AC3E}">
        <p14:creationId xmlns:p14="http://schemas.microsoft.com/office/powerpoint/2010/main" val="753311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49D56FD-226A-0675-0A1D-BDA60BE3B17F}"/>
              </a:ext>
            </a:extLst>
          </p:cNvPr>
          <p:cNvSpPr>
            <a:spLocks noGrp="1"/>
          </p:cNvSpPr>
          <p:nvPr>
            <p:ph type="title"/>
          </p:nvPr>
        </p:nvSpPr>
        <p:spPr>
          <a:xfrm>
            <a:off x="838200" y="365126"/>
            <a:ext cx="4224130" cy="933588"/>
          </a:xfrm>
        </p:spPr>
        <p:txBody>
          <a:bodyPr>
            <a:normAutofit/>
          </a:bodyPr>
          <a:lstStyle/>
          <a:p>
            <a:r>
              <a:rPr lang="en-US" sz="3000" dirty="0">
                <a:solidFill>
                  <a:schemeClr val="accent1">
                    <a:lumMod val="75000"/>
                  </a:schemeClr>
                </a:solidFill>
                <a:latin typeface="Trebuchet MS" panose="020B0603020202020204" pitchFamily="34" charset="0"/>
              </a:rPr>
              <a:t>Example Checklist</a:t>
            </a:r>
          </a:p>
        </p:txBody>
      </p:sp>
      <p:pic>
        <p:nvPicPr>
          <p:cNvPr id="5" name="Picture 4">
            <a:extLst>
              <a:ext uri="{FF2B5EF4-FFF2-40B4-BE49-F238E27FC236}">
                <a16:creationId xmlns:a16="http://schemas.microsoft.com/office/drawing/2014/main" id="{1CDE2F9D-67E3-B3DE-5BB1-8D4423FDA580}"/>
              </a:ext>
            </a:extLst>
          </p:cNvPr>
          <p:cNvPicPr>
            <a:picLocks noChangeAspect="1"/>
          </p:cNvPicPr>
          <p:nvPr/>
        </p:nvPicPr>
        <p:blipFill>
          <a:blip r:embed="rId2"/>
          <a:stretch>
            <a:fillRect/>
          </a:stretch>
        </p:blipFill>
        <p:spPr>
          <a:xfrm>
            <a:off x="1022935" y="1253331"/>
            <a:ext cx="7840249" cy="4351338"/>
          </a:xfrm>
          <a:prstGeom prst="rect">
            <a:avLst/>
          </a:prstGeom>
          <a:noFill/>
        </p:spPr>
      </p:pic>
    </p:spTree>
    <p:extLst>
      <p:ext uri="{BB962C8B-B14F-4D97-AF65-F5344CB8AC3E}">
        <p14:creationId xmlns:p14="http://schemas.microsoft.com/office/powerpoint/2010/main" val="189391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589E-0C33-42B6-9A43-6458ABC0142D}"/>
              </a:ext>
            </a:extLst>
          </p:cNvPr>
          <p:cNvSpPr>
            <a:spLocks noGrp="1"/>
          </p:cNvSpPr>
          <p:nvPr>
            <p:ph type="title"/>
          </p:nvPr>
        </p:nvSpPr>
        <p:spPr/>
        <p:txBody>
          <a:bodyPr>
            <a:normAutofit/>
          </a:bodyPr>
          <a:lstStyle/>
          <a:p>
            <a:r>
              <a:rPr lang="en-GB" sz="3000" dirty="0">
                <a:solidFill>
                  <a:schemeClr val="accent1">
                    <a:lumMod val="75000"/>
                  </a:schemeClr>
                </a:solidFill>
                <a:latin typeface="Trebuchet MS" panose="020B0603020202020204" pitchFamily="34" charset="0"/>
              </a:rPr>
              <a:t>Visual Inspection</a:t>
            </a:r>
          </a:p>
        </p:txBody>
      </p:sp>
      <p:sp>
        <p:nvSpPr>
          <p:cNvPr id="3" name="Content Placeholder 2">
            <a:extLst>
              <a:ext uri="{FF2B5EF4-FFF2-40B4-BE49-F238E27FC236}">
                <a16:creationId xmlns:a16="http://schemas.microsoft.com/office/drawing/2014/main" id="{5DC56A2F-D6B3-45DB-AEC0-147C1D8AA813}"/>
              </a:ext>
            </a:extLst>
          </p:cNvPr>
          <p:cNvSpPr>
            <a:spLocks noGrp="1"/>
          </p:cNvSpPr>
          <p:nvPr>
            <p:ph idx="1"/>
          </p:nvPr>
        </p:nvSpPr>
        <p:spPr>
          <a:xfrm>
            <a:off x="612913" y="1563757"/>
            <a:ext cx="10515600" cy="4492486"/>
          </a:xfrm>
        </p:spPr>
        <p:txBody>
          <a:bodyPr>
            <a:noAutofit/>
          </a:bodyPr>
          <a:lstStyle/>
          <a:p>
            <a:pPr marL="0" indent="0">
              <a:buNone/>
            </a:pPr>
            <a:r>
              <a:rPr lang="en-GB" sz="1800" b="1" dirty="0">
                <a:latin typeface="Trebuchet MS" panose="020B0603020202020204" pitchFamily="34" charset="0"/>
              </a:rPr>
              <a:t>Inspection Checklist</a:t>
            </a:r>
          </a:p>
          <a:p>
            <a:pPr marL="0" indent="0">
              <a:buNone/>
            </a:pPr>
            <a:br>
              <a:rPr lang="en-GB" sz="1800" dirty="0">
                <a:latin typeface="Trebuchet MS" panose="020B0603020202020204" pitchFamily="34" charset="0"/>
              </a:rPr>
            </a:br>
            <a:r>
              <a:rPr lang="en-GB" sz="1800" dirty="0">
                <a:latin typeface="Trebuchet MS" panose="020B0603020202020204" pitchFamily="34" charset="0"/>
              </a:rPr>
              <a:t>Full list of inspections can be found in IET wiring Regulations BS7671</a:t>
            </a:r>
            <a:endParaRPr lang="en-GB" sz="1800" dirty="0">
              <a:solidFill>
                <a:schemeClr val="accent1">
                  <a:lumMod val="75000"/>
                </a:schemeClr>
              </a:solidFill>
              <a:latin typeface="Trebuchet MS" panose="020B0603020202020204" pitchFamily="34" charset="0"/>
            </a:endParaRPr>
          </a:p>
          <a:p>
            <a:r>
              <a:rPr lang="en-GB" sz="1800" dirty="0">
                <a:latin typeface="Trebuchet MS" panose="020B0603020202020204" pitchFamily="34" charset="0"/>
              </a:rPr>
              <a:t>Labels on equipment/cables with reference to layout diagrams</a:t>
            </a:r>
          </a:p>
          <a:p>
            <a:r>
              <a:rPr lang="en-GB" sz="1800" dirty="0">
                <a:latin typeface="Trebuchet MS" panose="020B0603020202020204" pitchFamily="34" charset="0"/>
              </a:rPr>
              <a:t>Bonding/Earthing</a:t>
            </a:r>
          </a:p>
          <a:p>
            <a:r>
              <a:rPr lang="en-GB" sz="1800" dirty="0">
                <a:latin typeface="Trebuchet MS" panose="020B0603020202020204" pitchFamily="34" charset="0"/>
              </a:rPr>
              <a:t>Cable/conductor sizes			</a:t>
            </a:r>
          </a:p>
          <a:p>
            <a:r>
              <a:rPr lang="en-GB" sz="1800" dirty="0">
                <a:latin typeface="Trebuchet MS" panose="020B0603020202020204" pitchFamily="34" charset="0"/>
              </a:rPr>
              <a:t>Cable types</a:t>
            </a:r>
          </a:p>
          <a:p>
            <a:r>
              <a:rPr lang="en-GB" sz="1800" dirty="0">
                <a:latin typeface="Trebuchet MS" panose="020B0603020202020204" pitchFamily="34" charset="0"/>
              </a:rPr>
              <a:t>Connections/terminations					</a:t>
            </a:r>
          </a:p>
          <a:p>
            <a:r>
              <a:rPr lang="en-GB" sz="1800" dirty="0">
                <a:latin typeface="Trebuchet MS" panose="020B0603020202020204" pitchFamily="34" charset="0"/>
              </a:rPr>
              <a:t>BS/CE symbols</a:t>
            </a:r>
          </a:p>
          <a:p>
            <a:r>
              <a:rPr lang="en-GB" sz="1800" dirty="0">
                <a:latin typeface="Trebuchet MS" panose="020B0603020202020204" pitchFamily="34" charset="0"/>
              </a:rPr>
              <a:t>Damaged equipment			</a:t>
            </a:r>
          </a:p>
          <a:p>
            <a:r>
              <a:rPr lang="en-GB" sz="1800" dirty="0">
                <a:latin typeface="Trebuchet MS" panose="020B0603020202020204" pitchFamily="34" charset="0"/>
              </a:rPr>
              <a:t>Rating of equipment </a:t>
            </a:r>
          </a:p>
          <a:p>
            <a:r>
              <a:rPr lang="en-GB" sz="1800" dirty="0">
                <a:latin typeface="Trebuchet MS" panose="020B0603020202020204" pitchFamily="34" charset="0"/>
              </a:rPr>
              <a:t>Suitability of accessories		</a:t>
            </a:r>
          </a:p>
          <a:p>
            <a:r>
              <a:rPr lang="en-GB" sz="1800" dirty="0">
                <a:latin typeface="Trebuchet MS" panose="020B0603020202020204" pitchFamily="34" charset="0"/>
              </a:rPr>
              <a:t>Positioning of Equipment</a:t>
            </a:r>
          </a:p>
          <a:p>
            <a:pPr marL="0" indent="0">
              <a:buNone/>
            </a:pPr>
            <a:endParaRPr lang="en-SG" sz="1600" dirty="0">
              <a:solidFill>
                <a:schemeClr val="accent1">
                  <a:lumMod val="75000"/>
                </a:schemeClr>
              </a:solidFill>
              <a:latin typeface="Trebuchet MS" panose="020B0603020202020204" pitchFamily="34" charset="0"/>
            </a:endParaRPr>
          </a:p>
        </p:txBody>
      </p:sp>
    </p:spTree>
    <p:extLst>
      <p:ext uri="{BB962C8B-B14F-4D97-AF65-F5344CB8AC3E}">
        <p14:creationId xmlns:p14="http://schemas.microsoft.com/office/powerpoint/2010/main" val="3554755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31105-485F-5583-3A59-53BA05EE9302}"/>
              </a:ext>
            </a:extLst>
          </p:cNvPr>
          <p:cNvSpPr>
            <a:spLocks noGrp="1"/>
          </p:cNvSpPr>
          <p:nvPr>
            <p:ph type="title"/>
          </p:nvPr>
        </p:nvSpPr>
        <p:spPr/>
        <p:txBody>
          <a:bodyPr>
            <a:normAutofit/>
          </a:bodyPr>
          <a:lstStyle/>
          <a:p>
            <a:r>
              <a:rPr lang="en-GB" sz="3000" dirty="0">
                <a:solidFill>
                  <a:schemeClr val="accent1">
                    <a:lumMod val="75000"/>
                  </a:schemeClr>
                </a:solidFill>
              </a:rPr>
              <a:t>Labelling</a:t>
            </a:r>
          </a:p>
        </p:txBody>
      </p:sp>
      <p:sp>
        <p:nvSpPr>
          <p:cNvPr id="3" name="Content Placeholder 2">
            <a:extLst>
              <a:ext uri="{FF2B5EF4-FFF2-40B4-BE49-F238E27FC236}">
                <a16:creationId xmlns:a16="http://schemas.microsoft.com/office/drawing/2014/main" id="{5425CE16-3478-8107-4B95-11292CFA4056}"/>
              </a:ext>
            </a:extLst>
          </p:cNvPr>
          <p:cNvSpPr>
            <a:spLocks noGrp="1"/>
          </p:cNvSpPr>
          <p:nvPr>
            <p:ph idx="1"/>
          </p:nvPr>
        </p:nvSpPr>
        <p:spPr/>
        <p:txBody>
          <a:bodyPr>
            <a:normAutofit/>
          </a:bodyPr>
          <a:lstStyle/>
          <a:p>
            <a:pPr marL="0" indent="0">
              <a:buNone/>
            </a:pPr>
            <a:r>
              <a:rPr lang="en-GB" sz="1800" dirty="0">
                <a:latin typeface="Trebuchet MS" panose="020B0603020202020204" pitchFamily="34" charset="0"/>
              </a:rPr>
              <a:t>Throughout your inspection you need to lookout for correct labelling. For example- consumer unit should contain details of when it was last inspected , with the date initials and the company which carried out the test. </a:t>
            </a:r>
          </a:p>
        </p:txBody>
      </p:sp>
      <p:pic>
        <p:nvPicPr>
          <p:cNvPr id="5" name="Picture 4">
            <a:extLst>
              <a:ext uri="{FF2B5EF4-FFF2-40B4-BE49-F238E27FC236}">
                <a16:creationId xmlns:a16="http://schemas.microsoft.com/office/drawing/2014/main" id="{C1D651AE-2265-A709-6B72-CE5E1F01C837}"/>
              </a:ext>
            </a:extLst>
          </p:cNvPr>
          <p:cNvPicPr>
            <a:picLocks noChangeAspect="1"/>
          </p:cNvPicPr>
          <p:nvPr/>
        </p:nvPicPr>
        <p:blipFill>
          <a:blip r:embed="rId2"/>
          <a:stretch>
            <a:fillRect/>
          </a:stretch>
        </p:blipFill>
        <p:spPr>
          <a:xfrm>
            <a:off x="5957889" y="3748948"/>
            <a:ext cx="2809874" cy="1888947"/>
          </a:xfrm>
          <a:prstGeom prst="rect">
            <a:avLst/>
          </a:prstGeom>
        </p:spPr>
      </p:pic>
      <p:pic>
        <p:nvPicPr>
          <p:cNvPr id="7" name="Picture 6">
            <a:extLst>
              <a:ext uri="{FF2B5EF4-FFF2-40B4-BE49-F238E27FC236}">
                <a16:creationId xmlns:a16="http://schemas.microsoft.com/office/drawing/2014/main" id="{216FC843-6FB0-41D2-7B2C-AF0A7CA770B2}"/>
              </a:ext>
            </a:extLst>
          </p:cNvPr>
          <p:cNvPicPr>
            <a:picLocks noChangeAspect="1"/>
          </p:cNvPicPr>
          <p:nvPr/>
        </p:nvPicPr>
        <p:blipFill>
          <a:blip r:embed="rId3"/>
          <a:stretch>
            <a:fillRect/>
          </a:stretch>
        </p:blipFill>
        <p:spPr>
          <a:xfrm>
            <a:off x="838200" y="2745224"/>
            <a:ext cx="4376738" cy="2892671"/>
          </a:xfrm>
          <a:prstGeom prst="rect">
            <a:avLst/>
          </a:prstGeom>
        </p:spPr>
      </p:pic>
    </p:spTree>
    <p:extLst>
      <p:ext uri="{BB962C8B-B14F-4D97-AF65-F5344CB8AC3E}">
        <p14:creationId xmlns:p14="http://schemas.microsoft.com/office/powerpoint/2010/main" val="3634757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C425A-58DB-3D29-1011-86D780BD3231}"/>
              </a:ext>
            </a:extLst>
          </p:cNvPr>
          <p:cNvSpPr>
            <a:spLocks noGrp="1"/>
          </p:cNvSpPr>
          <p:nvPr>
            <p:ph type="title"/>
          </p:nvPr>
        </p:nvSpPr>
        <p:spPr/>
        <p:txBody>
          <a:bodyPr/>
          <a:lstStyle/>
          <a:p>
            <a:r>
              <a:rPr lang="en-GB" sz="2800" dirty="0">
                <a:solidFill>
                  <a:schemeClr val="accent1">
                    <a:lumMod val="75000"/>
                  </a:schemeClr>
                </a:solidFill>
                <a:latin typeface="Trebuchet MS" panose="020B0603020202020204" pitchFamily="34" charset="0"/>
              </a:rPr>
              <a:t>Bonding/Earthing</a:t>
            </a:r>
            <a:br>
              <a:rPr lang="en-GB" sz="4400" dirty="0"/>
            </a:br>
            <a:endParaRPr lang="en-GB" dirty="0"/>
          </a:p>
        </p:txBody>
      </p:sp>
      <p:sp>
        <p:nvSpPr>
          <p:cNvPr id="3" name="Content Placeholder 2">
            <a:extLst>
              <a:ext uri="{FF2B5EF4-FFF2-40B4-BE49-F238E27FC236}">
                <a16:creationId xmlns:a16="http://schemas.microsoft.com/office/drawing/2014/main" id="{C4848493-28C5-3514-FB48-692A4B984862}"/>
              </a:ext>
            </a:extLst>
          </p:cNvPr>
          <p:cNvSpPr>
            <a:spLocks noGrp="1"/>
          </p:cNvSpPr>
          <p:nvPr>
            <p:ph idx="1"/>
          </p:nvPr>
        </p:nvSpPr>
        <p:spPr>
          <a:xfrm>
            <a:off x="838200" y="985839"/>
            <a:ext cx="10515600" cy="1485900"/>
          </a:xfrm>
        </p:spPr>
        <p:txBody>
          <a:bodyPr>
            <a:normAutofit/>
          </a:bodyPr>
          <a:lstStyle/>
          <a:p>
            <a:pPr marL="0" indent="0">
              <a:buNone/>
            </a:pPr>
            <a:r>
              <a:rPr lang="en-GB" sz="1800" b="0" i="0" dirty="0">
                <a:solidFill>
                  <a:schemeClr val="tx1"/>
                </a:solidFill>
                <a:effectLst/>
                <a:latin typeface="Trebuchet MS" panose="020B0603020202020204" pitchFamily="34" charset="0"/>
              </a:rPr>
              <a:t>The purpose of earth bonding in electrical systems is to protect people and equipment from current leakage which can cause injury or damage to equipment or material.</a:t>
            </a:r>
          </a:p>
          <a:p>
            <a:pPr marL="0" indent="0">
              <a:buNone/>
            </a:pPr>
            <a:r>
              <a:rPr lang="en-GB" sz="1800" b="0" i="0" dirty="0">
                <a:solidFill>
                  <a:schemeClr val="tx1"/>
                </a:solidFill>
                <a:effectLst/>
                <a:latin typeface="Trebuchet MS" panose="020B0603020202020204" pitchFamily="34" charset="0"/>
              </a:rPr>
              <a:t>Without earthing, an electrical fault in your home could mean you would get a severe electric shock. Earthing prevents this by providing a way for an electrical current to flow back to the fuse board and not though you. </a:t>
            </a:r>
          </a:p>
          <a:p>
            <a:pPr marL="0" indent="0">
              <a:buNone/>
            </a:pPr>
            <a:endParaRPr lang="en-GB" sz="1800" dirty="0">
              <a:solidFill>
                <a:srgbClr val="652281"/>
              </a:solidFill>
              <a:latin typeface="DM Serif Display" panose="020B0604020202020204" pitchFamily="2" charset="0"/>
            </a:endParaRPr>
          </a:p>
          <a:p>
            <a:pPr marL="0" indent="0">
              <a:buNone/>
            </a:pPr>
            <a:endParaRPr lang="en-GB" sz="1800" dirty="0"/>
          </a:p>
        </p:txBody>
      </p:sp>
      <p:pic>
        <p:nvPicPr>
          <p:cNvPr id="1030" name="Picture 6" descr="An introduction to earthing and bonding">
            <a:extLst>
              <a:ext uri="{FF2B5EF4-FFF2-40B4-BE49-F238E27FC236}">
                <a16:creationId xmlns:a16="http://schemas.microsoft.com/office/drawing/2014/main" id="{8205496F-73D2-C630-AB73-217DD2F21A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1688" y="2254252"/>
            <a:ext cx="5715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B136736-E22A-D039-5CFF-169CD52236E8}"/>
              </a:ext>
            </a:extLst>
          </p:cNvPr>
          <p:cNvPicPr>
            <a:picLocks noChangeAspect="1"/>
          </p:cNvPicPr>
          <p:nvPr/>
        </p:nvPicPr>
        <p:blipFill>
          <a:blip r:embed="rId3"/>
          <a:stretch>
            <a:fillRect/>
          </a:stretch>
        </p:blipFill>
        <p:spPr>
          <a:xfrm>
            <a:off x="838200" y="2511495"/>
            <a:ext cx="4257675" cy="2609850"/>
          </a:xfrm>
          <a:prstGeom prst="rect">
            <a:avLst/>
          </a:prstGeom>
        </p:spPr>
      </p:pic>
      <p:sp>
        <p:nvSpPr>
          <p:cNvPr id="8" name="TextBox 7">
            <a:extLst>
              <a:ext uri="{FF2B5EF4-FFF2-40B4-BE49-F238E27FC236}">
                <a16:creationId xmlns:a16="http://schemas.microsoft.com/office/drawing/2014/main" id="{2975A6E8-0FD4-1ADC-A0E4-5A4D60C79333}"/>
              </a:ext>
            </a:extLst>
          </p:cNvPr>
          <p:cNvSpPr txBox="1"/>
          <p:nvPr/>
        </p:nvSpPr>
        <p:spPr>
          <a:xfrm>
            <a:off x="838200" y="5257801"/>
            <a:ext cx="4133850" cy="646331"/>
          </a:xfrm>
          <a:prstGeom prst="rect">
            <a:avLst/>
          </a:prstGeom>
          <a:noFill/>
        </p:spPr>
        <p:txBody>
          <a:bodyPr wrap="square" rtlCol="0">
            <a:spAutoFit/>
          </a:bodyPr>
          <a:lstStyle/>
          <a:p>
            <a:r>
              <a:rPr lang="en-GB" dirty="0"/>
              <a:t>Earthing Typically carried out with the copper pipes in the house.</a:t>
            </a:r>
          </a:p>
        </p:txBody>
      </p:sp>
    </p:spTree>
    <p:extLst>
      <p:ext uri="{BB962C8B-B14F-4D97-AF65-F5344CB8AC3E}">
        <p14:creationId xmlns:p14="http://schemas.microsoft.com/office/powerpoint/2010/main" val="1692371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C26C3-0241-2C39-0EF8-90A91BB3486D}"/>
              </a:ext>
            </a:extLst>
          </p:cNvPr>
          <p:cNvSpPr>
            <a:spLocks noGrp="1"/>
          </p:cNvSpPr>
          <p:nvPr>
            <p:ph type="title"/>
          </p:nvPr>
        </p:nvSpPr>
        <p:spPr/>
        <p:txBody>
          <a:bodyPr>
            <a:normAutofit/>
          </a:bodyPr>
          <a:lstStyle/>
          <a:p>
            <a:r>
              <a:rPr lang="en-GB" sz="3000" dirty="0">
                <a:solidFill>
                  <a:schemeClr val="accent1">
                    <a:lumMod val="75000"/>
                  </a:schemeClr>
                </a:solidFill>
                <a:latin typeface="Trebuchet MS" panose="020B0603020202020204" pitchFamily="34" charset="0"/>
              </a:rPr>
              <a:t>Cable Type and Size</a:t>
            </a:r>
          </a:p>
        </p:txBody>
      </p:sp>
      <p:sp>
        <p:nvSpPr>
          <p:cNvPr id="3" name="Content Placeholder 2">
            <a:extLst>
              <a:ext uri="{FF2B5EF4-FFF2-40B4-BE49-F238E27FC236}">
                <a16:creationId xmlns:a16="http://schemas.microsoft.com/office/drawing/2014/main" id="{49DED0AA-5B27-5C32-CD9A-D65CDECA75D5}"/>
              </a:ext>
            </a:extLst>
          </p:cNvPr>
          <p:cNvSpPr>
            <a:spLocks noGrp="1"/>
          </p:cNvSpPr>
          <p:nvPr>
            <p:ph idx="1"/>
          </p:nvPr>
        </p:nvSpPr>
        <p:spPr>
          <a:xfrm>
            <a:off x="838200" y="1328738"/>
            <a:ext cx="10515600" cy="4848225"/>
          </a:xfrm>
        </p:spPr>
        <p:txBody>
          <a:bodyPr>
            <a:normAutofit/>
          </a:bodyPr>
          <a:lstStyle/>
          <a:p>
            <a:pPr marL="0" indent="0">
              <a:buNone/>
            </a:pPr>
            <a:r>
              <a:rPr lang="en-GB" sz="1600" dirty="0"/>
              <a:t>Cable sizes must be the correct size as this determines the amount of current, they can carry. The wrong size can lead to damage of cables.  The type of cable used it also important; it must suit the environment the cable is in. Such as heat proof , armour etc.</a:t>
            </a:r>
          </a:p>
          <a:p>
            <a:pPr marL="0" indent="0">
              <a:buNone/>
            </a:pPr>
            <a:r>
              <a:rPr lang="en-GB" sz="1600" dirty="0"/>
              <a:t>During your inspection look out of any signs of overheating. If possible, try to ensure the correct cable size is used. This can be checked from a consumer unit. In a typical house a 1.5mm cable is used for lighting and 2.5mm for sockets. However, it all depends on the load they are carry. An electric shower or cooker will have a larger cable. 6mm-10mm.</a:t>
            </a:r>
          </a:p>
        </p:txBody>
      </p:sp>
      <p:pic>
        <p:nvPicPr>
          <p:cNvPr id="5" name="Picture 4">
            <a:extLst>
              <a:ext uri="{FF2B5EF4-FFF2-40B4-BE49-F238E27FC236}">
                <a16:creationId xmlns:a16="http://schemas.microsoft.com/office/drawing/2014/main" id="{AECECA04-4169-DD3C-5245-16E6E430E41A}"/>
              </a:ext>
            </a:extLst>
          </p:cNvPr>
          <p:cNvPicPr>
            <a:picLocks noChangeAspect="1"/>
          </p:cNvPicPr>
          <p:nvPr/>
        </p:nvPicPr>
        <p:blipFill>
          <a:blip r:embed="rId2"/>
          <a:stretch>
            <a:fillRect/>
          </a:stretch>
        </p:blipFill>
        <p:spPr>
          <a:xfrm>
            <a:off x="958298" y="3584712"/>
            <a:ext cx="3220008" cy="1944550"/>
          </a:xfrm>
          <a:prstGeom prst="rect">
            <a:avLst/>
          </a:prstGeom>
        </p:spPr>
      </p:pic>
      <p:pic>
        <p:nvPicPr>
          <p:cNvPr id="7" name="Picture 6">
            <a:extLst>
              <a:ext uri="{FF2B5EF4-FFF2-40B4-BE49-F238E27FC236}">
                <a16:creationId xmlns:a16="http://schemas.microsoft.com/office/drawing/2014/main" id="{7BE6E3A0-8E89-8FE8-3CDF-002B4CCF736F}"/>
              </a:ext>
            </a:extLst>
          </p:cNvPr>
          <p:cNvPicPr>
            <a:picLocks noChangeAspect="1"/>
          </p:cNvPicPr>
          <p:nvPr/>
        </p:nvPicPr>
        <p:blipFill>
          <a:blip r:embed="rId3"/>
          <a:stretch>
            <a:fillRect/>
          </a:stretch>
        </p:blipFill>
        <p:spPr>
          <a:xfrm>
            <a:off x="6537877" y="4167187"/>
            <a:ext cx="4695825" cy="1781175"/>
          </a:xfrm>
          <a:prstGeom prst="rect">
            <a:avLst/>
          </a:prstGeom>
        </p:spPr>
      </p:pic>
    </p:spTree>
    <p:extLst>
      <p:ext uri="{BB962C8B-B14F-4D97-AF65-F5344CB8AC3E}">
        <p14:creationId xmlns:p14="http://schemas.microsoft.com/office/powerpoint/2010/main" val="1022931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88419-5348-ABAF-AA95-28C114539269}"/>
              </a:ext>
            </a:extLst>
          </p:cNvPr>
          <p:cNvSpPr>
            <a:spLocks noGrp="1"/>
          </p:cNvSpPr>
          <p:nvPr>
            <p:ph type="title"/>
          </p:nvPr>
        </p:nvSpPr>
        <p:spPr/>
        <p:txBody>
          <a:bodyPr>
            <a:normAutofit/>
          </a:bodyPr>
          <a:lstStyle/>
          <a:p>
            <a:r>
              <a:rPr lang="en-GB" sz="3000" dirty="0">
                <a:latin typeface="Trebuchet MS" panose="020B0603020202020204" pitchFamily="34" charset="0"/>
                <a:cs typeface="Proxy 2" panose="00000400000000000000" pitchFamily="2" charset="0"/>
              </a:rPr>
              <a:t>Cable Terminations</a:t>
            </a:r>
          </a:p>
        </p:txBody>
      </p:sp>
      <p:sp>
        <p:nvSpPr>
          <p:cNvPr id="3" name="Content Placeholder 2">
            <a:extLst>
              <a:ext uri="{FF2B5EF4-FFF2-40B4-BE49-F238E27FC236}">
                <a16:creationId xmlns:a16="http://schemas.microsoft.com/office/drawing/2014/main" id="{7CA96E5C-5780-C7FB-024C-C59E1C726360}"/>
              </a:ext>
            </a:extLst>
          </p:cNvPr>
          <p:cNvSpPr>
            <a:spLocks noGrp="1"/>
          </p:cNvSpPr>
          <p:nvPr>
            <p:ph idx="1"/>
          </p:nvPr>
        </p:nvSpPr>
        <p:spPr>
          <a:xfrm>
            <a:off x="642938" y="1500188"/>
            <a:ext cx="10710862" cy="4676775"/>
          </a:xfrm>
        </p:spPr>
        <p:txBody>
          <a:bodyPr>
            <a:normAutofit/>
          </a:bodyPr>
          <a:lstStyle/>
          <a:p>
            <a:pPr marL="0" indent="0">
              <a:buNone/>
            </a:pPr>
            <a:r>
              <a:rPr lang="en-GB" sz="1800" dirty="0">
                <a:latin typeface="Trebuchet MS" panose="020B0603020202020204" pitchFamily="34" charset="0"/>
              </a:rPr>
              <a:t>Poor cable terminations can lead of fires- During your inspection again look out for any signs off hot spot or over heating especially on sockets and breakers.</a:t>
            </a:r>
          </a:p>
        </p:txBody>
      </p:sp>
      <p:pic>
        <p:nvPicPr>
          <p:cNvPr id="5" name="Picture 4">
            <a:extLst>
              <a:ext uri="{FF2B5EF4-FFF2-40B4-BE49-F238E27FC236}">
                <a16:creationId xmlns:a16="http://schemas.microsoft.com/office/drawing/2014/main" id="{0FF50A50-97F9-7958-9291-5DBF5531624A}"/>
              </a:ext>
            </a:extLst>
          </p:cNvPr>
          <p:cNvPicPr>
            <a:picLocks noChangeAspect="1"/>
          </p:cNvPicPr>
          <p:nvPr/>
        </p:nvPicPr>
        <p:blipFill>
          <a:blip r:embed="rId2"/>
          <a:stretch>
            <a:fillRect/>
          </a:stretch>
        </p:blipFill>
        <p:spPr>
          <a:xfrm>
            <a:off x="642937" y="3314700"/>
            <a:ext cx="3614737" cy="2626332"/>
          </a:xfrm>
          <a:prstGeom prst="rect">
            <a:avLst/>
          </a:prstGeom>
        </p:spPr>
      </p:pic>
      <p:pic>
        <p:nvPicPr>
          <p:cNvPr id="7" name="Picture 6">
            <a:extLst>
              <a:ext uri="{FF2B5EF4-FFF2-40B4-BE49-F238E27FC236}">
                <a16:creationId xmlns:a16="http://schemas.microsoft.com/office/drawing/2014/main" id="{EE19BA3A-293B-439F-64BA-2F41B4153674}"/>
              </a:ext>
            </a:extLst>
          </p:cNvPr>
          <p:cNvPicPr>
            <a:picLocks noChangeAspect="1"/>
          </p:cNvPicPr>
          <p:nvPr/>
        </p:nvPicPr>
        <p:blipFill>
          <a:blip r:embed="rId3"/>
          <a:stretch>
            <a:fillRect/>
          </a:stretch>
        </p:blipFill>
        <p:spPr>
          <a:xfrm>
            <a:off x="8853487" y="2319338"/>
            <a:ext cx="2695575" cy="3857625"/>
          </a:xfrm>
          <a:prstGeom prst="rect">
            <a:avLst/>
          </a:prstGeom>
        </p:spPr>
      </p:pic>
      <p:pic>
        <p:nvPicPr>
          <p:cNvPr id="9" name="Picture 8">
            <a:extLst>
              <a:ext uri="{FF2B5EF4-FFF2-40B4-BE49-F238E27FC236}">
                <a16:creationId xmlns:a16="http://schemas.microsoft.com/office/drawing/2014/main" id="{B332509A-DFCB-A389-5C52-140557E3471F}"/>
              </a:ext>
            </a:extLst>
          </p:cNvPr>
          <p:cNvPicPr>
            <a:picLocks noChangeAspect="1"/>
          </p:cNvPicPr>
          <p:nvPr/>
        </p:nvPicPr>
        <p:blipFill>
          <a:blip r:embed="rId4"/>
          <a:stretch>
            <a:fillRect/>
          </a:stretch>
        </p:blipFill>
        <p:spPr>
          <a:xfrm>
            <a:off x="5138737" y="3211402"/>
            <a:ext cx="2490787" cy="2729630"/>
          </a:xfrm>
          <a:prstGeom prst="rect">
            <a:avLst/>
          </a:prstGeom>
        </p:spPr>
      </p:pic>
    </p:spTree>
    <p:extLst>
      <p:ext uri="{BB962C8B-B14F-4D97-AF65-F5344CB8AC3E}">
        <p14:creationId xmlns:p14="http://schemas.microsoft.com/office/powerpoint/2010/main" val="733963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ED339-E9A0-5B41-313F-2D185231DA90}"/>
              </a:ext>
            </a:extLst>
          </p:cNvPr>
          <p:cNvSpPr>
            <a:spLocks noGrp="1"/>
          </p:cNvSpPr>
          <p:nvPr>
            <p:ph type="title"/>
          </p:nvPr>
        </p:nvSpPr>
        <p:spPr>
          <a:xfrm>
            <a:off x="838200" y="365125"/>
            <a:ext cx="10515600" cy="1325563"/>
          </a:xfrm>
        </p:spPr>
        <p:txBody>
          <a:bodyPr anchor="ctr">
            <a:normAutofit/>
          </a:bodyPr>
          <a:lstStyle/>
          <a:p>
            <a:r>
              <a:rPr lang="en-GB" sz="2400" dirty="0">
                <a:solidFill>
                  <a:schemeClr val="accent1">
                    <a:lumMod val="75000"/>
                  </a:schemeClr>
                </a:solidFill>
              </a:rPr>
              <a:t>Positions and Maintenance</a:t>
            </a:r>
          </a:p>
        </p:txBody>
      </p:sp>
      <p:pic>
        <p:nvPicPr>
          <p:cNvPr id="5" name="Picture 4">
            <a:extLst>
              <a:ext uri="{FF2B5EF4-FFF2-40B4-BE49-F238E27FC236}">
                <a16:creationId xmlns:a16="http://schemas.microsoft.com/office/drawing/2014/main" id="{6AE99B3F-C648-CF28-CD0B-4AF93A2F3F2D}"/>
              </a:ext>
            </a:extLst>
          </p:cNvPr>
          <p:cNvPicPr>
            <a:picLocks noChangeAspect="1"/>
          </p:cNvPicPr>
          <p:nvPr/>
        </p:nvPicPr>
        <p:blipFill rotWithShape="1">
          <a:blip r:embed="rId2"/>
          <a:srcRect t="15" r="2" b="800"/>
          <a:stretch/>
        </p:blipFill>
        <p:spPr>
          <a:xfrm>
            <a:off x="838200" y="1825625"/>
            <a:ext cx="5181600" cy="4351338"/>
          </a:xfrm>
          <a:prstGeom prst="rect">
            <a:avLst/>
          </a:prstGeom>
          <a:noFill/>
        </p:spPr>
      </p:pic>
      <p:sp>
        <p:nvSpPr>
          <p:cNvPr id="3" name="Content Placeholder 2">
            <a:extLst>
              <a:ext uri="{FF2B5EF4-FFF2-40B4-BE49-F238E27FC236}">
                <a16:creationId xmlns:a16="http://schemas.microsoft.com/office/drawing/2014/main" id="{F276D481-AE7E-F937-C3E4-62163CF527B5}"/>
              </a:ext>
            </a:extLst>
          </p:cNvPr>
          <p:cNvSpPr>
            <a:spLocks noGrp="1"/>
          </p:cNvSpPr>
          <p:nvPr>
            <p:ph sz="half" idx="2"/>
          </p:nvPr>
        </p:nvSpPr>
        <p:spPr>
          <a:xfrm>
            <a:off x="6172200" y="1825625"/>
            <a:ext cx="5181600" cy="4351338"/>
          </a:xfrm>
        </p:spPr>
        <p:txBody>
          <a:bodyPr>
            <a:normAutofit/>
          </a:bodyPr>
          <a:lstStyle/>
          <a:p>
            <a:pPr marL="0" indent="0">
              <a:buNone/>
            </a:pPr>
            <a:r>
              <a:rPr lang="en-GB" sz="1800" dirty="0">
                <a:latin typeface="Trebuchet MS" panose="020B0603020202020204" pitchFamily="34" charset="0"/>
              </a:rPr>
              <a:t>The equipment should be mounted so that it is safe and we have access for maintenance. Also we must check to see if spare part are available and its not become obsolete.</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256641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303A8-9FA7-8666-AB28-3E309D557C71}"/>
              </a:ext>
            </a:extLst>
          </p:cNvPr>
          <p:cNvSpPr>
            <a:spLocks noGrp="1"/>
          </p:cNvSpPr>
          <p:nvPr>
            <p:ph type="title"/>
          </p:nvPr>
        </p:nvSpPr>
        <p:spPr>
          <a:xfrm>
            <a:off x="838200" y="365125"/>
            <a:ext cx="10515600" cy="1325563"/>
          </a:xfrm>
        </p:spPr>
        <p:txBody>
          <a:bodyPr anchor="ctr">
            <a:normAutofit/>
          </a:bodyPr>
          <a:lstStyle/>
          <a:p>
            <a:r>
              <a:rPr lang="en-GB" sz="3000" dirty="0">
                <a:solidFill>
                  <a:schemeClr val="accent1">
                    <a:lumMod val="75000"/>
                  </a:schemeClr>
                </a:solidFill>
                <a:latin typeface="Trebuchet MS" panose="020B0603020202020204" pitchFamily="34" charset="0"/>
              </a:rPr>
              <a:t>Rating Of Equipment's</a:t>
            </a:r>
          </a:p>
        </p:txBody>
      </p:sp>
      <p:sp>
        <p:nvSpPr>
          <p:cNvPr id="3" name="Content Placeholder 2">
            <a:extLst>
              <a:ext uri="{FF2B5EF4-FFF2-40B4-BE49-F238E27FC236}">
                <a16:creationId xmlns:a16="http://schemas.microsoft.com/office/drawing/2014/main" id="{EF565769-761D-9260-3E34-D68D7315F975}"/>
              </a:ext>
            </a:extLst>
          </p:cNvPr>
          <p:cNvSpPr>
            <a:spLocks noGrp="1"/>
          </p:cNvSpPr>
          <p:nvPr>
            <p:ph sz="half" idx="1"/>
          </p:nvPr>
        </p:nvSpPr>
        <p:spPr>
          <a:xfrm>
            <a:off x="838200" y="1825625"/>
            <a:ext cx="5181600" cy="4351338"/>
          </a:xfrm>
        </p:spPr>
        <p:txBody>
          <a:bodyPr>
            <a:normAutofit/>
          </a:bodyPr>
          <a:lstStyle/>
          <a:p>
            <a:pPr marL="0" indent="0">
              <a:buNone/>
            </a:pPr>
            <a:r>
              <a:rPr lang="en-GB" sz="1800" dirty="0">
                <a:latin typeface="Trebuchet MS" panose="020B0603020202020204" pitchFamily="34" charset="0"/>
              </a:rPr>
              <a:t>Every electrical equipment's has a rating.  This is usually given in  power (Watts) . We also ensure that the equipment is certified for its intended use.  Some equipment also has the efficiency rating.</a:t>
            </a:r>
          </a:p>
        </p:txBody>
      </p:sp>
      <p:pic>
        <p:nvPicPr>
          <p:cNvPr id="5" name="Picture 4">
            <a:extLst>
              <a:ext uri="{FF2B5EF4-FFF2-40B4-BE49-F238E27FC236}">
                <a16:creationId xmlns:a16="http://schemas.microsoft.com/office/drawing/2014/main" id="{E9B3CC50-EE9F-A3D8-31EC-ECC03FC74DAE}"/>
              </a:ext>
            </a:extLst>
          </p:cNvPr>
          <p:cNvPicPr>
            <a:picLocks noChangeAspect="1"/>
          </p:cNvPicPr>
          <p:nvPr/>
        </p:nvPicPr>
        <p:blipFill>
          <a:blip r:embed="rId2"/>
          <a:stretch>
            <a:fillRect/>
          </a:stretch>
        </p:blipFill>
        <p:spPr>
          <a:xfrm>
            <a:off x="6688056" y="1825625"/>
            <a:ext cx="4149887" cy="4351338"/>
          </a:xfrm>
          <a:prstGeom prst="rect">
            <a:avLst/>
          </a:prstGeom>
          <a:noFill/>
        </p:spPr>
      </p:pic>
      <p:pic>
        <p:nvPicPr>
          <p:cNvPr id="7" name="Picture 6">
            <a:extLst>
              <a:ext uri="{FF2B5EF4-FFF2-40B4-BE49-F238E27FC236}">
                <a16:creationId xmlns:a16="http://schemas.microsoft.com/office/drawing/2014/main" id="{1546D352-D6BC-3023-3C5C-59EA9F0EA7DC}"/>
              </a:ext>
            </a:extLst>
          </p:cNvPr>
          <p:cNvPicPr>
            <a:picLocks noChangeAspect="1"/>
          </p:cNvPicPr>
          <p:nvPr/>
        </p:nvPicPr>
        <p:blipFill>
          <a:blip r:embed="rId3"/>
          <a:stretch>
            <a:fillRect/>
          </a:stretch>
        </p:blipFill>
        <p:spPr>
          <a:xfrm>
            <a:off x="958015" y="3962399"/>
            <a:ext cx="2763753" cy="1595439"/>
          </a:xfrm>
          <a:prstGeom prst="rect">
            <a:avLst/>
          </a:prstGeom>
        </p:spPr>
      </p:pic>
    </p:spTree>
    <p:extLst>
      <p:ext uri="{BB962C8B-B14F-4D97-AF65-F5344CB8AC3E}">
        <p14:creationId xmlns:p14="http://schemas.microsoft.com/office/powerpoint/2010/main" val="245785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41492C58-D27F-8BEE-7F2C-7C83731916DD}"/>
              </a:ext>
            </a:extLst>
          </p:cNvPr>
          <p:cNvPicPr>
            <a:picLocks noGrp="1" noChangeAspect="1"/>
          </p:cNvPicPr>
          <p:nvPr>
            <p:ph idx="1"/>
          </p:nvPr>
        </p:nvPicPr>
        <p:blipFill>
          <a:blip r:embed="rId2"/>
          <a:stretch>
            <a:fillRect/>
          </a:stretch>
        </p:blipFill>
        <p:spPr>
          <a:xfrm>
            <a:off x="314324" y="205718"/>
            <a:ext cx="11757025" cy="6554539"/>
          </a:xfrm>
          <a:noFill/>
        </p:spPr>
      </p:pic>
    </p:spTree>
    <p:extLst>
      <p:ext uri="{BB962C8B-B14F-4D97-AF65-F5344CB8AC3E}">
        <p14:creationId xmlns:p14="http://schemas.microsoft.com/office/powerpoint/2010/main" val="1419215809"/>
      </p:ext>
    </p:extLst>
  </p:cSld>
  <p:clrMapOvr>
    <a:masterClrMapping/>
  </p:clrMapOvr>
</p:sld>
</file>

<file path=ppt/theme/theme1.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atchkeeping and Imdiate reactions" id="{7685C05B-05D1-4C62-B6CB-E5C7FFC29BF6}" vid="{2E1A94D2-7F56-4FC5-A5D0-0F5242E8FB9F}"/>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atchkeeping and Imdiate reactions" id="{7685C05B-05D1-4C62-B6CB-E5C7FFC29BF6}" vid="{48F31A9E-3802-496B-A9FA-588CE9834D0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4EE86F8F56C1849B6F977188B63C923" ma:contentTypeVersion="12" ma:contentTypeDescription="Create a new document." ma:contentTypeScope="" ma:versionID="bec52f2a6f339f8cabea60d5bd6fa100">
  <xsd:schema xmlns:xsd="http://www.w3.org/2001/XMLSchema" xmlns:xs="http://www.w3.org/2001/XMLSchema" xmlns:p="http://schemas.microsoft.com/office/2006/metadata/properties" xmlns:ns3="bc3196be-0d35-4c88-8065-6cf848270fd0" xmlns:ns4="b72889a3-085a-4e13-a33d-f0aed5c253da" targetNamespace="http://schemas.microsoft.com/office/2006/metadata/properties" ma:root="true" ma:fieldsID="913f8e000750600cdd1926c71c90ddc4" ns3:_="" ns4:_="">
    <xsd:import namespace="bc3196be-0d35-4c88-8065-6cf848270fd0"/>
    <xsd:import namespace="b72889a3-085a-4e13-a33d-f0aed5c253da"/>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element ref="ns3:MediaServiceAutoTags" minOccurs="0"/>
                <xsd:element ref="ns3:MediaServiceGenerationTime" minOccurs="0"/>
                <xsd:element ref="ns3:MediaServiceEventHashCode"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3196be-0d35-4c88-8065-6cf848270f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72889a3-085a-4e13-a33d-f0aed5c253d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A043A2F-C524-4E02-A3D5-08F227FDDEFA}">
  <ds:schemaRefs>
    <ds:schemaRef ds:uri="http://schemas.microsoft.com/sharepoint/v3/contenttype/forms"/>
  </ds:schemaRefs>
</ds:datastoreItem>
</file>

<file path=customXml/itemProps2.xml><?xml version="1.0" encoding="utf-8"?>
<ds:datastoreItem xmlns:ds="http://schemas.openxmlformats.org/officeDocument/2006/customXml" ds:itemID="{587C8F9B-134F-44DF-9380-25110F3144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3196be-0d35-4c88-8065-6cf848270fd0"/>
    <ds:schemaRef ds:uri="b72889a3-085a-4e13-a33d-f0aed5c253d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D37D22B-D151-4FC8-964E-D299DBB286CB}">
  <ds:schemaRefs>
    <ds:schemaRef ds:uri="http://purl.org/dc/elements/1.1/"/>
    <ds:schemaRef ds:uri="http://schemas.microsoft.com/office/2006/metadata/properties"/>
    <ds:schemaRef ds:uri="http://purl.org/dc/terms/"/>
    <ds:schemaRef ds:uri="http://schemas.openxmlformats.org/package/2006/metadata/core-properties"/>
    <ds:schemaRef ds:uri="bc3196be-0d35-4c88-8065-6cf848270fd0"/>
    <ds:schemaRef ds:uri="http://schemas.microsoft.com/office/2006/documentManagement/types"/>
    <ds:schemaRef ds:uri="b72889a3-085a-4e13-a33d-f0aed5c253da"/>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Blank Power Pont</Template>
  <TotalTime>2950</TotalTime>
  <Words>451</Words>
  <Application>Microsoft Office PowerPoint</Application>
  <PresentationFormat>Widescreen</PresentationFormat>
  <Paragraphs>31</Paragraphs>
  <Slides>10</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DM Serif Display</vt:lpstr>
      <vt:lpstr>Trebuchet MS</vt:lpstr>
      <vt:lpstr>2_Custom Design</vt:lpstr>
      <vt:lpstr>1_Custom Design</vt:lpstr>
      <vt:lpstr>Outcome 2: Inspection</vt:lpstr>
      <vt:lpstr>Visual Inspection</vt:lpstr>
      <vt:lpstr>Labelling</vt:lpstr>
      <vt:lpstr>Bonding/Earthing </vt:lpstr>
      <vt:lpstr>Cable Type and Size</vt:lpstr>
      <vt:lpstr>Cable Terminations</vt:lpstr>
      <vt:lpstr>Positions and Maintenance</vt:lpstr>
      <vt:lpstr>Rating Of Equipment's</vt:lpstr>
      <vt:lpstr>PowerPoint Presentation</vt:lpstr>
      <vt:lpstr>Example Checklist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EK General exam preparation (electrical section)</dc:title>
  <dc:creator>Ewan Dingwall</dc:creator>
  <cp:lastModifiedBy>Muzamel Amjed</cp:lastModifiedBy>
  <cp:revision>105</cp:revision>
  <dcterms:created xsi:type="dcterms:W3CDTF">2022-01-18T10:11:15Z</dcterms:created>
  <dcterms:modified xsi:type="dcterms:W3CDTF">2023-11-24T10:47:04Z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0x010100F4EE86F8F56C1849B6F977188B63C923</vt:lpwstr>
  </property>
</Properties>
</file>