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60" r:id="rId1"/>
  </p:sldMasterIdLst>
  <p:notesMasterIdLst>
    <p:notesMasterId r:id="rId13"/>
  </p:notesMasterIdLst>
  <p:handoutMasterIdLst>
    <p:handoutMasterId r:id="rId14"/>
  </p:handoutMasterIdLst>
  <p:sldIdLst>
    <p:sldId id="280" r:id="rId2"/>
    <p:sldId id="283" r:id="rId3"/>
    <p:sldId id="281" r:id="rId4"/>
    <p:sldId id="286" r:id="rId5"/>
    <p:sldId id="282" r:id="rId6"/>
    <p:sldId id="289" r:id="rId7"/>
    <p:sldId id="287" r:id="rId8"/>
    <p:sldId id="290" r:id="rId9"/>
    <p:sldId id="285" r:id="rId10"/>
    <p:sldId id="284" r:id="rId11"/>
    <p:sldId id="288" r:id="rId12"/>
  </p:sldIdLst>
  <p:sldSz cx="9144000" cy="5143500" type="screen16x9"/>
  <p:notesSz cx="6858000" cy="9144000"/>
  <p:embeddedFontLst>
    <p:embeddedFont>
      <p:font typeface="SimSun" panose="02010600030101010101" pitchFamily="2" charset="-122"/>
      <p:regular r:id="rId15"/>
    </p:embeddedFont>
    <p:embeddedFont>
      <p:font typeface="Calibri" panose="020F0502020204030204" pitchFamily="34" charset="0"/>
      <p:regular r:id="rId16"/>
      <p:bold r:id="rId17"/>
      <p:italic r:id="rId18"/>
      <p:boldItalic r:id="rId19"/>
    </p:embeddedFont>
  </p:embeddedFontLst>
  <p:custDataLst>
    <p:tags r:id="rId20"/>
  </p:custData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2A7E"/>
    <a:srgbClr val="D81618"/>
    <a:srgbClr val="F5992D"/>
    <a:srgbClr val="F7AA2F"/>
    <a:srgbClr val="FFDC0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918E7EF0-30BA-47A9-9E73-536E6FB35545}">
  <a:tblStyle styleId="{918E7EF0-30BA-47A9-9E73-536E6FB35545}" styleName="Table_0">
    <a:wholeTbl>
      <a:tcTxStyle>
        <a:font>
          <a:latin typeface="Arial"/>
          <a:ea typeface="Arial"/>
          <a:cs typeface="Arial"/>
        </a:font>
        <a:srgbClr val="000000"/>
      </a:tcTxStyle>
      <a:tcStyle>
        <a:tcBdr>
          <a:left>
            <a:ln w="9525" cap="flat" cmpd="sng">
              <a:solidFill>
                <a:srgbClr val="000000"/>
              </a:solidFill>
              <a:prstDash val="solid"/>
              <a:round/>
              <a:headEnd type="none" w="sm" len="sm"/>
              <a:tailEnd type="none" w="sm" len="sm"/>
            </a:ln>
          </a:left>
          <a:right>
            <a:ln w="9525" cap="flat" cmpd="sng">
              <a:solidFill>
                <a:srgbClr val="000000"/>
              </a:solidFill>
              <a:prstDash val="solid"/>
              <a:round/>
              <a:headEnd type="none" w="sm" len="sm"/>
              <a:tailEnd type="none" w="sm" len="sm"/>
            </a:ln>
          </a:right>
          <a:top>
            <a:ln w="9525" cap="flat" cmpd="sng">
              <a:solidFill>
                <a:srgbClr val="000000"/>
              </a:solidFill>
              <a:prstDash val="solid"/>
              <a:round/>
              <a:headEnd type="none" w="sm" len="sm"/>
              <a:tailEnd type="none" w="sm" len="sm"/>
            </a:ln>
          </a:top>
          <a:bottom>
            <a:ln w="9525" cap="flat" cmpd="sng">
              <a:solidFill>
                <a:srgbClr val="000000"/>
              </a:solidFill>
              <a:prstDash val="solid"/>
              <a:round/>
              <a:headEnd type="none" w="sm" len="sm"/>
              <a:tailEnd type="none" w="sm" len="sm"/>
            </a:ln>
          </a:bottom>
          <a:insideH>
            <a:ln w="9525" cap="flat" cmpd="sng">
              <a:solidFill>
                <a:srgbClr val="000000"/>
              </a:solidFill>
              <a:prstDash val="solid"/>
              <a:round/>
              <a:headEnd type="none" w="sm" len="sm"/>
              <a:tailEnd type="none" w="sm" len="sm"/>
            </a:ln>
          </a:insideH>
          <a:insideV>
            <a:ln w="9525" cap="flat" cmpd="sng">
              <a:solidFill>
                <a:srgbClr val="000000"/>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2FAFD12A-2A65-4255-B111-476A2ECDBF96}" styleName="Table_1">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p:scale>
          <a:sx n="59" d="100"/>
          <a:sy n="59" d="100"/>
        </p:scale>
        <p:origin x="1488" y="72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font" Target="fonts/font4.fntdata"/><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3.fntdata"/><Relationship Id="rId2" Type="http://schemas.openxmlformats.org/officeDocument/2006/relationships/slide" Target="slides/slide1.xml"/><Relationship Id="rId16" Type="http://schemas.openxmlformats.org/officeDocument/2006/relationships/font" Target="fonts/font2.fntdata"/><Relationship Id="rId20" Type="http://schemas.openxmlformats.org/officeDocument/2006/relationships/tags" Target="tags/tag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font" Target="fonts/font1.fntdata"/><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font" Target="fonts/font5.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handoutMaster" Target="handoutMasters/handoutMaster1.xml"/><Relationship Id="rId22"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1DFABDF-309D-4822-B146-5BD4931AC78F}" type="doc">
      <dgm:prSet loTypeId="urn:microsoft.com/office/officeart/2008/layout/VerticalCurvedList" loCatId="list" qsTypeId="urn:microsoft.com/office/officeart/2005/8/quickstyle/3d1" qsCatId="3D" csTypeId="urn:microsoft.com/office/officeart/2005/8/colors/accent1_2" csCatId="accent1" phldr="1"/>
      <dgm:spPr/>
      <dgm:t>
        <a:bodyPr/>
        <a:lstStyle/>
        <a:p>
          <a:endParaRPr lang="en-US"/>
        </a:p>
      </dgm:t>
    </dgm:pt>
    <dgm:pt modelId="{6E794EA0-34DA-4CE1-BEB1-0E1CA50E4AB7}">
      <dgm:prSet custT="1"/>
      <dgm:spPr>
        <a:solidFill>
          <a:schemeClr val="accent4">
            <a:lumMod val="40000"/>
            <a:lumOff val="60000"/>
          </a:schemeClr>
        </a:solidFill>
      </dgm:spPr>
      <dgm:t>
        <a:bodyPr/>
        <a:lstStyle/>
        <a:p>
          <a:r>
            <a:rPr lang="vi-VN" sz="3000" b="1" dirty="0">
              <a:solidFill>
                <a:schemeClr val="tx1"/>
              </a:solidFill>
              <a:latin typeface="+mj-lt"/>
            </a:rPr>
            <a:t>1. Vị trí, </a:t>
          </a:r>
          <a:r>
            <a:rPr lang="en-US" sz="3000" b="1" dirty="0" err="1">
              <a:solidFill>
                <a:schemeClr val="tx1"/>
              </a:solidFill>
              <a:latin typeface="+mj-lt"/>
            </a:rPr>
            <a:t>tính</a:t>
          </a:r>
          <a:r>
            <a:rPr lang="en-US" sz="3000" b="1" dirty="0">
              <a:solidFill>
                <a:schemeClr val="tx1"/>
              </a:solidFill>
              <a:latin typeface="+mj-lt"/>
            </a:rPr>
            <a:t> </a:t>
          </a:r>
          <a:r>
            <a:rPr lang="en-US" sz="3000" b="1" dirty="0" err="1">
              <a:solidFill>
                <a:schemeClr val="tx1"/>
              </a:solidFill>
              <a:latin typeface="+mj-lt"/>
            </a:rPr>
            <a:t>chất</a:t>
          </a:r>
          <a:r>
            <a:rPr lang="vi-VN" sz="3000" b="1" dirty="0">
              <a:solidFill>
                <a:schemeClr val="tx1"/>
              </a:solidFill>
              <a:latin typeface="+mj-lt"/>
            </a:rPr>
            <a:t> môn học</a:t>
          </a:r>
          <a:endParaRPr lang="en-US" sz="3000" b="1" dirty="0">
            <a:solidFill>
              <a:schemeClr val="tx1"/>
            </a:solidFill>
            <a:latin typeface="+mj-lt"/>
          </a:endParaRPr>
        </a:p>
      </dgm:t>
    </dgm:pt>
    <dgm:pt modelId="{5D9FC0B6-ABDD-45FA-80AF-4DDD930C8609}" type="parTrans" cxnId="{4A14F78D-D10C-483F-80E9-8E07FF8BC244}">
      <dgm:prSet/>
      <dgm:spPr/>
      <dgm:t>
        <a:bodyPr/>
        <a:lstStyle/>
        <a:p>
          <a:endParaRPr lang="en-US"/>
        </a:p>
      </dgm:t>
    </dgm:pt>
    <dgm:pt modelId="{5C668E26-75B9-49DA-BD72-77F63945E19D}" type="sibTrans" cxnId="{4A14F78D-D10C-483F-80E9-8E07FF8BC244}">
      <dgm:prSet/>
      <dgm:spPr/>
      <dgm:t>
        <a:bodyPr/>
        <a:lstStyle/>
        <a:p>
          <a:endParaRPr lang="en-US"/>
        </a:p>
      </dgm:t>
    </dgm:pt>
    <dgm:pt modelId="{A018C667-A01B-4559-9FD5-1963F74F9B06}">
      <dgm:prSet custT="1"/>
      <dgm:spPr>
        <a:solidFill>
          <a:schemeClr val="accent4">
            <a:lumMod val="40000"/>
            <a:lumOff val="60000"/>
          </a:schemeClr>
        </a:solidFill>
      </dgm:spPr>
      <dgm:t>
        <a:bodyPr/>
        <a:lstStyle/>
        <a:p>
          <a:r>
            <a:rPr lang="en-US" sz="3000" b="1" dirty="0">
              <a:solidFill>
                <a:schemeClr val="tx1"/>
              </a:solidFill>
              <a:latin typeface="+mj-lt"/>
            </a:rPr>
            <a:t>2. </a:t>
          </a:r>
          <a:r>
            <a:rPr lang="nl-NL" sz="3000" b="1" dirty="0">
              <a:solidFill>
                <a:schemeClr val="tx1"/>
              </a:solidFill>
              <a:latin typeface="+mj-lt"/>
            </a:rPr>
            <a:t>Mục tiêu của môn học</a:t>
          </a:r>
          <a:endParaRPr lang="en-US" sz="3000" b="1" dirty="0">
            <a:solidFill>
              <a:schemeClr val="tx1"/>
            </a:solidFill>
            <a:latin typeface="+mj-lt"/>
          </a:endParaRPr>
        </a:p>
      </dgm:t>
    </dgm:pt>
    <dgm:pt modelId="{DC2D1D36-786E-477C-9B5B-944F565DDF44}" type="parTrans" cxnId="{FC8538C8-D814-4047-903E-9A43A6A66E11}">
      <dgm:prSet/>
      <dgm:spPr/>
      <dgm:t>
        <a:bodyPr/>
        <a:lstStyle/>
        <a:p>
          <a:endParaRPr lang="en-US"/>
        </a:p>
      </dgm:t>
    </dgm:pt>
    <dgm:pt modelId="{BA5D11CC-B53A-4410-AD96-0CB5D17A6569}" type="sibTrans" cxnId="{FC8538C8-D814-4047-903E-9A43A6A66E11}">
      <dgm:prSet/>
      <dgm:spPr/>
      <dgm:t>
        <a:bodyPr/>
        <a:lstStyle/>
        <a:p>
          <a:endParaRPr lang="en-US"/>
        </a:p>
      </dgm:t>
    </dgm:pt>
    <dgm:pt modelId="{B030D81D-CB5D-45DD-AFF4-8D2E5359FFE9}">
      <dgm:prSet custT="1"/>
      <dgm:spPr>
        <a:solidFill>
          <a:schemeClr val="accent4">
            <a:lumMod val="40000"/>
            <a:lumOff val="60000"/>
          </a:schemeClr>
        </a:solidFill>
      </dgm:spPr>
      <dgm:t>
        <a:bodyPr/>
        <a:lstStyle/>
        <a:p>
          <a:r>
            <a:rPr lang="en-US" sz="3000" b="1" dirty="0">
              <a:solidFill>
                <a:schemeClr val="tx1"/>
              </a:solidFill>
              <a:latin typeface="+mj-lt"/>
            </a:rPr>
            <a:t>3. </a:t>
          </a:r>
          <a:r>
            <a:rPr lang="vi-VN" sz="3000" b="1" dirty="0">
              <a:solidFill>
                <a:schemeClr val="tx1"/>
              </a:solidFill>
              <a:latin typeface="+mj-lt"/>
            </a:rPr>
            <a:t> Nội dung chính </a:t>
          </a:r>
          <a:endParaRPr lang="en-US" sz="3000" b="1" dirty="0">
            <a:solidFill>
              <a:schemeClr val="tx1"/>
            </a:solidFill>
            <a:latin typeface="+mj-lt"/>
          </a:endParaRPr>
        </a:p>
      </dgm:t>
    </dgm:pt>
    <dgm:pt modelId="{CD17F49B-39F8-4C6F-99F6-1EF0DA755000}" type="parTrans" cxnId="{763BB5A4-E923-47DB-A69D-D8F3CF0D653C}">
      <dgm:prSet/>
      <dgm:spPr/>
      <dgm:t>
        <a:bodyPr/>
        <a:lstStyle/>
        <a:p>
          <a:endParaRPr lang="en-US"/>
        </a:p>
      </dgm:t>
    </dgm:pt>
    <dgm:pt modelId="{69042B1B-BC20-40BD-BEE2-9427030AFB36}" type="sibTrans" cxnId="{763BB5A4-E923-47DB-A69D-D8F3CF0D653C}">
      <dgm:prSet/>
      <dgm:spPr/>
      <dgm:t>
        <a:bodyPr/>
        <a:lstStyle/>
        <a:p>
          <a:endParaRPr lang="en-US"/>
        </a:p>
      </dgm:t>
    </dgm:pt>
    <dgm:pt modelId="{D24E6B9C-AEE2-4FB9-8195-BD15F4CCC4BD}">
      <dgm:prSet custT="1"/>
      <dgm:spPr>
        <a:solidFill>
          <a:schemeClr val="accent4">
            <a:lumMod val="40000"/>
            <a:lumOff val="60000"/>
          </a:schemeClr>
        </a:solidFill>
      </dgm:spPr>
      <dgm:t>
        <a:bodyPr/>
        <a:lstStyle/>
        <a:p>
          <a:r>
            <a:rPr lang="nl-NL" sz="3000" b="1" dirty="0">
              <a:solidFill>
                <a:schemeClr val="tx1"/>
              </a:solidFill>
              <a:latin typeface="Times New Roman" panose="02020603050405020304" pitchFamily="18" charset="0"/>
              <a:cs typeface="Times New Roman" panose="02020603050405020304" pitchFamily="18" charset="0"/>
            </a:rPr>
            <a:t>4. Phương pháp dạy học và đánh giá môn học</a:t>
          </a:r>
          <a:endParaRPr lang="en-US" sz="3000" b="1" dirty="0">
            <a:solidFill>
              <a:schemeClr val="tx1"/>
            </a:solidFill>
            <a:latin typeface="Times New Roman" panose="02020603050405020304" pitchFamily="18" charset="0"/>
            <a:cs typeface="Times New Roman" panose="02020603050405020304" pitchFamily="18" charset="0"/>
          </a:endParaRPr>
        </a:p>
      </dgm:t>
    </dgm:pt>
    <dgm:pt modelId="{67561112-6943-4827-899B-EC45F92C0568}" type="parTrans" cxnId="{1E04348A-8C5C-475F-AE82-3BF925928E1E}">
      <dgm:prSet/>
      <dgm:spPr/>
      <dgm:t>
        <a:bodyPr/>
        <a:lstStyle/>
        <a:p>
          <a:endParaRPr lang="en-US"/>
        </a:p>
      </dgm:t>
    </dgm:pt>
    <dgm:pt modelId="{224FFB11-10D1-40BA-B8C6-65AE79A0064F}" type="sibTrans" cxnId="{1E04348A-8C5C-475F-AE82-3BF925928E1E}">
      <dgm:prSet/>
      <dgm:spPr/>
      <dgm:t>
        <a:bodyPr/>
        <a:lstStyle/>
        <a:p>
          <a:endParaRPr lang="en-US"/>
        </a:p>
      </dgm:t>
    </dgm:pt>
    <dgm:pt modelId="{87B5097A-8E35-4F37-93E1-B99C54527238}" type="pres">
      <dgm:prSet presAssocID="{91DFABDF-309D-4822-B146-5BD4931AC78F}" presName="Name0" presStyleCnt="0">
        <dgm:presLayoutVars>
          <dgm:chMax val="7"/>
          <dgm:chPref val="7"/>
          <dgm:dir/>
        </dgm:presLayoutVars>
      </dgm:prSet>
      <dgm:spPr/>
    </dgm:pt>
    <dgm:pt modelId="{42698B71-D9B8-4A8A-939A-511235C6CBD8}" type="pres">
      <dgm:prSet presAssocID="{91DFABDF-309D-4822-B146-5BD4931AC78F}" presName="Name1" presStyleCnt="0"/>
      <dgm:spPr/>
    </dgm:pt>
    <dgm:pt modelId="{34BBE74C-E773-4EF3-A7AC-D8D59F21E7E8}" type="pres">
      <dgm:prSet presAssocID="{91DFABDF-309D-4822-B146-5BD4931AC78F}" presName="cycle" presStyleCnt="0"/>
      <dgm:spPr/>
    </dgm:pt>
    <dgm:pt modelId="{0585449E-A702-465A-BA42-C74FE59F059F}" type="pres">
      <dgm:prSet presAssocID="{91DFABDF-309D-4822-B146-5BD4931AC78F}" presName="srcNode" presStyleLbl="node1" presStyleIdx="0" presStyleCnt="4"/>
      <dgm:spPr/>
    </dgm:pt>
    <dgm:pt modelId="{9A907D2A-6AE5-4D4C-98D7-B3496463FBB9}" type="pres">
      <dgm:prSet presAssocID="{91DFABDF-309D-4822-B146-5BD4931AC78F}" presName="conn" presStyleLbl="parChTrans1D2" presStyleIdx="0" presStyleCnt="1"/>
      <dgm:spPr/>
    </dgm:pt>
    <dgm:pt modelId="{87B41BB2-F9DF-4505-AEA7-CD009D39CB49}" type="pres">
      <dgm:prSet presAssocID="{91DFABDF-309D-4822-B146-5BD4931AC78F}" presName="extraNode" presStyleLbl="node1" presStyleIdx="0" presStyleCnt="4"/>
      <dgm:spPr/>
    </dgm:pt>
    <dgm:pt modelId="{74354951-E7FF-4F14-88AC-EE6E693A4768}" type="pres">
      <dgm:prSet presAssocID="{91DFABDF-309D-4822-B146-5BD4931AC78F}" presName="dstNode" presStyleLbl="node1" presStyleIdx="0" presStyleCnt="4"/>
      <dgm:spPr/>
    </dgm:pt>
    <dgm:pt modelId="{785A0D69-8A3E-4012-BFB1-9679141CD72B}" type="pres">
      <dgm:prSet presAssocID="{6E794EA0-34DA-4CE1-BEB1-0E1CA50E4AB7}" presName="text_1" presStyleLbl="node1" presStyleIdx="0" presStyleCnt="4">
        <dgm:presLayoutVars>
          <dgm:bulletEnabled val="1"/>
        </dgm:presLayoutVars>
      </dgm:prSet>
      <dgm:spPr/>
    </dgm:pt>
    <dgm:pt modelId="{68859CDA-1231-45EC-90FD-265D0B02DB45}" type="pres">
      <dgm:prSet presAssocID="{6E794EA0-34DA-4CE1-BEB1-0E1CA50E4AB7}" presName="accent_1" presStyleCnt="0"/>
      <dgm:spPr/>
    </dgm:pt>
    <dgm:pt modelId="{B5F89999-9A1D-4F20-9F08-C0DF0B11F517}" type="pres">
      <dgm:prSet presAssocID="{6E794EA0-34DA-4CE1-BEB1-0E1CA50E4AB7}" presName="accentRepeatNode" presStyleLbl="solidFgAcc1" presStyleIdx="0" presStyleCnt="4"/>
      <dgm:spPr>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z="190500">
          <a:bevelT w="190500" h="38100"/>
        </a:sp3d>
      </dgm:spPr>
    </dgm:pt>
    <dgm:pt modelId="{4EC5BEEE-1D43-4466-811A-C105207BD831}" type="pres">
      <dgm:prSet presAssocID="{A018C667-A01B-4559-9FD5-1963F74F9B06}" presName="text_2" presStyleLbl="node1" presStyleIdx="1" presStyleCnt="4">
        <dgm:presLayoutVars>
          <dgm:bulletEnabled val="1"/>
        </dgm:presLayoutVars>
      </dgm:prSet>
      <dgm:spPr/>
    </dgm:pt>
    <dgm:pt modelId="{266F2DCA-9B31-4E40-94AD-899B08B27958}" type="pres">
      <dgm:prSet presAssocID="{A018C667-A01B-4559-9FD5-1963F74F9B06}" presName="accent_2" presStyleCnt="0"/>
      <dgm:spPr/>
    </dgm:pt>
    <dgm:pt modelId="{9A3E4936-3621-4F52-961F-4C9D2E4DE522}" type="pres">
      <dgm:prSet presAssocID="{A018C667-A01B-4559-9FD5-1963F74F9B06}" presName="accentRepeatNode" presStyleLbl="solidFgAcc1" presStyleIdx="1" presStyleCnt="4"/>
      <dgm:spPr>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z="190500">
          <a:bevelT w="190500" h="38100"/>
        </a:sp3d>
      </dgm:spPr>
    </dgm:pt>
    <dgm:pt modelId="{5A3052E2-A345-48E8-BC39-246C4AEC5571}" type="pres">
      <dgm:prSet presAssocID="{B030D81D-CB5D-45DD-AFF4-8D2E5359FFE9}" presName="text_3" presStyleLbl="node1" presStyleIdx="2" presStyleCnt="4">
        <dgm:presLayoutVars>
          <dgm:bulletEnabled val="1"/>
        </dgm:presLayoutVars>
      </dgm:prSet>
      <dgm:spPr/>
    </dgm:pt>
    <dgm:pt modelId="{75239952-2A12-4776-9041-89E755C303DA}" type="pres">
      <dgm:prSet presAssocID="{B030D81D-CB5D-45DD-AFF4-8D2E5359FFE9}" presName="accent_3" presStyleCnt="0"/>
      <dgm:spPr/>
    </dgm:pt>
    <dgm:pt modelId="{872CC3BB-3C0A-455B-BA90-B11BBB513C22}" type="pres">
      <dgm:prSet presAssocID="{B030D81D-CB5D-45DD-AFF4-8D2E5359FFE9}" presName="accentRepeatNode" presStyleLbl="solidFgAcc1" presStyleIdx="2" presStyleCnt="4"/>
      <dgm:spPr/>
    </dgm:pt>
    <dgm:pt modelId="{17ADA2F4-92A1-4AB0-9F32-F20EBAFE6BE1}" type="pres">
      <dgm:prSet presAssocID="{D24E6B9C-AEE2-4FB9-8195-BD15F4CCC4BD}" presName="text_4" presStyleLbl="node1" presStyleIdx="3" presStyleCnt="4">
        <dgm:presLayoutVars>
          <dgm:bulletEnabled val="1"/>
        </dgm:presLayoutVars>
      </dgm:prSet>
      <dgm:spPr/>
    </dgm:pt>
    <dgm:pt modelId="{87A3E612-A856-40F2-8A8D-A6D2BA2F7720}" type="pres">
      <dgm:prSet presAssocID="{D24E6B9C-AEE2-4FB9-8195-BD15F4CCC4BD}" presName="accent_4" presStyleCnt="0"/>
      <dgm:spPr/>
    </dgm:pt>
    <dgm:pt modelId="{08CD1059-37C5-441A-95DE-55EC874E2276}" type="pres">
      <dgm:prSet presAssocID="{D24E6B9C-AEE2-4FB9-8195-BD15F4CCC4BD}" presName="accentRepeatNode" presStyleLbl="solidFgAcc1" presStyleIdx="3" presStyleCnt="4"/>
      <dgm:spPr>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z="190500">
          <a:bevelT w="190500" h="38100"/>
        </a:sp3d>
      </dgm:spPr>
    </dgm:pt>
  </dgm:ptLst>
  <dgm:cxnLst>
    <dgm:cxn modelId="{3E4D810C-6044-49DB-BA13-B62B9ADFA557}" type="presOf" srcId="{A018C667-A01B-4559-9FD5-1963F74F9B06}" destId="{4EC5BEEE-1D43-4466-811A-C105207BD831}" srcOrd="0" destOrd="0" presId="urn:microsoft.com/office/officeart/2008/layout/VerticalCurvedList"/>
    <dgm:cxn modelId="{B3DA3B51-B125-400D-9A93-BF1E6AEF8320}" type="presOf" srcId="{D24E6B9C-AEE2-4FB9-8195-BD15F4CCC4BD}" destId="{17ADA2F4-92A1-4AB0-9F32-F20EBAFE6BE1}" srcOrd="0" destOrd="0" presId="urn:microsoft.com/office/officeart/2008/layout/VerticalCurvedList"/>
    <dgm:cxn modelId="{A78E1684-103B-463C-B369-3DF8C54EC54D}" type="presOf" srcId="{B030D81D-CB5D-45DD-AFF4-8D2E5359FFE9}" destId="{5A3052E2-A345-48E8-BC39-246C4AEC5571}" srcOrd="0" destOrd="0" presId="urn:microsoft.com/office/officeart/2008/layout/VerticalCurvedList"/>
    <dgm:cxn modelId="{1E04348A-8C5C-475F-AE82-3BF925928E1E}" srcId="{91DFABDF-309D-4822-B146-5BD4931AC78F}" destId="{D24E6B9C-AEE2-4FB9-8195-BD15F4CCC4BD}" srcOrd="3" destOrd="0" parTransId="{67561112-6943-4827-899B-EC45F92C0568}" sibTransId="{224FFB11-10D1-40BA-B8C6-65AE79A0064F}"/>
    <dgm:cxn modelId="{4A14F78D-D10C-483F-80E9-8E07FF8BC244}" srcId="{91DFABDF-309D-4822-B146-5BD4931AC78F}" destId="{6E794EA0-34DA-4CE1-BEB1-0E1CA50E4AB7}" srcOrd="0" destOrd="0" parTransId="{5D9FC0B6-ABDD-45FA-80AF-4DDD930C8609}" sibTransId="{5C668E26-75B9-49DA-BD72-77F63945E19D}"/>
    <dgm:cxn modelId="{763BB5A4-E923-47DB-A69D-D8F3CF0D653C}" srcId="{91DFABDF-309D-4822-B146-5BD4931AC78F}" destId="{B030D81D-CB5D-45DD-AFF4-8D2E5359FFE9}" srcOrd="2" destOrd="0" parTransId="{CD17F49B-39F8-4C6F-99F6-1EF0DA755000}" sibTransId="{69042B1B-BC20-40BD-BEE2-9427030AFB36}"/>
    <dgm:cxn modelId="{A19EE1C1-99AE-4A50-BF48-7A68B3C56417}" type="presOf" srcId="{5C668E26-75B9-49DA-BD72-77F63945E19D}" destId="{9A907D2A-6AE5-4D4C-98D7-B3496463FBB9}" srcOrd="0" destOrd="0" presId="urn:microsoft.com/office/officeart/2008/layout/VerticalCurvedList"/>
    <dgm:cxn modelId="{FC8538C8-D814-4047-903E-9A43A6A66E11}" srcId="{91DFABDF-309D-4822-B146-5BD4931AC78F}" destId="{A018C667-A01B-4559-9FD5-1963F74F9B06}" srcOrd="1" destOrd="0" parTransId="{DC2D1D36-786E-477C-9B5B-944F565DDF44}" sibTransId="{BA5D11CC-B53A-4410-AD96-0CB5D17A6569}"/>
    <dgm:cxn modelId="{6F8B71CF-5DAA-4F44-9B2A-495DD4602545}" type="presOf" srcId="{91DFABDF-309D-4822-B146-5BD4931AC78F}" destId="{87B5097A-8E35-4F37-93E1-B99C54527238}" srcOrd="0" destOrd="0" presId="urn:microsoft.com/office/officeart/2008/layout/VerticalCurvedList"/>
    <dgm:cxn modelId="{7119BED9-596F-4255-8344-B757CE839C78}" type="presOf" srcId="{6E794EA0-34DA-4CE1-BEB1-0E1CA50E4AB7}" destId="{785A0D69-8A3E-4012-BFB1-9679141CD72B}" srcOrd="0" destOrd="0" presId="urn:microsoft.com/office/officeart/2008/layout/VerticalCurvedList"/>
    <dgm:cxn modelId="{E7FF5E83-C5C5-440D-B52B-449807EF5F7E}" type="presParOf" srcId="{87B5097A-8E35-4F37-93E1-B99C54527238}" destId="{42698B71-D9B8-4A8A-939A-511235C6CBD8}" srcOrd="0" destOrd="0" presId="urn:microsoft.com/office/officeart/2008/layout/VerticalCurvedList"/>
    <dgm:cxn modelId="{3863C759-E45C-4EB9-B164-802F6C4EF592}" type="presParOf" srcId="{42698B71-D9B8-4A8A-939A-511235C6CBD8}" destId="{34BBE74C-E773-4EF3-A7AC-D8D59F21E7E8}" srcOrd="0" destOrd="0" presId="urn:microsoft.com/office/officeart/2008/layout/VerticalCurvedList"/>
    <dgm:cxn modelId="{F84EFBFC-6FAE-4B66-8B92-9D03E1449AC5}" type="presParOf" srcId="{34BBE74C-E773-4EF3-A7AC-D8D59F21E7E8}" destId="{0585449E-A702-465A-BA42-C74FE59F059F}" srcOrd="0" destOrd="0" presId="urn:microsoft.com/office/officeart/2008/layout/VerticalCurvedList"/>
    <dgm:cxn modelId="{57572B16-C489-490E-A411-3420C6D1B0FB}" type="presParOf" srcId="{34BBE74C-E773-4EF3-A7AC-D8D59F21E7E8}" destId="{9A907D2A-6AE5-4D4C-98D7-B3496463FBB9}" srcOrd="1" destOrd="0" presId="urn:microsoft.com/office/officeart/2008/layout/VerticalCurvedList"/>
    <dgm:cxn modelId="{C5CE04D4-F120-4CD8-9FC7-E1F36B92A604}" type="presParOf" srcId="{34BBE74C-E773-4EF3-A7AC-D8D59F21E7E8}" destId="{87B41BB2-F9DF-4505-AEA7-CD009D39CB49}" srcOrd="2" destOrd="0" presId="urn:microsoft.com/office/officeart/2008/layout/VerticalCurvedList"/>
    <dgm:cxn modelId="{B1FCCA19-671C-4585-B58A-3319B33E5787}" type="presParOf" srcId="{34BBE74C-E773-4EF3-A7AC-D8D59F21E7E8}" destId="{74354951-E7FF-4F14-88AC-EE6E693A4768}" srcOrd="3" destOrd="0" presId="urn:microsoft.com/office/officeart/2008/layout/VerticalCurvedList"/>
    <dgm:cxn modelId="{6BCB227E-4185-4E65-807F-FD572E3F33A0}" type="presParOf" srcId="{42698B71-D9B8-4A8A-939A-511235C6CBD8}" destId="{785A0D69-8A3E-4012-BFB1-9679141CD72B}" srcOrd="1" destOrd="0" presId="urn:microsoft.com/office/officeart/2008/layout/VerticalCurvedList"/>
    <dgm:cxn modelId="{89A01771-372C-454D-A3B3-2E8AF1E64FE5}" type="presParOf" srcId="{42698B71-D9B8-4A8A-939A-511235C6CBD8}" destId="{68859CDA-1231-45EC-90FD-265D0B02DB45}" srcOrd="2" destOrd="0" presId="urn:microsoft.com/office/officeart/2008/layout/VerticalCurvedList"/>
    <dgm:cxn modelId="{445D8F1A-928C-4B08-B374-5D305D3110BD}" type="presParOf" srcId="{68859CDA-1231-45EC-90FD-265D0B02DB45}" destId="{B5F89999-9A1D-4F20-9F08-C0DF0B11F517}" srcOrd="0" destOrd="0" presId="urn:microsoft.com/office/officeart/2008/layout/VerticalCurvedList"/>
    <dgm:cxn modelId="{6E6BA1D6-EFDF-43E2-9B37-BCB4041FA110}" type="presParOf" srcId="{42698B71-D9B8-4A8A-939A-511235C6CBD8}" destId="{4EC5BEEE-1D43-4466-811A-C105207BD831}" srcOrd="3" destOrd="0" presId="urn:microsoft.com/office/officeart/2008/layout/VerticalCurvedList"/>
    <dgm:cxn modelId="{E9B3666C-1876-4C0E-9B20-1BCB5030F899}" type="presParOf" srcId="{42698B71-D9B8-4A8A-939A-511235C6CBD8}" destId="{266F2DCA-9B31-4E40-94AD-899B08B27958}" srcOrd="4" destOrd="0" presId="urn:microsoft.com/office/officeart/2008/layout/VerticalCurvedList"/>
    <dgm:cxn modelId="{D2A8C5B9-D75F-4463-8841-1A63A5A035FA}" type="presParOf" srcId="{266F2DCA-9B31-4E40-94AD-899B08B27958}" destId="{9A3E4936-3621-4F52-961F-4C9D2E4DE522}" srcOrd="0" destOrd="0" presId="urn:microsoft.com/office/officeart/2008/layout/VerticalCurvedList"/>
    <dgm:cxn modelId="{2ACE124E-8397-470D-81A7-8E1A8EB54DFA}" type="presParOf" srcId="{42698B71-D9B8-4A8A-939A-511235C6CBD8}" destId="{5A3052E2-A345-48E8-BC39-246C4AEC5571}" srcOrd="5" destOrd="0" presId="urn:microsoft.com/office/officeart/2008/layout/VerticalCurvedList"/>
    <dgm:cxn modelId="{765241D6-6E91-41C2-9CC7-5DEE2E8AD069}" type="presParOf" srcId="{42698B71-D9B8-4A8A-939A-511235C6CBD8}" destId="{75239952-2A12-4776-9041-89E755C303DA}" srcOrd="6" destOrd="0" presId="urn:microsoft.com/office/officeart/2008/layout/VerticalCurvedList"/>
    <dgm:cxn modelId="{33DA552D-728E-4C0D-87F0-0ECCD82DBC57}" type="presParOf" srcId="{75239952-2A12-4776-9041-89E755C303DA}" destId="{872CC3BB-3C0A-455B-BA90-B11BBB513C22}" srcOrd="0" destOrd="0" presId="urn:microsoft.com/office/officeart/2008/layout/VerticalCurvedList"/>
    <dgm:cxn modelId="{D057B719-16C6-40B9-AD13-259C03CAF385}" type="presParOf" srcId="{42698B71-D9B8-4A8A-939A-511235C6CBD8}" destId="{17ADA2F4-92A1-4AB0-9F32-F20EBAFE6BE1}" srcOrd="7" destOrd="0" presId="urn:microsoft.com/office/officeart/2008/layout/VerticalCurvedList"/>
    <dgm:cxn modelId="{A0AD96ED-F02F-49AB-B06C-B994B2A14C7F}" type="presParOf" srcId="{42698B71-D9B8-4A8A-939A-511235C6CBD8}" destId="{87A3E612-A856-40F2-8A8D-A6D2BA2F7720}" srcOrd="8" destOrd="0" presId="urn:microsoft.com/office/officeart/2008/layout/VerticalCurvedList"/>
    <dgm:cxn modelId="{4AB57656-2957-4994-95D5-CF87B3CEEAEE}" type="presParOf" srcId="{87A3E612-A856-40F2-8A8D-A6D2BA2F7720}" destId="{08CD1059-37C5-441A-95DE-55EC874E2276}" srcOrd="0" destOrd="0" presId="urn:microsoft.com/office/officeart/2008/layout/VerticalCurvedList"/>
  </dgm:cxnLst>
  <dgm:bg>
    <a:solidFill>
      <a:srgbClr val="FFC000"/>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A907D2A-6AE5-4D4C-98D7-B3496463FBB9}">
      <dsp:nvSpPr>
        <dsp:cNvPr id="0" name=""/>
        <dsp:cNvSpPr/>
      </dsp:nvSpPr>
      <dsp:spPr>
        <a:xfrm>
          <a:off x="-3550331" y="-545691"/>
          <a:ext cx="4232614" cy="4232614"/>
        </a:xfrm>
        <a:prstGeom prst="blockArc">
          <a:avLst>
            <a:gd name="adj1" fmla="val 18900000"/>
            <a:gd name="adj2" fmla="val 2700000"/>
            <a:gd name="adj3" fmla="val 510"/>
          </a:avLst>
        </a:prstGeom>
        <a:noFill/>
        <a:ln w="25400" cap="flat" cmpd="sng" algn="ctr">
          <a:solidFill>
            <a:schemeClr val="accent1">
              <a:shade val="60000"/>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785A0D69-8A3E-4012-BFB1-9679141CD72B}">
      <dsp:nvSpPr>
        <dsp:cNvPr id="0" name=""/>
        <dsp:cNvSpPr/>
      </dsp:nvSpPr>
      <dsp:spPr>
        <a:xfrm>
          <a:off x="357695" y="241497"/>
          <a:ext cx="8633724" cy="483246"/>
        </a:xfrm>
        <a:prstGeom prst="rect">
          <a:avLst/>
        </a:prstGeom>
        <a:solidFill>
          <a:schemeClr val="accent4">
            <a:lumMod val="40000"/>
            <a:lumOff val="60000"/>
          </a:schemeClr>
        </a:soli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383577" tIns="76200" rIns="76200" bIns="76200" numCol="1" spcCol="1270" anchor="ctr" anchorCtr="0">
          <a:noAutofit/>
        </a:bodyPr>
        <a:lstStyle/>
        <a:p>
          <a:pPr marL="0" lvl="0" indent="0" algn="l" defTabSz="1333500">
            <a:lnSpc>
              <a:spcPct val="90000"/>
            </a:lnSpc>
            <a:spcBef>
              <a:spcPct val="0"/>
            </a:spcBef>
            <a:spcAft>
              <a:spcPct val="35000"/>
            </a:spcAft>
            <a:buNone/>
          </a:pPr>
          <a:r>
            <a:rPr lang="vi-VN" sz="3000" b="1" kern="1200" dirty="0">
              <a:solidFill>
                <a:schemeClr val="tx1"/>
              </a:solidFill>
              <a:latin typeface="+mj-lt"/>
            </a:rPr>
            <a:t>1. Vị trí, </a:t>
          </a:r>
          <a:r>
            <a:rPr lang="en-US" sz="3000" b="1" kern="1200" dirty="0" err="1">
              <a:solidFill>
                <a:schemeClr val="tx1"/>
              </a:solidFill>
              <a:latin typeface="+mj-lt"/>
            </a:rPr>
            <a:t>tính</a:t>
          </a:r>
          <a:r>
            <a:rPr lang="en-US" sz="3000" b="1" kern="1200" dirty="0">
              <a:solidFill>
                <a:schemeClr val="tx1"/>
              </a:solidFill>
              <a:latin typeface="+mj-lt"/>
            </a:rPr>
            <a:t> </a:t>
          </a:r>
          <a:r>
            <a:rPr lang="en-US" sz="3000" b="1" kern="1200" dirty="0" err="1">
              <a:solidFill>
                <a:schemeClr val="tx1"/>
              </a:solidFill>
              <a:latin typeface="+mj-lt"/>
            </a:rPr>
            <a:t>chất</a:t>
          </a:r>
          <a:r>
            <a:rPr lang="vi-VN" sz="3000" b="1" kern="1200" dirty="0">
              <a:solidFill>
                <a:schemeClr val="tx1"/>
              </a:solidFill>
              <a:latin typeface="+mj-lt"/>
            </a:rPr>
            <a:t> môn học</a:t>
          </a:r>
          <a:endParaRPr lang="en-US" sz="3000" b="1" kern="1200" dirty="0">
            <a:solidFill>
              <a:schemeClr val="tx1"/>
            </a:solidFill>
            <a:latin typeface="+mj-lt"/>
          </a:endParaRPr>
        </a:p>
      </dsp:txBody>
      <dsp:txXfrm>
        <a:off x="357695" y="241497"/>
        <a:ext cx="8633724" cy="483246"/>
      </dsp:txXfrm>
    </dsp:sp>
    <dsp:sp modelId="{B5F89999-9A1D-4F20-9F08-C0DF0B11F517}">
      <dsp:nvSpPr>
        <dsp:cNvPr id="0" name=""/>
        <dsp:cNvSpPr/>
      </dsp:nvSpPr>
      <dsp:spPr>
        <a:xfrm>
          <a:off x="55666" y="181091"/>
          <a:ext cx="604058" cy="604058"/>
        </a:xfrm>
        <a:prstGeom prst="ellipse">
          <a:avLst/>
        </a:prstGeom>
        <a:solidFill>
          <a:schemeClr val="lt1">
            <a:hueOff val="0"/>
            <a:satOff val="0"/>
            <a:lumOff val="0"/>
            <a:alphaOff val="0"/>
          </a:schemeClr>
        </a:solidFill>
        <a:ln w="9525" cap="flat" cmpd="sng" algn="ctr">
          <a:noFill/>
          <a:prstDash val="solid"/>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z="190500">
          <a:bevelT w="190500" h="38100"/>
        </a:sp3d>
      </dsp:spPr>
      <dsp:style>
        <a:lnRef idx="1">
          <a:scrgbClr r="0" g="0" b="0"/>
        </a:lnRef>
        <a:fillRef idx="1">
          <a:scrgbClr r="0" g="0" b="0"/>
        </a:fillRef>
        <a:effectRef idx="2">
          <a:scrgbClr r="0" g="0" b="0"/>
        </a:effectRef>
        <a:fontRef idx="minor"/>
      </dsp:style>
    </dsp:sp>
    <dsp:sp modelId="{4EC5BEEE-1D43-4466-811A-C105207BD831}">
      <dsp:nvSpPr>
        <dsp:cNvPr id="0" name=""/>
        <dsp:cNvSpPr/>
      </dsp:nvSpPr>
      <dsp:spPr>
        <a:xfrm>
          <a:off x="634752" y="966493"/>
          <a:ext cx="8356668" cy="483246"/>
        </a:xfrm>
        <a:prstGeom prst="rect">
          <a:avLst/>
        </a:prstGeom>
        <a:solidFill>
          <a:schemeClr val="accent4">
            <a:lumMod val="40000"/>
            <a:lumOff val="60000"/>
          </a:schemeClr>
        </a:soli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383577" tIns="76200" rIns="76200" bIns="76200" numCol="1" spcCol="1270" anchor="ctr" anchorCtr="0">
          <a:noAutofit/>
        </a:bodyPr>
        <a:lstStyle/>
        <a:p>
          <a:pPr marL="0" lvl="0" indent="0" algn="l" defTabSz="1333500">
            <a:lnSpc>
              <a:spcPct val="90000"/>
            </a:lnSpc>
            <a:spcBef>
              <a:spcPct val="0"/>
            </a:spcBef>
            <a:spcAft>
              <a:spcPct val="35000"/>
            </a:spcAft>
            <a:buNone/>
          </a:pPr>
          <a:r>
            <a:rPr lang="en-US" sz="3000" b="1" kern="1200" dirty="0">
              <a:solidFill>
                <a:schemeClr val="tx1"/>
              </a:solidFill>
              <a:latin typeface="+mj-lt"/>
            </a:rPr>
            <a:t>2. </a:t>
          </a:r>
          <a:r>
            <a:rPr lang="nl-NL" sz="3000" b="1" kern="1200" dirty="0">
              <a:solidFill>
                <a:schemeClr val="tx1"/>
              </a:solidFill>
              <a:latin typeface="+mj-lt"/>
            </a:rPr>
            <a:t>Mục tiêu của môn học</a:t>
          </a:r>
          <a:endParaRPr lang="en-US" sz="3000" b="1" kern="1200" dirty="0">
            <a:solidFill>
              <a:schemeClr val="tx1"/>
            </a:solidFill>
            <a:latin typeface="+mj-lt"/>
          </a:endParaRPr>
        </a:p>
      </dsp:txBody>
      <dsp:txXfrm>
        <a:off x="634752" y="966493"/>
        <a:ext cx="8356668" cy="483246"/>
      </dsp:txXfrm>
    </dsp:sp>
    <dsp:sp modelId="{9A3E4936-3621-4F52-961F-4C9D2E4DE522}">
      <dsp:nvSpPr>
        <dsp:cNvPr id="0" name=""/>
        <dsp:cNvSpPr/>
      </dsp:nvSpPr>
      <dsp:spPr>
        <a:xfrm>
          <a:off x="332722" y="906088"/>
          <a:ext cx="604058" cy="604058"/>
        </a:xfrm>
        <a:prstGeom prst="ellipse">
          <a:avLst/>
        </a:prstGeom>
        <a:solidFill>
          <a:schemeClr val="lt1">
            <a:hueOff val="0"/>
            <a:satOff val="0"/>
            <a:lumOff val="0"/>
            <a:alphaOff val="0"/>
          </a:schemeClr>
        </a:solidFill>
        <a:ln w="9525" cap="flat" cmpd="sng" algn="ctr">
          <a:noFill/>
          <a:prstDash val="solid"/>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z="190500">
          <a:bevelT w="190500" h="38100"/>
        </a:sp3d>
      </dsp:spPr>
      <dsp:style>
        <a:lnRef idx="1">
          <a:scrgbClr r="0" g="0" b="0"/>
        </a:lnRef>
        <a:fillRef idx="1">
          <a:scrgbClr r="0" g="0" b="0"/>
        </a:fillRef>
        <a:effectRef idx="2">
          <a:scrgbClr r="0" g="0" b="0"/>
        </a:effectRef>
        <a:fontRef idx="minor"/>
      </dsp:style>
    </dsp:sp>
    <dsp:sp modelId="{5A3052E2-A345-48E8-BC39-246C4AEC5571}">
      <dsp:nvSpPr>
        <dsp:cNvPr id="0" name=""/>
        <dsp:cNvSpPr/>
      </dsp:nvSpPr>
      <dsp:spPr>
        <a:xfrm>
          <a:off x="634752" y="1691490"/>
          <a:ext cx="8356668" cy="483246"/>
        </a:xfrm>
        <a:prstGeom prst="rect">
          <a:avLst/>
        </a:prstGeom>
        <a:solidFill>
          <a:schemeClr val="accent4">
            <a:lumMod val="40000"/>
            <a:lumOff val="60000"/>
          </a:schemeClr>
        </a:soli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383577" tIns="76200" rIns="76200" bIns="76200" numCol="1" spcCol="1270" anchor="ctr" anchorCtr="0">
          <a:noAutofit/>
        </a:bodyPr>
        <a:lstStyle/>
        <a:p>
          <a:pPr marL="0" lvl="0" indent="0" algn="l" defTabSz="1333500">
            <a:lnSpc>
              <a:spcPct val="90000"/>
            </a:lnSpc>
            <a:spcBef>
              <a:spcPct val="0"/>
            </a:spcBef>
            <a:spcAft>
              <a:spcPct val="35000"/>
            </a:spcAft>
            <a:buNone/>
          </a:pPr>
          <a:r>
            <a:rPr lang="en-US" sz="3000" b="1" kern="1200" dirty="0">
              <a:solidFill>
                <a:schemeClr val="tx1"/>
              </a:solidFill>
              <a:latin typeface="+mj-lt"/>
            </a:rPr>
            <a:t>3. </a:t>
          </a:r>
          <a:r>
            <a:rPr lang="vi-VN" sz="3000" b="1" kern="1200" dirty="0">
              <a:solidFill>
                <a:schemeClr val="tx1"/>
              </a:solidFill>
              <a:latin typeface="+mj-lt"/>
            </a:rPr>
            <a:t> Nội dung chính </a:t>
          </a:r>
          <a:endParaRPr lang="en-US" sz="3000" b="1" kern="1200" dirty="0">
            <a:solidFill>
              <a:schemeClr val="tx1"/>
            </a:solidFill>
            <a:latin typeface="+mj-lt"/>
          </a:endParaRPr>
        </a:p>
      </dsp:txBody>
      <dsp:txXfrm>
        <a:off x="634752" y="1691490"/>
        <a:ext cx="8356668" cy="483246"/>
      </dsp:txXfrm>
    </dsp:sp>
    <dsp:sp modelId="{872CC3BB-3C0A-455B-BA90-B11BBB513C22}">
      <dsp:nvSpPr>
        <dsp:cNvPr id="0" name=""/>
        <dsp:cNvSpPr/>
      </dsp:nvSpPr>
      <dsp:spPr>
        <a:xfrm>
          <a:off x="332722" y="1631084"/>
          <a:ext cx="604058" cy="604058"/>
        </a:xfrm>
        <a:prstGeom prst="ellipse">
          <a:avLst/>
        </a:prstGeom>
        <a:solidFill>
          <a:schemeClr val="lt1">
            <a:hueOff val="0"/>
            <a:satOff val="0"/>
            <a:lumOff val="0"/>
            <a:alphaOff val="0"/>
          </a:schemeClr>
        </a:solidFill>
        <a:ln w="9525" cap="flat" cmpd="sng" algn="ctr">
          <a:solidFill>
            <a:schemeClr val="accent1">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sp>
    <dsp:sp modelId="{17ADA2F4-92A1-4AB0-9F32-F20EBAFE6BE1}">
      <dsp:nvSpPr>
        <dsp:cNvPr id="0" name=""/>
        <dsp:cNvSpPr/>
      </dsp:nvSpPr>
      <dsp:spPr>
        <a:xfrm>
          <a:off x="357695" y="2416486"/>
          <a:ext cx="8633724" cy="483246"/>
        </a:xfrm>
        <a:prstGeom prst="rect">
          <a:avLst/>
        </a:prstGeom>
        <a:solidFill>
          <a:schemeClr val="accent4">
            <a:lumMod val="40000"/>
            <a:lumOff val="60000"/>
          </a:schemeClr>
        </a:soli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383577" tIns="76200" rIns="76200" bIns="76200" numCol="1" spcCol="1270" anchor="ctr" anchorCtr="0">
          <a:noAutofit/>
        </a:bodyPr>
        <a:lstStyle/>
        <a:p>
          <a:pPr marL="0" lvl="0" indent="0" algn="l" defTabSz="1333500">
            <a:lnSpc>
              <a:spcPct val="90000"/>
            </a:lnSpc>
            <a:spcBef>
              <a:spcPct val="0"/>
            </a:spcBef>
            <a:spcAft>
              <a:spcPct val="35000"/>
            </a:spcAft>
            <a:buNone/>
          </a:pPr>
          <a:r>
            <a:rPr lang="nl-NL" sz="3000" b="1" kern="1200" dirty="0">
              <a:solidFill>
                <a:schemeClr val="tx1"/>
              </a:solidFill>
              <a:latin typeface="Times New Roman" panose="02020603050405020304" pitchFamily="18" charset="0"/>
              <a:cs typeface="Times New Roman" panose="02020603050405020304" pitchFamily="18" charset="0"/>
            </a:rPr>
            <a:t>4. Phương pháp dạy học và đánh giá môn học</a:t>
          </a:r>
          <a:endParaRPr lang="en-US" sz="3000" b="1" kern="1200" dirty="0">
            <a:solidFill>
              <a:schemeClr val="tx1"/>
            </a:solidFill>
            <a:latin typeface="Times New Roman" panose="02020603050405020304" pitchFamily="18" charset="0"/>
            <a:cs typeface="Times New Roman" panose="02020603050405020304" pitchFamily="18" charset="0"/>
          </a:endParaRPr>
        </a:p>
      </dsp:txBody>
      <dsp:txXfrm>
        <a:off x="357695" y="2416486"/>
        <a:ext cx="8633724" cy="483246"/>
      </dsp:txXfrm>
    </dsp:sp>
    <dsp:sp modelId="{08CD1059-37C5-441A-95DE-55EC874E2276}">
      <dsp:nvSpPr>
        <dsp:cNvPr id="0" name=""/>
        <dsp:cNvSpPr/>
      </dsp:nvSpPr>
      <dsp:spPr>
        <a:xfrm>
          <a:off x="55666" y="2356080"/>
          <a:ext cx="604058" cy="604058"/>
        </a:xfrm>
        <a:prstGeom prst="ellipse">
          <a:avLst/>
        </a:prstGeom>
        <a:solidFill>
          <a:schemeClr val="lt1">
            <a:hueOff val="0"/>
            <a:satOff val="0"/>
            <a:lumOff val="0"/>
            <a:alphaOff val="0"/>
          </a:schemeClr>
        </a:solidFill>
        <a:ln w="9525" cap="flat" cmpd="sng" algn="ctr">
          <a:noFill/>
          <a:prstDash val="solid"/>
        </a:ln>
        <a:effectLst>
          <a:outerShdw blurRad="44450" dist="27940" dir="5400000" algn="ctr" rotWithShape="0">
            <a:srgbClr val="000000">
              <a:alpha val="32000"/>
            </a:srgbClr>
          </a:outerShdw>
        </a:effectLst>
        <a:scene3d>
          <a:camera prst="orthographicFront">
            <a:rot lat="0" lon="0" rev="0"/>
          </a:camera>
          <a:lightRig rig="balanced" dir="t">
            <a:rot lat="0" lon="0" rev="8700000"/>
          </a:lightRig>
        </a:scene3d>
        <a:sp3d z="190500">
          <a:bevelT w="190500" h="38100"/>
        </a:sp3d>
      </dsp:spPr>
      <dsp:style>
        <a:lnRef idx="1">
          <a:scrgbClr r="0" g="0" b="0"/>
        </a:lnRef>
        <a:fillRef idx="1">
          <a:scrgbClr r="0" g="0" b="0"/>
        </a:fillRef>
        <a:effectRef idx="2">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F5413455-63CE-B362-5515-B49BA9B98250}"/>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3BF8F1A0-6AC6-E2D4-8BB7-B06D821394CA}"/>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7BBA406-4CCD-42A1-A05D-24CE4B2F097F}" type="datetimeFigureOut">
              <a:rPr lang="en-US" smtClean="0"/>
              <a:t>14/2/2024</a:t>
            </a:fld>
            <a:endParaRPr lang="en-US"/>
          </a:p>
        </p:txBody>
      </p:sp>
      <p:sp>
        <p:nvSpPr>
          <p:cNvPr id="4" name="Footer Placeholder 3">
            <a:extLst>
              <a:ext uri="{FF2B5EF4-FFF2-40B4-BE49-F238E27FC236}">
                <a16:creationId xmlns:a16="http://schemas.microsoft.com/office/drawing/2014/main" id="{CB00F9B5-4FCA-17B0-C679-002B10DCFC2D}"/>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82B5F5D5-D5C4-EB8A-9A74-ADB441D0D4F3}"/>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EC7D01F5-7F4C-4CAE-90BC-AE3A0FBBC268}" type="slidenum">
              <a:rPr lang="en-US" smtClean="0"/>
              <a:t>‹#›</a:t>
            </a:fld>
            <a:endParaRPr lang="en-US"/>
          </a:p>
        </p:txBody>
      </p:sp>
    </p:spTree>
    <p:extLst>
      <p:ext uri="{BB962C8B-B14F-4D97-AF65-F5344CB8AC3E}">
        <p14:creationId xmlns:p14="http://schemas.microsoft.com/office/powerpoint/2010/main" val="3999072225"/>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317500">
              <a:spcBef>
                <a:spcPts val="0"/>
              </a:spcBef>
              <a:spcAft>
                <a:spcPts val="0"/>
              </a:spcAft>
              <a:buSzPts val="1400"/>
              <a:buChar char="●"/>
              <a:defRPr sz="1100"/>
            </a:lvl1pPr>
            <a:lvl2pPr marL="914400" lvl="1" indent="-317500">
              <a:spcBef>
                <a:spcPts val="0"/>
              </a:spcBef>
              <a:spcAft>
                <a:spcPts val="0"/>
              </a:spcAft>
              <a:buSzPts val="1400"/>
              <a:buChar char="○"/>
              <a:defRPr sz="1100"/>
            </a:lvl2pPr>
            <a:lvl3pPr marL="1371600" lvl="2" indent="-317500">
              <a:spcBef>
                <a:spcPts val="0"/>
              </a:spcBef>
              <a:spcAft>
                <a:spcPts val="0"/>
              </a:spcAft>
              <a:buSzPts val="1400"/>
              <a:buChar char="■"/>
              <a:defRPr sz="1100"/>
            </a:lvl3pPr>
            <a:lvl4pPr marL="1828800" lvl="3" indent="-317500">
              <a:spcBef>
                <a:spcPts val="0"/>
              </a:spcBef>
              <a:spcAft>
                <a:spcPts val="0"/>
              </a:spcAft>
              <a:buSzPts val="1400"/>
              <a:buChar char="●"/>
              <a:defRPr sz="1100"/>
            </a:lvl4pPr>
            <a:lvl5pPr marL="2286000" lvl="4" indent="-317500">
              <a:spcBef>
                <a:spcPts val="0"/>
              </a:spcBef>
              <a:spcAft>
                <a:spcPts val="0"/>
              </a:spcAft>
              <a:buSzPts val="1400"/>
              <a:buChar char="○"/>
              <a:defRPr sz="1100"/>
            </a:lvl5pPr>
            <a:lvl6pPr marL="2743200" lvl="5" indent="-317500">
              <a:spcBef>
                <a:spcPts val="0"/>
              </a:spcBef>
              <a:spcAft>
                <a:spcPts val="0"/>
              </a:spcAft>
              <a:buSzPts val="1400"/>
              <a:buChar char="■"/>
              <a:defRPr sz="1100"/>
            </a:lvl6pPr>
            <a:lvl7pPr marL="3200400" lvl="6" indent="-317500">
              <a:spcBef>
                <a:spcPts val="0"/>
              </a:spcBef>
              <a:spcAft>
                <a:spcPts val="0"/>
              </a:spcAft>
              <a:buSzPts val="1400"/>
              <a:buChar char="●"/>
              <a:defRPr sz="1100"/>
            </a:lvl7pPr>
            <a:lvl8pPr marL="3657600" lvl="7" indent="-317500">
              <a:spcBef>
                <a:spcPts val="0"/>
              </a:spcBef>
              <a:spcAft>
                <a:spcPts val="0"/>
              </a:spcAft>
              <a:buSzPts val="1400"/>
              <a:buChar char="○"/>
              <a:defRPr sz="1100"/>
            </a:lvl8pPr>
            <a:lvl9pPr marL="4114800" lvl="8" indent="-317500">
              <a:spcBef>
                <a:spcPts val="0"/>
              </a:spcBef>
              <a:spcAft>
                <a:spcPts val="0"/>
              </a:spcAft>
              <a:buSzPts val="1400"/>
              <a:buChar char="■"/>
              <a:defRPr sz="1100"/>
            </a:lvl9pPr>
          </a:lstStyle>
          <a:p>
            <a:endParaRPr/>
          </a:p>
        </p:txBody>
      </p:sp>
    </p:spTree>
  </p:cSld>
  <p:clrMap bg1="lt1" tx1="dk1" bg2="dk2" tx2="lt2" accent1="accent1" accent2="accent2" accent3="accent3" accent4="accent4" accent5="accent5" accent6="accent6" hlink="hlink" folHlink="folHlink"/>
  <p:hf hdr="0" ftr="0" dt="0"/>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 1 column" preserve="1" userDrawn="1">
  <p:cSld name="1_Title + 1 column">
    <p:spTree>
      <p:nvGrpSpPr>
        <p:cNvPr id="1" name="Shape 25"/>
        <p:cNvGrpSpPr/>
        <p:nvPr/>
      </p:nvGrpSpPr>
      <p:grpSpPr>
        <a:xfrm>
          <a:off x="0" y="0"/>
          <a:ext cx="0" cy="0"/>
          <a:chOff x="0" y="0"/>
          <a:chExt cx="0" cy="0"/>
        </a:xfrm>
      </p:grpSpPr>
      <p:sp>
        <p:nvSpPr>
          <p:cNvPr id="28" name="Google Shape;28;p5"/>
          <p:cNvSpPr/>
          <p:nvPr/>
        </p:nvSpPr>
        <p:spPr>
          <a:xfrm>
            <a:off x="198119" y="172545"/>
            <a:ext cx="6835141" cy="806700"/>
          </a:xfrm>
          <a:prstGeom prst="rect">
            <a:avLst/>
          </a:prstGeom>
          <a:solidFill>
            <a:schemeClr val="accent1"/>
          </a:solidFill>
          <a:ln>
            <a:noFill/>
          </a:ln>
          <a:effectLst>
            <a:outerShdw blurRad="214313" dist="47625" dir="5400000" algn="bl" rotWithShape="0">
              <a:srgbClr val="000000">
                <a:alpha val="2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29;p5"/>
          <p:cNvSpPr txBox="1">
            <a:spLocks noGrp="1"/>
          </p:cNvSpPr>
          <p:nvPr>
            <p:ph type="title" hasCustomPrompt="1"/>
          </p:nvPr>
        </p:nvSpPr>
        <p:spPr>
          <a:xfrm>
            <a:off x="220980" y="172495"/>
            <a:ext cx="5631180" cy="806700"/>
          </a:xfrm>
          <a:prstGeom prst="rect">
            <a:avLst/>
          </a:prstGeom>
        </p:spPr>
        <p:txBody>
          <a:bodyPr spcFirstLastPara="1" wrap="square" lIns="91425" tIns="91425" rIns="91425" bIns="91425" anchor="ctr" anchorCtr="0">
            <a:noAutofit/>
          </a:bodyPr>
          <a:lstStyle>
            <a:lvl1pPr lvl="0">
              <a:spcBef>
                <a:spcPts val="0"/>
              </a:spcBef>
              <a:spcAft>
                <a:spcPts val="0"/>
              </a:spcAft>
              <a:buSzPts val="2400"/>
              <a:buNone/>
              <a:defRPr sz="2800" b="1">
                <a:solidFill>
                  <a:srgbClr val="002060"/>
                </a:solidFill>
                <a:latin typeface="Calibri" panose="020F0502020204030204" pitchFamily="34" charset="0"/>
                <a:ea typeface="Calibri" panose="020F0502020204030204" pitchFamily="34" charset="0"/>
                <a:cs typeface="Calibri" panose="020F0502020204030204" pitchFamily="34" charset="0"/>
              </a:defRPr>
            </a:lvl1pPr>
            <a:lvl2pPr lvl="1">
              <a:spcBef>
                <a:spcPts val="0"/>
              </a:spcBef>
              <a:spcAft>
                <a:spcPts val="0"/>
              </a:spcAft>
              <a:buSzPts val="2400"/>
              <a:buNone/>
              <a:defRPr/>
            </a:lvl2pPr>
            <a:lvl3pPr lvl="2">
              <a:spcBef>
                <a:spcPts val="0"/>
              </a:spcBef>
              <a:spcAft>
                <a:spcPts val="0"/>
              </a:spcAft>
              <a:buSzPts val="2400"/>
              <a:buNone/>
              <a:defRPr/>
            </a:lvl3pPr>
            <a:lvl4pPr lvl="3">
              <a:spcBef>
                <a:spcPts val="0"/>
              </a:spcBef>
              <a:spcAft>
                <a:spcPts val="0"/>
              </a:spcAft>
              <a:buSzPts val="2400"/>
              <a:buNone/>
              <a:defRPr/>
            </a:lvl4pPr>
            <a:lvl5pPr lvl="4">
              <a:spcBef>
                <a:spcPts val="0"/>
              </a:spcBef>
              <a:spcAft>
                <a:spcPts val="0"/>
              </a:spcAft>
              <a:buSzPts val="2400"/>
              <a:buNone/>
              <a:defRPr/>
            </a:lvl5pPr>
            <a:lvl6pPr lvl="5">
              <a:spcBef>
                <a:spcPts val="0"/>
              </a:spcBef>
              <a:spcAft>
                <a:spcPts val="0"/>
              </a:spcAft>
              <a:buSzPts val="2400"/>
              <a:buNone/>
              <a:defRPr/>
            </a:lvl6pPr>
            <a:lvl7pPr lvl="6">
              <a:spcBef>
                <a:spcPts val="0"/>
              </a:spcBef>
              <a:spcAft>
                <a:spcPts val="0"/>
              </a:spcAft>
              <a:buSzPts val="2400"/>
              <a:buNone/>
              <a:defRPr/>
            </a:lvl7pPr>
            <a:lvl8pPr lvl="7">
              <a:spcBef>
                <a:spcPts val="0"/>
              </a:spcBef>
              <a:spcAft>
                <a:spcPts val="0"/>
              </a:spcAft>
              <a:buSzPts val="2400"/>
              <a:buNone/>
              <a:defRPr/>
            </a:lvl8pPr>
            <a:lvl9pPr lvl="8">
              <a:spcBef>
                <a:spcPts val="0"/>
              </a:spcBef>
              <a:spcAft>
                <a:spcPts val="0"/>
              </a:spcAft>
              <a:buSzPts val="2400"/>
              <a:buNone/>
              <a:defRPr/>
            </a:lvl9pPr>
          </a:lstStyle>
          <a:p>
            <a:r>
              <a:rPr lang="en-US"/>
              <a:t>TIÊU ĐỀ CỦA SLIDE</a:t>
            </a:r>
            <a:endParaRPr/>
          </a:p>
        </p:txBody>
      </p:sp>
      <p:sp>
        <p:nvSpPr>
          <p:cNvPr id="30" name="Google Shape;30;p5"/>
          <p:cNvSpPr txBox="1">
            <a:spLocks noGrp="1"/>
          </p:cNvSpPr>
          <p:nvPr>
            <p:ph type="body" idx="1" hasCustomPrompt="1"/>
          </p:nvPr>
        </p:nvSpPr>
        <p:spPr>
          <a:xfrm>
            <a:off x="228601" y="1104900"/>
            <a:ext cx="7711440" cy="3573780"/>
          </a:xfrm>
          <a:prstGeom prst="rect">
            <a:avLst/>
          </a:prstGeom>
        </p:spPr>
        <p:txBody>
          <a:bodyPr spcFirstLastPara="1" wrap="square" lIns="91425" tIns="91425" rIns="91425" bIns="91425" anchor="t" anchorCtr="0">
            <a:noAutofit/>
          </a:bodyPr>
          <a:lstStyle>
            <a:lvl1pPr marL="63500" lvl="0" indent="0">
              <a:spcBef>
                <a:spcPts val="600"/>
              </a:spcBef>
              <a:spcAft>
                <a:spcPts val="0"/>
              </a:spcAft>
              <a:buSzPts val="2600"/>
              <a:buFont typeface="Wingdings" panose="05000000000000000000" pitchFamily="2" charset="2"/>
              <a:buNone/>
              <a:defRPr sz="2400"/>
            </a:lvl1pPr>
            <a:lvl2pPr marL="914400" lvl="1" indent="-393700">
              <a:spcBef>
                <a:spcPts val="0"/>
              </a:spcBef>
              <a:spcAft>
                <a:spcPts val="0"/>
              </a:spcAft>
              <a:buSzPts val="2600"/>
              <a:buChar char="▫"/>
              <a:defRPr/>
            </a:lvl2pPr>
            <a:lvl3pPr marL="1371600" lvl="2" indent="-393700">
              <a:spcBef>
                <a:spcPts val="0"/>
              </a:spcBef>
              <a:spcAft>
                <a:spcPts val="0"/>
              </a:spcAft>
              <a:buSzPts val="2600"/>
              <a:buChar char="▫"/>
              <a:defRPr/>
            </a:lvl3pPr>
            <a:lvl4pPr marL="1828800" lvl="3" indent="-393700">
              <a:spcBef>
                <a:spcPts val="0"/>
              </a:spcBef>
              <a:spcAft>
                <a:spcPts val="0"/>
              </a:spcAft>
              <a:buSzPts val="2600"/>
              <a:buChar char="▫"/>
              <a:defRPr/>
            </a:lvl4pPr>
            <a:lvl5pPr marL="2286000" lvl="4" indent="-393700">
              <a:spcBef>
                <a:spcPts val="0"/>
              </a:spcBef>
              <a:spcAft>
                <a:spcPts val="0"/>
              </a:spcAft>
              <a:buSzPts val="2600"/>
              <a:buChar char="○"/>
              <a:defRPr/>
            </a:lvl5pPr>
            <a:lvl6pPr marL="2743200" lvl="5" indent="-393700">
              <a:spcBef>
                <a:spcPts val="0"/>
              </a:spcBef>
              <a:spcAft>
                <a:spcPts val="0"/>
              </a:spcAft>
              <a:buSzPts val="2600"/>
              <a:buChar char="■"/>
              <a:defRPr/>
            </a:lvl6pPr>
            <a:lvl7pPr marL="3200400" lvl="6" indent="-393700">
              <a:spcBef>
                <a:spcPts val="0"/>
              </a:spcBef>
              <a:spcAft>
                <a:spcPts val="0"/>
              </a:spcAft>
              <a:buSzPts val="2600"/>
              <a:buChar char="●"/>
              <a:defRPr/>
            </a:lvl7pPr>
            <a:lvl8pPr marL="3657600" lvl="7" indent="-393700">
              <a:spcBef>
                <a:spcPts val="0"/>
              </a:spcBef>
              <a:spcAft>
                <a:spcPts val="0"/>
              </a:spcAft>
              <a:buSzPts val="2600"/>
              <a:buChar char="○"/>
              <a:defRPr/>
            </a:lvl8pPr>
            <a:lvl9pPr marL="4114800" lvl="8" indent="-393700">
              <a:spcBef>
                <a:spcPts val="0"/>
              </a:spcBef>
              <a:spcAft>
                <a:spcPts val="0"/>
              </a:spcAft>
              <a:buSzPts val="2600"/>
              <a:buChar char="■"/>
              <a:defRPr/>
            </a:lvl9pPr>
          </a:lstStyle>
          <a:p>
            <a:r>
              <a:rPr lang="en-US" sz="2400"/>
              <a:t>Nội dung của slide</a:t>
            </a:r>
            <a:endParaRPr/>
          </a:p>
        </p:txBody>
      </p:sp>
      <p:sp>
        <p:nvSpPr>
          <p:cNvPr id="32" name="Google Shape;32;p5"/>
          <p:cNvSpPr/>
          <p:nvPr/>
        </p:nvSpPr>
        <p:spPr>
          <a:xfrm>
            <a:off x="5844540" y="167640"/>
            <a:ext cx="1188720" cy="815339"/>
          </a:xfrm>
          <a:prstGeom prst="rect">
            <a:avLst/>
          </a:prstGeom>
          <a:solidFill>
            <a:srgbClr val="FFFFFF">
              <a:alpha val="526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 name="Google Shape;58;p8">
            <a:extLst>
              <a:ext uri="{FF2B5EF4-FFF2-40B4-BE49-F238E27FC236}">
                <a16:creationId xmlns:a16="http://schemas.microsoft.com/office/drawing/2014/main" id="{332F7CA8-EC40-0B82-9552-ED7E9D5A29DC}"/>
              </a:ext>
            </a:extLst>
          </p:cNvPr>
          <p:cNvSpPr txBox="1">
            <a:spLocks noGrp="1"/>
          </p:cNvSpPr>
          <p:nvPr>
            <p:ph type="sldNum" idx="4"/>
          </p:nvPr>
        </p:nvSpPr>
        <p:spPr>
          <a:xfrm>
            <a:off x="7993380" y="4318125"/>
            <a:ext cx="1150620" cy="393600"/>
          </a:xfrm>
          <a:prstGeom prst="rect">
            <a:avLst/>
          </a:prstGeom>
          <a:solidFill>
            <a:srgbClr val="FFC000"/>
          </a:solidFill>
        </p:spPr>
        <p:txBody>
          <a:bodyPr spcFirstLastPara="1" wrap="square" lIns="91425" tIns="91425" rIns="91425" bIns="91425" anchor="ctr" anchorCtr="0">
            <a:noAutofit/>
          </a:bodyPr>
          <a:lstStyle>
            <a:lvl1pPr lvl="0" algn="l">
              <a:buNone/>
              <a:defRPr b="1">
                <a:solidFill>
                  <a:srgbClr val="002060"/>
                </a:solidFill>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r>
              <a:rPr lang="en-US"/>
              <a:t>PAGE </a:t>
            </a:r>
            <a:fld id="{00000000-1234-1234-1234-123412341234}" type="slidenum">
              <a:rPr lang="en" smtClean="0"/>
              <a:pPr/>
              <a:t>‹#›</a:t>
            </a:fld>
            <a:endParaRPr/>
          </a:p>
        </p:txBody>
      </p:sp>
    </p:spTree>
    <p:extLst>
      <p:ext uri="{BB962C8B-B14F-4D97-AF65-F5344CB8AC3E}">
        <p14:creationId xmlns:p14="http://schemas.microsoft.com/office/powerpoint/2010/main" val="16398675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 3 columns" preserve="1">
  <p:cSld name="1_Title + 3 columns">
    <p:spTree>
      <p:nvGrpSpPr>
        <p:cNvPr id="1" name="Shape 50"/>
        <p:cNvGrpSpPr/>
        <p:nvPr/>
      </p:nvGrpSpPr>
      <p:grpSpPr>
        <a:xfrm>
          <a:off x="0" y="0"/>
          <a:ext cx="0" cy="0"/>
          <a:chOff x="0" y="0"/>
          <a:chExt cx="0" cy="0"/>
        </a:xfrm>
      </p:grpSpPr>
      <p:sp>
        <p:nvSpPr>
          <p:cNvPr id="53" name="Google Shape;53;p8"/>
          <p:cNvSpPr/>
          <p:nvPr/>
        </p:nvSpPr>
        <p:spPr>
          <a:xfrm>
            <a:off x="0" y="149685"/>
            <a:ext cx="7279740" cy="806700"/>
          </a:xfrm>
          <a:prstGeom prst="rect">
            <a:avLst/>
          </a:prstGeom>
          <a:solidFill>
            <a:schemeClr val="accent1"/>
          </a:solidFill>
          <a:ln>
            <a:noFill/>
          </a:ln>
          <a:effectLst>
            <a:outerShdw blurRad="214313" dist="47625" dir="5400000" algn="bl" rotWithShape="0">
              <a:srgbClr val="000000">
                <a:alpha val="2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 name="Google Shape;54;p8"/>
          <p:cNvSpPr txBox="1">
            <a:spLocks noGrp="1"/>
          </p:cNvSpPr>
          <p:nvPr>
            <p:ph type="title" hasCustomPrompt="1"/>
          </p:nvPr>
        </p:nvSpPr>
        <p:spPr>
          <a:xfrm>
            <a:off x="320040" y="149635"/>
            <a:ext cx="5791200" cy="806700"/>
          </a:xfrm>
          <a:prstGeom prst="rect">
            <a:avLst/>
          </a:prstGeom>
        </p:spPr>
        <p:txBody>
          <a:bodyPr spcFirstLastPara="1" wrap="square" lIns="91425" tIns="91425" rIns="91425" bIns="91425" anchor="ctr" anchorCtr="0">
            <a:noAutofit/>
          </a:bodyPr>
          <a:lstStyle>
            <a:lvl1pPr lvl="0" rtl="0">
              <a:spcBef>
                <a:spcPts val="0"/>
              </a:spcBef>
              <a:spcAft>
                <a:spcPts val="0"/>
              </a:spcAft>
              <a:buSzPts val="2400"/>
              <a:buNone/>
              <a:defRPr sz="2800" b="1">
                <a:solidFill>
                  <a:srgbClr val="002060"/>
                </a:solidFill>
              </a:defRPr>
            </a:lvl1pPr>
            <a:lvl2pPr lvl="1" rtl="0">
              <a:spcBef>
                <a:spcPts val="0"/>
              </a:spcBef>
              <a:spcAft>
                <a:spcPts val="0"/>
              </a:spcAft>
              <a:buSzPts val="2400"/>
              <a:buNone/>
              <a:defRPr/>
            </a:lvl2pPr>
            <a:lvl3pPr lvl="2" rtl="0">
              <a:spcBef>
                <a:spcPts val="0"/>
              </a:spcBef>
              <a:spcAft>
                <a:spcPts val="0"/>
              </a:spcAft>
              <a:buSzPts val="2400"/>
              <a:buNone/>
              <a:defRPr/>
            </a:lvl3pPr>
            <a:lvl4pPr lvl="3" rtl="0">
              <a:spcBef>
                <a:spcPts val="0"/>
              </a:spcBef>
              <a:spcAft>
                <a:spcPts val="0"/>
              </a:spcAft>
              <a:buSzPts val="2400"/>
              <a:buNone/>
              <a:defRPr/>
            </a:lvl4pPr>
            <a:lvl5pPr lvl="4" rtl="0">
              <a:spcBef>
                <a:spcPts val="0"/>
              </a:spcBef>
              <a:spcAft>
                <a:spcPts val="0"/>
              </a:spcAft>
              <a:buSzPts val="2400"/>
              <a:buNone/>
              <a:defRPr/>
            </a:lvl5pPr>
            <a:lvl6pPr lvl="5" rtl="0">
              <a:spcBef>
                <a:spcPts val="0"/>
              </a:spcBef>
              <a:spcAft>
                <a:spcPts val="0"/>
              </a:spcAft>
              <a:buSzPts val="2400"/>
              <a:buNone/>
              <a:defRPr/>
            </a:lvl6pPr>
            <a:lvl7pPr lvl="6" rtl="0">
              <a:spcBef>
                <a:spcPts val="0"/>
              </a:spcBef>
              <a:spcAft>
                <a:spcPts val="0"/>
              </a:spcAft>
              <a:buSzPts val="2400"/>
              <a:buNone/>
              <a:defRPr/>
            </a:lvl7pPr>
            <a:lvl8pPr lvl="7" rtl="0">
              <a:spcBef>
                <a:spcPts val="0"/>
              </a:spcBef>
              <a:spcAft>
                <a:spcPts val="0"/>
              </a:spcAft>
              <a:buSzPts val="2400"/>
              <a:buNone/>
              <a:defRPr/>
            </a:lvl8pPr>
            <a:lvl9pPr lvl="8" rtl="0">
              <a:spcBef>
                <a:spcPts val="0"/>
              </a:spcBef>
              <a:spcAft>
                <a:spcPts val="0"/>
              </a:spcAft>
              <a:buSzPts val="2400"/>
              <a:buNone/>
              <a:defRPr/>
            </a:lvl9pPr>
          </a:lstStyle>
          <a:p>
            <a:r>
              <a:rPr lang="en-US"/>
              <a:t>TIÊU ĐỀ CỦA SLIDE</a:t>
            </a:r>
            <a:endParaRPr/>
          </a:p>
        </p:txBody>
      </p:sp>
      <p:sp>
        <p:nvSpPr>
          <p:cNvPr id="55" name="Google Shape;55;p8"/>
          <p:cNvSpPr txBox="1">
            <a:spLocks noGrp="1"/>
          </p:cNvSpPr>
          <p:nvPr>
            <p:ph type="body" idx="1"/>
          </p:nvPr>
        </p:nvSpPr>
        <p:spPr>
          <a:xfrm>
            <a:off x="508615" y="1184725"/>
            <a:ext cx="2317500" cy="3374700"/>
          </a:xfrm>
          <a:prstGeom prst="rect">
            <a:avLst/>
          </a:prstGeom>
        </p:spPr>
        <p:txBody>
          <a:bodyPr spcFirstLastPara="1" wrap="square" lIns="91425" tIns="91425" rIns="91425" bIns="91425" anchor="t" anchorCtr="0">
            <a:noAutofit/>
          </a:bodyPr>
          <a:lstStyle>
            <a:lvl1pPr marL="457200" lvl="0" indent="-342900" rtl="0">
              <a:spcBef>
                <a:spcPts val="600"/>
              </a:spcBef>
              <a:spcAft>
                <a:spcPts val="0"/>
              </a:spcAft>
              <a:buSzPts val="1800"/>
              <a:buChar char="▪"/>
              <a:defRPr sz="1800"/>
            </a:lvl1pPr>
            <a:lvl2pPr marL="914400" lvl="1" indent="-342900" rtl="0">
              <a:spcBef>
                <a:spcPts val="0"/>
              </a:spcBef>
              <a:spcAft>
                <a:spcPts val="0"/>
              </a:spcAft>
              <a:buSzPts val="1800"/>
              <a:buChar char="▫"/>
              <a:defRPr sz="1800"/>
            </a:lvl2pPr>
            <a:lvl3pPr marL="1371600" lvl="2" indent="-342900" rtl="0">
              <a:spcBef>
                <a:spcPts val="0"/>
              </a:spcBef>
              <a:spcAft>
                <a:spcPts val="0"/>
              </a:spcAft>
              <a:buSzPts val="1800"/>
              <a:buChar char="▫"/>
              <a:defRPr sz="1800"/>
            </a:lvl3pPr>
            <a:lvl4pPr marL="1828800" lvl="3" indent="-342900" rtl="0">
              <a:spcBef>
                <a:spcPts val="0"/>
              </a:spcBef>
              <a:spcAft>
                <a:spcPts val="0"/>
              </a:spcAft>
              <a:buSzPts val="1800"/>
              <a:buChar char="▫"/>
              <a:defRPr sz="1800"/>
            </a:lvl4pPr>
            <a:lvl5pPr marL="2286000" lvl="4" indent="-342900" rtl="0">
              <a:spcBef>
                <a:spcPts val="0"/>
              </a:spcBef>
              <a:spcAft>
                <a:spcPts val="0"/>
              </a:spcAft>
              <a:buSzPts val="1800"/>
              <a:buChar char="○"/>
              <a:defRPr sz="1800"/>
            </a:lvl5pPr>
            <a:lvl6pPr marL="2743200" lvl="5" indent="-342900" rtl="0">
              <a:spcBef>
                <a:spcPts val="0"/>
              </a:spcBef>
              <a:spcAft>
                <a:spcPts val="0"/>
              </a:spcAft>
              <a:buSzPts val="1800"/>
              <a:buChar char="■"/>
              <a:defRPr sz="1800"/>
            </a:lvl6pPr>
            <a:lvl7pPr marL="3200400" lvl="6" indent="-342900" rtl="0">
              <a:spcBef>
                <a:spcPts val="0"/>
              </a:spcBef>
              <a:spcAft>
                <a:spcPts val="0"/>
              </a:spcAft>
              <a:buSzPts val="1800"/>
              <a:buChar char="●"/>
              <a:defRPr sz="1800"/>
            </a:lvl7pPr>
            <a:lvl8pPr marL="3657600" lvl="7" indent="-342900" rtl="0">
              <a:spcBef>
                <a:spcPts val="0"/>
              </a:spcBef>
              <a:spcAft>
                <a:spcPts val="0"/>
              </a:spcAft>
              <a:buSzPts val="1800"/>
              <a:buChar char="○"/>
              <a:defRPr sz="1800"/>
            </a:lvl8pPr>
            <a:lvl9pPr marL="4114800" lvl="8" indent="-342900" rtl="0">
              <a:spcBef>
                <a:spcPts val="0"/>
              </a:spcBef>
              <a:spcAft>
                <a:spcPts val="0"/>
              </a:spcAft>
              <a:buSzPts val="1800"/>
              <a:buChar char="■"/>
              <a:defRPr sz="1800"/>
            </a:lvl9pPr>
          </a:lstStyle>
          <a:p>
            <a:endParaRPr/>
          </a:p>
        </p:txBody>
      </p:sp>
      <p:sp>
        <p:nvSpPr>
          <p:cNvPr id="56" name="Google Shape;56;p8"/>
          <p:cNvSpPr txBox="1">
            <a:spLocks noGrp="1"/>
          </p:cNvSpPr>
          <p:nvPr>
            <p:ph type="body" idx="2"/>
          </p:nvPr>
        </p:nvSpPr>
        <p:spPr>
          <a:xfrm>
            <a:off x="2998305" y="1177105"/>
            <a:ext cx="2317500" cy="3374700"/>
          </a:xfrm>
          <a:prstGeom prst="rect">
            <a:avLst/>
          </a:prstGeom>
        </p:spPr>
        <p:txBody>
          <a:bodyPr spcFirstLastPara="1" wrap="square" lIns="91425" tIns="91425" rIns="91425" bIns="91425" anchor="t" anchorCtr="0">
            <a:noAutofit/>
          </a:bodyPr>
          <a:lstStyle>
            <a:lvl1pPr marL="457200" lvl="0" indent="-342900" rtl="0">
              <a:spcBef>
                <a:spcPts val="600"/>
              </a:spcBef>
              <a:spcAft>
                <a:spcPts val="0"/>
              </a:spcAft>
              <a:buSzPts val="1800"/>
              <a:buChar char="▪"/>
              <a:defRPr sz="1800"/>
            </a:lvl1pPr>
            <a:lvl2pPr marL="914400" lvl="1" indent="-342900" rtl="0">
              <a:spcBef>
                <a:spcPts val="0"/>
              </a:spcBef>
              <a:spcAft>
                <a:spcPts val="0"/>
              </a:spcAft>
              <a:buSzPts val="1800"/>
              <a:buChar char="▫"/>
              <a:defRPr sz="1800"/>
            </a:lvl2pPr>
            <a:lvl3pPr marL="1371600" lvl="2" indent="-342900" rtl="0">
              <a:spcBef>
                <a:spcPts val="0"/>
              </a:spcBef>
              <a:spcAft>
                <a:spcPts val="0"/>
              </a:spcAft>
              <a:buSzPts val="1800"/>
              <a:buChar char="▫"/>
              <a:defRPr sz="1800"/>
            </a:lvl3pPr>
            <a:lvl4pPr marL="1828800" lvl="3" indent="-342900" rtl="0">
              <a:spcBef>
                <a:spcPts val="0"/>
              </a:spcBef>
              <a:spcAft>
                <a:spcPts val="0"/>
              </a:spcAft>
              <a:buSzPts val="1800"/>
              <a:buChar char="▫"/>
              <a:defRPr sz="1800"/>
            </a:lvl4pPr>
            <a:lvl5pPr marL="2286000" lvl="4" indent="-342900" rtl="0">
              <a:spcBef>
                <a:spcPts val="0"/>
              </a:spcBef>
              <a:spcAft>
                <a:spcPts val="0"/>
              </a:spcAft>
              <a:buSzPts val="1800"/>
              <a:buChar char="○"/>
              <a:defRPr sz="1800"/>
            </a:lvl5pPr>
            <a:lvl6pPr marL="2743200" lvl="5" indent="-342900" rtl="0">
              <a:spcBef>
                <a:spcPts val="0"/>
              </a:spcBef>
              <a:spcAft>
                <a:spcPts val="0"/>
              </a:spcAft>
              <a:buSzPts val="1800"/>
              <a:buChar char="■"/>
              <a:defRPr sz="1800"/>
            </a:lvl6pPr>
            <a:lvl7pPr marL="3200400" lvl="6" indent="-342900" rtl="0">
              <a:spcBef>
                <a:spcPts val="0"/>
              </a:spcBef>
              <a:spcAft>
                <a:spcPts val="0"/>
              </a:spcAft>
              <a:buSzPts val="1800"/>
              <a:buChar char="●"/>
              <a:defRPr sz="1800"/>
            </a:lvl7pPr>
            <a:lvl8pPr marL="3657600" lvl="7" indent="-342900" rtl="0">
              <a:spcBef>
                <a:spcPts val="0"/>
              </a:spcBef>
              <a:spcAft>
                <a:spcPts val="0"/>
              </a:spcAft>
              <a:buSzPts val="1800"/>
              <a:buChar char="○"/>
              <a:defRPr sz="1800"/>
            </a:lvl8pPr>
            <a:lvl9pPr marL="4114800" lvl="8" indent="-342900" rtl="0">
              <a:spcBef>
                <a:spcPts val="0"/>
              </a:spcBef>
              <a:spcAft>
                <a:spcPts val="0"/>
              </a:spcAft>
              <a:buSzPts val="1800"/>
              <a:buChar char="■"/>
              <a:defRPr sz="1800"/>
            </a:lvl9pPr>
          </a:lstStyle>
          <a:p>
            <a:endParaRPr/>
          </a:p>
        </p:txBody>
      </p:sp>
      <p:sp>
        <p:nvSpPr>
          <p:cNvPr id="57" name="Google Shape;57;p8"/>
          <p:cNvSpPr txBox="1">
            <a:spLocks noGrp="1"/>
          </p:cNvSpPr>
          <p:nvPr>
            <p:ph type="body" idx="3"/>
          </p:nvPr>
        </p:nvSpPr>
        <p:spPr>
          <a:xfrm>
            <a:off x="5548954" y="1169485"/>
            <a:ext cx="2317500" cy="3374700"/>
          </a:xfrm>
          <a:prstGeom prst="rect">
            <a:avLst/>
          </a:prstGeom>
        </p:spPr>
        <p:txBody>
          <a:bodyPr spcFirstLastPara="1" wrap="square" lIns="91425" tIns="91425" rIns="91425" bIns="91425" anchor="t" anchorCtr="0">
            <a:noAutofit/>
          </a:bodyPr>
          <a:lstStyle>
            <a:lvl1pPr marL="457200" lvl="0" indent="-342900" rtl="0">
              <a:spcBef>
                <a:spcPts val="600"/>
              </a:spcBef>
              <a:spcAft>
                <a:spcPts val="0"/>
              </a:spcAft>
              <a:buSzPts val="1800"/>
              <a:buChar char="▪"/>
              <a:defRPr sz="1800"/>
            </a:lvl1pPr>
            <a:lvl2pPr marL="914400" lvl="1" indent="-342900" rtl="0">
              <a:spcBef>
                <a:spcPts val="0"/>
              </a:spcBef>
              <a:spcAft>
                <a:spcPts val="0"/>
              </a:spcAft>
              <a:buSzPts val="1800"/>
              <a:buChar char="▫"/>
              <a:defRPr sz="1800"/>
            </a:lvl2pPr>
            <a:lvl3pPr marL="1371600" lvl="2" indent="-342900" rtl="0">
              <a:spcBef>
                <a:spcPts val="0"/>
              </a:spcBef>
              <a:spcAft>
                <a:spcPts val="0"/>
              </a:spcAft>
              <a:buSzPts val="1800"/>
              <a:buChar char="▫"/>
              <a:defRPr sz="1800"/>
            </a:lvl3pPr>
            <a:lvl4pPr marL="1828800" lvl="3" indent="-342900" rtl="0">
              <a:spcBef>
                <a:spcPts val="0"/>
              </a:spcBef>
              <a:spcAft>
                <a:spcPts val="0"/>
              </a:spcAft>
              <a:buSzPts val="1800"/>
              <a:buChar char="▫"/>
              <a:defRPr sz="1800"/>
            </a:lvl4pPr>
            <a:lvl5pPr marL="2286000" lvl="4" indent="-342900" rtl="0">
              <a:spcBef>
                <a:spcPts val="0"/>
              </a:spcBef>
              <a:spcAft>
                <a:spcPts val="0"/>
              </a:spcAft>
              <a:buSzPts val="1800"/>
              <a:buChar char="○"/>
              <a:defRPr sz="1800"/>
            </a:lvl5pPr>
            <a:lvl6pPr marL="2743200" lvl="5" indent="-342900" rtl="0">
              <a:spcBef>
                <a:spcPts val="0"/>
              </a:spcBef>
              <a:spcAft>
                <a:spcPts val="0"/>
              </a:spcAft>
              <a:buSzPts val="1800"/>
              <a:buChar char="■"/>
              <a:defRPr sz="1800"/>
            </a:lvl6pPr>
            <a:lvl7pPr marL="3200400" lvl="6" indent="-342900" rtl="0">
              <a:spcBef>
                <a:spcPts val="0"/>
              </a:spcBef>
              <a:spcAft>
                <a:spcPts val="0"/>
              </a:spcAft>
              <a:buSzPts val="1800"/>
              <a:buChar char="●"/>
              <a:defRPr sz="1800"/>
            </a:lvl7pPr>
            <a:lvl8pPr marL="3657600" lvl="7" indent="-342900" rtl="0">
              <a:spcBef>
                <a:spcPts val="0"/>
              </a:spcBef>
              <a:spcAft>
                <a:spcPts val="0"/>
              </a:spcAft>
              <a:buSzPts val="1800"/>
              <a:buChar char="○"/>
              <a:defRPr sz="1800"/>
            </a:lvl8pPr>
            <a:lvl9pPr marL="4114800" lvl="8" indent="-342900" rtl="0">
              <a:spcBef>
                <a:spcPts val="0"/>
              </a:spcBef>
              <a:spcAft>
                <a:spcPts val="0"/>
              </a:spcAft>
              <a:buSzPts val="1800"/>
              <a:buChar char="■"/>
              <a:defRPr sz="1800"/>
            </a:lvl9pPr>
          </a:lstStyle>
          <a:p>
            <a:endParaRPr/>
          </a:p>
        </p:txBody>
      </p:sp>
      <p:sp>
        <p:nvSpPr>
          <p:cNvPr id="59" name="Google Shape;59;p8"/>
          <p:cNvSpPr/>
          <p:nvPr/>
        </p:nvSpPr>
        <p:spPr>
          <a:xfrm>
            <a:off x="6111240" y="149585"/>
            <a:ext cx="1168550" cy="802915"/>
          </a:xfrm>
          <a:prstGeom prst="rect">
            <a:avLst/>
          </a:prstGeom>
          <a:solidFill>
            <a:srgbClr val="FFFFFF">
              <a:alpha val="5269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 name="Google Shape;58;p8">
            <a:extLst>
              <a:ext uri="{FF2B5EF4-FFF2-40B4-BE49-F238E27FC236}">
                <a16:creationId xmlns:a16="http://schemas.microsoft.com/office/drawing/2014/main" id="{A51B2B80-10E2-3A3B-FD93-DA1283F7CF1F}"/>
              </a:ext>
            </a:extLst>
          </p:cNvPr>
          <p:cNvSpPr txBox="1">
            <a:spLocks noGrp="1"/>
          </p:cNvSpPr>
          <p:nvPr>
            <p:ph type="sldNum" idx="4"/>
          </p:nvPr>
        </p:nvSpPr>
        <p:spPr>
          <a:xfrm>
            <a:off x="7993380" y="4318125"/>
            <a:ext cx="1150620" cy="393600"/>
          </a:xfrm>
          <a:prstGeom prst="rect">
            <a:avLst/>
          </a:prstGeom>
          <a:solidFill>
            <a:srgbClr val="FFC000"/>
          </a:solidFill>
        </p:spPr>
        <p:txBody>
          <a:bodyPr spcFirstLastPara="1" wrap="square" lIns="91425" tIns="91425" rIns="91425" bIns="91425" anchor="ctr" anchorCtr="0">
            <a:noAutofit/>
          </a:bodyPr>
          <a:lstStyle>
            <a:lvl1pPr lvl="0" algn="l">
              <a:buNone/>
              <a:defRPr b="1">
                <a:solidFill>
                  <a:srgbClr val="002060"/>
                </a:solidFill>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r>
              <a:rPr lang="en-US"/>
              <a:t>PAGE </a:t>
            </a:r>
            <a:fld id="{00000000-1234-1234-1234-123412341234}" type="slidenum">
              <a:rPr lang="en" smtClean="0"/>
              <a:pPr/>
              <a:t>‹#›</a:t>
            </a:fld>
            <a:endParaRPr/>
          </a:p>
        </p:txBody>
      </p:sp>
    </p:spTree>
    <p:extLst>
      <p:ext uri="{BB962C8B-B14F-4D97-AF65-F5344CB8AC3E}">
        <p14:creationId xmlns:p14="http://schemas.microsoft.com/office/powerpoint/2010/main" val="8046764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 1 column half slide" preserve="1" userDrawn="1">
  <p:cSld name="1_Title + 1 column half slide">
    <p:spTree>
      <p:nvGrpSpPr>
        <p:cNvPr id="1" name="Shape 33"/>
        <p:cNvGrpSpPr/>
        <p:nvPr/>
      </p:nvGrpSpPr>
      <p:grpSpPr>
        <a:xfrm>
          <a:off x="0" y="0"/>
          <a:ext cx="0" cy="0"/>
          <a:chOff x="0" y="0"/>
          <a:chExt cx="0" cy="0"/>
        </a:xfrm>
      </p:grpSpPr>
    </p:spTree>
    <p:extLst>
      <p:ext uri="{BB962C8B-B14F-4D97-AF65-F5344CB8AC3E}">
        <p14:creationId xmlns:p14="http://schemas.microsoft.com/office/powerpoint/2010/main" val="307435009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microsoft.com/office/2007/relationships/hdphoto" Target="../media/hdphoto1.wdp"/><Relationship Id="rId5" Type="http://schemas.openxmlformats.org/officeDocument/2006/relationships/image" Target="../media/image1.pn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
    <p:bg>
      <p:bgPr>
        <a:solidFill>
          <a:srgbClr val="D81618"/>
        </a:solidFill>
        <a:effectLst/>
      </p:bgPr>
    </p:bg>
    <p:spTree>
      <p:nvGrpSpPr>
        <p:cNvPr id="1" name="Shape 5"/>
        <p:cNvGrpSpPr/>
        <p:nvPr/>
      </p:nvGrpSpPr>
      <p:grpSpPr>
        <a:xfrm>
          <a:off x="0" y="0"/>
          <a:ext cx="0" cy="0"/>
          <a:chOff x="0" y="0"/>
          <a:chExt cx="0" cy="0"/>
        </a:xfrm>
      </p:grpSpPr>
      <p:sp>
        <p:nvSpPr>
          <p:cNvPr id="13" name="Rectangle 12">
            <a:extLst>
              <a:ext uri="{FF2B5EF4-FFF2-40B4-BE49-F238E27FC236}">
                <a16:creationId xmlns:a16="http://schemas.microsoft.com/office/drawing/2014/main" id="{D7D3AEEA-427A-0DAD-FCAC-EB084520DFEA}"/>
              </a:ext>
            </a:extLst>
          </p:cNvPr>
          <p:cNvSpPr/>
          <p:nvPr userDrawn="1"/>
        </p:nvSpPr>
        <p:spPr>
          <a:xfrm>
            <a:off x="53340" y="7620"/>
            <a:ext cx="9075420" cy="4754880"/>
          </a:xfrm>
          <a:prstGeom prst="rect">
            <a:avLst/>
          </a:prstGeom>
          <a:solidFill>
            <a:schemeClr val="bg1"/>
          </a:solidFill>
          <a:ln w="41275">
            <a:solidFill>
              <a:srgbClr val="F5992D"/>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30" name="Picture 6" descr="GIỚI THIỆU CHUNG">
            <a:extLst>
              <a:ext uri="{FF2B5EF4-FFF2-40B4-BE49-F238E27FC236}">
                <a16:creationId xmlns:a16="http://schemas.microsoft.com/office/drawing/2014/main" id="{A9A4AEB1-F843-D2E1-7960-F161DEE37E5B}"/>
              </a:ext>
            </a:extLst>
          </p:cNvPr>
          <p:cNvPicPr>
            <a:picLocks noChangeAspect="1" noChangeArrowheads="1"/>
          </p:cNvPicPr>
          <p:nvPr userDrawn="1"/>
        </p:nvPicPr>
        <p:blipFill>
          <a:blip r:embed="rId5">
            <a:extLst>
              <a:ext uri="{BEBA8EAE-BF5A-486C-A8C5-ECC9F3942E4B}">
                <a14:imgProps xmlns:a14="http://schemas.microsoft.com/office/drawing/2010/main">
                  <a14:imgLayer r:embed="rId6">
                    <a14:imgEffect>
                      <a14:brightnessContrast contrast="40000"/>
                    </a14:imgEffect>
                  </a14:imgLayer>
                </a14:imgProps>
              </a:ext>
              <a:ext uri="{28A0092B-C50C-407E-A947-70E740481C1C}">
                <a14:useLocalDpi xmlns:a14="http://schemas.microsoft.com/office/drawing/2010/main" val="0"/>
              </a:ext>
            </a:extLst>
          </a:blip>
          <a:srcRect/>
          <a:stretch>
            <a:fillRect/>
          </a:stretch>
        </p:blipFill>
        <p:spPr bwMode="auto">
          <a:xfrm>
            <a:off x="7390280" y="30480"/>
            <a:ext cx="1715620" cy="640080"/>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3">
            <a:extLst>
              <a:ext uri="{FF2B5EF4-FFF2-40B4-BE49-F238E27FC236}">
                <a16:creationId xmlns:a16="http://schemas.microsoft.com/office/drawing/2014/main" id="{983E8233-99E5-EE10-AD4B-7AC064F7B7BC}"/>
              </a:ext>
            </a:extLst>
          </p:cNvPr>
          <p:cNvSpPr txBox="1"/>
          <p:nvPr userDrawn="1"/>
        </p:nvSpPr>
        <p:spPr>
          <a:xfrm>
            <a:off x="0" y="4812863"/>
            <a:ext cx="2497800" cy="307777"/>
          </a:xfrm>
          <a:prstGeom prst="rect">
            <a:avLst/>
          </a:prstGeom>
          <a:noFill/>
        </p:spPr>
        <p:txBody>
          <a:bodyPr wrap="none" rtlCol="0">
            <a:spAutoFit/>
          </a:bodyPr>
          <a:lstStyle/>
          <a:p>
            <a:r>
              <a:rPr lang="en-US" b="1">
                <a:solidFill>
                  <a:schemeClr val="bg1"/>
                </a:solidFill>
              </a:rPr>
              <a:t>KHOA LÝ LUẬN CHÍNH TRỊ</a:t>
            </a:r>
          </a:p>
        </p:txBody>
      </p:sp>
      <p:sp>
        <p:nvSpPr>
          <p:cNvPr id="17" name="TextBox 16">
            <a:extLst>
              <a:ext uri="{FF2B5EF4-FFF2-40B4-BE49-F238E27FC236}">
                <a16:creationId xmlns:a16="http://schemas.microsoft.com/office/drawing/2014/main" id="{D62D21E5-D8E0-81A9-E0CA-B8C4A0A74279}"/>
              </a:ext>
            </a:extLst>
          </p:cNvPr>
          <p:cNvSpPr txBox="1"/>
          <p:nvPr userDrawn="1"/>
        </p:nvSpPr>
        <p:spPr>
          <a:xfrm>
            <a:off x="4562475" y="4810542"/>
            <a:ext cx="4583430" cy="307777"/>
          </a:xfrm>
          <a:prstGeom prst="rect">
            <a:avLst/>
          </a:prstGeom>
          <a:noFill/>
        </p:spPr>
        <p:txBody>
          <a:bodyPr wrap="square">
            <a:spAutoFit/>
          </a:bodyPr>
          <a:lstStyle/>
          <a:p>
            <a:r>
              <a:rPr lang="en-US">
                <a:solidFill>
                  <a:srgbClr val="FFC000"/>
                </a:solidFill>
              </a:rPr>
              <a:t>NHÂN VĂN - SÁNG TẠO - PHÁT TRIỂN - BỀN VỮNG</a:t>
            </a:r>
          </a:p>
        </p:txBody>
      </p:sp>
      <p:sp>
        <p:nvSpPr>
          <p:cNvPr id="19" name="Google Shape;58;p8">
            <a:extLst>
              <a:ext uri="{FF2B5EF4-FFF2-40B4-BE49-F238E27FC236}">
                <a16:creationId xmlns:a16="http://schemas.microsoft.com/office/drawing/2014/main" id="{9F4F07F5-7F80-3701-967C-382F54AFAA5A}"/>
              </a:ext>
            </a:extLst>
          </p:cNvPr>
          <p:cNvSpPr txBox="1">
            <a:spLocks noGrp="1"/>
          </p:cNvSpPr>
          <p:nvPr>
            <p:ph type="sldNum" idx="4"/>
          </p:nvPr>
        </p:nvSpPr>
        <p:spPr>
          <a:xfrm>
            <a:off x="7993380" y="4318125"/>
            <a:ext cx="1150620" cy="393600"/>
          </a:xfrm>
          <a:prstGeom prst="rect">
            <a:avLst/>
          </a:prstGeom>
          <a:solidFill>
            <a:srgbClr val="FFC000"/>
          </a:solidFill>
        </p:spPr>
        <p:txBody>
          <a:bodyPr spcFirstLastPara="1" wrap="square" lIns="91425" tIns="91425" rIns="91425" bIns="91425" anchor="ctr" anchorCtr="0">
            <a:noAutofit/>
          </a:bodyPr>
          <a:lstStyle>
            <a:lvl1pPr lvl="0" algn="l">
              <a:buNone/>
              <a:defRPr b="1">
                <a:solidFill>
                  <a:srgbClr val="002060"/>
                </a:solidFill>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r>
              <a:rPr lang="en-US"/>
              <a:t>PAGE </a:t>
            </a:r>
            <a:fld id="{00000000-1234-1234-1234-123412341234}" type="slidenum">
              <a:rPr lang="en" smtClean="0"/>
              <a:pPr/>
              <a:t>‹#›</a:t>
            </a:fld>
            <a:endParaRPr/>
          </a:p>
        </p:txBody>
      </p:sp>
      <p:sp>
        <p:nvSpPr>
          <p:cNvPr id="2" name="Title Placeholder 1"/>
          <p:cNvSpPr>
            <a:spLocks noGrp="1"/>
          </p:cNvSpPr>
          <p:nvPr>
            <p:ph type="title"/>
          </p:nvPr>
        </p:nvSpPr>
        <p:spPr>
          <a:xfrm>
            <a:off x="628650" y="274638"/>
            <a:ext cx="7886700" cy="993775"/>
          </a:xfrm>
          <a:prstGeom prst="rect">
            <a:avLst/>
          </a:prstGeom>
        </p:spPr>
        <p:txBody>
          <a:bodyPr vert="horz" lIns="91440" tIns="45720" rIns="91440" bIns="45720" rtlCol="0" anchor="ctr">
            <a:normAutofit/>
          </a:bodyPr>
          <a:lstStyle/>
          <a:p>
            <a:r>
              <a:rPr lang="en-US"/>
              <a:t>Click to edit Master title style</a:t>
            </a:r>
          </a:p>
        </p:txBody>
      </p:sp>
    </p:spTree>
  </p:cSld>
  <p:clrMap bg1="lt1" tx1="dk1" bg2="lt2" tx2="dk2" accent1="accent1" accent2="accent2" accent3="accent3" accent4="accent4" accent5="accent5" accent6="accent6" hlink="hlink" folHlink="folHlink"/>
  <p:sldLayoutIdLst>
    <p:sldLayoutId id="2147483664" r:id="rId1"/>
    <p:sldLayoutId id="2147483662" r:id="rId2"/>
    <p:sldLayoutId id="2147483665" r:id="rId3"/>
  </p:sldLayoutIdLst>
  <p:transition>
    <p:fade thruBlk="1"/>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L="63500" marR="0" lvl="0" indent="0" algn="l" rtl="0">
        <a:lnSpc>
          <a:spcPct val="100000"/>
        </a:lnSpc>
        <a:spcBef>
          <a:spcPts val="0"/>
        </a:spcBef>
        <a:spcAft>
          <a:spcPts val="0"/>
        </a:spcAft>
        <a:buClr>
          <a:srgbClr val="000000"/>
        </a:buClr>
        <a:buFont typeface="Arial"/>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mailto:lethimaihuong@lttc.edu.vn" TargetMode="Externa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4E456B-34B4-56FC-32E6-9962D86822F4}"/>
              </a:ext>
            </a:extLst>
          </p:cNvPr>
          <p:cNvSpPr>
            <a:spLocks noGrp="1"/>
          </p:cNvSpPr>
          <p:nvPr>
            <p:ph type="title"/>
          </p:nvPr>
        </p:nvSpPr>
        <p:spPr/>
        <p:txBody>
          <a:bodyPr/>
          <a:lstStyle/>
          <a:p>
            <a:r>
              <a:rPr lang="en-US" dirty="0"/>
              <a:t>MÔN GIÁO DỤC CHÍNH TRỊ</a:t>
            </a:r>
          </a:p>
        </p:txBody>
      </p:sp>
      <p:sp>
        <p:nvSpPr>
          <p:cNvPr id="5" name="TextBox 4">
            <a:extLst>
              <a:ext uri="{FF2B5EF4-FFF2-40B4-BE49-F238E27FC236}">
                <a16:creationId xmlns:a16="http://schemas.microsoft.com/office/drawing/2014/main" id="{09C0DEDB-1784-4AD8-B130-2DB1A5D8F136}"/>
              </a:ext>
            </a:extLst>
          </p:cNvPr>
          <p:cNvSpPr txBox="1"/>
          <p:nvPr/>
        </p:nvSpPr>
        <p:spPr>
          <a:xfrm>
            <a:off x="5330051" y="3609305"/>
            <a:ext cx="3711810" cy="923330"/>
          </a:xfrm>
          <a:prstGeom prst="rect">
            <a:avLst/>
          </a:prstGeom>
          <a:noFill/>
        </p:spPr>
        <p:txBody>
          <a:bodyPr wrap="square" rtlCol="0">
            <a:spAutoFit/>
          </a:bodyPr>
          <a:lstStyle/>
          <a:p>
            <a:r>
              <a:rPr lang="en-US" sz="1800" b="1" dirty="0">
                <a:latin typeface="Times New Roman" panose="02020603050405020304" pitchFamily="18" charset="0"/>
                <a:cs typeface="Times New Roman" panose="02020603050405020304" pitchFamily="18" charset="0"/>
              </a:rPr>
              <a:t>GV: </a:t>
            </a:r>
            <a:r>
              <a:rPr lang="en-US" sz="1800" b="1" dirty="0" err="1">
                <a:latin typeface="Times New Roman" panose="02020603050405020304" pitchFamily="18" charset="0"/>
                <a:cs typeface="Times New Roman" panose="02020603050405020304" pitchFamily="18" charset="0"/>
              </a:rPr>
              <a:t>Cô</a:t>
            </a:r>
            <a:r>
              <a:rPr lang="en-US" sz="1800" b="1" dirty="0">
                <a:latin typeface="Times New Roman" panose="02020603050405020304" pitchFamily="18" charset="0"/>
                <a:cs typeface="Times New Roman" panose="02020603050405020304" pitchFamily="18" charset="0"/>
              </a:rPr>
              <a:t> LÊ THỊ MAI HƯỜNG</a:t>
            </a:r>
          </a:p>
          <a:p>
            <a:r>
              <a:rPr lang="en-US" sz="1800" b="1" dirty="0">
                <a:latin typeface="Times New Roman" panose="02020603050405020304" pitchFamily="18" charset="0"/>
                <a:cs typeface="Times New Roman" panose="02020603050405020304" pitchFamily="18" charset="0"/>
              </a:rPr>
              <a:t>Email: </a:t>
            </a:r>
            <a:r>
              <a:rPr lang="en-US" sz="1800" b="1" dirty="0">
                <a:latin typeface="Times New Roman" panose="02020603050405020304" pitchFamily="18" charset="0"/>
                <a:cs typeface="Times New Roman" panose="02020603050405020304" pitchFamily="18" charset="0"/>
                <a:hlinkClick r:id="rId2"/>
              </a:rPr>
              <a:t>lethimaihuong@lttc.edu.vn</a:t>
            </a:r>
            <a:endParaRPr lang="en-US" sz="1800" b="1" dirty="0">
              <a:latin typeface="Times New Roman" panose="02020603050405020304" pitchFamily="18" charset="0"/>
              <a:cs typeface="Times New Roman" panose="02020603050405020304" pitchFamily="18" charset="0"/>
            </a:endParaRPr>
          </a:p>
          <a:p>
            <a:r>
              <a:rPr lang="en-US" sz="1800" b="1" dirty="0" err="1">
                <a:latin typeface="Times New Roman" panose="02020603050405020304" pitchFamily="18" charset="0"/>
                <a:cs typeface="Times New Roman" panose="02020603050405020304" pitchFamily="18" charset="0"/>
              </a:rPr>
              <a:t>Điện</a:t>
            </a:r>
            <a:r>
              <a:rPr lang="en-US" sz="1800" b="1" dirty="0">
                <a:latin typeface="Times New Roman" panose="02020603050405020304" pitchFamily="18" charset="0"/>
                <a:cs typeface="Times New Roman" panose="02020603050405020304" pitchFamily="18" charset="0"/>
              </a:rPr>
              <a:t> </a:t>
            </a:r>
            <a:r>
              <a:rPr lang="en-US" sz="1800" b="1" dirty="0" err="1">
                <a:latin typeface="Times New Roman" panose="02020603050405020304" pitchFamily="18" charset="0"/>
                <a:cs typeface="Times New Roman" panose="02020603050405020304" pitchFamily="18" charset="0"/>
              </a:rPr>
              <a:t>thoại</a:t>
            </a:r>
            <a:r>
              <a:rPr lang="en-US" sz="1800" b="1" dirty="0">
                <a:latin typeface="Times New Roman" panose="02020603050405020304" pitchFamily="18" charset="0"/>
                <a:cs typeface="Times New Roman" panose="02020603050405020304" pitchFamily="18" charset="0"/>
              </a:rPr>
              <a:t>: 0932187118 </a:t>
            </a:r>
          </a:p>
        </p:txBody>
      </p:sp>
    </p:spTree>
    <p:extLst>
      <p:ext uri="{BB962C8B-B14F-4D97-AF65-F5344CB8AC3E}">
        <p14:creationId xmlns:p14="http://schemas.microsoft.com/office/powerpoint/2010/main" val="418193410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4E456B-34B4-56FC-32E6-9962D86822F4}"/>
              </a:ext>
            </a:extLst>
          </p:cNvPr>
          <p:cNvSpPr>
            <a:spLocks noGrp="1"/>
          </p:cNvSpPr>
          <p:nvPr>
            <p:ph type="title"/>
          </p:nvPr>
        </p:nvSpPr>
        <p:spPr>
          <a:xfrm>
            <a:off x="320040" y="168587"/>
            <a:ext cx="5791200" cy="806700"/>
          </a:xfrm>
        </p:spPr>
        <p:txBody>
          <a:bodyPr/>
          <a:lstStyle/>
          <a:p>
            <a:br>
              <a:rPr lang="it-IT" dirty="0"/>
            </a:br>
            <a:r>
              <a:rPr lang="it-IT" dirty="0"/>
              <a:t>BÀI MỞ ĐẦU</a:t>
            </a:r>
            <a:br>
              <a:rPr lang="en-US" dirty="0"/>
            </a:br>
            <a:endParaRPr lang="en-US" dirty="0"/>
          </a:p>
        </p:txBody>
      </p:sp>
      <p:grpSp>
        <p:nvGrpSpPr>
          <p:cNvPr id="4" name="Group 3">
            <a:extLst>
              <a:ext uri="{FF2B5EF4-FFF2-40B4-BE49-F238E27FC236}">
                <a16:creationId xmlns:a16="http://schemas.microsoft.com/office/drawing/2014/main" id="{57EA4E94-E168-426C-9874-5EF5E24C2968}"/>
              </a:ext>
            </a:extLst>
          </p:cNvPr>
          <p:cNvGrpSpPr/>
          <p:nvPr/>
        </p:nvGrpSpPr>
        <p:grpSpPr>
          <a:xfrm>
            <a:off x="151619" y="863495"/>
            <a:ext cx="2192548" cy="3660184"/>
            <a:chOff x="-221214" y="-1350251"/>
            <a:chExt cx="2748325" cy="8039951"/>
          </a:xfrm>
        </p:grpSpPr>
        <p:sp>
          <p:nvSpPr>
            <p:cNvPr id="5" name="Arc 4">
              <a:extLst>
                <a:ext uri="{FF2B5EF4-FFF2-40B4-BE49-F238E27FC236}">
                  <a16:creationId xmlns:a16="http://schemas.microsoft.com/office/drawing/2014/main" id="{C0ABDD85-666E-4262-BEA1-62CC7E9F7C96}"/>
                </a:ext>
              </a:extLst>
            </p:cNvPr>
            <p:cNvSpPr/>
            <p:nvPr/>
          </p:nvSpPr>
          <p:spPr>
            <a:xfrm rot="998460">
              <a:off x="-221214" y="-1350251"/>
              <a:ext cx="2144713" cy="8039951"/>
            </a:xfrm>
            <a:prstGeom prst="arc">
              <a:avLst>
                <a:gd name="adj1" fmla="val 17188844"/>
                <a:gd name="adj2" fmla="val 5149405"/>
              </a:avLst>
            </a:prstGeom>
            <a:noFill/>
            <a:ln w="38100">
              <a:solidFill>
                <a:schemeClr val="accent4">
                  <a:lumMod val="50000"/>
                </a:schemeClr>
              </a:solidFill>
              <a:prstDash val="sysDot"/>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 name="Donut 4">
              <a:extLst>
                <a:ext uri="{FF2B5EF4-FFF2-40B4-BE49-F238E27FC236}">
                  <a16:creationId xmlns:a16="http://schemas.microsoft.com/office/drawing/2014/main" id="{80287E11-788B-4145-B152-B0A7F7BDFC06}"/>
                </a:ext>
              </a:extLst>
            </p:cNvPr>
            <p:cNvSpPr/>
            <p:nvPr/>
          </p:nvSpPr>
          <p:spPr>
            <a:xfrm>
              <a:off x="1187353" y="4404243"/>
              <a:ext cx="245660" cy="245660"/>
            </a:xfrm>
            <a:prstGeom prst="donu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7" name="Donut 5">
              <a:extLst>
                <a:ext uri="{FF2B5EF4-FFF2-40B4-BE49-F238E27FC236}">
                  <a16:creationId xmlns:a16="http://schemas.microsoft.com/office/drawing/2014/main" id="{53138BCF-23CE-467D-8E34-9C35D8FC7CB5}"/>
                </a:ext>
              </a:extLst>
            </p:cNvPr>
            <p:cNvSpPr/>
            <p:nvPr/>
          </p:nvSpPr>
          <p:spPr>
            <a:xfrm>
              <a:off x="1473957" y="3687171"/>
              <a:ext cx="245660" cy="245660"/>
            </a:xfrm>
            <a:prstGeom prst="donu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8" name="Donut 6">
              <a:extLst>
                <a:ext uri="{FF2B5EF4-FFF2-40B4-BE49-F238E27FC236}">
                  <a16:creationId xmlns:a16="http://schemas.microsoft.com/office/drawing/2014/main" id="{D0008860-D86F-46A6-8D71-D14F33670F1F}"/>
                </a:ext>
              </a:extLst>
            </p:cNvPr>
            <p:cNvSpPr/>
            <p:nvPr/>
          </p:nvSpPr>
          <p:spPr>
            <a:xfrm>
              <a:off x="1912961" y="2321261"/>
              <a:ext cx="245660" cy="245660"/>
            </a:xfrm>
            <a:prstGeom prst="donu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9" name="Donut 7">
              <a:extLst>
                <a:ext uri="{FF2B5EF4-FFF2-40B4-BE49-F238E27FC236}">
                  <a16:creationId xmlns:a16="http://schemas.microsoft.com/office/drawing/2014/main" id="{E638663B-64BA-49C4-809F-10D312EA89CC}"/>
                </a:ext>
              </a:extLst>
            </p:cNvPr>
            <p:cNvSpPr/>
            <p:nvPr/>
          </p:nvSpPr>
          <p:spPr>
            <a:xfrm>
              <a:off x="2063087" y="1635459"/>
              <a:ext cx="245660" cy="245660"/>
            </a:xfrm>
            <a:prstGeom prst="donu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0" name="Donut 8">
              <a:extLst>
                <a:ext uri="{FF2B5EF4-FFF2-40B4-BE49-F238E27FC236}">
                  <a16:creationId xmlns:a16="http://schemas.microsoft.com/office/drawing/2014/main" id="{9FBB461E-5346-4591-94B3-4071F9E1FB0D}"/>
                </a:ext>
              </a:extLst>
            </p:cNvPr>
            <p:cNvSpPr/>
            <p:nvPr/>
          </p:nvSpPr>
          <p:spPr>
            <a:xfrm>
              <a:off x="946674" y="4971189"/>
              <a:ext cx="245660" cy="245660"/>
            </a:xfrm>
            <a:prstGeom prst="donu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 name="Donut 9">
              <a:extLst>
                <a:ext uri="{FF2B5EF4-FFF2-40B4-BE49-F238E27FC236}">
                  <a16:creationId xmlns:a16="http://schemas.microsoft.com/office/drawing/2014/main" id="{50CC4448-B1E3-45B2-94CF-C4EE740D81B9}"/>
                </a:ext>
              </a:extLst>
            </p:cNvPr>
            <p:cNvSpPr/>
            <p:nvPr/>
          </p:nvSpPr>
          <p:spPr>
            <a:xfrm>
              <a:off x="560852" y="5620603"/>
              <a:ext cx="245660" cy="245660"/>
            </a:xfrm>
            <a:prstGeom prst="donu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2" name="Donut 10">
              <a:extLst>
                <a:ext uri="{FF2B5EF4-FFF2-40B4-BE49-F238E27FC236}">
                  <a16:creationId xmlns:a16="http://schemas.microsoft.com/office/drawing/2014/main" id="{B769C920-9CC6-4264-8C28-5C5D2B1AE46F}"/>
                </a:ext>
              </a:extLst>
            </p:cNvPr>
            <p:cNvSpPr/>
            <p:nvPr/>
          </p:nvSpPr>
          <p:spPr>
            <a:xfrm>
              <a:off x="2281451" y="181967"/>
              <a:ext cx="245660" cy="245660"/>
            </a:xfrm>
            <a:prstGeom prst="donu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3" name="Donut 11">
              <a:extLst>
                <a:ext uri="{FF2B5EF4-FFF2-40B4-BE49-F238E27FC236}">
                  <a16:creationId xmlns:a16="http://schemas.microsoft.com/office/drawing/2014/main" id="{5BCF36E9-37F9-4CAA-81BE-4A16C823F359}"/>
                </a:ext>
              </a:extLst>
            </p:cNvPr>
            <p:cNvSpPr/>
            <p:nvPr/>
          </p:nvSpPr>
          <p:spPr>
            <a:xfrm>
              <a:off x="97809" y="6212005"/>
              <a:ext cx="245660" cy="245660"/>
            </a:xfrm>
            <a:prstGeom prst="donu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Donut 12">
              <a:extLst>
                <a:ext uri="{FF2B5EF4-FFF2-40B4-BE49-F238E27FC236}">
                  <a16:creationId xmlns:a16="http://schemas.microsoft.com/office/drawing/2014/main" id="{669FBF05-97BD-4706-A618-60C3754DAC24}"/>
                </a:ext>
              </a:extLst>
            </p:cNvPr>
            <p:cNvSpPr/>
            <p:nvPr/>
          </p:nvSpPr>
          <p:spPr>
            <a:xfrm>
              <a:off x="1719617" y="2979769"/>
              <a:ext cx="245660" cy="245660"/>
            </a:xfrm>
            <a:prstGeom prst="donu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5" name="Donut 13">
              <a:extLst>
                <a:ext uri="{FF2B5EF4-FFF2-40B4-BE49-F238E27FC236}">
                  <a16:creationId xmlns:a16="http://schemas.microsoft.com/office/drawing/2014/main" id="{8D542E1C-E053-46BF-B03A-210C4F029A6D}"/>
                </a:ext>
              </a:extLst>
            </p:cNvPr>
            <p:cNvSpPr/>
            <p:nvPr/>
          </p:nvSpPr>
          <p:spPr>
            <a:xfrm>
              <a:off x="2179094" y="895065"/>
              <a:ext cx="245660" cy="245660"/>
            </a:xfrm>
            <a:prstGeom prst="donu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sp>
        <p:nvSpPr>
          <p:cNvPr id="16" name="Rounded Rectangle 15">
            <a:extLst>
              <a:ext uri="{FF2B5EF4-FFF2-40B4-BE49-F238E27FC236}">
                <a16:creationId xmlns:a16="http://schemas.microsoft.com/office/drawing/2014/main" id="{DABF8992-226C-4DA7-8962-5D1FBDF822FE}"/>
              </a:ext>
            </a:extLst>
          </p:cNvPr>
          <p:cNvSpPr/>
          <p:nvPr/>
        </p:nvSpPr>
        <p:spPr>
          <a:xfrm>
            <a:off x="2399728" y="977716"/>
            <a:ext cx="6692982" cy="427221"/>
          </a:xfrm>
          <a:prstGeom prst="roundRect">
            <a:avLst>
              <a:gd name="adj" fmla="val 29586"/>
            </a:avLst>
          </a:prstGeom>
          <a:solidFill>
            <a:schemeClr val="accent2"/>
          </a:solidFill>
          <a:ln>
            <a:noFill/>
          </a:ln>
          <a:effectLst>
            <a:outerShdw blurRad="50800" dist="38100" dir="2700000" algn="tl" rotWithShape="0">
              <a:prstClr val="black">
                <a:alpha val="40000"/>
              </a:prst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vi-VN" sz="1800" b="1" dirty="0">
                <a:solidFill>
                  <a:schemeClr val="tx1"/>
                </a:solidFill>
              </a:rPr>
              <a:t>BÀI MỞ ĐẦU</a:t>
            </a:r>
            <a:endParaRPr kumimoji="0" lang="en-US" sz="1800" b="1" i="0" u="none" strike="noStrike" kern="1200" cap="none" spc="0" normalizeH="0" baseline="0" noProof="0" dirty="0">
              <a:ln>
                <a:noFill/>
              </a:ln>
              <a:solidFill>
                <a:schemeClr val="tx1"/>
              </a:solidFill>
              <a:effectLst/>
              <a:uLnTx/>
              <a:uFillTx/>
              <a:latin typeface="Calibri" panose="020F0502020204030204"/>
            </a:endParaRPr>
          </a:p>
        </p:txBody>
      </p:sp>
      <p:sp>
        <p:nvSpPr>
          <p:cNvPr id="17" name="Rounded Rectangle 21">
            <a:extLst>
              <a:ext uri="{FF2B5EF4-FFF2-40B4-BE49-F238E27FC236}">
                <a16:creationId xmlns:a16="http://schemas.microsoft.com/office/drawing/2014/main" id="{83A384BE-C655-45BD-8308-781BE1DD522E}"/>
              </a:ext>
            </a:extLst>
          </p:cNvPr>
          <p:cNvSpPr/>
          <p:nvPr/>
        </p:nvSpPr>
        <p:spPr>
          <a:xfrm>
            <a:off x="2399728" y="1470774"/>
            <a:ext cx="6692982" cy="470596"/>
          </a:xfrm>
          <a:prstGeom prst="roundRect">
            <a:avLst>
              <a:gd name="adj" fmla="val 29586"/>
            </a:avLst>
          </a:prstGeom>
          <a:solidFill>
            <a:srgbClr val="CCFF66"/>
          </a:solidFill>
          <a:ln>
            <a:noFill/>
          </a:ln>
          <a:effectLst>
            <a:outerShdw blurRad="50800" dist="38100" dir="2700000" algn="tl" rotWithShape="0">
              <a:prstClr val="black">
                <a:alpha val="40000"/>
              </a:prst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vi-VN" sz="1800" b="1" dirty="0">
                <a:solidFill>
                  <a:schemeClr val="tx1"/>
                </a:solidFill>
              </a:rPr>
              <a:t>BÀI 1: KHÁI QUÁT VỀ CHỦ NGHĨA MÁC-LÊNIN</a:t>
            </a:r>
            <a:endParaRPr kumimoji="0" lang="en-US" sz="1800" b="1" i="0" u="none" strike="noStrike" kern="1200" cap="none" spc="0" normalizeH="0" baseline="0" noProof="0" dirty="0">
              <a:ln>
                <a:noFill/>
              </a:ln>
              <a:solidFill>
                <a:schemeClr val="tx1"/>
              </a:solidFill>
              <a:effectLst/>
              <a:uLnTx/>
              <a:uFillTx/>
              <a:latin typeface="Calibri" panose="020F0502020204030204"/>
            </a:endParaRPr>
          </a:p>
        </p:txBody>
      </p:sp>
      <p:sp>
        <p:nvSpPr>
          <p:cNvPr id="18" name="Rounded Rectangle 22">
            <a:extLst>
              <a:ext uri="{FF2B5EF4-FFF2-40B4-BE49-F238E27FC236}">
                <a16:creationId xmlns:a16="http://schemas.microsoft.com/office/drawing/2014/main" id="{2164D048-865A-47C8-9935-F0091B99512B}"/>
              </a:ext>
            </a:extLst>
          </p:cNvPr>
          <p:cNvSpPr/>
          <p:nvPr/>
        </p:nvSpPr>
        <p:spPr>
          <a:xfrm>
            <a:off x="2399728" y="1965538"/>
            <a:ext cx="6744271" cy="530679"/>
          </a:xfrm>
          <a:prstGeom prst="roundRect">
            <a:avLst>
              <a:gd name="adj" fmla="val 29586"/>
            </a:avLst>
          </a:prstGeom>
          <a:solidFill>
            <a:schemeClr val="accent4">
              <a:lumMod val="60000"/>
              <a:lumOff val="40000"/>
            </a:schemeClr>
          </a:solidFill>
          <a:ln>
            <a:noFill/>
          </a:ln>
          <a:effectLst>
            <a:outerShdw blurRad="50800" dist="38100" dir="2700000" algn="tl" rotWithShape="0">
              <a:prstClr val="black">
                <a:alpha val="40000"/>
              </a:prst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vi-VN" sz="1800" b="1" dirty="0">
                <a:solidFill>
                  <a:schemeClr val="tx1"/>
                </a:solidFill>
              </a:rPr>
              <a:t>BÀI 2: KHÁI QUÁT VỀ TƯ TƯỞNG HỒ CHÍ MINH</a:t>
            </a:r>
            <a:endParaRPr kumimoji="0" lang="en-US" sz="1800" b="1" i="0" u="none" strike="noStrike" kern="1200" cap="none" spc="0" normalizeH="0" baseline="0" noProof="0" dirty="0">
              <a:ln>
                <a:noFill/>
              </a:ln>
              <a:solidFill>
                <a:schemeClr val="tx1"/>
              </a:solidFill>
              <a:effectLst/>
              <a:uLnTx/>
              <a:uFillTx/>
              <a:latin typeface="Calibri" panose="020F0502020204030204"/>
            </a:endParaRPr>
          </a:p>
        </p:txBody>
      </p:sp>
      <p:sp>
        <p:nvSpPr>
          <p:cNvPr id="19" name="Rounded Rectangle 23">
            <a:extLst>
              <a:ext uri="{FF2B5EF4-FFF2-40B4-BE49-F238E27FC236}">
                <a16:creationId xmlns:a16="http://schemas.microsoft.com/office/drawing/2014/main" id="{4BFD2A45-D736-4053-8A5B-F43CB03E8279}"/>
              </a:ext>
            </a:extLst>
          </p:cNvPr>
          <p:cNvSpPr/>
          <p:nvPr/>
        </p:nvSpPr>
        <p:spPr>
          <a:xfrm>
            <a:off x="2148185" y="2680462"/>
            <a:ext cx="6946935" cy="680732"/>
          </a:xfrm>
          <a:prstGeom prst="roundRect">
            <a:avLst>
              <a:gd name="adj" fmla="val 29586"/>
            </a:avLst>
          </a:prstGeom>
          <a:solidFill>
            <a:schemeClr val="accent4">
              <a:lumMod val="60000"/>
              <a:lumOff val="40000"/>
            </a:schemeClr>
          </a:solidFill>
          <a:ln>
            <a:noFill/>
          </a:ln>
          <a:effectLst>
            <a:outerShdw blurRad="50800" dist="38100" dir="2700000" algn="tl" rotWithShape="0">
              <a:prstClr val="black">
                <a:alpha val="40000"/>
              </a:prst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vi-VN" sz="1800" b="1" dirty="0">
                <a:solidFill>
                  <a:schemeClr val="tx1"/>
                </a:solidFill>
                <a:latin typeface="+mj-lt"/>
              </a:rPr>
              <a:t>BÀI 3: NHỮNG THÀNH TỰU CỦA CÁCH MẠNG VIỆT NAM DƯỚI SỰ LÃNH ĐẠO CỦA ĐẢNG</a:t>
            </a:r>
            <a:endParaRPr kumimoji="0" lang="en-US" sz="1800" b="1" i="0" u="none" strike="noStrike" kern="1200" cap="none" spc="0" normalizeH="0" baseline="0" noProof="0" dirty="0">
              <a:ln>
                <a:noFill/>
              </a:ln>
              <a:solidFill>
                <a:schemeClr val="tx1"/>
              </a:solidFill>
              <a:effectLst/>
              <a:uLnTx/>
              <a:uFillTx/>
              <a:latin typeface="+mj-lt"/>
            </a:endParaRPr>
          </a:p>
        </p:txBody>
      </p:sp>
      <p:sp>
        <p:nvSpPr>
          <p:cNvPr id="20" name="Rounded Rectangle 24">
            <a:extLst>
              <a:ext uri="{FF2B5EF4-FFF2-40B4-BE49-F238E27FC236}">
                <a16:creationId xmlns:a16="http://schemas.microsoft.com/office/drawing/2014/main" id="{B9973D48-84AD-4AC7-981F-D501079AA986}"/>
              </a:ext>
            </a:extLst>
          </p:cNvPr>
          <p:cNvSpPr/>
          <p:nvPr/>
        </p:nvSpPr>
        <p:spPr>
          <a:xfrm>
            <a:off x="2022084" y="3498224"/>
            <a:ext cx="7070626" cy="545921"/>
          </a:xfrm>
          <a:prstGeom prst="roundRect">
            <a:avLst>
              <a:gd name="adj" fmla="val 29586"/>
            </a:avLst>
          </a:prstGeom>
          <a:solidFill>
            <a:schemeClr val="accent4">
              <a:lumMod val="75000"/>
            </a:schemeClr>
          </a:solidFill>
          <a:ln>
            <a:noFill/>
          </a:ln>
          <a:effectLst>
            <a:outerShdw blurRad="50800" dist="38100" dir="2700000" algn="tl" rotWithShape="0">
              <a:prstClr val="black">
                <a:alpha val="40000"/>
              </a:prst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vi-VN" sz="1800" b="1" dirty="0">
                <a:solidFill>
                  <a:schemeClr val="tx1"/>
                </a:solidFill>
                <a:latin typeface="+mj-lt"/>
              </a:rPr>
              <a:t>BÀI 4: PHÁT TRIỂN KINH TẾ, XÃ HỘI, VĂN HÓA, CON NGƯỜI</a:t>
            </a:r>
            <a:r>
              <a:rPr lang="en-US" sz="1800" b="1" dirty="0">
                <a:solidFill>
                  <a:schemeClr val="tx1"/>
                </a:solidFill>
                <a:latin typeface="+mj-lt"/>
              </a:rPr>
              <a:t>  </a:t>
            </a:r>
            <a:r>
              <a:rPr lang="vi-VN" sz="1800" b="1" dirty="0">
                <a:solidFill>
                  <a:schemeClr val="tx1"/>
                </a:solidFill>
                <a:latin typeface="+mj-lt"/>
              </a:rPr>
              <a:t> Ở VIỆT NAM</a:t>
            </a:r>
            <a:endParaRPr kumimoji="0" lang="en-US" sz="1800" b="1" i="0" u="none" strike="noStrike" kern="1200" cap="none" spc="0" normalizeH="0" baseline="0" noProof="0" dirty="0">
              <a:ln>
                <a:noFill/>
              </a:ln>
              <a:solidFill>
                <a:schemeClr val="tx1"/>
              </a:solidFill>
              <a:effectLst/>
              <a:uLnTx/>
              <a:uFillTx/>
              <a:latin typeface="+mj-lt"/>
            </a:endParaRPr>
          </a:p>
        </p:txBody>
      </p:sp>
      <p:sp>
        <p:nvSpPr>
          <p:cNvPr id="21" name="TextBox 20">
            <a:extLst>
              <a:ext uri="{FF2B5EF4-FFF2-40B4-BE49-F238E27FC236}">
                <a16:creationId xmlns:a16="http://schemas.microsoft.com/office/drawing/2014/main" id="{DCC1A368-1B93-4EDD-8AC8-70741DBD899F}"/>
              </a:ext>
            </a:extLst>
          </p:cNvPr>
          <p:cNvSpPr txBox="1"/>
          <p:nvPr/>
        </p:nvSpPr>
        <p:spPr>
          <a:xfrm>
            <a:off x="97810" y="2130009"/>
            <a:ext cx="1867467" cy="477054"/>
          </a:xfrm>
          <a:prstGeom prst="rect">
            <a:avLst/>
          </a:prstGeom>
          <a:noFill/>
        </p:spPr>
        <p:txBody>
          <a:bodyPr wrap="square" rtlCol="0">
            <a:spAutoFit/>
          </a:bodyPr>
          <a:lstStyle/>
          <a:p>
            <a:r>
              <a:rPr lang="en-US" sz="2500" b="1" dirty="0">
                <a:latin typeface="Times New Roman" panose="02020603050405020304" pitchFamily="18" charset="0"/>
                <a:cs typeface="Times New Roman" panose="02020603050405020304" pitchFamily="18" charset="0"/>
              </a:rPr>
              <a:t>NỘI DUNG </a:t>
            </a:r>
          </a:p>
        </p:txBody>
      </p:sp>
      <p:sp>
        <p:nvSpPr>
          <p:cNvPr id="22" name="Rounded Rectangle 25">
            <a:extLst>
              <a:ext uri="{FF2B5EF4-FFF2-40B4-BE49-F238E27FC236}">
                <a16:creationId xmlns:a16="http://schemas.microsoft.com/office/drawing/2014/main" id="{5F45E5C5-31CC-4E7D-AABA-14F902021B0E}"/>
              </a:ext>
            </a:extLst>
          </p:cNvPr>
          <p:cNvSpPr/>
          <p:nvPr/>
        </p:nvSpPr>
        <p:spPr>
          <a:xfrm>
            <a:off x="1146350" y="4181175"/>
            <a:ext cx="7946360" cy="559384"/>
          </a:xfrm>
          <a:prstGeom prst="roundRect">
            <a:avLst>
              <a:gd name="adj" fmla="val 29586"/>
            </a:avLst>
          </a:prstGeom>
          <a:solidFill>
            <a:schemeClr val="accent4">
              <a:lumMod val="50000"/>
            </a:schemeClr>
          </a:solidFill>
          <a:ln>
            <a:noFill/>
          </a:ln>
          <a:effectLst>
            <a:outerShdw blurRad="50800" dist="38100" dir="2700000" algn="tl" rotWithShape="0">
              <a:prstClr val="black">
                <a:alpha val="40000"/>
              </a:prst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vi-VN" sz="1800" b="1" dirty="0">
                <a:solidFill>
                  <a:schemeClr val="bg1"/>
                </a:solidFill>
                <a:latin typeface="+mj-lt"/>
              </a:rPr>
              <a:t>BÀI 5: TU DƯỠNG, RÈN LUYỆN ĐỂ TRỞ THÀNH NGƯỜI CÔNG DÂN TỐT, NGƯỜI LAO ĐỘNG TỐT</a:t>
            </a:r>
            <a:endParaRPr kumimoji="0" lang="en-US" sz="1800" b="1" i="0" u="none" strike="noStrike" kern="1200" cap="none" spc="0" normalizeH="0" baseline="0" noProof="0" dirty="0">
              <a:ln>
                <a:noFill/>
              </a:ln>
              <a:solidFill>
                <a:schemeClr val="bg1"/>
              </a:solidFill>
              <a:effectLst/>
              <a:uLnTx/>
              <a:uFillTx/>
              <a:latin typeface="+mj-lt"/>
            </a:endParaRPr>
          </a:p>
        </p:txBody>
      </p:sp>
    </p:spTree>
    <p:extLst>
      <p:ext uri="{BB962C8B-B14F-4D97-AF65-F5344CB8AC3E}">
        <p14:creationId xmlns:p14="http://schemas.microsoft.com/office/powerpoint/2010/main" val="12669947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4E456B-34B4-56FC-32E6-9962D86822F4}"/>
              </a:ext>
            </a:extLst>
          </p:cNvPr>
          <p:cNvSpPr>
            <a:spLocks noGrp="1"/>
          </p:cNvSpPr>
          <p:nvPr>
            <p:ph type="title"/>
          </p:nvPr>
        </p:nvSpPr>
        <p:spPr>
          <a:xfrm>
            <a:off x="320040" y="168587"/>
            <a:ext cx="5791200" cy="806700"/>
          </a:xfrm>
        </p:spPr>
        <p:txBody>
          <a:bodyPr/>
          <a:lstStyle/>
          <a:p>
            <a:r>
              <a:rPr lang="en-US" dirty="0" err="1"/>
              <a:t>Nội</a:t>
            </a:r>
            <a:r>
              <a:rPr lang="en-US" dirty="0"/>
              <a:t> </a:t>
            </a:r>
            <a:r>
              <a:rPr lang="en-US" dirty="0" err="1"/>
              <a:t>quy</a:t>
            </a:r>
            <a:r>
              <a:rPr lang="en-US" dirty="0"/>
              <a:t> </a:t>
            </a:r>
            <a:r>
              <a:rPr lang="en-US" dirty="0" err="1"/>
              <a:t>lớp</a:t>
            </a:r>
            <a:r>
              <a:rPr lang="en-US" dirty="0"/>
              <a:t> </a:t>
            </a:r>
            <a:r>
              <a:rPr lang="en-US" dirty="0" err="1"/>
              <a:t>học</a:t>
            </a:r>
            <a:endParaRPr lang="en-US" dirty="0"/>
          </a:p>
        </p:txBody>
      </p:sp>
      <p:sp>
        <p:nvSpPr>
          <p:cNvPr id="4" name="Shape 277">
            <a:extLst>
              <a:ext uri="{FF2B5EF4-FFF2-40B4-BE49-F238E27FC236}">
                <a16:creationId xmlns:a16="http://schemas.microsoft.com/office/drawing/2014/main" id="{2F472BE4-D9BB-42CC-87E0-B0AD429D2749}"/>
              </a:ext>
            </a:extLst>
          </p:cNvPr>
          <p:cNvSpPr>
            <a:spLocks noChangeArrowheads="1"/>
          </p:cNvSpPr>
          <p:nvPr/>
        </p:nvSpPr>
        <p:spPr bwMode="auto">
          <a:xfrm>
            <a:off x="5785282" y="1173660"/>
            <a:ext cx="3192894" cy="348632"/>
          </a:xfrm>
          <a:prstGeom prst="rect">
            <a:avLst/>
          </a:prstGeom>
          <a:solidFill>
            <a:schemeClr val="accent1">
              <a:lumMod val="40000"/>
              <a:lumOff val="60000"/>
            </a:schemeClr>
          </a:solidFill>
          <a:ln w="9525">
            <a:noFill/>
            <a:miter lim="800000"/>
            <a:headEnd/>
            <a:tailEnd/>
          </a:ln>
          <a:extLst/>
        </p:spPr>
        <p:txBody>
          <a:bodyPr lIns="91425" tIns="45700" rIns="91425" bIns="45700" anchor="ctr"/>
          <a:lstStyle>
            <a:lvl1pPr eaLnBrk="0" hangingPunct="0">
              <a:defRPr sz="1400">
                <a:solidFill>
                  <a:srgbClr val="000000"/>
                </a:solidFill>
                <a:latin typeface="Arial" pitchFamily="34" charset="0"/>
                <a:ea typeface="SimSun" pitchFamily="2" charset="-122"/>
                <a:sym typeface="Arial" pitchFamily="34" charset="0"/>
              </a:defRPr>
            </a:lvl1pPr>
            <a:lvl2pPr marL="742950" indent="-285750" eaLnBrk="0" hangingPunct="0">
              <a:defRPr sz="1400">
                <a:solidFill>
                  <a:srgbClr val="000000"/>
                </a:solidFill>
                <a:latin typeface="Arial" pitchFamily="34" charset="0"/>
                <a:ea typeface="SimSun" pitchFamily="2" charset="-122"/>
                <a:sym typeface="Arial" pitchFamily="34" charset="0"/>
              </a:defRPr>
            </a:lvl2pPr>
            <a:lvl3pPr marL="1143000" indent="-228600" eaLnBrk="0" hangingPunct="0">
              <a:defRPr sz="1400">
                <a:solidFill>
                  <a:srgbClr val="000000"/>
                </a:solidFill>
                <a:latin typeface="Arial" pitchFamily="34" charset="0"/>
                <a:ea typeface="SimSun" pitchFamily="2" charset="-122"/>
                <a:sym typeface="Arial" pitchFamily="34" charset="0"/>
              </a:defRPr>
            </a:lvl3pPr>
            <a:lvl4pPr marL="1600200" indent="-228600" eaLnBrk="0" hangingPunct="0">
              <a:defRPr sz="1400">
                <a:solidFill>
                  <a:srgbClr val="000000"/>
                </a:solidFill>
                <a:latin typeface="Arial" pitchFamily="34" charset="0"/>
                <a:ea typeface="SimSun" pitchFamily="2" charset="-122"/>
                <a:sym typeface="Arial" pitchFamily="34" charset="0"/>
              </a:defRPr>
            </a:lvl4pPr>
            <a:lvl5pPr marL="2057400" indent="-228600" eaLnBrk="0" hangingPunct="0">
              <a:defRPr sz="1400">
                <a:solidFill>
                  <a:srgbClr val="000000"/>
                </a:solidFill>
                <a:latin typeface="Arial" pitchFamily="34" charset="0"/>
                <a:ea typeface="SimSun" pitchFamily="2" charset="-122"/>
                <a:sym typeface="Arial" pitchFamily="34" charset="0"/>
              </a:defRPr>
            </a:lvl5pPr>
            <a:lvl6pPr marL="2514600" indent="-228600" eaLnBrk="0" fontAlgn="base" hangingPunct="0">
              <a:spcBef>
                <a:spcPct val="0"/>
              </a:spcBef>
              <a:spcAft>
                <a:spcPct val="0"/>
              </a:spcAft>
              <a:defRPr sz="1400">
                <a:solidFill>
                  <a:srgbClr val="000000"/>
                </a:solidFill>
                <a:latin typeface="Arial" pitchFamily="34" charset="0"/>
                <a:ea typeface="SimSun" pitchFamily="2" charset="-122"/>
                <a:sym typeface="Arial" pitchFamily="34" charset="0"/>
              </a:defRPr>
            </a:lvl6pPr>
            <a:lvl7pPr marL="2971800" indent="-228600" eaLnBrk="0" fontAlgn="base" hangingPunct="0">
              <a:spcBef>
                <a:spcPct val="0"/>
              </a:spcBef>
              <a:spcAft>
                <a:spcPct val="0"/>
              </a:spcAft>
              <a:defRPr sz="1400">
                <a:solidFill>
                  <a:srgbClr val="000000"/>
                </a:solidFill>
                <a:latin typeface="Arial" pitchFamily="34" charset="0"/>
                <a:ea typeface="SimSun" pitchFamily="2" charset="-122"/>
                <a:sym typeface="Arial" pitchFamily="34" charset="0"/>
              </a:defRPr>
            </a:lvl7pPr>
            <a:lvl8pPr marL="3429000" indent="-228600" eaLnBrk="0" fontAlgn="base" hangingPunct="0">
              <a:spcBef>
                <a:spcPct val="0"/>
              </a:spcBef>
              <a:spcAft>
                <a:spcPct val="0"/>
              </a:spcAft>
              <a:defRPr sz="1400">
                <a:solidFill>
                  <a:srgbClr val="000000"/>
                </a:solidFill>
                <a:latin typeface="Arial" pitchFamily="34" charset="0"/>
                <a:ea typeface="SimSun" pitchFamily="2" charset="-122"/>
                <a:sym typeface="Arial" pitchFamily="34" charset="0"/>
              </a:defRPr>
            </a:lvl8pPr>
            <a:lvl9pPr marL="3886200" indent="-228600" eaLnBrk="0" fontAlgn="base" hangingPunct="0">
              <a:spcBef>
                <a:spcPct val="0"/>
              </a:spcBef>
              <a:spcAft>
                <a:spcPct val="0"/>
              </a:spcAft>
              <a:defRPr sz="1400">
                <a:solidFill>
                  <a:srgbClr val="000000"/>
                </a:solidFill>
                <a:latin typeface="Arial" pitchFamily="34" charset="0"/>
                <a:ea typeface="SimSun" pitchFamily="2" charset="-122"/>
                <a:sym typeface="Arial" pitchFamily="34" charset="0"/>
              </a:defRPr>
            </a:lvl9pPr>
          </a:lstStyle>
          <a:p>
            <a:pPr eaLnBrk="1" hangingPunct="1"/>
            <a:r>
              <a:rPr lang="en-US" altLang="en-US" sz="1600" dirty="0">
                <a:solidFill>
                  <a:srgbClr val="002060"/>
                </a:solidFill>
                <a:latin typeface="Times New Roman" panose="02020603050405020304" pitchFamily="18" charset="0"/>
                <a:cs typeface="Times New Roman" panose="02020603050405020304" pitchFamily="18" charset="0"/>
              </a:rPr>
              <a:t>  </a:t>
            </a:r>
            <a:r>
              <a:rPr lang="en-US" altLang="en-US" sz="1600" dirty="0" err="1">
                <a:solidFill>
                  <a:srgbClr val="002060"/>
                </a:solidFill>
                <a:latin typeface="Times New Roman" panose="02020603050405020304" pitchFamily="18" charset="0"/>
                <a:cs typeface="Times New Roman" panose="02020603050405020304" pitchFamily="18" charset="0"/>
              </a:rPr>
              <a:t>Tham</a:t>
            </a:r>
            <a:r>
              <a:rPr lang="en-US" altLang="en-US" sz="1600" dirty="0">
                <a:solidFill>
                  <a:srgbClr val="002060"/>
                </a:solidFill>
                <a:latin typeface="Times New Roman" panose="02020603050405020304" pitchFamily="18" charset="0"/>
                <a:cs typeface="Times New Roman" panose="02020603050405020304" pitchFamily="18" charset="0"/>
              </a:rPr>
              <a:t> </a:t>
            </a:r>
            <a:r>
              <a:rPr lang="en-US" altLang="en-US" sz="1600" dirty="0" err="1">
                <a:solidFill>
                  <a:srgbClr val="002060"/>
                </a:solidFill>
                <a:latin typeface="Times New Roman" panose="02020603050405020304" pitchFamily="18" charset="0"/>
                <a:cs typeface="Times New Roman" panose="02020603050405020304" pitchFamily="18" charset="0"/>
              </a:rPr>
              <a:t>gia</a:t>
            </a:r>
            <a:r>
              <a:rPr lang="en-US" altLang="en-US" sz="1600" dirty="0">
                <a:solidFill>
                  <a:srgbClr val="002060"/>
                </a:solidFill>
                <a:latin typeface="Times New Roman" panose="02020603050405020304" pitchFamily="18" charset="0"/>
                <a:cs typeface="Times New Roman" panose="02020603050405020304" pitchFamily="18" charset="0"/>
              </a:rPr>
              <a:t> </a:t>
            </a:r>
            <a:r>
              <a:rPr lang="en-US" altLang="en-US" sz="1600" dirty="0" err="1">
                <a:solidFill>
                  <a:srgbClr val="002060"/>
                </a:solidFill>
                <a:latin typeface="Times New Roman" panose="02020603050405020304" pitchFamily="18" charset="0"/>
                <a:cs typeface="Times New Roman" panose="02020603050405020304" pitchFamily="18" charset="0"/>
              </a:rPr>
              <a:t>lớp</a:t>
            </a:r>
            <a:r>
              <a:rPr lang="en-US" altLang="en-US" sz="1600" dirty="0">
                <a:solidFill>
                  <a:srgbClr val="002060"/>
                </a:solidFill>
                <a:latin typeface="Times New Roman" panose="02020603050405020304" pitchFamily="18" charset="0"/>
                <a:cs typeface="Times New Roman" panose="02020603050405020304" pitchFamily="18" charset="0"/>
              </a:rPr>
              <a:t> </a:t>
            </a:r>
            <a:r>
              <a:rPr lang="en-US" altLang="en-US" sz="1600" dirty="0" err="1">
                <a:solidFill>
                  <a:srgbClr val="002060"/>
                </a:solidFill>
                <a:latin typeface="Times New Roman" panose="02020603050405020304" pitchFamily="18" charset="0"/>
                <a:cs typeface="Times New Roman" panose="02020603050405020304" pitchFamily="18" charset="0"/>
              </a:rPr>
              <a:t>học</a:t>
            </a:r>
            <a:r>
              <a:rPr lang="en-US" altLang="en-US" sz="1600" dirty="0">
                <a:solidFill>
                  <a:srgbClr val="002060"/>
                </a:solidFill>
                <a:latin typeface="Times New Roman" panose="02020603050405020304" pitchFamily="18" charset="0"/>
                <a:cs typeface="Times New Roman" panose="02020603050405020304" pitchFamily="18" charset="0"/>
              </a:rPr>
              <a:t> </a:t>
            </a:r>
            <a:r>
              <a:rPr lang="en-US" altLang="en-US" sz="1600" dirty="0" err="1">
                <a:solidFill>
                  <a:srgbClr val="002060"/>
                </a:solidFill>
                <a:latin typeface="Times New Roman" panose="02020603050405020304" pitchFamily="18" charset="0"/>
                <a:cs typeface="Times New Roman" panose="02020603050405020304" pitchFamily="18" charset="0"/>
              </a:rPr>
              <a:t>đúng</a:t>
            </a:r>
            <a:r>
              <a:rPr lang="en-US" altLang="en-US" sz="1600" dirty="0">
                <a:solidFill>
                  <a:srgbClr val="002060"/>
                </a:solidFill>
                <a:latin typeface="Times New Roman" panose="02020603050405020304" pitchFamily="18" charset="0"/>
                <a:cs typeface="Times New Roman" panose="02020603050405020304" pitchFamily="18" charset="0"/>
              </a:rPr>
              <a:t> </a:t>
            </a:r>
            <a:r>
              <a:rPr lang="en-US" altLang="en-US" sz="1600" dirty="0" err="1">
                <a:solidFill>
                  <a:srgbClr val="002060"/>
                </a:solidFill>
                <a:latin typeface="Times New Roman" panose="02020603050405020304" pitchFamily="18" charset="0"/>
                <a:cs typeface="Times New Roman" panose="02020603050405020304" pitchFamily="18" charset="0"/>
              </a:rPr>
              <a:t>giờ</a:t>
            </a:r>
            <a:endParaRPr lang="en-US" altLang="en-US" sz="1600" dirty="0">
              <a:solidFill>
                <a:srgbClr val="002060"/>
              </a:solidFill>
              <a:latin typeface="Times New Roman" panose="02020603050405020304" pitchFamily="18" charset="0"/>
              <a:cs typeface="Times New Roman" panose="02020603050405020304" pitchFamily="18" charset="0"/>
            </a:endParaRPr>
          </a:p>
        </p:txBody>
      </p:sp>
      <p:sp>
        <p:nvSpPr>
          <p:cNvPr id="5" name="Shape 278">
            <a:extLst>
              <a:ext uri="{FF2B5EF4-FFF2-40B4-BE49-F238E27FC236}">
                <a16:creationId xmlns:a16="http://schemas.microsoft.com/office/drawing/2014/main" id="{355FD42D-9BC9-423F-BEF0-E9D1D97C16CA}"/>
              </a:ext>
            </a:extLst>
          </p:cNvPr>
          <p:cNvSpPr>
            <a:spLocks noChangeArrowheads="1"/>
          </p:cNvSpPr>
          <p:nvPr/>
        </p:nvSpPr>
        <p:spPr bwMode="auto">
          <a:xfrm>
            <a:off x="5699371" y="1951222"/>
            <a:ext cx="3444629" cy="532286"/>
          </a:xfrm>
          <a:prstGeom prst="rect">
            <a:avLst/>
          </a:prstGeom>
          <a:solidFill>
            <a:schemeClr val="accent4">
              <a:lumMod val="60000"/>
              <a:lumOff val="40000"/>
            </a:schemeClr>
          </a:solidFill>
          <a:ln w="9525">
            <a:noFill/>
            <a:miter lim="800000"/>
            <a:headEnd/>
            <a:tailEnd/>
          </a:ln>
          <a:extLst/>
        </p:spPr>
        <p:txBody>
          <a:bodyPr lIns="91425" tIns="45700" rIns="91425" bIns="45700" anchor="ctr"/>
          <a:lstStyle>
            <a:lvl1pPr eaLnBrk="0" hangingPunct="0">
              <a:defRPr sz="1400">
                <a:solidFill>
                  <a:srgbClr val="000000"/>
                </a:solidFill>
                <a:latin typeface="Arial" pitchFamily="34" charset="0"/>
                <a:ea typeface="SimSun" pitchFamily="2" charset="-122"/>
                <a:sym typeface="Arial" pitchFamily="34" charset="0"/>
              </a:defRPr>
            </a:lvl1pPr>
            <a:lvl2pPr marL="742950" indent="-285750" eaLnBrk="0" hangingPunct="0">
              <a:defRPr sz="1400">
                <a:solidFill>
                  <a:srgbClr val="000000"/>
                </a:solidFill>
                <a:latin typeface="Arial" pitchFamily="34" charset="0"/>
                <a:ea typeface="SimSun" pitchFamily="2" charset="-122"/>
                <a:sym typeface="Arial" pitchFamily="34" charset="0"/>
              </a:defRPr>
            </a:lvl2pPr>
            <a:lvl3pPr marL="1143000" indent="-228600" eaLnBrk="0" hangingPunct="0">
              <a:defRPr sz="1400">
                <a:solidFill>
                  <a:srgbClr val="000000"/>
                </a:solidFill>
                <a:latin typeface="Arial" pitchFamily="34" charset="0"/>
                <a:ea typeface="SimSun" pitchFamily="2" charset="-122"/>
                <a:sym typeface="Arial" pitchFamily="34" charset="0"/>
              </a:defRPr>
            </a:lvl3pPr>
            <a:lvl4pPr marL="1600200" indent="-228600" eaLnBrk="0" hangingPunct="0">
              <a:defRPr sz="1400">
                <a:solidFill>
                  <a:srgbClr val="000000"/>
                </a:solidFill>
                <a:latin typeface="Arial" pitchFamily="34" charset="0"/>
                <a:ea typeface="SimSun" pitchFamily="2" charset="-122"/>
                <a:sym typeface="Arial" pitchFamily="34" charset="0"/>
              </a:defRPr>
            </a:lvl4pPr>
            <a:lvl5pPr marL="2057400" indent="-228600" eaLnBrk="0" hangingPunct="0">
              <a:defRPr sz="1400">
                <a:solidFill>
                  <a:srgbClr val="000000"/>
                </a:solidFill>
                <a:latin typeface="Arial" pitchFamily="34" charset="0"/>
                <a:ea typeface="SimSun" pitchFamily="2" charset="-122"/>
                <a:sym typeface="Arial" pitchFamily="34" charset="0"/>
              </a:defRPr>
            </a:lvl5pPr>
            <a:lvl6pPr marL="2514600" indent="-228600" eaLnBrk="0" fontAlgn="base" hangingPunct="0">
              <a:spcBef>
                <a:spcPct val="0"/>
              </a:spcBef>
              <a:spcAft>
                <a:spcPct val="0"/>
              </a:spcAft>
              <a:defRPr sz="1400">
                <a:solidFill>
                  <a:srgbClr val="000000"/>
                </a:solidFill>
                <a:latin typeface="Arial" pitchFamily="34" charset="0"/>
                <a:ea typeface="SimSun" pitchFamily="2" charset="-122"/>
                <a:sym typeface="Arial" pitchFamily="34" charset="0"/>
              </a:defRPr>
            </a:lvl6pPr>
            <a:lvl7pPr marL="2971800" indent="-228600" eaLnBrk="0" fontAlgn="base" hangingPunct="0">
              <a:spcBef>
                <a:spcPct val="0"/>
              </a:spcBef>
              <a:spcAft>
                <a:spcPct val="0"/>
              </a:spcAft>
              <a:defRPr sz="1400">
                <a:solidFill>
                  <a:srgbClr val="000000"/>
                </a:solidFill>
                <a:latin typeface="Arial" pitchFamily="34" charset="0"/>
                <a:ea typeface="SimSun" pitchFamily="2" charset="-122"/>
                <a:sym typeface="Arial" pitchFamily="34" charset="0"/>
              </a:defRPr>
            </a:lvl7pPr>
            <a:lvl8pPr marL="3429000" indent="-228600" eaLnBrk="0" fontAlgn="base" hangingPunct="0">
              <a:spcBef>
                <a:spcPct val="0"/>
              </a:spcBef>
              <a:spcAft>
                <a:spcPct val="0"/>
              </a:spcAft>
              <a:defRPr sz="1400">
                <a:solidFill>
                  <a:srgbClr val="000000"/>
                </a:solidFill>
                <a:latin typeface="Arial" pitchFamily="34" charset="0"/>
                <a:ea typeface="SimSun" pitchFamily="2" charset="-122"/>
                <a:sym typeface="Arial" pitchFamily="34" charset="0"/>
              </a:defRPr>
            </a:lvl8pPr>
            <a:lvl9pPr marL="3886200" indent="-228600" eaLnBrk="0" fontAlgn="base" hangingPunct="0">
              <a:spcBef>
                <a:spcPct val="0"/>
              </a:spcBef>
              <a:spcAft>
                <a:spcPct val="0"/>
              </a:spcAft>
              <a:defRPr sz="1400">
                <a:solidFill>
                  <a:srgbClr val="000000"/>
                </a:solidFill>
                <a:latin typeface="Arial" pitchFamily="34" charset="0"/>
                <a:ea typeface="SimSun" pitchFamily="2" charset="-122"/>
                <a:sym typeface="Arial" pitchFamily="34" charset="0"/>
              </a:defRPr>
            </a:lvl9pPr>
          </a:lstStyle>
          <a:p>
            <a:pPr eaLnBrk="1" hangingPunct="1"/>
            <a:r>
              <a:rPr lang="en-US" altLang="en-US" sz="1600" dirty="0" err="1">
                <a:solidFill>
                  <a:srgbClr val="002060"/>
                </a:solidFill>
                <a:latin typeface="Times New Roman" panose="02020603050405020304" pitchFamily="18" charset="0"/>
                <a:cs typeface="Times New Roman" panose="02020603050405020304" pitchFamily="18" charset="0"/>
              </a:rPr>
              <a:t>Chuẩn</a:t>
            </a:r>
            <a:r>
              <a:rPr lang="en-US" altLang="en-US" sz="1600" dirty="0">
                <a:solidFill>
                  <a:srgbClr val="002060"/>
                </a:solidFill>
                <a:latin typeface="Times New Roman" panose="02020603050405020304" pitchFamily="18" charset="0"/>
                <a:cs typeface="Times New Roman" panose="02020603050405020304" pitchFamily="18" charset="0"/>
              </a:rPr>
              <a:t> </a:t>
            </a:r>
            <a:r>
              <a:rPr lang="en-US" altLang="en-US" sz="1600" dirty="0" err="1">
                <a:solidFill>
                  <a:srgbClr val="002060"/>
                </a:solidFill>
                <a:latin typeface="Times New Roman" panose="02020603050405020304" pitchFamily="18" charset="0"/>
                <a:cs typeface="Times New Roman" panose="02020603050405020304" pitchFamily="18" charset="0"/>
              </a:rPr>
              <a:t>bị</a:t>
            </a:r>
            <a:r>
              <a:rPr lang="en-US" altLang="en-US" sz="1600" dirty="0">
                <a:solidFill>
                  <a:srgbClr val="002060"/>
                </a:solidFill>
                <a:latin typeface="Times New Roman" panose="02020603050405020304" pitchFamily="18" charset="0"/>
                <a:cs typeface="Times New Roman" panose="02020603050405020304" pitchFamily="18" charset="0"/>
              </a:rPr>
              <a:t> </a:t>
            </a:r>
            <a:r>
              <a:rPr lang="en-US" altLang="en-US" sz="1600" dirty="0" err="1">
                <a:solidFill>
                  <a:srgbClr val="002060"/>
                </a:solidFill>
                <a:latin typeface="Times New Roman" panose="02020603050405020304" pitchFamily="18" charset="0"/>
                <a:cs typeface="Times New Roman" panose="02020603050405020304" pitchFamily="18" charset="0"/>
              </a:rPr>
              <a:t>giáo</a:t>
            </a:r>
            <a:r>
              <a:rPr lang="en-US" altLang="en-US" sz="1600" dirty="0">
                <a:solidFill>
                  <a:srgbClr val="002060"/>
                </a:solidFill>
                <a:latin typeface="Times New Roman" panose="02020603050405020304" pitchFamily="18" charset="0"/>
                <a:cs typeface="Times New Roman" panose="02020603050405020304" pitchFamily="18" charset="0"/>
              </a:rPr>
              <a:t> </a:t>
            </a:r>
            <a:r>
              <a:rPr lang="en-US" altLang="en-US" sz="1600" dirty="0" err="1">
                <a:solidFill>
                  <a:srgbClr val="002060"/>
                </a:solidFill>
                <a:latin typeface="Times New Roman" panose="02020603050405020304" pitchFamily="18" charset="0"/>
                <a:cs typeface="Times New Roman" panose="02020603050405020304" pitchFamily="18" charset="0"/>
              </a:rPr>
              <a:t>trình</a:t>
            </a:r>
            <a:endParaRPr lang="en-US" altLang="en-US" sz="1600" dirty="0">
              <a:solidFill>
                <a:srgbClr val="002060"/>
              </a:solidFill>
              <a:latin typeface="Times New Roman" panose="02020603050405020304" pitchFamily="18" charset="0"/>
              <a:cs typeface="Times New Roman" panose="02020603050405020304" pitchFamily="18" charset="0"/>
            </a:endParaRPr>
          </a:p>
        </p:txBody>
      </p:sp>
      <p:sp>
        <p:nvSpPr>
          <p:cNvPr id="6" name="Shape 279">
            <a:extLst>
              <a:ext uri="{FF2B5EF4-FFF2-40B4-BE49-F238E27FC236}">
                <a16:creationId xmlns:a16="http://schemas.microsoft.com/office/drawing/2014/main" id="{4A36CB4B-D064-4F21-9C97-FE41E04CF089}"/>
              </a:ext>
            </a:extLst>
          </p:cNvPr>
          <p:cNvSpPr>
            <a:spLocks noChangeArrowheads="1"/>
          </p:cNvSpPr>
          <p:nvPr/>
        </p:nvSpPr>
        <p:spPr bwMode="auto">
          <a:xfrm>
            <a:off x="5680502" y="3542102"/>
            <a:ext cx="3359266" cy="491820"/>
          </a:xfrm>
          <a:prstGeom prst="rect">
            <a:avLst/>
          </a:prstGeom>
          <a:solidFill>
            <a:schemeClr val="tx2">
              <a:lumMod val="20000"/>
              <a:lumOff val="80000"/>
            </a:schemeClr>
          </a:solidFill>
          <a:ln w="9525">
            <a:noFill/>
            <a:miter lim="800000"/>
            <a:headEnd/>
            <a:tailEnd/>
          </a:ln>
          <a:extLst/>
        </p:spPr>
        <p:txBody>
          <a:bodyPr lIns="91425" tIns="45700" rIns="91425" bIns="45700" anchor="ctr"/>
          <a:lstStyle>
            <a:lvl1pPr eaLnBrk="0" hangingPunct="0">
              <a:defRPr sz="1400">
                <a:solidFill>
                  <a:srgbClr val="000000"/>
                </a:solidFill>
                <a:latin typeface="Arial" pitchFamily="34" charset="0"/>
                <a:ea typeface="SimSun" pitchFamily="2" charset="-122"/>
                <a:sym typeface="Arial" pitchFamily="34" charset="0"/>
              </a:defRPr>
            </a:lvl1pPr>
            <a:lvl2pPr marL="742950" indent="-285750" eaLnBrk="0" hangingPunct="0">
              <a:defRPr sz="1400">
                <a:solidFill>
                  <a:srgbClr val="000000"/>
                </a:solidFill>
                <a:latin typeface="Arial" pitchFamily="34" charset="0"/>
                <a:ea typeface="SimSun" pitchFamily="2" charset="-122"/>
                <a:sym typeface="Arial" pitchFamily="34" charset="0"/>
              </a:defRPr>
            </a:lvl2pPr>
            <a:lvl3pPr marL="1143000" indent="-228600" eaLnBrk="0" hangingPunct="0">
              <a:defRPr sz="1400">
                <a:solidFill>
                  <a:srgbClr val="000000"/>
                </a:solidFill>
                <a:latin typeface="Arial" pitchFamily="34" charset="0"/>
                <a:ea typeface="SimSun" pitchFamily="2" charset="-122"/>
                <a:sym typeface="Arial" pitchFamily="34" charset="0"/>
              </a:defRPr>
            </a:lvl3pPr>
            <a:lvl4pPr marL="1600200" indent="-228600" eaLnBrk="0" hangingPunct="0">
              <a:defRPr sz="1400">
                <a:solidFill>
                  <a:srgbClr val="000000"/>
                </a:solidFill>
                <a:latin typeface="Arial" pitchFamily="34" charset="0"/>
                <a:ea typeface="SimSun" pitchFamily="2" charset="-122"/>
                <a:sym typeface="Arial" pitchFamily="34" charset="0"/>
              </a:defRPr>
            </a:lvl4pPr>
            <a:lvl5pPr marL="2057400" indent="-228600" eaLnBrk="0" hangingPunct="0">
              <a:defRPr sz="1400">
                <a:solidFill>
                  <a:srgbClr val="000000"/>
                </a:solidFill>
                <a:latin typeface="Arial" pitchFamily="34" charset="0"/>
                <a:ea typeface="SimSun" pitchFamily="2" charset="-122"/>
                <a:sym typeface="Arial" pitchFamily="34" charset="0"/>
              </a:defRPr>
            </a:lvl5pPr>
            <a:lvl6pPr marL="2514600" indent="-228600" eaLnBrk="0" fontAlgn="base" hangingPunct="0">
              <a:spcBef>
                <a:spcPct val="0"/>
              </a:spcBef>
              <a:spcAft>
                <a:spcPct val="0"/>
              </a:spcAft>
              <a:defRPr sz="1400">
                <a:solidFill>
                  <a:srgbClr val="000000"/>
                </a:solidFill>
                <a:latin typeface="Arial" pitchFamily="34" charset="0"/>
                <a:ea typeface="SimSun" pitchFamily="2" charset="-122"/>
                <a:sym typeface="Arial" pitchFamily="34" charset="0"/>
              </a:defRPr>
            </a:lvl6pPr>
            <a:lvl7pPr marL="2971800" indent="-228600" eaLnBrk="0" fontAlgn="base" hangingPunct="0">
              <a:spcBef>
                <a:spcPct val="0"/>
              </a:spcBef>
              <a:spcAft>
                <a:spcPct val="0"/>
              </a:spcAft>
              <a:defRPr sz="1400">
                <a:solidFill>
                  <a:srgbClr val="000000"/>
                </a:solidFill>
                <a:latin typeface="Arial" pitchFamily="34" charset="0"/>
                <a:ea typeface="SimSun" pitchFamily="2" charset="-122"/>
                <a:sym typeface="Arial" pitchFamily="34" charset="0"/>
              </a:defRPr>
            </a:lvl7pPr>
            <a:lvl8pPr marL="3429000" indent="-228600" eaLnBrk="0" fontAlgn="base" hangingPunct="0">
              <a:spcBef>
                <a:spcPct val="0"/>
              </a:spcBef>
              <a:spcAft>
                <a:spcPct val="0"/>
              </a:spcAft>
              <a:defRPr sz="1400">
                <a:solidFill>
                  <a:srgbClr val="000000"/>
                </a:solidFill>
                <a:latin typeface="Arial" pitchFamily="34" charset="0"/>
                <a:ea typeface="SimSun" pitchFamily="2" charset="-122"/>
                <a:sym typeface="Arial" pitchFamily="34" charset="0"/>
              </a:defRPr>
            </a:lvl8pPr>
            <a:lvl9pPr marL="3886200" indent="-228600" eaLnBrk="0" fontAlgn="base" hangingPunct="0">
              <a:spcBef>
                <a:spcPct val="0"/>
              </a:spcBef>
              <a:spcAft>
                <a:spcPct val="0"/>
              </a:spcAft>
              <a:defRPr sz="1400">
                <a:solidFill>
                  <a:srgbClr val="000000"/>
                </a:solidFill>
                <a:latin typeface="Arial" pitchFamily="34" charset="0"/>
                <a:ea typeface="SimSun" pitchFamily="2" charset="-122"/>
                <a:sym typeface="Arial" pitchFamily="34" charset="0"/>
              </a:defRPr>
            </a:lvl9pPr>
          </a:lstStyle>
          <a:p>
            <a:pPr eaLnBrk="1" hangingPunct="1"/>
            <a:r>
              <a:rPr lang="en-US" altLang="en-US" sz="1600" dirty="0" err="1">
                <a:solidFill>
                  <a:schemeClr val="tx1"/>
                </a:solidFill>
                <a:latin typeface="Times New Roman" panose="02020603050405020304" pitchFamily="18" charset="0"/>
                <a:cs typeface="Times New Roman" panose="02020603050405020304" pitchFamily="18" charset="0"/>
              </a:rPr>
              <a:t>Không</a:t>
            </a:r>
            <a:r>
              <a:rPr lang="en-US" altLang="en-US" sz="1600" dirty="0">
                <a:solidFill>
                  <a:schemeClr val="tx1"/>
                </a:solidFill>
                <a:latin typeface="Times New Roman" panose="02020603050405020304" pitchFamily="18" charset="0"/>
                <a:cs typeface="Times New Roman" panose="02020603050405020304" pitchFamily="18" charset="0"/>
              </a:rPr>
              <a:t> </a:t>
            </a:r>
            <a:r>
              <a:rPr lang="en-US" altLang="en-US" sz="1600" dirty="0" err="1">
                <a:solidFill>
                  <a:schemeClr val="tx1"/>
                </a:solidFill>
                <a:latin typeface="Times New Roman" panose="02020603050405020304" pitchFamily="18" charset="0"/>
                <a:cs typeface="Times New Roman" panose="02020603050405020304" pitchFamily="18" charset="0"/>
              </a:rPr>
              <a:t>ngồi</a:t>
            </a:r>
            <a:r>
              <a:rPr lang="en-US" altLang="en-US" sz="1600" dirty="0">
                <a:solidFill>
                  <a:schemeClr val="tx1"/>
                </a:solidFill>
                <a:latin typeface="Times New Roman" panose="02020603050405020304" pitchFamily="18" charset="0"/>
                <a:cs typeface="Times New Roman" panose="02020603050405020304" pitchFamily="18" charset="0"/>
              </a:rPr>
              <a:t> </a:t>
            </a:r>
            <a:r>
              <a:rPr lang="en-US" altLang="en-US" sz="1600" dirty="0" err="1">
                <a:solidFill>
                  <a:schemeClr val="tx1"/>
                </a:solidFill>
                <a:latin typeface="Times New Roman" panose="02020603050405020304" pitchFamily="18" charset="0"/>
                <a:cs typeface="Times New Roman" panose="02020603050405020304" pitchFamily="18" charset="0"/>
              </a:rPr>
              <a:t>bàn</a:t>
            </a:r>
            <a:r>
              <a:rPr lang="en-US" altLang="en-US" sz="1600" dirty="0">
                <a:solidFill>
                  <a:schemeClr val="tx1"/>
                </a:solidFill>
                <a:latin typeface="Times New Roman" panose="02020603050405020304" pitchFamily="18" charset="0"/>
                <a:cs typeface="Times New Roman" panose="02020603050405020304" pitchFamily="18" charset="0"/>
              </a:rPr>
              <a:t> d</a:t>
            </a:r>
            <a:r>
              <a:rPr lang="vi-VN" altLang="en-US" sz="1600" dirty="0">
                <a:solidFill>
                  <a:schemeClr val="tx1"/>
                </a:solidFill>
                <a:latin typeface="Times New Roman" panose="02020603050405020304" pitchFamily="18" charset="0"/>
                <a:cs typeface="Times New Roman" panose="02020603050405020304" pitchFamily="18" charset="0"/>
              </a:rPr>
              <a:t>ư</a:t>
            </a:r>
            <a:r>
              <a:rPr lang="en-US" altLang="en-US" sz="1600" dirty="0" err="1">
                <a:solidFill>
                  <a:schemeClr val="tx1"/>
                </a:solidFill>
                <a:latin typeface="Times New Roman" panose="02020603050405020304" pitchFamily="18" charset="0"/>
                <a:cs typeface="Times New Roman" panose="02020603050405020304" pitchFamily="18" charset="0"/>
              </a:rPr>
              <a:t>ới</a:t>
            </a:r>
            <a:r>
              <a:rPr lang="en-US" altLang="en-US" sz="1600" dirty="0">
                <a:solidFill>
                  <a:schemeClr val="tx1"/>
                </a:solidFill>
                <a:latin typeface="Times New Roman" panose="02020603050405020304" pitchFamily="18" charset="0"/>
                <a:cs typeface="Times New Roman" panose="02020603050405020304" pitchFamily="18" charset="0"/>
              </a:rPr>
              <a:t> </a:t>
            </a:r>
            <a:r>
              <a:rPr lang="en-US" altLang="en-US" sz="1600" dirty="0" err="1">
                <a:solidFill>
                  <a:schemeClr val="tx1"/>
                </a:solidFill>
                <a:latin typeface="Times New Roman" panose="02020603050405020304" pitchFamily="18" charset="0"/>
                <a:cs typeface="Times New Roman" panose="02020603050405020304" pitchFamily="18" charset="0"/>
              </a:rPr>
              <a:t>khi</a:t>
            </a:r>
            <a:r>
              <a:rPr lang="en-US" altLang="en-US" sz="1600" dirty="0">
                <a:solidFill>
                  <a:schemeClr val="tx1"/>
                </a:solidFill>
                <a:latin typeface="Times New Roman" panose="02020603050405020304" pitchFamily="18" charset="0"/>
                <a:cs typeface="Times New Roman" panose="02020603050405020304" pitchFamily="18" charset="0"/>
              </a:rPr>
              <a:t> </a:t>
            </a:r>
            <a:r>
              <a:rPr lang="en-US" altLang="en-US" sz="1600" dirty="0" err="1">
                <a:solidFill>
                  <a:schemeClr val="tx1"/>
                </a:solidFill>
                <a:latin typeface="Times New Roman" panose="02020603050405020304" pitchFamily="18" charset="0"/>
                <a:cs typeface="Times New Roman" panose="02020603050405020304" pitchFamily="18" charset="0"/>
              </a:rPr>
              <a:t>bàn</a:t>
            </a:r>
            <a:r>
              <a:rPr lang="en-US" altLang="en-US" sz="1600" dirty="0">
                <a:solidFill>
                  <a:schemeClr val="tx1"/>
                </a:solidFill>
                <a:latin typeface="Times New Roman" panose="02020603050405020304" pitchFamily="18" charset="0"/>
                <a:cs typeface="Times New Roman" panose="02020603050405020304" pitchFamily="18" charset="0"/>
              </a:rPr>
              <a:t> </a:t>
            </a:r>
            <a:r>
              <a:rPr lang="en-US" altLang="en-US" sz="1600" dirty="0" err="1">
                <a:solidFill>
                  <a:schemeClr val="tx1"/>
                </a:solidFill>
                <a:latin typeface="Times New Roman" panose="02020603050405020304" pitchFamily="18" charset="0"/>
                <a:cs typeface="Times New Roman" panose="02020603050405020304" pitchFamily="18" charset="0"/>
              </a:rPr>
              <a:t>trên</a:t>
            </a:r>
            <a:r>
              <a:rPr lang="en-US" altLang="en-US" sz="1600" dirty="0">
                <a:solidFill>
                  <a:schemeClr val="tx1"/>
                </a:solidFill>
                <a:latin typeface="Times New Roman" panose="02020603050405020304" pitchFamily="18" charset="0"/>
                <a:cs typeface="Times New Roman" panose="02020603050405020304" pitchFamily="18" charset="0"/>
              </a:rPr>
              <a:t> </a:t>
            </a:r>
            <a:r>
              <a:rPr lang="en-US" altLang="en-US" sz="1600" dirty="0" err="1">
                <a:solidFill>
                  <a:schemeClr val="tx1"/>
                </a:solidFill>
                <a:latin typeface="Times New Roman" panose="02020603050405020304" pitchFamily="18" charset="0"/>
                <a:cs typeface="Times New Roman" panose="02020603050405020304" pitchFamily="18" charset="0"/>
              </a:rPr>
              <a:t>còn</a:t>
            </a:r>
            <a:r>
              <a:rPr lang="en-US" altLang="en-US" sz="1600" dirty="0">
                <a:solidFill>
                  <a:schemeClr val="tx1"/>
                </a:solidFill>
                <a:latin typeface="Times New Roman" panose="02020603050405020304" pitchFamily="18" charset="0"/>
                <a:cs typeface="Times New Roman" panose="02020603050405020304" pitchFamily="18" charset="0"/>
              </a:rPr>
              <a:t> </a:t>
            </a:r>
            <a:r>
              <a:rPr lang="en-US" altLang="en-US" sz="1600" dirty="0" err="1">
                <a:solidFill>
                  <a:schemeClr val="tx1"/>
                </a:solidFill>
                <a:latin typeface="Times New Roman" panose="02020603050405020304" pitchFamily="18" charset="0"/>
                <a:cs typeface="Times New Roman" panose="02020603050405020304" pitchFamily="18" charset="0"/>
              </a:rPr>
              <a:t>trống</a:t>
            </a:r>
            <a:r>
              <a:rPr lang="en-US" altLang="en-US" sz="1600" dirty="0">
                <a:solidFill>
                  <a:schemeClr val="tx1"/>
                </a:solidFill>
                <a:latin typeface="Times New Roman" panose="02020603050405020304" pitchFamily="18" charset="0"/>
                <a:cs typeface="Times New Roman" panose="02020603050405020304" pitchFamily="18" charset="0"/>
              </a:rPr>
              <a:t> </a:t>
            </a:r>
            <a:r>
              <a:rPr lang="en-US" altLang="en-US" sz="1600" dirty="0" err="1">
                <a:solidFill>
                  <a:schemeClr val="tx1"/>
                </a:solidFill>
                <a:latin typeface="Times New Roman" panose="02020603050405020304" pitchFamily="18" charset="0"/>
                <a:cs typeface="Times New Roman" panose="02020603050405020304" pitchFamily="18" charset="0"/>
              </a:rPr>
              <a:t>chỗ</a:t>
            </a:r>
            <a:endParaRPr lang="en-US" altLang="en-US" sz="1600" dirty="0">
              <a:solidFill>
                <a:schemeClr val="tx1"/>
              </a:solidFill>
              <a:latin typeface="Times New Roman" panose="02020603050405020304" pitchFamily="18" charset="0"/>
              <a:cs typeface="Times New Roman" panose="02020603050405020304" pitchFamily="18" charset="0"/>
            </a:endParaRPr>
          </a:p>
        </p:txBody>
      </p:sp>
      <p:sp>
        <p:nvSpPr>
          <p:cNvPr id="17" name="Shape 279">
            <a:extLst>
              <a:ext uri="{FF2B5EF4-FFF2-40B4-BE49-F238E27FC236}">
                <a16:creationId xmlns:a16="http://schemas.microsoft.com/office/drawing/2014/main" id="{4DCD90A0-0656-403A-AC2D-00C6B00434E9}"/>
              </a:ext>
            </a:extLst>
          </p:cNvPr>
          <p:cNvSpPr>
            <a:spLocks noChangeArrowheads="1"/>
          </p:cNvSpPr>
          <p:nvPr/>
        </p:nvSpPr>
        <p:spPr bwMode="auto">
          <a:xfrm>
            <a:off x="5651842" y="4203938"/>
            <a:ext cx="3235305" cy="491820"/>
          </a:xfrm>
          <a:prstGeom prst="rect">
            <a:avLst/>
          </a:prstGeom>
          <a:solidFill>
            <a:schemeClr val="accent2">
              <a:lumMod val="40000"/>
              <a:lumOff val="60000"/>
            </a:schemeClr>
          </a:solidFill>
          <a:ln>
            <a:noFill/>
          </a:ln>
          <a:extLst/>
        </p:spPr>
        <p:txBody>
          <a:bodyPr lIns="91425" tIns="45700" rIns="91425" bIns="45700" anchor="ctr"/>
          <a:lstStyle>
            <a:lvl1pPr eaLnBrk="0" hangingPunct="0">
              <a:defRPr sz="1400">
                <a:solidFill>
                  <a:srgbClr val="000000"/>
                </a:solidFill>
                <a:latin typeface="Arial" pitchFamily="34" charset="0"/>
                <a:ea typeface="SimSun" pitchFamily="2" charset="-122"/>
                <a:sym typeface="Arial" pitchFamily="34" charset="0"/>
              </a:defRPr>
            </a:lvl1pPr>
            <a:lvl2pPr marL="742950" indent="-285750" eaLnBrk="0" hangingPunct="0">
              <a:defRPr sz="1400">
                <a:solidFill>
                  <a:srgbClr val="000000"/>
                </a:solidFill>
                <a:latin typeface="Arial" pitchFamily="34" charset="0"/>
                <a:ea typeface="SimSun" pitchFamily="2" charset="-122"/>
                <a:sym typeface="Arial" pitchFamily="34" charset="0"/>
              </a:defRPr>
            </a:lvl2pPr>
            <a:lvl3pPr marL="1143000" indent="-228600" eaLnBrk="0" hangingPunct="0">
              <a:defRPr sz="1400">
                <a:solidFill>
                  <a:srgbClr val="000000"/>
                </a:solidFill>
                <a:latin typeface="Arial" pitchFamily="34" charset="0"/>
                <a:ea typeface="SimSun" pitchFamily="2" charset="-122"/>
                <a:sym typeface="Arial" pitchFamily="34" charset="0"/>
              </a:defRPr>
            </a:lvl3pPr>
            <a:lvl4pPr marL="1600200" indent="-228600" eaLnBrk="0" hangingPunct="0">
              <a:defRPr sz="1400">
                <a:solidFill>
                  <a:srgbClr val="000000"/>
                </a:solidFill>
                <a:latin typeface="Arial" pitchFamily="34" charset="0"/>
                <a:ea typeface="SimSun" pitchFamily="2" charset="-122"/>
                <a:sym typeface="Arial" pitchFamily="34" charset="0"/>
              </a:defRPr>
            </a:lvl4pPr>
            <a:lvl5pPr marL="2057400" indent="-228600" eaLnBrk="0" hangingPunct="0">
              <a:defRPr sz="1400">
                <a:solidFill>
                  <a:srgbClr val="000000"/>
                </a:solidFill>
                <a:latin typeface="Arial" pitchFamily="34" charset="0"/>
                <a:ea typeface="SimSun" pitchFamily="2" charset="-122"/>
                <a:sym typeface="Arial" pitchFamily="34" charset="0"/>
              </a:defRPr>
            </a:lvl5pPr>
            <a:lvl6pPr marL="2514600" indent="-228600" eaLnBrk="0" fontAlgn="base" hangingPunct="0">
              <a:spcBef>
                <a:spcPct val="0"/>
              </a:spcBef>
              <a:spcAft>
                <a:spcPct val="0"/>
              </a:spcAft>
              <a:defRPr sz="1400">
                <a:solidFill>
                  <a:srgbClr val="000000"/>
                </a:solidFill>
                <a:latin typeface="Arial" pitchFamily="34" charset="0"/>
                <a:ea typeface="SimSun" pitchFamily="2" charset="-122"/>
                <a:sym typeface="Arial" pitchFamily="34" charset="0"/>
              </a:defRPr>
            </a:lvl6pPr>
            <a:lvl7pPr marL="2971800" indent="-228600" eaLnBrk="0" fontAlgn="base" hangingPunct="0">
              <a:spcBef>
                <a:spcPct val="0"/>
              </a:spcBef>
              <a:spcAft>
                <a:spcPct val="0"/>
              </a:spcAft>
              <a:defRPr sz="1400">
                <a:solidFill>
                  <a:srgbClr val="000000"/>
                </a:solidFill>
                <a:latin typeface="Arial" pitchFamily="34" charset="0"/>
                <a:ea typeface="SimSun" pitchFamily="2" charset="-122"/>
                <a:sym typeface="Arial" pitchFamily="34" charset="0"/>
              </a:defRPr>
            </a:lvl7pPr>
            <a:lvl8pPr marL="3429000" indent="-228600" eaLnBrk="0" fontAlgn="base" hangingPunct="0">
              <a:spcBef>
                <a:spcPct val="0"/>
              </a:spcBef>
              <a:spcAft>
                <a:spcPct val="0"/>
              </a:spcAft>
              <a:defRPr sz="1400">
                <a:solidFill>
                  <a:srgbClr val="000000"/>
                </a:solidFill>
                <a:latin typeface="Arial" pitchFamily="34" charset="0"/>
                <a:ea typeface="SimSun" pitchFamily="2" charset="-122"/>
                <a:sym typeface="Arial" pitchFamily="34" charset="0"/>
              </a:defRPr>
            </a:lvl8pPr>
            <a:lvl9pPr marL="3886200" indent="-228600" eaLnBrk="0" fontAlgn="base" hangingPunct="0">
              <a:spcBef>
                <a:spcPct val="0"/>
              </a:spcBef>
              <a:spcAft>
                <a:spcPct val="0"/>
              </a:spcAft>
              <a:defRPr sz="1400">
                <a:solidFill>
                  <a:srgbClr val="000000"/>
                </a:solidFill>
                <a:latin typeface="Arial" pitchFamily="34" charset="0"/>
                <a:ea typeface="SimSun" pitchFamily="2" charset="-122"/>
                <a:sym typeface="Arial" pitchFamily="34" charset="0"/>
              </a:defRPr>
            </a:lvl9pPr>
          </a:lstStyle>
          <a:p>
            <a:pPr eaLnBrk="1" hangingPunct="1">
              <a:buFont typeface="Arial" pitchFamily="34" charset="0"/>
              <a:buNone/>
            </a:pPr>
            <a:r>
              <a:rPr lang="en-US" altLang="zh-CN" sz="1600" dirty="0">
                <a:solidFill>
                  <a:schemeClr val="tx1"/>
                </a:solidFill>
                <a:latin typeface="Times New Roman" pitchFamily="18" charset="0"/>
                <a:cs typeface="Times New Roman" panose="02020603050405020304" pitchFamily="18" charset="0"/>
              </a:rPr>
              <a:t>SV </a:t>
            </a:r>
            <a:r>
              <a:rPr lang="en-US" altLang="zh-CN" sz="1600" dirty="0" err="1">
                <a:solidFill>
                  <a:schemeClr val="tx1"/>
                </a:solidFill>
                <a:latin typeface="Times New Roman" pitchFamily="18" charset="0"/>
                <a:cs typeface="Times New Roman" panose="02020603050405020304" pitchFamily="18" charset="0"/>
              </a:rPr>
              <a:t>vào</a:t>
            </a:r>
            <a:r>
              <a:rPr lang="en-US" altLang="zh-CN" sz="1600" dirty="0">
                <a:solidFill>
                  <a:schemeClr val="tx1"/>
                </a:solidFill>
                <a:latin typeface="Times New Roman" pitchFamily="18" charset="0"/>
                <a:cs typeface="Times New Roman" panose="02020603050405020304" pitchFamily="18" charset="0"/>
              </a:rPr>
              <a:t> </a:t>
            </a:r>
            <a:r>
              <a:rPr lang="en-US" altLang="zh-CN" sz="1600" dirty="0" err="1">
                <a:solidFill>
                  <a:schemeClr val="tx1"/>
                </a:solidFill>
                <a:latin typeface="Times New Roman" pitchFamily="18" charset="0"/>
                <a:cs typeface="Times New Roman" panose="02020603050405020304" pitchFamily="18" charset="0"/>
              </a:rPr>
              <a:t>lớp</a:t>
            </a:r>
            <a:r>
              <a:rPr lang="en-US" altLang="zh-CN" sz="1600" dirty="0">
                <a:solidFill>
                  <a:schemeClr val="tx1"/>
                </a:solidFill>
                <a:latin typeface="Times New Roman" pitchFamily="18" charset="0"/>
                <a:cs typeface="Times New Roman" panose="02020603050405020304" pitchFamily="18" charset="0"/>
              </a:rPr>
              <a:t> </a:t>
            </a:r>
            <a:r>
              <a:rPr lang="en-US" altLang="zh-CN" sz="1600" dirty="0" err="1">
                <a:solidFill>
                  <a:schemeClr val="tx1"/>
                </a:solidFill>
                <a:latin typeface="Times New Roman" pitchFamily="18" charset="0"/>
                <a:cs typeface="Times New Roman" panose="02020603050405020304" pitchFamily="18" charset="0"/>
              </a:rPr>
              <a:t>trễ</a:t>
            </a:r>
            <a:r>
              <a:rPr lang="en-US" altLang="zh-CN" sz="1600" dirty="0">
                <a:solidFill>
                  <a:schemeClr val="tx1"/>
                </a:solidFill>
                <a:latin typeface="Times New Roman" pitchFamily="18" charset="0"/>
                <a:cs typeface="Times New Roman" panose="02020603050405020304" pitchFamily="18" charset="0"/>
              </a:rPr>
              <a:t> </a:t>
            </a:r>
            <a:r>
              <a:rPr lang="en-US" altLang="zh-CN" sz="1600" dirty="0" err="1">
                <a:solidFill>
                  <a:schemeClr val="tx1"/>
                </a:solidFill>
                <a:latin typeface="Times New Roman" pitchFamily="18" charset="0"/>
                <a:cs typeface="Times New Roman" panose="02020603050405020304" pitchFamily="18" charset="0"/>
              </a:rPr>
              <a:t>quá</a:t>
            </a:r>
            <a:r>
              <a:rPr lang="en-US" altLang="zh-CN" sz="1600" dirty="0">
                <a:solidFill>
                  <a:schemeClr val="tx1"/>
                </a:solidFill>
                <a:latin typeface="Times New Roman" pitchFamily="18" charset="0"/>
                <a:cs typeface="Times New Roman" panose="02020603050405020304" pitchFamily="18" charset="0"/>
              </a:rPr>
              <a:t> 15 </a:t>
            </a:r>
            <a:r>
              <a:rPr lang="en-US" altLang="zh-CN" sz="1600" dirty="0" err="1">
                <a:solidFill>
                  <a:schemeClr val="tx1"/>
                </a:solidFill>
                <a:latin typeface="Times New Roman" pitchFamily="18" charset="0"/>
                <a:cs typeface="Times New Roman" panose="02020603050405020304" pitchFamily="18" charset="0"/>
              </a:rPr>
              <a:t>phút</a:t>
            </a:r>
            <a:r>
              <a:rPr lang="en-US" altLang="zh-CN" sz="1600" dirty="0">
                <a:solidFill>
                  <a:schemeClr val="tx1"/>
                </a:solidFill>
                <a:latin typeface="Times New Roman" pitchFamily="18" charset="0"/>
                <a:cs typeface="Times New Roman" panose="02020603050405020304" pitchFamily="18" charset="0"/>
              </a:rPr>
              <a:t>, GV </a:t>
            </a:r>
            <a:r>
              <a:rPr lang="en-US" altLang="zh-CN" sz="1600" dirty="0" err="1">
                <a:solidFill>
                  <a:schemeClr val="tx1"/>
                </a:solidFill>
                <a:latin typeface="Times New Roman" pitchFamily="18" charset="0"/>
                <a:cs typeface="Times New Roman" panose="02020603050405020304" pitchFamily="18" charset="0"/>
              </a:rPr>
              <a:t>điểm</a:t>
            </a:r>
            <a:r>
              <a:rPr lang="en-US" altLang="zh-CN" sz="1600" dirty="0">
                <a:solidFill>
                  <a:schemeClr val="tx1"/>
                </a:solidFill>
                <a:latin typeface="Times New Roman" pitchFamily="18" charset="0"/>
                <a:cs typeface="Times New Roman" panose="02020603050405020304" pitchFamily="18" charset="0"/>
              </a:rPr>
              <a:t> </a:t>
            </a:r>
            <a:r>
              <a:rPr lang="en-US" altLang="zh-CN" sz="1600" dirty="0" err="1">
                <a:solidFill>
                  <a:schemeClr val="tx1"/>
                </a:solidFill>
                <a:latin typeface="Times New Roman" pitchFamily="18" charset="0"/>
                <a:cs typeface="Times New Roman" panose="02020603050405020304" pitchFamily="18" charset="0"/>
              </a:rPr>
              <a:t>danh</a:t>
            </a:r>
            <a:r>
              <a:rPr lang="en-US" altLang="zh-CN" sz="1600" dirty="0">
                <a:solidFill>
                  <a:schemeClr val="tx1"/>
                </a:solidFill>
                <a:latin typeface="Times New Roman" pitchFamily="18" charset="0"/>
                <a:cs typeface="Times New Roman" panose="02020603050405020304" pitchFamily="18" charset="0"/>
              </a:rPr>
              <a:t> </a:t>
            </a:r>
            <a:r>
              <a:rPr lang="en-US" altLang="zh-CN" sz="1600" dirty="0" err="1">
                <a:solidFill>
                  <a:schemeClr val="tx1"/>
                </a:solidFill>
                <a:latin typeface="Times New Roman" pitchFamily="18" charset="0"/>
                <a:cs typeface="Times New Roman" panose="02020603050405020304" pitchFamily="18" charset="0"/>
              </a:rPr>
              <a:t>vắng</a:t>
            </a:r>
            <a:r>
              <a:rPr lang="en-US" altLang="zh-CN" sz="1600" dirty="0">
                <a:solidFill>
                  <a:schemeClr val="tx1"/>
                </a:solidFill>
                <a:latin typeface="Times New Roman" pitchFamily="18" charset="0"/>
                <a:cs typeface="Times New Roman" panose="02020603050405020304" pitchFamily="18" charset="0"/>
              </a:rPr>
              <a:t> </a:t>
            </a:r>
            <a:r>
              <a:rPr lang="en-US" altLang="zh-CN" sz="1600" dirty="0" err="1">
                <a:solidFill>
                  <a:schemeClr val="tx1"/>
                </a:solidFill>
                <a:latin typeface="Times New Roman" pitchFamily="18" charset="0"/>
                <a:cs typeface="Times New Roman" panose="02020603050405020304" pitchFamily="18" charset="0"/>
              </a:rPr>
              <a:t>tiết</a:t>
            </a:r>
            <a:r>
              <a:rPr lang="en-US" altLang="zh-CN" sz="1600" dirty="0">
                <a:solidFill>
                  <a:schemeClr val="tx1"/>
                </a:solidFill>
                <a:latin typeface="Times New Roman" pitchFamily="18" charset="0"/>
                <a:cs typeface="Times New Roman" panose="02020603050405020304" pitchFamily="18" charset="0"/>
              </a:rPr>
              <a:t> </a:t>
            </a:r>
            <a:r>
              <a:rPr lang="en-US" altLang="zh-CN" sz="1600" dirty="0" err="1">
                <a:solidFill>
                  <a:schemeClr val="tx1"/>
                </a:solidFill>
                <a:latin typeface="Times New Roman" pitchFamily="18" charset="0"/>
                <a:cs typeface="Times New Roman" panose="02020603050405020304" pitchFamily="18" charset="0"/>
              </a:rPr>
              <a:t>đó</a:t>
            </a:r>
            <a:endParaRPr lang="en-US" altLang="zh-CN" sz="1600" dirty="0">
              <a:solidFill>
                <a:schemeClr val="tx1"/>
              </a:solidFill>
              <a:latin typeface="Times New Roman" pitchFamily="18" charset="0"/>
              <a:cs typeface="Times New Roman" panose="02020603050405020304" pitchFamily="18" charset="0"/>
            </a:endParaRPr>
          </a:p>
        </p:txBody>
      </p:sp>
      <p:sp>
        <p:nvSpPr>
          <p:cNvPr id="18" name="Shape 278">
            <a:extLst>
              <a:ext uri="{FF2B5EF4-FFF2-40B4-BE49-F238E27FC236}">
                <a16:creationId xmlns:a16="http://schemas.microsoft.com/office/drawing/2014/main" id="{4197E13B-FF8A-41E0-ACE1-A5636AB26ED2}"/>
              </a:ext>
            </a:extLst>
          </p:cNvPr>
          <p:cNvSpPr>
            <a:spLocks noChangeArrowheads="1"/>
          </p:cNvSpPr>
          <p:nvPr/>
        </p:nvSpPr>
        <p:spPr bwMode="auto">
          <a:xfrm>
            <a:off x="5651842" y="2793327"/>
            <a:ext cx="3444629" cy="532286"/>
          </a:xfrm>
          <a:prstGeom prst="rect">
            <a:avLst/>
          </a:prstGeom>
          <a:solidFill>
            <a:schemeClr val="tx2">
              <a:lumMod val="40000"/>
              <a:lumOff val="60000"/>
            </a:schemeClr>
          </a:solidFill>
          <a:ln w="9525">
            <a:noFill/>
            <a:miter lim="800000"/>
            <a:headEnd/>
            <a:tailEnd/>
          </a:ln>
          <a:extLst/>
        </p:spPr>
        <p:txBody>
          <a:bodyPr lIns="91425" tIns="45700" rIns="91425" bIns="45700" anchor="ctr"/>
          <a:lstStyle>
            <a:lvl1pPr eaLnBrk="0" hangingPunct="0">
              <a:defRPr sz="1400">
                <a:solidFill>
                  <a:srgbClr val="000000"/>
                </a:solidFill>
                <a:latin typeface="Arial" pitchFamily="34" charset="0"/>
                <a:ea typeface="SimSun" pitchFamily="2" charset="-122"/>
                <a:sym typeface="Arial" pitchFamily="34" charset="0"/>
              </a:defRPr>
            </a:lvl1pPr>
            <a:lvl2pPr marL="742950" indent="-285750" eaLnBrk="0" hangingPunct="0">
              <a:defRPr sz="1400">
                <a:solidFill>
                  <a:srgbClr val="000000"/>
                </a:solidFill>
                <a:latin typeface="Arial" pitchFamily="34" charset="0"/>
                <a:ea typeface="SimSun" pitchFamily="2" charset="-122"/>
                <a:sym typeface="Arial" pitchFamily="34" charset="0"/>
              </a:defRPr>
            </a:lvl2pPr>
            <a:lvl3pPr marL="1143000" indent="-228600" eaLnBrk="0" hangingPunct="0">
              <a:defRPr sz="1400">
                <a:solidFill>
                  <a:srgbClr val="000000"/>
                </a:solidFill>
                <a:latin typeface="Arial" pitchFamily="34" charset="0"/>
                <a:ea typeface="SimSun" pitchFamily="2" charset="-122"/>
                <a:sym typeface="Arial" pitchFamily="34" charset="0"/>
              </a:defRPr>
            </a:lvl3pPr>
            <a:lvl4pPr marL="1600200" indent="-228600" eaLnBrk="0" hangingPunct="0">
              <a:defRPr sz="1400">
                <a:solidFill>
                  <a:srgbClr val="000000"/>
                </a:solidFill>
                <a:latin typeface="Arial" pitchFamily="34" charset="0"/>
                <a:ea typeface="SimSun" pitchFamily="2" charset="-122"/>
                <a:sym typeface="Arial" pitchFamily="34" charset="0"/>
              </a:defRPr>
            </a:lvl4pPr>
            <a:lvl5pPr marL="2057400" indent="-228600" eaLnBrk="0" hangingPunct="0">
              <a:defRPr sz="1400">
                <a:solidFill>
                  <a:srgbClr val="000000"/>
                </a:solidFill>
                <a:latin typeface="Arial" pitchFamily="34" charset="0"/>
                <a:ea typeface="SimSun" pitchFamily="2" charset="-122"/>
                <a:sym typeface="Arial" pitchFamily="34" charset="0"/>
              </a:defRPr>
            </a:lvl5pPr>
            <a:lvl6pPr marL="2514600" indent="-228600" eaLnBrk="0" fontAlgn="base" hangingPunct="0">
              <a:spcBef>
                <a:spcPct val="0"/>
              </a:spcBef>
              <a:spcAft>
                <a:spcPct val="0"/>
              </a:spcAft>
              <a:defRPr sz="1400">
                <a:solidFill>
                  <a:srgbClr val="000000"/>
                </a:solidFill>
                <a:latin typeface="Arial" pitchFamily="34" charset="0"/>
                <a:ea typeface="SimSun" pitchFamily="2" charset="-122"/>
                <a:sym typeface="Arial" pitchFamily="34" charset="0"/>
              </a:defRPr>
            </a:lvl6pPr>
            <a:lvl7pPr marL="2971800" indent="-228600" eaLnBrk="0" fontAlgn="base" hangingPunct="0">
              <a:spcBef>
                <a:spcPct val="0"/>
              </a:spcBef>
              <a:spcAft>
                <a:spcPct val="0"/>
              </a:spcAft>
              <a:defRPr sz="1400">
                <a:solidFill>
                  <a:srgbClr val="000000"/>
                </a:solidFill>
                <a:latin typeface="Arial" pitchFamily="34" charset="0"/>
                <a:ea typeface="SimSun" pitchFamily="2" charset="-122"/>
                <a:sym typeface="Arial" pitchFamily="34" charset="0"/>
              </a:defRPr>
            </a:lvl7pPr>
            <a:lvl8pPr marL="3429000" indent="-228600" eaLnBrk="0" fontAlgn="base" hangingPunct="0">
              <a:spcBef>
                <a:spcPct val="0"/>
              </a:spcBef>
              <a:spcAft>
                <a:spcPct val="0"/>
              </a:spcAft>
              <a:defRPr sz="1400">
                <a:solidFill>
                  <a:srgbClr val="000000"/>
                </a:solidFill>
                <a:latin typeface="Arial" pitchFamily="34" charset="0"/>
                <a:ea typeface="SimSun" pitchFamily="2" charset="-122"/>
                <a:sym typeface="Arial" pitchFamily="34" charset="0"/>
              </a:defRPr>
            </a:lvl8pPr>
            <a:lvl9pPr marL="3886200" indent="-228600" eaLnBrk="0" fontAlgn="base" hangingPunct="0">
              <a:spcBef>
                <a:spcPct val="0"/>
              </a:spcBef>
              <a:spcAft>
                <a:spcPct val="0"/>
              </a:spcAft>
              <a:defRPr sz="1400">
                <a:solidFill>
                  <a:srgbClr val="000000"/>
                </a:solidFill>
                <a:latin typeface="Arial" pitchFamily="34" charset="0"/>
                <a:ea typeface="SimSun" pitchFamily="2" charset="-122"/>
                <a:sym typeface="Arial" pitchFamily="34" charset="0"/>
              </a:defRPr>
            </a:lvl9pPr>
          </a:lstStyle>
          <a:p>
            <a:pPr eaLnBrk="1" hangingPunct="1">
              <a:buFont typeface="Arial" pitchFamily="34" charset="0"/>
              <a:buNone/>
            </a:pPr>
            <a:r>
              <a:rPr lang="en-US" altLang="zh-CN" sz="1600" dirty="0" err="1">
                <a:solidFill>
                  <a:schemeClr val="tx1"/>
                </a:solidFill>
                <a:latin typeface="Times New Roman" pitchFamily="18" charset="0"/>
                <a:cs typeface="Times New Roman" panose="02020603050405020304" pitchFamily="18" charset="0"/>
              </a:rPr>
              <a:t>Chủ</a:t>
            </a:r>
            <a:r>
              <a:rPr lang="en-US" altLang="zh-CN" sz="1600" dirty="0">
                <a:solidFill>
                  <a:schemeClr val="tx1"/>
                </a:solidFill>
                <a:latin typeface="Times New Roman" pitchFamily="18" charset="0"/>
                <a:cs typeface="Times New Roman" panose="02020603050405020304" pitchFamily="18" charset="0"/>
              </a:rPr>
              <a:t> </a:t>
            </a:r>
            <a:r>
              <a:rPr lang="en-US" altLang="zh-CN" sz="1600" dirty="0" err="1">
                <a:solidFill>
                  <a:schemeClr val="tx1"/>
                </a:solidFill>
                <a:latin typeface="Times New Roman" pitchFamily="18" charset="0"/>
                <a:cs typeface="Times New Roman" panose="02020603050405020304" pitchFamily="18" charset="0"/>
              </a:rPr>
              <a:t>động</a:t>
            </a:r>
            <a:r>
              <a:rPr lang="en-US" altLang="zh-CN" sz="1600" dirty="0">
                <a:solidFill>
                  <a:schemeClr val="tx1"/>
                </a:solidFill>
                <a:latin typeface="Times New Roman" pitchFamily="18" charset="0"/>
                <a:cs typeface="Times New Roman" panose="02020603050405020304" pitchFamily="18" charset="0"/>
              </a:rPr>
              <a:t> </a:t>
            </a:r>
            <a:r>
              <a:rPr lang="en-US" altLang="zh-CN" sz="1600" dirty="0" err="1">
                <a:solidFill>
                  <a:schemeClr val="tx1"/>
                </a:solidFill>
                <a:latin typeface="Times New Roman" pitchFamily="18" charset="0"/>
                <a:cs typeface="Times New Roman" panose="02020603050405020304" pitchFamily="18" charset="0"/>
              </a:rPr>
              <a:t>tham</a:t>
            </a:r>
            <a:r>
              <a:rPr lang="en-US" altLang="zh-CN" sz="1600" dirty="0">
                <a:solidFill>
                  <a:schemeClr val="tx1"/>
                </a:solidFill>
                <a:latin typeface="Times New Roman" pitchFamily="18" charset="0"/>
                <a:cs typeface="Times New Roman" panose="02020603050405020304" pitchFamily="18" charset="0"/>
              </a:rPr>
              <a:t> </a:t>
            </a:r>
            <a:r>
              <a:rPr lang="en-US" altLang="zh-CN" sz="1600" dirty="0" err="1">
                <a:solidFill>
                  <a:schemeClr val="tx1"/>
                </a:solidFill>
                <a:latin typeface="Times New Roman" pitchFamily="18" charset="0"/>
                <a:cs typeface="Times New Roman" panose="02020603050405020304" pitchFamily="18" charset="0"/>
              </a:rPr>
              <a:t>gia</a:t>
            </a:r>
            <a:r>
              <a:rPr lang="en-US" altLang="zh-CN" sz="1600" dirty="0">
                <a:solidFill>
                  <a:schemeClr val="tx1"/>
                </a:solidFill>
                <a:latin typeface="Times New Roman" pitchFamily="18" charset="0"/>
                <a:cs typeface="Times New Roman" panose="02020603050405020304" pitchFamily="18" charset="0"/>
              </a:rPr>
              <a:t> t</a:t>
            </a:r>
            <a:r>
              <a:rPr lang="vi-VN" altLang="zh-CN" sz="1600" dirty="0">
                <a:solidFill>
                  <a:schemeClr val="tx1"/>
                </a:solidFill>
                <a:latin typeface="Times New Roman" pitchFamily="18" charset="0"/>
                <a:cs typeface="Times New Roman" panose="02020603050405020304" pitchFamily="18" charset="0"/>
              </a:rPr>
              <a:t>ư</a:t>
            </a:r>
            <a:r>
              <a:rPr lang="en-US" altLang="zh-CN" sz="1600" dirty="0" err="1">
                <a:solidFill>
                  <a:schemeClr val="tx1"/>
                </a:solidFill>
                <a:latin typeface="Times New Roman" pitchFamily="18" charset="0"/>
                <a:cs typeface="Times New Roman" panose="02020603050405020304" pitchFamily="18" charset="0"/>
              </a:rPr>
              <a:t>ơng</a:t>
            </a:r>
            <a:r>
              <a:rPr lang="en-US" altLang="zh-CN" sz="1600" dirty="0">
                <a:solidFill>
                  <a:schemeClr val="tx1"/>
                </a:solidFill>
                <a:latin typeface="Times New Roman" pitchFamily="18" charset="0"/>
                <a:cs typeface="Times New Roman" panose="02020603050405020304" pitchFamily="18" charset="0"/>
              </a:rPr>
              <a:t> </a:t>
            </a:r>
            <a:r>
              <a:rPr lang="en-US" altLang="zh-CN" sz="1600" dirty="0" err="1">
                <a:solidFill>
                  <a:schemeClr val="tx1"/>
                </a:solidFill>
                <a:latin typeface="Times New Roman" pitchFamily="18" charset="0"/>
                <a:cs typeface="Times New Roman" panose="02020603050405020304" pitchFamily="18" charset="0"/>
              </a:rPr>
              <a:t>tác</a:t>
            </a:r>
            <a:r>
              <a:rPr lang="en-US" altLang="zh-CN" sz="1600" dirty="0">
                <a:solidFill>
                  <a:schemeClr val="tx1"/>
                </a:solidFill>
                <a:latin typeface="Times New Roman" pitchFamily="18" charset="0"/>
                <a:cs typeface="Times New Roman" panose="02020603050405020304" pitchFamily="18" charset="0"/>
              </a:rPr>
              <a:t> </a:t>
            </a:r>
          </a:p>
        </p:txBody>
      </p:sp>
      <p:grpSp>
        <p:nvGrpSpPr>
          <p:cNvPr id="23" name="Shape 280">
            <a:extLst>
              <a:ext uri="{FF2B5EF4-FFF2-40B4-BE49-F238E27FC236}">
                <a16:creationId xmlns:a16="http://schemas.microsoft.com/office/drawing/2014/main" id="{47B5A44B-48A0-4449-B16C-B89E06FC52A9}"/>
              </a:ext>
            </a:extLst>
          </p:cNvPr>
          <p:cNvGrpSpPr>
            <a:grpSpLocks/>
          </p:cNvGrpSpPr>
          <p:nvPr/>
        </p:nvGrpSpPr>
        <p:grpSpPr bwMode="auto">
          <a:xfrm>
            <a:off x="4710189" y="939562"/>
            <a:ext cx="975816" cy="3820337"/>
            <a:chOff x="4058860" y="1077062"/>
            <a:chExt cx="1052368" cy="3607047"/>
          </a:xfrm>
        </p:grpSpPr>
        <p:sp>
          <p:nvSpPr>
            <p:cNvPr id="24" name="Shape 281">
              <a:extLst>
                <a:ext uri="{FF2B5EF4-FFF2-40B4-BE49-F238E27FC236}">
                  <a16:creationId xmlns:a16="http://schemas.microsoft.com/office/drawing/2014/main" id="{4721FB38-005B-4227-AF28-E6737D203EBA}"/>
                </a:ext>
              </a:extLst>
            </p:cNvPr>
            <p:cNvSpPr>
              <a:spLocks/>
            </p:cNvSpPr>
            <p:nvPr/>
          </p:nvSpPr>
          <p:spPr bwMode="auto">
            <a:xfrm rot="36931">
              <a:off x="4276701" y="3801080"/>
              <a:ext cx="591056" cy="862890"/>
            </a:xfrm>
            <a:custGeom>
              <a:avLst/>
              <a:gdLst>
                <a:gd name="T0" fmla="*/ 0 w 120000"/>
                <a:gd name="T1" fmla="*/ 0 h 120000"/>
                <a:gd name="T2" fmla="*/ 70627015 w 120000"/>
                <a:gd name="T3" fmla="*/ 0 h 120000"/>
                <a:gd name="T4" fmla="*/ 70627015 w 120000"/>
                <a:gd name="T5" fmla="*/ 51632684 h 120000"/>
                <a:gd name="T6" fmla="*/ 70586986 w 120000"/>
                <a:gd name="T7" fmla="*/ 51632684 h 120000"/>
                <a:gd name="T8" fmla="*/ 35312912 w 120000"/>
                <a:gd name="T9" fmla="*/ 320832231 h 120000"/>
                <a:gd name="T10" fmla="*/ 39423 w 120000"/>
                <a:gd name="T11" fmla="*/ 51632684 h 120000"/>
                <a:gd name="T12" fmla="*/ 0 w 120000"/>
                <a:gd name="T13" fmla="*/ 51632684 h 120000"/>
                <a:gd name="T14" fmla="*/ 0 w 120000"/>
                <a:gd name="T15" fmla="*/ 51330407 h 120000"/>
                <a:gd name="T16" fmla="*/ 0 w 120000"/>
                <a:gd name="T17" fmla="*/ 0 h 1200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20000"/>
                <a:gd name="T28" fmla="*/ 0 h 120000"/>
                <a:gd name="T29" fmla="*/ 120000 w 120000"/>
                <a:gd name="T30" fmla="*/ 120000 h 1200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20000" h="120000" extrusionOk="0">
                  <a:moveTo>
                    <a:pt x="0" y="0"/>
                  </a:moveTo>
                  <a:lnTo>
                    <a:pt x="120000" y="0"/>
                  </a:lnTo>
                  <a:lnTo>
                    <a:pt x="120000" y="19312"/>
                  </a:lnTo>
                  <a:lnTo>
                    <a:pt x="119932" y="19312"/>
                  </a:lnTo>
                  <a:lnTo>
                    <a:pt x="59999" y="120000"/>
                  </a:lnTo>
                  <a:lnTo>
                    <a:pt x="67" y="19312"/>
                  </a:lnTo>
                  <a:lnTo>
                    <a:pt x="0" y="19312"/>
                  </a:lnTo>
                  <a:lnTo>
                    <a:pt x="0" y="19199"/>
                  </a:lnTo>
                  <a:lnTo>
                    <a:pt x="0" y="0"/>
                  </a:lnTo>
                  <a:close/>
                </a:path>
              </a:pathLst>
            </a:custGeom>
            <a:gradFill rotWithShape="0">
              <a:gsLst>
                <a:gs pos="0">
                  <a:srgbClr val="F9B57C"/>
                </a:gs>
                <a:gs pos="100000">
                  <a:srgbClr val="F9B57C"/>
                </a:gs>
              </a:gsLst>
              <a:lin ang="19740000"/>
            </a:gradFill>
            <a:ln>
              <a:noFill/>
            </a:ln>
            <a:extLst>
              <a:ext uri="{91240B29-F687-4F45-9708-019B960494DF}">
                <a14:hiddenLine xmlns:a14="http://schemas.microsoft.com/office/drawing/2010/main" w="9525">
                  <a:solidFill>
                    <a:srgbClr val="000000"/>
                  </a:solidFill>
                  <a:round/>
                  <a:headEnd/>
                  <a:tailEnd/>
                </a14:hiddenLine>
              </a:ext>
            </a:extLst>
          </p:spPr>
          <p:txBody>
            <a:bodyPr lIns="91425" tIns="45700" rIns="91425" bIns="45700" anchor="ctr"/>
            <a:lstStyle/>
            <a:p>
              <a:endParaRPr lang="en-US" sz="1600">
                <a:latin typeface="Times New Roman" panose="02020603050405020304" pitchFamily="18" charset="0"/>
                <a:cs typeface="Times New Roman" panose="02020603050405020304" pitchFamily="18" charset="0"/>
              </a:endParaRPr>
            </a:p>
          </p:txBody>
        </p:sp>
        <p:sp>
          <p:nvSpPr>
            <p:cNvPr id="25" name="Shape 282">
              <a:extLst>
                <a:ext uri="{FF2B5EF4-FFF2-40B4-BE49-F238E27FC236}">
                  <a16:creationId xmlns:a16="http://schemas.microsoft.com/office/drawing/2014/main" id="{7602CE67-693F-4C8A-BF89-353F58CF4EA1}"/>
                </a:ext>
              </a:extLst>
            </p:cNvPr>
            <p:cNvSpPr>
              <a:spLocks/>
            </p:cNvSpPr>
            <p:nvPr/>
          </p:nvSpPr>
          <p:spPr bwMode="auto">
            <a:xfrm>
              <a:off x="4468914" y="3793335"/>
              <a:ext cx="200223" cy="873734"/>
            </a:xfrm>
            <a:custGeom>
              <a:avLst/>
              <a:gdLst>
                <a:gd name="T0" fmla="*/ 0 w 120000"/>
                <a:gd name="T1" fmla="*/ 0 h 120000"/>
                <a:gd name="T2" fmla="*/ 930063 w 120000"/>
                <a:gd name="T3" fmla="*/ 0 h 120000"/>
                <a:gd name="T4" fmla="*/ 930063 w 120000"/>
                <a:gd name="T5" fmla="*/ 39381463 h 120000"/>
                <a:gd name="T6" fmla="*/ 492806 w 120000"/>
                <a:gd name="T7" fmla="*/ 337263785 h 120000"/>
                <a:gd name="T8" fmla="*/ 687 w 120000"/>
                <a:gd name="T9" fmla="*/ 53667538 h 120000"/>
                <a:gd name="T10" fmla="*/ 0 w 120000"/>
                <a:gd name="T11" fmla="*/ 53667538 h 120000"/>
                <a:gd name="T12" fmla="*/ 0 w 120000"/>
                <a:gd name="T13" fmla="*/ 53355652 h 120000"/>
                <a:gd name="T14" fmla="*/ 0 w 120000"/>
                <a:gd name="T15" fmla="*/ 0 h 120000"/>
                <a:gd name="T16" fmla="*/ 0 60000 65536"/>
                <a:gd name="T17" fmla="*/ 0 60000 65536"/>
                <a:gd name="T18" fmla="*/ 0 60000 65536"/>
                <a:gd name="T19" fmla="*/ 0 60000 65536"/>
                <a:gd name="T20" fmla="*/ 0 60000 65536"/>
                <a:gd name="T21" fmla="*/ 0 60000 65536"/>
                <a:gd name="T22" fmla="*/ 0 60000 65536"/>
                <a:gd name="T23" fmla="*/ 0 60000 65536"/>
                <a:gd name="T24" fmla="*/ 0 w 120000"/>
                <a:gd name="T25" fmla="*/ 0 h 120000"/>
                <a:gd name="T26" fmla="*/ 120000 w 120000"/>
                <a:gd name="T27" fmla="*/ 120000 h 1200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20000" h="120000" extrusionOk="0">
                  <a:moveTo>
                    <a:pt x="0" y="0"/>
                  </a:moveTo>
                  <a:lnTo>
                    <a:pt x="120000" y="0"/>
                  </a:lnTo>
                  <a:lnTo>
                    <a:pt x="120000" y="14012"/>
                  </a:lnTo>
                  <a:lnTo>
                    <a:pt x="63584" y="119999"/>
                  </a:lnTo>
                  <a:lnTo>
                    <a:pt x="89" y="19095"/>
                  </a:lnTo>
                  <a:lnTo>
                    <a:pt x="0" y="19095"/>
                  </a:lnTo>
                  <a:lnTo>
                    <a:pt x="0" y="18984"/>
                  </a:lnTo>
                  <a:lnTo>
                    <a:pt x="0" y="0"/>
                  </a:lnTo>
                  <a:close/>
                </a:path>
              </a:pathLst>
            </a:custGeom>
            <a:gradFill rotWithShape="0">
              <a:gsLst>
                <a:gs pos="0">
                  <a:srgbClr val="FBC9A0"/>
                </a:gs>
                <a:gs pos="100000">
                  <a:srgbClr val="FBC9A0"/>
                </a:gs>
              </a:gsLst>
              <a:lin ang="19740000"/>
            </a:gradFill>
            <a:ln>
              <a:noFill/>
            </a:ln>
            <a:extLst>
              <a:ext uri="{91240B29-F687-4F45-9708-019B960494DF}">
                <a14:hiddenLine xmlns:a14="http://schemas.microsoft.com/office/drawing/2010/main" w="9525">
                  <a:solidFill>
                    <a:srgbClr val="000000"/>
                  </a:solidFill>
                  <a:round/>
                  <a:headEnd/>
                  <a:tailEnd/>
                </a14:hiddenLine>
              </a:ext>
            </a:extLst>
          </p:spPr>
          <p:txBody>
            <a:bodyPr lIns="91425" tIns="45700" rIns="91425" bIns="45700" anchor="ctr"/>
            <a:lstStyle/>
            <a:p>
              <a:endParaRPr lang="en-US" sz="1600">
                <a:latin typeface="Times New Roman" panose="02020603050405020304" pitchFamily="18" charset="0"/>
                <a:cs typeface="Times New Roman" panose="02020603050405020304" pitchFamily="18" charset="0"/>
              </a:endParaRPr>
            </a:p>
          </p:txBody>
        </p:sp>
        <p:sp>
          <p:nvSpPr>
            <p:cNvPr id="26" name="Shape 283">
              <a:extLst>
                <a:ext uri="{FF2B5EF4-FFF2-40B4-BE49-F238E27FC236}">
                  <a16:creationId xmlns:a16="http://schemas.microsoft.com/office/drawing/2014/main" id="{997054F2-A4A2-47CA-B85B-C8471E4492B8}"/>
                </a:ext>
              </a:extLst>
            </p:cNvPr>
            <p:cNvSpPr>
              <a:spLocks/>
            </p:cNvSpPr>
            <p:nvPr/>
          </p:nvSpPr>
          <p:spPr bwMode="auto">
            <a:xfrm>
              <a:off x="4291117" y="1890950"/>
              <a:ext cx="197018" cy="2012376"/>
            </a:xfrm>
            <a:custGeom>
              <a:avLst/>
              <a:gdLst>
                <a:gd name="T0" fmla="*/ 0 w 120000"/>
                <a:gd name="T1" fmla="*/ 0 h 120000"/>
                <a:gd name="T2" fmla="*/ 441107 w 120000"/>
                <a:gd name="T3" fmla="*/ 0 h 120000"/>
                <a:gd name="T4" fmla="*/ 871926 w 120000"/>
                <a:gd name="T5" fmla="*/ 299505895 h 120000"/>
                <a:gd name="T6" fmla="*/ 871926 w 120000"/>
                <a:gd name="T7" fmla="*/ 2147483647 h 120000"/>
                <a:gd name="T8" fmla="*/ 855519 w 120000"/>
                <a:gd name="T9" fmla="*/ 2147483647 h 120000"/>
                <a:gd name="T10" fmla="*/ 435965 w 120000"/>
                <a:gd name="T11" fmla="*/ 2147483647 h 120000"/>
                <a:gd name="T12" fmla="*/ 16405 w 120000"/>
                <a:gd name="T13" fmla="*/ 2147483647 h 120000"/>
                <a:gd name="T14" fmla="*/ 0 w 120000"/>
                <a:gd name="T15" fmla="*/ 2147483647 h 120000"/>
                <a:gd name="T16" fmla="*/ 0 w 120000"/>
                <a:gd name="T17" fmla="*/ 0 h 1200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20000"/>
                <a:gd name="T28" fmla="*/ 0 h 120000"/>
                <a:gd name="T29" fmla="*/ 120000 w 120000"/>
                <a:gd name="T30" fmla="*/ 120000 h 1200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20000" h="120000" extrusionOk="0">
                  <a:moveTo>
                    <a:pt x="0" y="0"/>
                  </a:moveTo>
                  <a:lnTo>
                    <a:pt x="60708" y="0"/>
                  </a:lnTo>
                  <a:lnTo>
                    <a:pt x="120000" y="3787"/>
                  </a:lnTo>
                  <a:lnTo>
                    <a:pt x="120000" y="120000"/>
                  </a:lnTo>
                  <a:lnTo>
                    <a:pt x="117742" y="120000"/>
                  </a:lnTo>
                  <a:cubicBezTo>
                    <a:pt x="111637" y="116604"/>
                    <a:pt x="88069" y="114098"/>
                    <a:pt x="60000" y="114098"/>
                  </a:cubicBezTo>
                  <a:cubicBezTo>
                    <a:pt x="31930" y="114098"/>
                    <a:pt x="8363" y="116604"/>
                    <a:pt x="2258" y="120000"/>
                  </a:cubicBezTo>
                  <a:lnTo>
                    <a:pt x="0" y="120000"/>
                  </a:lnTo>
                  <a:lnTo>
                    <a:pt x="0" y="0"/>
                  </a:lnTo>
                  <a:close/>
                </a:path>
              </a:pathLst>
            </a:custGeom>
            <a:gradFill rotWithShape="0">
              <a:gsLst>
                <a:gs pos="0">
                  <a:srgbClr val="BCEAED"/>
                </a:gs>
                <a:gs pos="100000">
                  <a:srgbClr val="BCEAED"/>
                </a:gs>
              </a:gsLst>
              <a:lin ang="19740000"/>
            </a:gradFill>
            <a:ln>
              <a:noFill/>
            </a:ln>
            <a:extLst>
              <a:ext uri="{91240B29-F687-4F45-9708-019B960494DF}">
                <a14:hiddenLine xmlns:a14="http://schemas.microsoft.com/office/drawing/2010/main" w="9525">
                  <a:solidFill>
                    <a:srgbClr val="000000"/>
                  </a:solidFill>
                  <a:round/>
                  <a:headEnd/>
                  <a:tailEnd/>
                </a14:hiddenLine>
              </a:ext>
            </a:extLst>
          </p:spPr>
          <p:txBody>
            <a:bodyPr lIns="91425" tIns="45700" rIns="91425" bIns="45700" anchor="ctr"/>
            <a:lstStyle/>
            <a:p>
              <a:endParaRPr lang="en-US" sz="1600" dirty="0">
                <a:latin typeface="Times New Roman" panose="02020603050405020304" pitchFamily="18" charset="0"/>
                <a:cs typeface="Times New Roman" panose="02020603050405020304" pitchFamily="18" charset="0"/>
              </a:endParaRPr>
            </a:p>
          </p:txBody>
        </p:sp>
        <p:sp>
          <p:nvSpPr>
            <p:cNvPr id="27" name="Shape 284">
              <a:extLst>
                <a:ext uri="{FF2B5EF4-FFF2-40B4-BE49-F238E27FC236}">
                  <a16:creationId xmlns:a16="http://schemas.microsoft.com/office/drawing/2014/main" id="{C3B4857D-31DD-4687-9A5B-BB92B4E3AA9D}"/>
                </a:ext>
              </a:extLst>
            </p:cNvPr>
            <p:cNvSpPr>
              <a:spLocks/>
            </p:cNvSpPr>
            <p:nvPr/>
          </p:nvSpPr>
          <p:spPr bwMode="auto">
            <a:xfrm>
              <a:off x="4486534" y="1954465"/>
              <a:ext cx="197018" cy="1950410"/>
            </a:xfrm>
            <a:custGeom>
              <a:avLst/>
              <a:gdLst>
                <a:gd name="T0" fmla="*/ 0 w 120000"/>
                <a:gd name="T1" fmla="*/ 0 h 120000"/>
                <a:gd name="T2" fmla="*/ 451404 w 120000"/>
                <a:gd name="T3" fmla="*/ 285571084 h 120000"/>
                <a:gd name="T4" fmla="*/ 871926 w 120000"/>
                <a:gd name="T5" fmla="*/ 19471967 h 120000"/>
                <a:gd name="T6" fmla="*/ 871926 w 120000"/>
                <a:gd name="T7" fmla="*/ 2147483647 h 120000"/>
                <a:gd name="T8" fmla="*/ 855519 w 120000"/>
                <a:gd name="T9" fmla="*/ 2147483647 h 120000"/>
                <a:gd name="T10" fmla="*/ 435965 w 120000"/>
                <a:gd name="T11" fmla="*/ 2147483647 h 120000"/>
                <a:gd name="T12" fmla="*/ 16405 w 120000"/>
                <a:gd name="T13" fmla="*/ 2147483647 h 120000"/>
                <a:gd name="T14" fmla="*/ 0 w 120000"/>
                <a:gd name="T15" fmla="*/ 2147483647 h 120000"/>
                <a:gd name="T16" fmla="*/ 0 w 120000"/>
                <a:gd name="T17" fmla="*/ 0 h 1200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20000"/>
                <a:gd name="T28" fmla="*/ 0 h 120000"/>
                <a:gd name="T29" fmla="*/ 120000 w 120000"/>
                <a:gd name="T30" fmla="*/ 120000 h 1200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20000" h="120000" extrusionOk="0">
                  <a:moveTo>
                    <a:pt x="0" y="0"/>
                  </a:moveTo>
                  <a:lnTo>
                    <a:pt x="62125" y="4092"/>
                  </a:lnTo>
                  <a:lnTo>
                    <a:pt x="120000" y="279"/>
                  </a:lnTo>
                  <a:lnTo>
                    <a:pt x="120000" y="120000"/>
                  </a:lnTo>
                  <a:lnTo>
                    <a:pt x="117742" y="120000"/>
                  </a:lnTo>
                  <a:cubicBezTo>
                    <a:pt x="111637" y="116499"/>
                    <a:pt x="88069" y="113915"/>
                    <a:pt x="60000" y="113915"/>
                  </a:cubicBezTo>
                  <a:cubicBezTo>
                    <a:pt x="31930" y="113915"/>
                    <a:pt x="8363" y="116499"/>
                    <a:pt x="2258" y="120000"/>
                  </a:cubicBezTo>
                  <a:lnTo>
                    <a:pt x="0" y="120000"/>
                  </a:lnTo>
                  <a:lnTo>
                    <a:pt x="0" y="0"/>
                  </a:lnTo>
                  <a:close/>
                </a:path>
              </a:pathLst>
            </a:custGeom>
            <a:gradFill rotWithShape="0">
              <a:gsLst>
                <a:gs pos="0">
                  <a:srgbClr val="90DCE2"/>
                </a:gs>
                <a:gs pos="100000">
                  <a:srgbClr val="90DCE2"/>
                </a:gs>
              </a:gsLst>
              <a:lin ang="19740000"/>
            </a:gradFill>
            <a:ln>
              <a:noFill/>
            </a:ln>
            <a:extLst>
              <a:ext uri="{91240B29-F687-4F45-9708-019B960494DF}">
                <a14:hiddenLine xmlns:a14="http://schemas.microsoft.com/office/drawing/2010/main" w="9525">
                  <a:solidFill>
                    <a:srgbClr val="000000"/>
                  </a:solidFill>
                  <a:round/>
                  <a:headEnd/>
                  <a:tailEnd/>
                </a14:hiddenLine>
              </a:ext>
            </a:extLst>
          </p:spPr>
          <p:txBody>
            <a:bodyPr lIns="91425" tIns="45700" rIns="91425" bIns="45700" anchor="ctr"/>
            <a:lstStyle/>
            <a:p>
              <a:endParaRPr lang="en-US" sz="1600">
                <a:latin typeface="Times New Roman" panose="02020603050405020304" pitchFamily="18" charset="0"/>
                <a:cs typeface="Times New Roman" panose="02020603050405020304" pitchFamily="18" charset="0"/>
              </a:endParaRPr>
            </a:p>
          </p:txBody>
        </p:sp>
        <p:sp>
          <p:nvSpPr>
            <p:cNvPr id="28" name="Shape 285">
              <a:extLst>
                <a:ext uri="{FF2B5EF4-FFF2-40B4-BE49-F238E27FC236}">
                  <a16:creationId xmlns:a16="http://schemas.microsoft.com/office/drawing/2014/main" id="{4D5A782E-02CC-4D99-93D0-22A3DE6B0F51}"/>
                </a:ext>
              </a:extLst>
            </p:cNvPr>
            <p:cNvSpPr>
              <a:spLocks/>
            </p:cNvSpPr>
            <p:nvPr/>
          </p:nvSpPr>
          <p:spPr bwMode="auto">
            <a:xfrm>
              <a:off x="4683552" y="1895597"/>
              <a:ext cx="197019" cy="2010827"/>
            </a:xfrm>
            <a:custGeom>
              <a:avLst/>
              <a:gdLst>
                <a:gd name="T0" fmla="*/ 427035 w 120000"/>
                <a:gd name="T1" fmla="*/ 0 h 120000"/>
                <a:gd name="T2" fmla="*/ 871945 w 120000"/>
                <a:gd name="T3" fmla="*/ 0 h 120000"/>
                <a:gd name="T4" fmla="*/ 871945 w 120000"/>
                <a:gd name="T5" fmla="*/ 2147483647 h 120000"/>
                <a:gd name="T6" fmla="*/ 855537 w 120000"/>
                <a:gd name="T7" fmla="*/ 2147483647 h 120000"/>
                <a:gd name="T8" fmla="*/ 435973 w 120000"/>
                <a:gd name="T9" fmla="*/ 2147483647 h 120000"/>
                <a:gd name="T10" fmla="*/ 16405 w 120000"/>
                <a:gd name="T11" fmla="*/ 2147483647 h 120000"/>
                <a:gd name="T12" fmla="*/ 0 w 120000"/>
                <a:gd name="T13" fmla="*/ 2147483647 h 120000"/>
                <a:gd name="T14" fmla="*/ 0 w 120000"/>
                <a:gd name="T15" fmla="*/ 295982088 h 120000"/>
                <a:gd name="T16" fmla="*/ 427035 w 120000"/>
                <a:gd name="T17" fmla="*/ 0 h 1200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20000"/>
                <a:gd name="T28" fmla="*/ 0 h 120000"/>
                <a:gd name="T29" fmla="*/ 120000 w 120000"/>
                <a:gd name="T30" fmla="*/ 120000 h 1200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20000" h="120000" extrusionOk="0">
                  <a:moveTo>
                    <a:pt x="58770" y="0"/>
                  </a:moveTo>
                  <a:lnTo>
                    <a:pt x="120000" y="0"/>
                  </a:lnTo>
                  <a:lnTo>
                    <a:pt x="120000" y="120000"/>
                  </a:lnTo>
                  <a:lnTo>
                    <a:pt x="117742" y="120000"/>
                  </a:lnTo>
                  <a:cubicBezTo>
                    <a:pt x="111637" y="116604"/>
                    <a:pt x="88069" y="114098"/>
                    <a:pt x="60000" y="114098"/>
                  </a:cubicBezTo>
                  <a:cubicBezTo>
                    <a:pt x="31930" y="114098"/>
                    <a:pt x="8363" y="116604"/>
                    <a:pt x="2258" y="120000"/>
                  </a:cubicBezTo>
                  <a:lnTo>
                    <a:pt x="0" y="120000"/>
                  </a:lnTo>
                  <a:lnTo>
                    <a:pt x="0" y="3754"/>
                  </a:lnTo>
                  <a:lnTo>
                    <a:pt x="58770" y="0"/>
                  </a:lnTo>
                  <a:close/>
                </a:path>
              </a:pathLst>
            </a:custGeom>
            <a:solidFill>
              <a:srgbClr val="32AEB8"/>
            </a:solidFill>
            <a:ln>
              <a:noFill/>
            </a:ln>
            <a:extLst>
              <a:ext uri="{91240B29-F687-4F45-9708-019B960494DF}">
                <a14:hiddenLine xmlns:a14="http://schemas.microsoft.com/office/drawing/2010/main" w="9525">
                  <a:solidFill>
                    <a:srgbClr val="000000"/>
                  </a:solidFill>
                  <a:round/>
                  <a:headEnd/>
                  <a:tailEnd/>
                </a14:hiddenLine>
              </a:ext>
            </a:extLst>
          </p:spPr>
          <p:txBody>
            <a:bodyPr lIns="91425" tIns="45700" rIns="91425" bIns="45700" anchor="ctr"/>
            <a:lstStyle/>
            <a:p>
              <a:endParaRPr lang="en-US" sz="1600">
                <a:latin typeface="Times New Roman" panose="02020603050405020304" pitchFamily="18" charset="0"/>
                <a:cs typeface="Times New Roman" panose="02020603050405020304" pitchFamily="18" charset="0"/>
              </a:endParaRPr>
            </a:p>
          </p:txBody>
        </p:sp>
        <p:sp>
          <p:nvSpPr>
            <p:cNvPr id="29" name="Shape 286">
              <a:extLst>
                <a:ext uri="{FF2B5EF4-FFF2-40B4-BE49-F238E27FC236}">
                  <a16:creationId xmlns:a16="http://schemas.microsoft.com/office/drawing/2014/main" id="{816B2875-88A9-4CE0-AEC3-83BE95B4F314}"/>
                </a:ext>
              </a:extLst>
            </p:cNvPr>
            <p:cNvSpPr>
              <a:spLocks noChangeArrowheads="1"/>
            </p:cNvSpPr>
            <p:nvPr/>
          </p:nvSpPr>
          <p:spPr bwMode="auto">
            <a:xfrm rot="10800000">
              <a:off x="4468914" y="4423848"/>
              <a:ext cx="197019" cy="260261"/>
            </a:xfrm>
            <a:prstGeom prst="triangle">
              <a:avLst>
                <a:gd name="adj" fmla="val 50000"/>
              </a:avLst>
            </a:prstGeom>
            <a:solidFill>
              <a:srgbClr val="3F3F3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5" tIns="45700" rIns="91425" bIns="45700" anchor="ctr"/>
            <a:lstStyle>
              <a:lvl1pPr eaLnBrk="0" hangingPunct="0">
                <a:defRPr sz="1400">
                  <a:solidFill>
                    <a:srgbClr val="000000"/>
                  </a:solidFill>
                  <a:latin typeface="Arial" pitchFamily="34" charset="0"/>
                  <a:ea typeface="SimSun" pitchFamily="2" charset="-122"/>
                  <a:sym typeface="Arial" pitchFamily="34" charset="0"/>
                </a:defRPr>
              </a:lvl1pPr>
              <a:lvl2pPr marL="742950" indent="-285750" eaLnBrk="0" hangingPunct="0">
                <a:defRPr sz="1400">
                  <a:solidFill>
                    <a:srgbClr val="000000"/>
                  </a:solidFill>
                  <a:latin typeface="Arial" pitchFamily="34" charset="0"/>
                  <a:ea typeface="SimSun" pitchFamily="2" charset="-122"/>
                  <a:sym typeface="Arial" pitchFamily="34" charset="0"/>
                </a:defRPr>
              </a:lvl2pPr>
              <a:lvl3pPr marL="1143000" indent="-228600" eaLnBrk="0" hangingPunct="0">
                <a:defRPr sz="1400">
                  <a:solidFill>
                    <a:srgbClr val="000000"/>
                  </a:solidFill>
                  <a:latin typeface="Arial" pitchFamily="34" charset="0"/>
                  <a:ea typeface="SimSun" pitchFamily="2" charset="-122"/>
                  <a:sym typeface="Arial" pitchFamily="34" charset="0"/>
                </a:defRPr>
              </a:lvl3pPr>
              <a:lvl4pPr marL="1600200" indent="-228600" eaLnBrk="0" hangingPunct="0">
                <a:defRPr sz="1400">
                  <a:solidFill>
                    <a:srgbClr val="000000"/>
                  </a:solidFill>
                  <a:latin typeface="Arial" pitchFamily="34" charset="0"/>
                  <a:ea typeface="SimSun" pitchFamily="2" charset="-122"/>
                  <a:sym typeface="Arial" pitchFamily="34" charset="0"/>
                </a:defRPr>
              </a:lvl4pPr>
              <a:lvl5pPr marL="2057400" indent="-228600" eaLnBrk="0" hangingPunct="0">
                <a:defRPr sz="1400">
                  <a:solidFill>
                    <a:srgbClr val="000000"/>
                  </a:solidFill>
                  <a:latin typeface="Arial" pitchFamily="34" charset="0"/>
                  <a:ea typeface="SimSun" pitchFamily="2" charset="-122"/>
                  <a:sym typeface="Arial" pitchFamily="34" charset="0"/>
                </a:defRPr>
              </a:lvl5pPr>
              <a:lvl6pPr marL="2514600" indent="-228600" eaLnBrk="0" fontAlgn="base" hangingPunct="0">
                <a:spcBef>
                  <a:spcPct val="0"/>
                </a:spcBef>
                <a:spcAft>
                  <a:spcPct val="0"/>
                </a:spcAft>
                <a:defRPr sz="1400">
                  <a:solidFill>
                    <a:srgbClr val="000000"/>
                  </a:solidFill>
                  <a:latin typeface="Arial" pitchFamily="34" charset="0"/>
                  <a:ea typeface="SimSun" pitchFamily="2" charset="-122"/>
                  <a:sym typeface="Arial" pitchFamily="34" charset="0"/>
                </a:defRPr>
              </a:lvl6pPr>
              <a:lvl7pPr marL="2971800" indent="-228600" eaLnBrk="0" fontAlgn="base" hangingPunct="0">
                <a:spcBef>
                  <a:spcPct val="0"/>
                </a:spcBef>
                <a:spcAft>
                  <a:spcPct val="0"/>
                </a:spcAft>
                <a:defRPr sz="1400">
                  <a:solidFill>
                    <a:srgbClr val="000000"/>
                  </a:solidFill>
                  <a:latin typeface="Arial" pitchFamily="34" charset="0"/>
                  <a:ea typeface="SimSun" pitchFamily="2" charset="-122"/>
                  <a:sym typeface="Arial" pitchFamily="34" charset="0"/>
                </a:defRPr>
              </a:lvl7pPr>
              <a:lvl8pPr marL="3429000" indent="-228600" eaLnBrk="0" fontAlgn="base" hangingPunct="0">
                <a:spcBef>
                  <a:spcPct val="0"/>
                </a:spcBef>
                <a:spcAft>
                  <a:spcPct val="0"/>
                </a:spcAft>
                <a:defRPr sz="1400">
                  <a:solidFill>
                    <a:srgbClr val="000000"/>
                  </a:solidFill>
                  <a:latin typeface="Arial" pitchFamily="34" charset="0"/>
                  <a:ea typeface="SimSun" pitchFamily="2" charset="-122"/>
                  <a:sym typeface="Arial" pitchFamily="34" charset="0"/>
                </a:defRPr>
              </a:lvl8pPr>
              <a:lvl9pPr marL="3886200" indent="-228600" eaLnBrk="0" fontAlgn="base" hangingPunct="0">
                <a:spcBef>
                  <a:spcPct val="0"/>
                </a:spcBef>
                <a:spcAft>
                  <a:spcPct val="0"/>
                </a:spcAft>
                <a:defRPr sz="1400">
                  <a:solidFill>
                    <a:srgbClr val="000000"/>
                  </a:solidFill>
                  <a:latin typeface="Arial" pitchFamily="34" charset="0"/>
                  <a:ea typeface="SimSun" pitchFamily="2" charset="-122"/>
                  <a:sym typeface="Arial" pitchFamily="34" charset="0"/>
                </a:defRPr>
              </a:lvl9pPr>
            </a:lstStyle>
            <a:p>
              <a:pPr algn="ctr" eaLnBrk="1" hangingPunct="1"/>
              <a:endParaRPr lang="en-US" altLang="en-US" sz="1600">
                <a:solidFill>
                  <a:srgbClr val="FFFFFF"/>
                </a:solidFill>
                <a:latin typeface="Times New Roman" panose="02020603050405020304" pitchFamily="18" charset="0"/>
                <a:cs typeface="Times New Roman" panose="02020603050405020304" pitchFamily="18" charset="0"/>
              </a:endParaRPr>
            </a:p>
          </p:txBody>
        </p:sp>
        <p:sp>
          <p:nvSpPr>
            <p:cNvPr id="30" name="Shape 287">
              <a:extLst>
                <a:ext uri="{FF2B5EF4-FFF2-40B4-BE49-F238E27FC236}">
                  <a16:creationId xmlns:a16="http://schemas.microsoft.com/office/drawing/2014/main" id="{53719B08-E349-4E36-8D85-72F226D1E81D}"/>
                </a:ext>
              </a:extLst>
            </p:cNvPr>
            <p:cNvSpPr>
              <a:spLocks/>
            </p:cNvSpPr>
            <p:nvPr/>
          </p:nvSpPr>
          <p:spPr bwMode="auto">
            <a:xfrm rot="16200000">
              <a:off x="4098603" y="1037319"/>
              <a:ext cx="972881" cy="1052368"/>
            </a:xfrm>
            <a:custGeom>
              <a:avLst/>
              <a:gdLst>
                <a:gd name="T0" fmla="*/ 225148077 w 120000"/>
                <a:gd name="T1" fmla="*/ 141927584 h 120000"/>
                <a:gd name="T2" fmla="*/ 115269916 w 120000"/>
                <a:gd name="T3" fmla="*/ 354886377 h 120000"/>
                <a:gd name="T4" fmla="*/ 225148077 w 120000"/>
                <a:gd name="T5" fmla="*/ 567845942 h 120000"/>
                <a:gd name="T6" fmla="*/ 109878161 w 120000"/>
                <a:gd name="T7" fmla="*/ 567845942 h 120000"/>
                <a:gd name="T8" fmla="*/ 0 w 120000"/>
                <a:gd name="T9" fmla="*/ 354886377 h 120000"/>
                <a:gd name="T10" fmla="*/ 109878161 w 120000"/>
                <a:gd name="T11" fmla="*/ 141927584 h 120000"/>
                <a:gd name="T12" fmla="*/ 225148077 w 120000"/>
                <a:gd name="T13" fmla="*/ 141927584 h 120000"/>
                <a:gd name="T14" fmla="*/ 518431746 w 120000"/>
                <a:gd name="T15" fmla="*/ 354892455 h 120000"/>
                <a:gd name="T16" fmla="*/ 331349891 w 120000"/>
                <a:gd name="T17" fmla="*/ 709784988 h 120000"/>
                <a:gd name="T18" fmla="*/ 308685680 w 120000"/>
                <a:gd name="T19" fmla="*/ 666789906 h 120000"/>
                <a:gd name="T20" fmla="*/ 192266297 w 120000"/>
                <a:gd name="T21" fmla="*/ 666789906 h 120000"/>
                <a:gd name="T22" fmla="*/ 169213038 w 120000"/>
                <a:gd name="T23" fmla="*/ 686509871 h 120000"/>
                <a:gd name="T24" fmla="*/ 148008935 w 120000"/>
                <a:gd name="T25" fmla="*/ 670581018 h 120000"/>
                <a:gd name="T26" fmla="*/ 52370557 w 120000"/>
                <a:gd name="T27" fmla="*/ 694394343 h 120000"/>
                <a:gd name="T28" fmla="*/ 52370557 w 120000"/>
                <a:gd name="T29" fmla="*/ 615519730 h 120000"/>
                <a:gd name="T30" fmla="*/ 148008935 w 120000"/>
                <a:gd name="T31" fmla="*/ 639333055 h 120000"/>
                <a:gd name="T32" fmla="*/ 169213038 w 120000"/>
                <a:gd name="T33" fmla="*/ 623410359 h 120000"/>
                <a:gd name="T34" fmla="*/ 192266297 w 120000"/>
                <a:gd name="T35" fmla="*/ 643124246 h 120000"/>
                <a:gd name="T36" fmla="*/ 296212883 w 120000"/>
                <a:gd name="T37" fmla="*/ 643124246 h 120000"/>
                <a:gd name="T38" fmla="*/ 144267510 w 120000"/>
                <a:gd name="T39" fmla="*/ 354892455 h 120000"/>
                <a:gd name="T40" fmla="*/ 331349891 w 120000"/>
                <a:gd name="T41" fmla="*/ 0 h 120000"/>
                <a:gd name="T42" fmla="*/ 518431746 w 120000"/>
                <a:gd name="T43" fmla="*/ 354892455 h 12000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120000"/>
                <a:gd name="T67" fmla="*/ 0 h 120000"/>
                <a:gd name="T68" fmla="*/ 120000 w 120000"/>
                <a:gd name="T69" fmla="*/ 120000 h 120000"/>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120000" h="120000" extrusionOk="0">
                  <a:moveTo>
                    <a:pt x="52114" y="23995"/>
                  </a:moveTo>
                  <a:lnTo>
                    <a:pt x="26681" y="59999"/>
                  </a:lnTo>
                  <a:lnTo>
                    <a:pt x="52114" y="96003"/>
                  </a:lnTo>
                  <a:lnTo>
                    <a:pt x="25433" y="96003"/>
                  </a:lnTo>
                  <a:lnTo>
                    <a:pt x="0" y="59999"/>
                  </a:lnTo>
                  <a:lnTo>
                    <a:pt x="25433" y="23995"/>
                  </a:lnTo>
                  <a:lnTo>
                    <a:pt x="52114" y="23995"/>
                  </a:lnTo>
                  <a:close/>
                  <a:moveTo>
                    <a:pt x="119999" y="60000"/>
                  </a:moveTo>
                  <a:lnTo>
                    <a:pt x="76696" y="120000"/>
                  </a:lnTo>
                  <a:lnTo>
                    <a:pt x="71450" y="112731"/>
                  </a:lnTo>
                  <a:lnTo>
                    <a:pt x="44503" y="112731"/>
                  </a:lnTo>
                  <a:cubicBezTo>
                    <a:pt x="43660" y="114688"/>
                    <a:pt x="41587" y="116065"/>
                    <a:pt x="39167" y="116065"/>
                  </a:cubicBezTo>
                  <a:cubicBezTo>
                    <a:pt x="37038" y="116065"/>
                    <a:pt x="35178" y="115000"/>
                    <a:pt x="34259" y="113372"/>
                  </a:cubicBezTo>
                  <a:lnTo>
                    <a:pt x="12122" y="117398"/>
                  </a:lnTo>
                  <a:lnTo>
                    <a:pt x="12122" y="104063"/>
                  </a:lnTo>
                  <a:lnTo>
                    <a:pt x="34259" y="108089"/>
                  </a:lnTo>
                  <a:cubicBezTo>
                    <a:pt x="35178" y="106461"/>
                    <a:pt x="37038" y="105397"/>
                    <a:pt x="39167" y="105397"/>
                  </a:cubicBezTo>
                  <a:cubicBezTo>
                    <a:pt x="41587" y="105397"/>
                    <a:pt x="43660" y="106773"/>
                    <a:pt x="44503" y="108730"/>
                  </a:cubicBezTo>
                  <a:lnTo>
                    <a:pt x="68563" y="108730"/>
                  </a:lnTo>
                  <a:lnTo>
                    <a:pt x="33393" y="60000"/>
                  </a:lnTo>
                  <a:lnTo>
                    <a:pt x="76696" y="0"/>
                  </a:lnTo>
                  <a:lnTo>
                    <a:pt x="119999" y="60000"/>
                  </a:lnTo>
                  <a:close/>
                </a:path>
              </a:pathLst>
            </a:custGeom>
            <a:solidFill>
              <a:srgbClr val="3F3F3F"/>
            </a:solidFill>
            <a:ln>
              <a:noFill/>
            </a:ln>
            <a:extLst>
              <a:ext uri="{91240B29-F687-4F45-9708-019B960494DF}">
                <a14:hiddenLine xmlns:a14="http://schemas.microsoft.com/office/drawing/2010/main" w="9525">
                  <a:solidFill>
                    <a:srgbClr val="000000"/>
                  </a:solidFill>
                  <a:round/>
                  <a:headEnd/>
                  <a:tailEnd/>
                </a14:hiddenLine>
              </a:ext>
            </a:extLst>
          </p:spPr>
          <p:txBody>
            <a:bodyPr lIns="91425" tIns="45700" rIns="91425" bIns="45700" anchor="ctr"/>
            <a:lstStyle/>
            <a:p>
              <a:endParaRPr lang="en-US" sz="1600">
                <a:latin typeface="Times New Roman" panose="02020603050405020304" pitchFamily="18" charset="0"/>
                <a:cs typeface="Times New Roman" panose="02020603050405020304" pitchFamily="18" charset="0"/>
              </a:endParaRPr>
            </a:p>
          </p:txBody>
        </p:sp>
      </p:grpSp>
      <p:sp>
        <p:nvSpPr>
          <p:cNvPr id="31" name="Shape 289">
            <a:extLst>
              <a:ext uri="{FF2B5EF4-FFF2-40B4-BE49-F238E27FC236}">
                <a16:creationId xmlns:a16="http://schemas.microsoft.com/office/drawing/2014/main" id="{08DE6BD2-CF55-4617-A387-824786DC9C60}"/>
              </a:ext>
            </a:extLst>
          </p:cNvPr>
          <p:cNvSpPr>
            <a:spLocks noChangeArrowheads="1"/>
          </p:cNvSpPr>
          <p:nvPr/>
        </p:nvSpPr>
        <p:spPr bwMode="auto">
          <a:xfrm>
            <a:off x="410039" y="2731003"/>
            <a:ext cx="4125470" cy="532286"/>
          </a:xfrm>
          <a:prstGeom prst="rect">
            <a:avLst/>
          </a:prstGeom>
          <a:solidFill>
            <a:srgbClr val="A7A54B"/>
          </a:solidFill>
          <a:ln w="9525">
            <a:noFill/>
            <a:miter lim="800000"/>
            <a:headEnd/>
            <a:tailEnd/>
          </a:ln>
          <a:extLst/>
        </p:spPr>
        <p:txBody>
          <a:bodyPr lIns="91425" tIns="45700" rIns="91425" bIns="45700" anchor="ctr"/>
          <a:lstStyle>
            <a:lvl1pPr eaLnBrk="0" hangingPunct="0">
              <a:defRPr sz="1400">
                <a:solidFill>
                  <a:srgbClr val="000000"/>
                </a:solidFill>
                <a:latin typeface="Arial" pitchFamily="34" charset="0"/>
                <a:ea typeface="SimSun" pitchFamily="2" charset="-122"/>
                <a:sym typeface="Arial" pitchFamily="34" charset="0"/>
              </a:defRPr>
            </a:lvl1pPr>
            <a:lvl2pPr marL="742950" indent="-285750" eaLnBrk="0" hangingPunct="0">
              <a:defRPr sz="1400">
                <a:solidFill>
                  <a:srgbClr val="000000"/>
                </a:solidFill>
                <a:latin typeface="Arial" pitchFamily="34" charset="0"/>
                <a:ea typeface="SimSun" pitchFamily="2" charset="-122"/>
                <a:sym typeface="Arial" pitchFamily="34" charset="0"/>
              </a:defRPr>
            </a:lvl2pPr>
            <a:lvl3pPr marL="1143000" indent="-228600" eaLnBrk="0" hangingPunct="0">
              <a:defRPr sz="1400">
                <a:solidFill>
                  <a:srgbClr val="000000"/>
                </a:solidFill>
                <a:latin typeface="Arial" pitchFamily="34" charset="0"/>
                <a:ea typeface="SimSun" pitchFamily="2" charset="-122"/>
                <a:sym typeface="Arial" pitchFamily="34" charset="0"/>
              </a:defRPr>
            </a:lvl3pPr>
            <a:lvl4pPr marL="1600200" indent="-228600" eaLnBrk="0" hangingPunct="0">
              <a:defRPr sz="1400">
                <a:solidFill>
                  <a:srgbClr val="000000"/>
                </a:solidFill>
                <a:latin typeface="Arial" pitchFamily="34" charset="0"/>
                <a:ea typeface="SimSun" pitchFamily="2" charset="-122"/>
                <a:sym typeface="Arial" pitchFamily="34" charset="0"/>
              </a:defRPr>
            </a:lvl4pPr>
            <a:lvl5pPr marL="2057400" indent="-228600" eaLnBrk="0" hangingPunct="0">
              <a:defRPr sz="1400">
                <a:solidFill>
                  <a:srgbClr val="000000"/>
                </a:solidFill>
                <a:latin typeface="Arial" pitchFamily="34" charset="0"/>
                <a:ea typeface="SimSun" pitchFamily="2" charset="-122"/>
                <a:sym typeface="Arial" pitchFamily="34" charset="0"/>
              </a:defRPr>
            </a:lvl5pPr>
            <a:lvl6pPr marL="2514600" indent="-228600" eaLnBrk="0" fontAlgn="base" hangingPunct="0">
              <a:spcBef>
                <a:spcPct val="0"/>
              </a:spcBef>
              <a:spcAft>
                <a:spcPct val="0"/>
              </a:spcAft>
              <a:defRPr sz="1400">
                <a:solidFill>
                  <a:srgbClr val="000000"/>
                </a:solidFill>
                <a:latin typeface="Arial" pitchFamily="34" charset="0"/>
                <a:ea typeface="SimSun" pitchFamily="2" charset="-122"/>
                <a:sym typeface="Arial" pitchFamily="34" charset="0"/>
              </a:defRPr>
            </a:lvl6pPr>
            <a:lvl7pPr marL="2971800" indent="-228600" eaLnBrk="0" fontAlgn="base" hangingPunct="0">
              <a:spcBef>
                <a:spcPct val="0"/>
              </a:spcBef>
              <a:spcAft>
                <a:spcPct val="0"/>
              </a:spcAft>
              <a:defRPr sz="1400">
                <a:solidFill>
                  <a:srgbClr val="000000"/>
                </a:solidFill>
                <a:latin typeface="Arial" pitchFamily="34" charset="0"/>
                <a:ea typeface="SimSun" pitchFamily="2" charset="-122"/>
                <a:sym typeface="Arial" pitchFamily="34" charset="0"/>
              </a:defRPr>
            </a:lvl7pPr>
            <a:lvl8pPr marL="3429000" indent="-228600" eaLnBrk="0" fontAlgn="base" hangingPunct="0">
              <a:spcBef>
                <a:spcPct val="0"/>
              </a:spcBef>
              <a:spcAft>
                <a:spcPct val="0"/>
              </a:spcAft>
              <a:defRPr sz="1400">
                <a:solidFill>
                  <a:srgbClr val="000000"/>
                </a:solidFill>
                <a:latin typeface="Arial" pitchFamily="34" charset="0"/>
                <a:ea typeface="SimSun" pitchFamily="2" charset="-122"/>
                <a:sym typeface="Arial" pitchFamily="34" charset="0"/>
              </a:defRPr>
            </a:lvl8pPr>
            <a:lvl9pPr marL="3886200" indent="-228600" eaLnBrk="0" fontAlgn="base" hangingPunct="0">
              <a:spcBef>
                <a:spcPct val="0"/>
              </a:spcBef>
              <a:spcAft>
                <a:spcPct val="0"/>
              </a:spcAft>
              <a:defRPr sz="1400">
                <a:solidFill>
                  <a:srgbClr val="000000"/>
                </a:solidFill>
                <a:latin typeface="Arial" pitchFamily="34" charset="0"/>
                <a:ea typeface="SimSun" pitchFamily="2" charset="-122"/>
                <a:sym typeface="Arial" pitchFamily="34" charset="0"/>
              </a:defRPr>
            </a:lvl9pPr>
          </a:lstStyle>
          <a:p>
            <a:pPr eaLnBrk="1" hangingPunct="1"/>
            <a:r>
              <a:rPr lang="en-US" altLang="en-US" sz="1600" dirty="0" err="1">
                <a:solidFill>
                  <a:srgbClr val="002060"/>
                </a:solidFill>
                <a:latin typeface="Times New Roman" panose="02020603050405020304" pitchFamily="18" charset="0"/>
                <a:cs typeface="Times New Roman" panose="02020603050405020304" pitchFamily="18" charset="0"/>
              </a:rPr>
              <a:t>Không</a:t>
            </a:r>
            <a:r>
              <a:rPr lang="en-US" altLang="en-US" sz="1600" dirty="0">
                <a:solidFill>
                  <a:srgbClr val="002060"/>
                </a:solidFill>
                <a:latin typeface="Times New Roman" panose="02020603050405020304" pitchFamily="18" charset="0"/>
                <a:cs typeface="Times New Roman" panose="02020603050405020304" pitchFamily="18" charset="0"/>
              </a:rPr>
              <a:t> </a:t>
            </a:r>
            <a:r>
              <a:rPr lang="en-US" altLang="en-US" sz="1600" dirty="0" err="1">
                <a:solidFill>
                  <a:srgbClr val="002060"/>
                </a:solidFill>
                <a:latin typeface="Times New Roman" panose="02020603050405020304" pitchFamily="18" charset="0"/>
                <a:cs typeface="Times New Roman" panose="02020603050405020304" pitchFamily="18" charset="0"/>
              </a:rPr>
              <a:t>làm</a:t>
            </a:r>
            <a:r>
              <a:rPr lang="en-US" altLang="en-US" sz="1600" dirty="0">
                <a:solidFill>
                  <a:srgbClr val="002060"/>
                </a:solidFill>
                <a:latin typeface="Times New Roman" panose="02020603050405020304" pitchFamily="18" charset="0"/>
                <a:cs typeface="Times New Roman" panose="02020603050405020304" pitchFamily="18" charset="0"/>
              </a:rPr>
              <a:t> </a:t>
            </a:r>
            <a:r>
              <a:rPr lang="en-US" altLang="en-US" sz="1600" dirty="0" err="1">
                <a:solidFill>
                  <a:srgbClr val="002060"/>
                </a:solidFill>
                <a:latin typeface="Times New Roman" panose="02020603050405020304" pitchFamily="18" charset="0"/>
                <a:cs typeface="Times New Roman" panose="02020603050405020304" pitchFamily="18" charset="0"/>
              </a:rPr>
              <a:t>việc</a:t>
            </a:r>
            <a:r>
              <a:rPr lang="en-US" altLang="en-US" sz="1600" dirty="0">
                <a:solidFill>
                  <a:srgbClr val="002060"/>
                </a:solidFill>
                <a:latin typeface="Times New Roman" panose="02020603050405020304" pitchFamily="18" charset="0"/>
                <a:cs typeface="Times New Roman" panose="02020603050405020304" pitchFamily="18" charset="0"/>
              </a:rPr>
              <a:t> </a:t>
            </a:r>
            <a:r>
              <a:rPr lang="en-US" altLang="en-US" sz="1600" dirty="0" err="1">
                <a:solidFill>
                  <a:srgbClr val="002060"/>
                </a:solidFill>
                <a:latin typeface="Times New Roman" panose="02020603050405020304" pitchFamily="18" charset="0"/>
                <a:cs typeface="Times New Roman" panose="02020603050405020304" pitchFamily="18" charset="0"/>
              </a:rPr>
              <a:t>riêng</a:t>
            </a:r>
            <a:r>
              <a:rPr lang="en-US" altLang="en-US" sz="1600" dirty="0">
                <a:solidFill>
                  <a:srgbClr val="002060"/>
                </a:solidFill>
                <a:latin typeface="Times New Roman" panose="02020603050405020304" pitchFamily="18" charset="0"/>
                <a:cs typeface="Times New Roman" panose="02020603050405020304" pitchFamily="18" charset="0"/>
              </a:rPr>
              <a:t> </a:t>
            </a:r>
            <a:r>
              <a:rPr lang="en-US" altLang="en-US" sz="1600" dirty="0" err="1">
                <a:solidFill>
                  <a:srgbClr val="002060"/>
                </a:solidFill>
                <a:latin typeface="Times New Roman" panose="02020603050405020304" pitchFamily="18" charset="0"/>
                <a:cs typeface="Times New Roman" panose="02020603050405020304" pitchFamily="18" charset="0"/>
              </a:rPr>
              <a:t>trong</a:t>
            </a:r>
            <a:r>
              <a:rPr lang="en-US" altLang="en-US" sz="1600" dirty="0">
                <a:solidFill>
                  <a:srgbClr val="002060"/>
                </a:solidFill>
                <a:latin typeface="Times New Roman" panose="02020603050405020304" pitchFamily="18" charset="0"/>
                <a:cs typeface="Times New Roman" panose="02020603050405020304" pitchFamily="18" charset="0"/>
              </a:rPr>
              <a:t> </a:t>
            </a:r>
            <a:r>
              <a:rPr lang="en-US" altLang="en-US" sz="1600" dirty="0" err="1">
                <a:solidFill>
                  <a:srgbClr val="002060"/>
                </a:solidFill>
                <a:latin typeface="Times New Roman" panose="02020603050405020304" pitchFamily="18" charset="0"/>
                <a:cs typeface="Times New Roman" panose="02020603050405020304" pitchFamily="18" charset="0"/>
              </a:rPr>
              <a:t>lớp</a:t>
            </a:r>
            <a:endParaRPr lang="en-US" altLang="en-US" sz="1600" dirty="0">
              <a:solidFill>
                <a:srgbClr val="002060"/>
              </a:solidFill>
              <a:latin typeface="Times New Roman" panose="02020603050405020304" pitchFamily="18" charset="0"/>
              <a:cs typeface="Times New Roman" panose="02020603050405020304" pitchFamily="18" charset="0"/>
            </a:endParaRPr>
          </a:p>
        </p:txBody>
      </p:sp>
      <p:sp>
        <p:nvSpPr>
          <p:cNvPr id="32" name="Shape 290">
            <a:extLst>
              <a:ext uri="{FF2B5EF4-FFF2-40B4-BE49-F238E27FC236}">
                <a16:creationId xmlns:a16="http://schemas.microsoft.com/office/drawing/2014/main" id="{BA8D944C-2270-41B3-B2AB-D741887AAFA7}"/>
              </a:ext>
            </a:extLst>
          </p:cNvPr>
          <p:cNvSpPr>
            <a:spLocks noChangeArrowheads="1"/>
          </p:cNvSpPr>
          <p:nvPr/>
        </p:nvSpPr>
        <p:spPr bwMode="auto">
          <a:xfrm>
            <a:off x="410039" y="3546090"/>
            <a:ext cx="4125470" cy="491820"/>
          </a:xfrm>
          <a:prstGeom prst="rect">
            <a:avLst/>
          </a:prstGeom>
          <a:solidFill>
            <a:schemeClr val="tx2">
              <a:lumMod val="60000"/>
              <a:lumOff val="40000"/>
            </a:schemeClr>
          </a:solidFill>
          <a:ln w="9525">
            <a:noFill/>
            <a:miter lim="800000"/>
            <a:headEnd/>
            <a:tailEnd/>
          </a:ln>
          <a:extLst/>
        </p:spPr>
        <p:txBody>
          <a:bodyPr lIns="91425" tIns="45700" rIns="91425" bIns="45700" anchor="ctr"/>
          <a:lstStyle>
            <a:lvl1pPr eaLnBrk="0" hangingPunct="0">
              <a:defRPr sz="1400">
                <a:solidFill>
                  <a:srgbClr val="000000"/>
                </a:solidFill>
                <a:latin typeface="Arial" pitchFamily="34" charset="0"/>
                <a:ea typeface="SimSun" pitchFamily="2" charset="-122"/>
                <a:sym typeface="Arial" pitchFamily="34" charset="0"/>
              </a:defRPr>
            </a:lvl1pPr>
            <a:lvl2pPr marL="742950" indent="-285750" eaLnBrk="0" hangingPunct="0">
              <a:defRPr sz="1400">
                <a:solidFill>
                  <a:srgbClr val="000000"/>
                </a:solidFill>
                <a:latin typeface="Arial" pitchFamily="34" charset="0"/>
                <a:ea typeface="SimSun" pitchFamily="2" charset="-122"/>
                <a:sym typeface="Arial" pitchFamily="34" charset="0"/>
              </a:defRPr>
            </a:lvl2pPr>
            <a:lvl3pPr marL="1143000" indent="-228600" eaLnBrk="0" hangingPunct="0">
              <a:defRPr sz="1400">
                <a:solidFill>
                  <a:srgbClr val="000000"/>
                </a:solidFill>
                <a:latin typeface="Arial" pitchFamily="34" charset="0"/>
                <a:ea typeface="SimSun" pitchFamily="2" charset="-122"/>
                <a:sym typeface="Arial" pitchFamily="34" charset="0"/>
              </a:defRPr>
            </a:lvl3pPr>
            <a:lvl4pPr marL="1600200" indent="-228600" eaLnBrk="0" hangingPunct="0">
              <a:defRPr sz="1400">
                <a:solidFill>
                  <a:srgbClr val="000000"/>
                </a:solidFill>
                <a:latin typeface="Arial" pitchFamily="34" charset="0"/>
                <a:ea typeface="SimSun" pitchFamily="2" charset="-122"/>
                <a:sym typeface="Arial" pitchFamily="34" charset="0"/>
              </a:defRPr>
            </a:lvl4pPr>
            <a:lvl5pPr marL="2057400" indent="-228600" eaLnBrk="0" hangingPunct="0">
              <a:defRPr sz="1400">
                <a:solidFill>
                  <a:srgbClr val="000000"/>
                </a:solidFill>
                <a:latin typeface="Arial" pitchFamily="34" charset="0"/>
                <a:ea typeface="SimSun" pitchFamily="2" charset="-122"/>
                <a:sym typeface="Arial" pitchFamily="34" charset="0"/>
              </a:defRPr>
            </a:lvl5pPr>
            <a:lvl6pPr marL="2514600" indent="-228600" eaLnBrk="0" fontAlgn="base" hangingPunct="0">
              <a:spcBef>
                <a:spcPct val="0"/>
              </a:spcBef>
              <a:spcAft>
                <a:spcPct val="0"/>
              </a:spcAft>
              <a:defRPr sz="1400">
                <a:solidFill>
                  <a:srgbClr val="000000"/>
                </a:solidFill>
                <a:latin typeface="Arial" pitchFamily="34" charset="0"/>
                <a:ea typeface="SimSun" pitchFamily="2" charset="-122"/>
                <a:sym typeface="Arial" pitchFamily="34" charset="0"/>
              </a:defRPr>
            </a:lvl6pPr>
            <a:lvl7pPr marL="2971800" indent="-228600" eaLnBrk="0" fontAlgn="base" hangingPunct="0">
              <a:spcBef>
                <a:spcPct val="0"/>
              </a:spcBef>
              <a:spcAft>
                <a:spcPct val="0"/>
              </a:spcAft>
              <a:defRPr sz="1400">
                <a:solidFill>
                  <a:srgbClr val="000000"/>
                </a:solidFill>
                <a:latin typeface="Arial" pitchFamily="34" charset="0"/>
                <a:ea typeface="SimSun" pitchFamily="2" charset="-122"/>
                <a:sym typeface="Arial" pitchFamily="34" charset="0"/>
              </a:defRPr>
            </a:lvl7pPr>
            <a:lvl8pPr marL="3429000" indent="-228600" eaLnBrk="0" fontAlgn="base" hangingPunct="0">
              <a:spcBef>
                <a:spcPct val="0"/>
              </a:spcBef>
              <a:spcAft>
                <a:spcPct val="0"/>
              </a:spcAft>
              <a:defRPr sz="1400">
                <a:solidFill>
                  <a:srgbClr val="000000"/>
                </a:solidFill>
                <a:latin typeface="Arial" pitchFamily="34" charset="0"/>
                <a:ea typeface="SimSun" pitchFamily="2" charset="-122"/>
                <a:sym typeface="Arial" pitchFamily="34" charset="0"/>
              </a:defRPr>
            </a:lvl8pPr>
            <a:lvl9pPr marL="3886200" indent="-228600" eaLnBrk="0" fontAlgn="base" hangingPunct="0">
              <a:spcBef>
                <a:spcPct val="0"/>
              </a:spcBef>
              <a:spcAft>
                <a:spcPct val="0"/>
              </a:spcAft>
              <a:defRPr sz="1400">
                <a:solidFill>
                  <a:srgbClr val="000000"/>
                </a:solidFill>
                <a:latin typeface="Arial" pitchFamily="34" charset="0"/>
                <a:ea typeface="SimSun" pitchFamily="2" charset="-122"/>
                <a:sym typeface="Arial" pitchFamily="34" charset="0"/>
              </a:defRPr>
            </a:lvl9pPr>
          </a:lstStyle>
          <a:p>
            <a:pPr eaLnBrk="1" hangingPunct="1"/>
            <a:r>
              <a:rPr lang="en-US" altLang="en-US" sz="1600" dirty="0" err="1">
                <a:solidFill>
                  <a:srgbClr val="002060"/>
                </a:solidFill>
                <a:latin typeface="Times New Roman" panose="02020603050405020304" pitchFamily="18" charset="0"/>
                <a:cs typeface="Times New Roman" panose="02020603050405020304" pitchFamily="18" charset="0"/>
              </a:rPr>
              <a:t>Không</a:t>
            </a:r>
            <a:r>
              <a:rPr lang="en-US" altLang="en-US" sz="1600" dirty="0">
                <a:solidFill>
                  <a:srgbClr val="002060"/>
                </a:solidFill>
                <a:latin typeface="Times New Roman" panose="02020603050405020304" pitchFamily="18" charset="0"/>
                <a:cs typeface="Times New Roman" panose="02020603050405020304" pitchFamily="18" charset="0"/>
              </a:rPr>
              <a:t> </a:t>
            </a:r>
            <a:r>
              <a:rPr lang="en-US" altLang="en-US" sz="1600" dirty="0" err="1">
                <a:solidFill>
                  <a:srgbClr val="002060"/>
                </a:solidFill>
                <a:latin typeface="Times New Roman" panose="02020603050405020304" pitchFamily="18" charset="0"/>
                <a:cs typeface="Times New Roman" panose="02020603050405020304" pitchFamily="18" charset="0"/>
              </a:rPr>
              <a:t>ngủ</a:t>
            </a:r>
            <a:r>
              <a:rPr lang="en-US" altLang="en-US" sz="1600" dirty="0">
                <a:solidFill>
                  <a:srgbClr val="002060"/>
                </a:solidFill>
                <a:latin typeface="Times New Roman" panose="02020603050405020304" pitchFamily="18" charset="0"/>
                <a:cs typeface="Times New Roman" panose="02020603050405020304" pitchFamily="18" charset="0"/>
              </a:rPr>
              <a:t> </a:t>
            </a:r>
            <a:r>
              <a:rPr lang="en-US" altLang="en-US" sz="1600" dirty="0" err="1">
                <a:solidFill>
                  <a:srgbClr val="002060"/>
                </a:solidFill>
                <a:latin typeface="Times New Roman" panose="02020603050405020304" pitchFamily="18" charset="0"/>
                <a:cs typeface="Times New Roman" panose="02020603050405020304" pitchFamily="18" charset="0"/>
              </a:rPr>
              <a:t>trong</a:t>
            </a:r>
            <a:r>
              <a:rPr lang="en-US" altLang="en-US" sz="1600" dirty="0">
                <a:solidFill>
                  <a:srgbClr val="002060"/>
                </a:solidFill>
                <a:latin typeface="Times New Roman" panose="02020603050405020304" pitchFamily="18" charset="0"/>
                <a:cs typeface="Times New Roman" panose="02020603050405020304" pitchFamily="18" charset="0"/>
              </a:rPr>
              <a:t> </a:t>
            </a:r>
            <a:r>
              <a:rPr lang="en-US" altLang="en-US" sz="1600" dirty="0" err="1">
                <a:solidFill>
                  <a:srgbClr val="002060"/>
                </a:solidFill>
                <a:latin typeface="Times New Roman" panose="02020603050405020304" pitchFamily="18" charset="0"/>
                <a:cs typeface="Times New Roman" panose="02020603050405020304" pitchFamily="18" charset="0"/>
              </a:rPr>
              <a:t>lớp</a:t>
            </a:r>
            <a:endParaRPr lang="en-US" altLang="en-US" sz="1600" dirty="0">
              <a:solidFill>
                <a:srgbClr val="002060"/>
              </a:solidFill>
              <a:latin typeface="Times New Roman" panose="02020603050405020304" pitchFamily="18" charset="0"/>
              <a:cs typeface="Times New Roman" panose="02020603050405020304" pitchFamily="18" charset="0"/>
            </a:endParaRPr>
          </a:p>
        </p:txBody>
      </p:sp>
      <p:sp>
        <p:nvSpPr>
          <p:cNvPr id="33" name="Shape 289">
            <a:extLst>
              <a:ext uri="{FF2B5EF4-FFF2-40B4-BE49-F238E27FC236}">
                <a16:creationId xmlns:a16="http://schemas.microsoft.com/office/drawing/2014/main" id="{28EC7A09-A6A1-4D5E-B97D-7F450EBB2C43}"/>
              </a:ext>
            </a:extLst>
          </p:cNvPr>
          <p:cNvSpPr>
            <a:spLocks noChangeArrowheads="1"/>
          </p:cNvSpPr>
          <p:nvPr/>
        </p:nvSpPr>
        <p:spPr bwMode="auto">
          <a:xfrm>
            <a:off x="445685" y="1205668"/>
            <a:ext cx="4089824" cy="532286"/>
          </a:xfrm>
          <a:prstGeom prst="rect">
            <a:avLst/>
          </a:prstGeom>
          <a:solidFill>
            <a:schemeClr val="accent2">
              <a:lumMod val="60000"/>
              <a:lumOff val="40000"/>
            </a:schemeClr>
          </a:solidFill>
          <a:ln w="9525">
            <a:noFill/>
            <a:miter lim="800000"/>
            <a:headEnd/>
            <a:tailEnd/>
          </a:ln>
          <a:extLst/>
        </p:spPr>
        <p:txBody>
          <a:bodyPr lIns="91425" tIns="45700" rIns="91425" bIns="45700" anchor="ctr"/>
          <a:lstStyle>
            <a:lvl1pPr eaLnBrk="0" hangingPunct="0">
              <a:defRPr sz="1400">
                <a:solidFill>
                  <a:srgbClr val="000000"/>
                </a:solidFill>
                <a:latin typeface="Arial" pitchFamily="34" charset="0"/>
                <a:ea typeface="SimSun" pitchFamily="2" charset="-122"/>
                <a:sym typeface="Arial" pitchFamily="34" charset="0"/>
              </a:defRPr>
            </a:lvl1pPr>
            <a:lvl2pPr marL="742950" indent="-285750" eaLnBrk="0" hangingPunct="0">
              <a:defRPr sz="1400">
                <a:solidFill>
                  <a:srgbClr val="000000"/>
                </a:solidFill>
                <a:latin typeface="Arial" pitchFamily="34" charset="0"/>
                <a:ea typeface="SimSun" pitchFamily="2" charset="-122"/>
                <a:sym typeface="Arial" pitchFamily="34" charset="0"/>
              </a:defRPr>
            </a:lvl2pPr>
            <a:lvl3pPr marL="1143000" indent="-228600" eaLnBrk="0" hangingPunct="0">
              <a:defRPr sz="1400">
                <a:solidFill>
                  <a:srgbClr val="000000"/>
                </a:solidFill>
                <a:latin typeface="Arial" pitchFamily="34" charset="0"/>
                <a:ea typeface="SimSun" pitchFamily="2" charset="-122"/>
                <a:sym typeface="Arial" pitchFamily="34" charset="0"/>
              </a:defRPr>
            </a:lvl3pPr>
            <a:lvl4pPr marL="1600200" indent="-228600" eaLnBrk="0" hangingPunct="0">
              <a:defRPr sz="1400">
                <a:solidFill>
                  <a:srgbClr val="000000"/>
                </a:solidFill>
                <a:latin typeface="Arial" pitchFamily="34" charset="0"/>
                <a:ea typeface="SimSun" pitchFamily="2" charset="-122"/>
                <a:sym typeface="Arial" pitchFamily="34" charset="0"/>
              </a:defRPr>
            </a:lvl4pPr>
            <a:lvl5pPr marL="2057400" indent="-228600" eaLnBrk="0" hangingPunct="0">
              <a:defRPr sz="1400">
                <a:solidFill>
                  <a:srgbClr val="000000"/>
                </a:solidFill>
                <a:latin typeface="Arial" pitchFamily="34" charset="0"/>
                <a:ea typeface="SimSun" pitchFamily="2" charset="-122"/>
                <a:sym typeface="Arial" pitchFamily="34" charset="0"/>
              </a:defRPr>
            </a:lvl5pPr>
            <a:lvl6pPr marL="2514600" indent="-228600" eaLnBrk="0" fontAlgn="base" hangingPunct="0">
              <a:spcBef>
                <a:spcPct val="0"/>
              </a:spcBef>
              <a:spcAft>
                <a:spcPct val="0"/>
              </a:spcAft>
              <a:defRPr sz="1400">
                <a:solidFill>
                  <a:srgbClr val="000000"/>
                </a:solidFill>
                <a:latin typeface="Arial" pitchFamily="34" charset="0"/>
                <a:ea typeface="SimSun" pitchFamily="2" charset="-122"/>
                <a:sym typeface="Arial" pitchFamily="34" charset="0"/>
              </a:defRPr>
            </a:lvl6pPr>
            <a:lvl7pPr marL="2971800" indent="-228600" eaLnBrk="0" fontAlgn="base" hangingPunct="0">
              <a:spcBef>
                <a:spcPct val="0"/>
              </a:spcBef>
              <a:spcAft>
                <a:spcPct val="0"/>
              </a:spcAft>
              <a:defRPr sz="1400">
                <a:solidFill>
                  <a:srgbClr val="000000"/>
                </a:solidFill>
                <a:latin typeface="Arial" pitchFamily="34" charset="0"/>
                <a:ea typeface="SimSun" pitchFamily="2" charset="-122"/>
                <a:sym typeface="Arial" pitchFamily="34" charset="0"/>
              </a:defRPr>
            </a:lvl7pPr>
            <a:lvl8pPr marL="3429000" indent="-228600" eaLnBrk="0" fontAlgn="base" hangingPunct="0">
              <a:spcBef>
                <a:spcPct val="0"/>
              </a:spcBef>
              <a:spcAft>
                <a:spcPct val="0"/>
              </a:spcAft>
              <a:defRPr sz="1400">
                <a:solidFill>
                  <a:srgbClr val="000000"/>
                </a:solidFill>
                <a:latin typeface="Arial" pitchFamily="34" charset="0"/>
                <a:ea typeface="SimSun" pitchFamily="2" charset="-122"/>
                <a:sym typeface="Arial" pitchFamily="34" charset="0"/>
              </a:defRPr>
            </a:lvl8pPr>
            <a:lvl9pPr marL="3886200" indent="-228600" eaLnBrk="0" fontAlgn="base" hangingPunct="0">
              <a:spcBef>
                <a:spcPct val="0"/>
              </a:spcBef>
              <a:spcAft>
                <a:spcPct val="0"/>
              </a:spcAft>
              <a:defRPr sz="1400">
                <a:solidFill>
                  <a:srgbClr val="000000"/>
                </a:solidFill>
                <a:latin typeface="Arial" pitchFamily="34" charset="0"/>
                <a:ea typeface="SimSun" pitchFamily="2" charset="-122"/>
                <a:sym typeface="Arial" pitchFamily="34" charset="0"/>
              </a:defRPr>
            </a:lvl9pPr>
          </a:lstStyle>
          <a:p>
            <a:pPr eaLnBrk="1" hangingPunct="1"/>
            <a:r>
              <a:rPr lang="en-US" altLang="en-US" sz="1600" dirty="0" err="1">
                <a:solidFill>
                  <a:srgbClr val="002060"/>
                </a:solidFill>
                <a:latin typeface="Times New Roman" panose="02020603050405020304" pitchFamily="18" charset="0"/>
                <a:cs typeface="Times New Roman" panose="02020603050405020304" pitchFamily="18" charset="0"/>
              </a:rPr>
              <a:t>Không</a:t>
            </a:r>
            <a:r>
              <a:rPr lang="en-US" altLang="en-US" sz="1600" dirty="0">
                <a:solidFill>
                  <a:srgbClr val="002060"/>
                </a:solidFill>
                <a:latin typeface="Times New Roman" panose="02020603050405020304" pitchFamily="18" charset="0"/>
                <a:cs typeface="Times New Roman" panose="02020603050405020304" pitchFamily="18" charset="0"/>
              </a:rPr>
              <a:t> </a:t>
            </a:r>
            <a:r>
              <a:rPr lang="en-US" altLang="en-US" sz="1600" dirty="0" err="1">
                <a:solidFill>
                  <a:srgbClr val="002060"/>
                </a:solidFill>
                <a:latin typeface="Times New Roman" panose="02020603050405020304" pitchFamily="18" charset="0"/>
                <a:cs typeface="Times New Roman" panose="02020603050405020304" pitchFamily="18" charset="0"/>
              </a:rPr>
              <a:t>sử</a:t>
            </a:r>
            <a:r>
              <a:rPr lang="en-US" altLang="en-US" sz="1600" dirty="0">
                <a:solidFill>
                  <a:srgbClr val="002060"/>
                </a:solidFill>
                <a:latin typeface="Times New Roman" panose="02020603050405020304" pitchFamily="18" charset="0"/>
                <a:cs typeface="Times New Roman" panose="02020603050405020304" pitchFamily="18" charset="0"/>
              </a:rPr>
              <a:t> </a:t>
            </a:r>
            <a:r>
              <a:rPr lang="en-US" altLang="en-US" sz="1600" dirty="0" err="1">
                <a:solidFill>
                  <a:srgbClr val="002060"/>
                </a:solidFill>
                <a:latin typeface="Times New Roman" panose="02020603050405020304" pitchFamily="18" charset="0"/>
                <a:cs typeface="Times New Roman" panose="02020603050405020304" pitchFamily="18" charset="0"/>
              </a:rPr>
              <a:t>dụng</a:t>
            </a:r>
            <a:r>
              <a:rPr lang="en-US" altLang="en-US" sz="1600" dirty="0">
                <a:solidFill>
                  <a:srgbClr val="002060"/>
                </a:solidFill>
                <a:latin typeface="Times New Roman" panose="02020603050405020304" pitchFamily="18" charset="0"/>
                <a:cs typeface="Times New Roman" panose="02020603050405020304" pitchFamily="18" charset="0"/>
              </a:rPr>
              <a:t> </a:t>
            </a:r>
            <a:r>
              <a:rPr lang="en-US" altLang="en-US" sz="1600" dirty="0" err="1">
                <a:solidFill>
                  <a:srgbClr val="002060"/>
                </a:solidFill>
                <a:latin typeface="Times New Roman" panose="02020603050405020304" pitchFamily="18" charset="0"/>
                <a:cs typeface="Times New Roman" panose="02020603050405020304" pitchFamily="18" charset="0"/>
              </a:rPr>
              <a:t>điện</a:t>
            </a:r>
            <a:r>
              <a:rPr lang="en-US" altLang="en-US" sz="1600" dirty="0">
                <a:solidFill>
                  <a:srgbClr val="002060"/>
                </a:solidFill>
                <a:latin typeface="Times New Roman" panose="02020603050405020304" pitchFamily="18" charset="0"/>
                <a:cs typeface="Times New Roman" panose="02020603050405020304" pitchFamily="18" charset="0"/>
              </a:rPr>
              <a:t> </a:t>
            </a:r>
            <a:r>
              <a:rPr lang="en-US" altLang="en-US" sz="1600" dirty="0" err="1">
                <a:solidFill>
                  <a:srgbClr val="002060"/>
                </a:solidFill>
                <a:latin typeface="Times New Roman" panose="02020603050405020304" pitchFamily="18" charset="0"/>
                <a:cs typeface="Times New Roman" panose="02020603050405020304" pitchFamily="18" charset="0"/>
              </a:rPr>
              <a:t>thoại</a:t>
            </a:r>
            <a:r>
              <a:rPr lang="en-US" altLang="en-US" sz="1600" dirty="0">
                <a:solidFill>
                  <a:srgbClr val="002060"/>
                </a:solidFill>
                <a:latin typeface="Times New Roman" panose="02020603050405020304" pitchFamily="18" charset="0"/>
                <a:cs typeface="Times New Roman" panose="02020603050405020304" pitchFamily="18" charset="0"/>
              </a:rPr>
              <a:t> </a:t>
            </a:r>
          </a:p>
        </p:txBody>
      </p:sp>
      <p:sp>
        <p:nvSpPr>
          <p:cNvPr id="34" name="Shape 289">
            <a:extLst>
              <a:ext uri="{FF2B5EF4-FFF2-40B4-BE49-F238E27FC236}">
                <a16:creationId xmlns:a16="http://schemas.microsoft.com/office/drawing/2014/main" id="{1EBA759B-5DA3-4F7F-945B-197CB1D9878A}"/>
              </a:ext>
            </a:extLst>
          </p:cNvPr>
          <p:cNvSpPr>
            <a:spLocks noChangeArrowheads="1"/>
          </p:cNvSpPr>
          <p:nvPr/>
        </p:nvSpPr>
        <p:spPr bwMode="auto">
          <a:xfrm>
            <a:off x="410039" y="4227613"/>
            <a:ext cx="4125470" cy="532286"/>
          </a:xfrm>
          <a:prstGeom prst="rect">
            <a:avLst/>
          </a:prstGeom>
          <a:solidFill>
            <a:srgbClr val="32AEB8"/>
          </a:solidFill>
          <a:ln w="9525">
            <a:noFill/>
            <a:miter lim="800000"/>
            <a:headEnd/>
            <a:tailEnd/>
          </a:ln>
          <a:extLst/>
        </p:spPr>
        <p:txBody>
          <a:bodyPr lIns="91425" tIns="45700" rIns="91425" bIns="45700" anchor="ctr"/>
          <a:lstStyle>
            <a:lvl1pPr eaLnBrk="0" hangingPunct="0">
              <a:defRPr sz="1400">
                <a:solidFill>
                  <a:srgbClr val="000000"/>
                </a:solidFill>
                <a:latin typeface="Arial" pitchFamily="34" charset="0"/>
                <a:ea typeface="SimSun" pitchFamily="2" charset="-122"/>
                <a:sym typeface="Arial" pitchFamily="34" charset="0"/>
              </a:defRPr>
            </a:lvl1pPr>
            <a:lvl2pPr marL="742950" indent="-285750" eaLnBrk="0" hangingPunct="0">
              <a:defRPr sz="1400">
                <a:solidFill>
                  <a:srgbClr val="000000"/>
                </a:solidFill>
                <a:latin typeface="Arial" pitchFamily="34" charset="0"/>
                <a:ea typeface="SimSun" pitchFamily="2" charset="-122"/>
                <a:sym typeface="Arial" pitchFamily="34" charset="0"/>
              </a:defRPr>
            </a:lvl2pPr>
            <a:lvl3pPr marL="1143000" indent="-228600" eaLnBrk="0" hangingPunct="0">
              <a:defRPr sz="1400">
                <a:solidFill>
                  <a:srgbClr val="000000"/>
                </a:solidFill>
                <a:latin typeface="Arial" pitchFamily="34" charset="0"/>
                <a:ea typeface="SimSun" pitchFamily="2" charset="-122"/>
                <a:sym typeface="Arial" pitchFamily="34" charset="0"/>
              </a:defRPr>
            </a:lvl3pPr>
            <a:lvl4pPr marL="1600200" indent="-228600" eaLnBrk="0" hangingPunct="0">
              <a:defRPr sz="1400">
                <a:solidFill>
                  <a:srgbClr val="000000"/>
                </a:solidFill>
                <a:latin typeface="Arial" pitchFamily="34" charset="0"/>
                <a:ea typeface="SimSun" pitchFamily="2" charset="-122"/>
                <a:sym typeface="Arial" pitchFamily="34" charset="0"/>
              </a:defRPr>
            </a:lvl4pPr>
            <a:lvl5pPr marL="2057400" indent="-228600" eaLnBrk="0" hangingPunct="0">
              <a:defRPr sz="1400">
                <a:solidFill>
                  <a:srgbClr val="000000"/>
                </a:solidFill>
                <a:latin typeface="Arial" pitchFamily="34" charset="0"/>
                <a:ea typeface="SimSun" pitchFamily="2" charset="-122"/>
                <a:sym typeface="Arial" pitchFamily="34" charset="0"/>
              </a:defRPr>
            </a:lvl5pPr>
            <a:lvl6pPr marL="2514600" indent="-228600" eaLnBrk="0" fontAlgn="base" hangingPunct="0">
              <a:spcBef>
                <a:spcPct val="0"/>
              </a:spcBef>
              <a:spcAft>
                <a:spcPct val="0"/>
              </a:spcAft>
              <a:defRPr sz="1400">
                <a:solidFill>
                  <a:srgbClr val="000000"/>
                </a:solidFill>
                <a:latin typeface="Arial" pitchFamily="34" charset="0"/>
                <a:ea typeface="SimSun" pitchFamily="2" charset="-122"/>
                <a:sym typeface="Arial" pitchFamily="34" charset="0"/>
              </a:defRPr>
            </a:lvl6pPr>
            <a:lvl7pPr marL="2971800" indent="-228600" eaLnBrk="0" fontAlgn="base" hangingPunct="0">
              <a:spcBef>
                <a:spcPct val="0"/>
              </a:spcBef>
              <a:spcAft>
                <a:spcPct val="0"/>
              </a:spcAft>
              <a:defRPr sz="1400">
                <a:solidFill>
                  <a:srgbClr val="000000"/>
                </a:solidFill>
                <a:latin typeface="Arial" pitchFamily="34" charset="0"/>
                <a:ea typeface="SimSun" pitchFamily="2" charset="-122"/>
                <a:sym typeface="Arial" pitchFamily="34" charset="0"/>
              </a:defRPr>
            </a:lvl7pPr>
            <a:lvl8pPr marL="3429000" indent="-228600" eaLnBrk="0" fontAlgn="base" hangingPunct="0">
              <a:spcBef>
                <a:spcPct val="0"/>
              </a:spcBef>
              <a:spcAft>
                <a:spcPct val="0"/>
              </a:spcAft>
              <a:defRPr sz="1400">
                <a:solidFill>
                  <a:srgbClr val="000000"/>
                </a:solidFill>
                <a:latin typeface="Arial" pitchFamily="34" charset="0"/>
                <a:ea typeface="SimSun" pitchFamily="2" charset="-122"/>
                <a:sym typeface="Arial" pitchFamily="34" charset="0"/>
              </a:defRPr>
            </a:lvl8pPr>
            <a:lvl9pPr marL="3886200" indent="-228600" eaLnBrk="0" fontAlgn="base" hangingPunct="0">
              <a:spcBef>
                <a:spcPct val="0"/>
              </a:spcBef>
              <a:spcAft>
                <a:spcPct val="0"/>
              </a:spcAft>
              <a:defRPr sz="1400">
                <a:solidFill>
                  <a:srgbClr val="000000"/>
                </a:solidFill>
                <a:latin typeface="Arial" pitchFamily="34" charset="0"/>
                <a:ea typeface="SimSun" pitchFamily="2" charset="-122"/>
                <a:sym typeface="Arial" pitchFamily="34" charset="0"/>
              </a:defRPr>
            </a:lvl9pPr>
          </a:lstStyle>
          <a:p>
            <a:pPr eaLnBrk="1" hangingPunct="1"/>
            <a:r>
              <a:rPr lang="en-US" altLang="en-US" sz="1600" dirty="0" err="1">
                <a:solidFill>
                  <a:srgbClr val="002060"/>
                </a:solidFill>
                <a:latin typeface="Times New Roman" panose="02020603050405020304" pitchFamily="18" charset="0"/>
                <a:cs typeface="Times New Roman" panose="02020603050405020304" pitchFamily="18" charset="0"/>
              </a:rPr>
              <a:t>Mặc</a:t>
            </a:r>
            <a:r>
              <a:rPr lang="en-US" altLang="en-US" sz="1600" dirty="0">
                <a:solidFill>
                  <a:srgbClr val="002060"/>
                </a:solidFill>
                <a:latin typeface="Times New Roman" panose="02020603050405020304" pitchFamily="18" charset="0"/>
                <a:cs typeface="Times New Roman" panose="02020603050405020304" pitchFamily="18" charset="0"/>
              </a:rPr>
              <a:t> </a:t>
            </a:r>
            <a:r>
              <a:rPr lang="en-US" altLang="en-US" sz="1600" dirty="0" err="1">
                <a:solidFill>
                  <a:srgbClr val="002060"/>
                </a:solidFill>
                <a:latin typeface="Times New Roman" panose="02020603050405020304" pitchFamily="18" charset="0"/>
                <a:cs typeface="Times New Roman" panose="02020603050405020304" pitchFamily="18" charset="0"/>
              </a:rPr>
              <a:t>trang</a:t>
            </a:r>
            <a:r>
              <a:rPr lang="en-US" altLang="en-US" sz="1600" dirty="0">
                <a:solidFill>
                  <a:srgbClr val="002060"/>
                </a:solidFill>
                <a:latin typeface="Times New Roman" panose="02020603050405020304" pitchFamily="18" charset="0"/>
                <a:cs typeface="Times New Roman" panose="02020603050405020304" pitchFamily="18" charset="0"/>
              </a:rPr>
              <a:t> </a:t>
            </a:r>
            <a:r>
              <a:rPr lang="en-US" altLang="en-US" sz="1600" dirty="0" err="1">
                <a:solidFill>
                  <a:srgbClr val="002060"/>
                </a:solidFill>
                <a:latin typeface="Times New Roman" panose="02020603050405020304" pitchFamily="18" charset="0"/>
                <a:cs typeface="Times New Roman" panose="02020603050405020304" pitchFamily="18" charset="0"/>
              </a:rPr>
              <a:t>phục</a:t>
            </a:r>
            <a:r>
              <a:rPr lang="en-US" altLang="en-US" sz="1600" dirty="0">
                <a:solidFill>
                  <a:srgbClr val="002060"/>
                </a:solidFill>
                <a:latin typeface="Times New Roman" panose="02020603050405020304" pitchFamily="18" charset="0"/>
                <a:cs typeface="Times New Roman" panose="02020603050405020304" pitchFamily="18" charset="0"/>
              </a:rPr>
              <a:t> </a:t>
            </a:r>
            <a:r>
              <a:rPr lang="en-US" altLang="en-US" sz="1600" dirty="0" err="1">
                <a:solidFill>
                  <a:srgbClr val="002060"/>
                </a:solidFill>
                <a:latin typeface="Times New Roman" panose="02020603050405020304" pitchFamily="18" charset="0"/>
                <a:cs typeface="Times New Roman" panose="02020603050405020304" pitchFamily="18" charset="0"/>
              </a:rPr>
              <a:t>đúng</a:t>
            </a:r>
            <a:r>
              <a:rPr lang="en-US" altLang="en-US" sz="1600" dirty="0">
                <a:solidFill>
                  <a:srgbClr val="002060"/>
                </a:solidFill>
                <a:latin typeface="Times New Roman" panose="02020603050405020304" pitchFamily="18" charset="0"/>
                <a:cs typeface="Times New Roman" panose="02020603050405020304" pitchFamily="18" charset="0"/>
              </a:rPr>
              <a:t> </a:t>
            </a:r>
            <a:r>
              <a:rPr lang="en-US" altLang="en-US" sz="1600" dirty="0" err="1">
                <a:solidFill>
                  <a:srgbClr val="002060"/>
                </a:solidFill>
                <a:latin typeface="Times New Roman" panose="02020603050405020304" pitchFamily="18" charset="0"/>
                <a:cs typeface="Times New Roman" panose="02020603050405020304" pitchFamily="18" charset="0"/>
              </a:rPr>
              <a:t>quy</a:t>
            </a:r>
            <a:r>
              <a:rPr lang="en-US" altLang="en-US" sz="1600" dirty="0">
                <a:solidFill>
                  <a:srgbClr val="002060"/>
                </a:solidFill>
                <a:latin typeface="Times New Roman" panose="02020603050405020304" pitchFamily="18" charset="0"/>
                <a:cs typeface="Times New Roman" panose="02020603050405020304" pitchFamily="18" charset="0"/>
              </a:rPr>
              <a:t> </a:t>
            </a:r>
            <a:r>
              <a:rPr lang="en-US" altLang="en-US" sz="1600" dirty="0" err="1">
                <a:solidFill>
                  <a:srgbClr val="002060"/>
                </a:solidFill>
                <a:latin typeface="Times New Roman" panose="02020603050405020304" pitchFamily="18" charset="0"/>
                <a:cs typeface="Times New Roman" panose="02020603050405020304" pitchFamily="18" charset="0"/>
              </a:rPr>
              <a:t>đinh</a:t>
            </a:r>
            <a:endParaRPr lang="en-US" altLang="en-US" sz="1600" dirty="0">
              <a:solidFill>
                <a:srgbClr val="002060"/>
              </a:solidFill>
              <a:latin typeface="Times New Roman" panose="02020603050405020304" pitchFamily="18" charset="0"/>
              <a:cs typeface="Times New Roman" panose="02020603050405020304" pitchFamily="18" charset="0"/>
            </a:endParaRPr>
          </a:p>
        </p:txBody>
      </p:sp>
      <p:sp>
        <p:nvSpPr>
          <p:cNvPr id="35" name="Shape 289">
            <a:extLst>
              <a:ext uri="{FF2B5EF4-FFF2-40B4-BE49-F238E27FC236}">
                <a16:creationId xmlns:a16="http://schemas.microsoft.com/office/drawing/2014/main" id="{998010AC-4B9F-444A-8EC7-7E957ECD960A}"/>
              </a:ext>
            </a:extLst>
          </p:cNvPr>
          <p:cNvSpPr>
            <a:spLocks noChangeArrowheads="1"/>
          </p:cNvSpPr>
          <p:nvPr/>
        </p:nvSpPr>
        <p:spPr bwMode="auto">
          <a:xfrm>
            <a:off x="410039" y="1968336"/>
            <a:ext cx="4125470" cy="532286"/>
          </a:xfrm>
          <a:prstGeom prst="rect">
            <a:avLst/>
          </a:prstGeom>
          <a:solidFill>
            <a:srgbClr val="FFC000"/>
          </a:solidFill>
          <a:ln w="9525">
            <a:noFill/>
            <a:miter lim="800000"/>
            <a:headEnd/>
            <a:tailEnd/>
          </a:ln>
          <a:extLst/>
        </p:spPr>
        <p:txBody>
          <a:bodyPr lIns="91425" tIns="45700" rIns="91425" bIns="45700" anchor="ctr"/>
          <a:lstStyle>
            <a:lvl1pPr eaLnBrk="0" hangingPunct="0">
              <a:defRPr sz="1400">
                <a:solidFill>
                  <a:srgbClr val="000000"/>
                </a:solidFill>
                <a:latin typeface="Arial" pitchFamily="34" charset="0"/>
                <a:ea typeface="SimSun" pitchFamily="2" charset="-122"/>
                <a:sym typeface="Arial" pitchFamily="34" charset="0"/>
              </a:defRPr>
            </a:lvl1pPr>
            <a:lvl2pPr marL="742950" indent="-285750" eaLnBrk="0" hangingPunct="0">
              <a:defRPr sz="1400">
                <a:solidFill>
                  <a:srgbClr val="000000"/>
                </a:solidFill>
                <a:latin typeface="Arial" pitchFamily="34" charset="0"/>
                <a:ea typeface="SimSun" pitchFamily="2" charset="-122"/>
                <a:sym typeface="Arial" pitchFamily="34" charset="0"/>
              </a:defRPr>
            </a:lvl2pPr>
            <a:lvl3pPr marL="1143000" indent="-228600" eaLnBrk="0" hangingPunct="0">
              <a:defRPr sz="1400">
                <a:solidFill>
                  <a:srgbClr val="000000"/>
                </a:solidFill>
                <a:latin typeface="Arial" pitchFamily="34" charset="0"/>
                <a:ea typeface="SimSun" pitchFamily="2" charset="-122"/>
                <a:sym typeface="Arial" pitchFamily="34" charset="0"/>
              </a:defRPr>
            </a:lvl3pPr>
            <a:lvl4pPr marL="1600200" indent="-228600" eaLnBrk="0" hangingPunct="0">
              <a:defRPr sz="1400">
                <a:solidFill>
                  <a:srgbClr val="000000"/>
                </a:solidFill>
                <a:latin typeface="Arial" pitchFamily="34" charset="0"/>
                <a:ea typeface="SimSun" pitchFamily="2" charset="-122"/>
                <a:sym typeface="Arial" pitchFamily="34" charset="0"/>
              </a:defRPr>
            </a:lvl4pPr>
            <a:lvl5pPr marL="2057400" indent="-228600" eaLnBrk="0" hangingPunct="0">
              <a:defRPr sz="1400">
                <a:solidFill>
                  <a:srgbClr val="000000"/>
                </a:solidFill>
                <a:latin typeface="Arial" pitchFamily="34" charset="0"/>
                <a:ea typeface="SimSun" pitchFamily="2" charset="-122"/>
                <a:sym typeface="Arial" pitchFamily="34" charset="0"/>
              </a:defRPr>
            </a:lvl5pPr>
            <a:lvl6pPr marL="2514600" indent="-228600" eaLnBrk="0" fontAlgn="base" hangingPunct="0">
              <a:spcBef>
                <a:spcPct val="0"/>
              </a:spcBef>
              <a:spcAft>
                <a:spcPct val="0"/>
              </a:spcAft>
              <a:defRPr sz="1400">
                <a:solidFill>
                  <a:srgbClr val="000000"/>
                </a:solidFill>
                <a:latin typeface="Arial" pitchFamily="34" charset="0"/>
                <a:ea typeface="SimSun" pitchFamily="2" charset="-122"/>
                <a:sym typeface="Arial" pitchFamily="34" charset="0"/>
              </a:defRPr>
            </a:lvl6pPr>
            <a:lvl7pPr marL="2971800" indent="-228600" eaLnBrk="0" fontAlgn="base" hangingPunct="0">
              <a:spcBef>
                <a:spcPct val="0"/>
              </a:spcBef>
              <a:spcAft>
                <a:spcPct val="0"/>
              </a:spcAft>
              <a:defRPr sz="1400">
                <a:solidFill>
                  <a:srgbClr val="000000"/>
                </a:solidFill>
                <a:latin typeface="Arial" pitchFamily="34" charset="0"/>
                <a:ea typeface="SimSun" pitchFamily="2" charset="-122"/>
                <a:sym typeface="Arial" pitchFamily="34" charset="0"/>
              </a:defRPr>
            </a:lvl7pPr>
            <a:lvl8pPr marL="3429000" indent="-228600" eaLnBrk="0" fontAlgn="base" hangingPunct="0">
              <a:spcBef>
                <a:spcPct val="0"/>
              </a:spcBef>
              <a:spcAft>
                <a:spcPct val="0"/>
              </a:spcAft>
              <a:defRPr sz="1400">
                <a:solidFill>
                  <a:srgbClr val="000000"/>
                </a:solidFill>
                <a:latin typeface="Arial" pitchFamily="34" charset="0"/>
                <a:ea typeface="SimSun" pitchFamily="2" charset="-122"/>
                <a:sym typeface="Arial" pitchFamily="34" charset="0"/>
              </a:defRPr>
            </a:lvl8pPr>
            <a:lvl9pPr marL="3886200" indent="-228600" eaLnBrk="0" fontAlgn="base" hangingPunct="0">
              <a:spcBef>
                <a:spcPct val="0"/>
              </a:spcBef>
              <a:spcAft>
                <a:spcPct val="0"/>
              </a:spcAft>
              <a:defRPr sz="1400">
                <a:solidFill>
                  <a:srgbClr val="000000"/>
                </a:solidFill>
                <a:latin typeface="Arial" pitchFamily="34" charset="0"/>
                <a:ea typeface="SimSun" pitchFamily="2" charset="-122"/>
                <a:sym typeface="Arial" pitchFamily="34" charset="0"/>
              </a:defRPr>
            </a:lvl9pPr>
          </a:lstStyle>
          <a:p>
            <a:pPr eaLnBrk="1" hangingPunct="1"/>
            <a:r>
              <a:rPr lang="en-US" altLang="en-US" sz="1600" dirty="0" err="1">
                <a:solidFill>
                  <a:srgbClr val="002060"/>
                </a:solidFill>
                <a:latin typeface="Times New Roman" panose="02020603050405020304" pitchFamily="18" charset="0"/>
                <a:cs typeface="Times New Roman" panose="02020603050405020304" pitchFamily="18" charset="0"/>
              </a:rPr>
              <a:t>Không</a:t>
            </a:r>
            <a:r>
              <a:rPr lang="en-US" altLang="en-US" sz="1600" dirty="0">
                <a:solidFill>
                  <a:srgbClr val="002060"/>
                </a:solidFill>
                <a:latin typeface="Times New Roman" panose="02020603050405020304" pitchFamily="18" charset="0"/>
                <a:cs typeface="Times New Roman" panose="02020603050405020304" pitchFamily="18" charset="0"/>
              </a:rPr>
              <a:t> </a:t>
            </a:r>
            <a:r>
              <a:rPr lang="en-US" altLang="en-US" sz="1600" dirty="0" err="1">
                <a:solidFill>
                  <a:srgbClr val="002060"/>
                </a:solidFill>
                <a:latin typeface="Times New Roman" panose="02020603050405020304" pitchFamily="18" charset="0"/>
                <a:cs typeface="Times New Roman" panose="02020603050405020304" pitchFamily="18" charset="0"/>
              </a:rPr>
              <a:t>nói</a:t>
            </a:r>
            <a:r>
              <a:rPr lang="en-US" altLang="en-US" sz="1600" dirty="0">
                <a:solidFill>
                  <a:srgbClr val="002060"/>
                </a:solidFill>
                <a:latin typeface="Times New Roman" panose="02020603050405020304" pitchFamily="18" charset="0"/>
                <a:cs typeface="Times New Roman" panose="02020603050405020304" pitchFamily="18" charset="0"/>
              </a:rPr>
              <a:t> </a:t>
            </a:r>
            <a:r>
              <a:rPr lang="en-US" altLang="en-US" sz="1600" dirty="0" err="1">
                <a:solidFill>
                  <a:srgbClr val="002060"/>
                </a:solidFill>
                <a:latin typeface="Times New Roman" panose="02020603050405020304" pitchFamily="18" charset="0"/>
                <a:cs typeface="Times New Roman" panose="02020603050405020304" pitchFamily="18" charset="0"/>
              </a:rPr>
              <a:t>chuyện</a:t>
            </a:r>
            <a:r>
              <a:rPr lang="en-US" altLang="en-US" sz="1600" dirty="0">
                <a:solidFill>
                  <a:srgbClr val="002060"/>
                </a:solidFill>
                <a:latin typeface="Times New Roman" panose="02020603050405020304" pitchFamily="18" charset="0"/>
                <a:cs typeface="Times New Roman" panose="02020603050405020304" pitchFamily="18" charset="0"/>
              </a:rPr>
              <a:t> </a:t>
            </a:r>
            <a:r>
              <a:rPr lang="en-US" altLang="en-US" sz="1600" dirty="0" err="1">
                <a:solidFill>
                  <a:srgbClr val="002060"/>
                </a:solidFill>
                <a:latin typeface="Times New Roman" panose="02020603050405020304" pitchFamily="18" charset="0"/>
                <a:cs typeface="Times New Roman" panose="02020603050405020304" pitchFamily="18" charset="0"/>
              </a:rPr>
              <a:t>trong</a:t>
            </a:r>
            <a:r>
              <a:rPr lang="en-US" altLang="en-US" sz="1600" dirty="0">
                <a:solidFill>
                  <a:srgbClr val="002060"/>
                </a:solidFill>
                <a:latin typeface="Times New Roman" panose="02020603050405020304" pitchFamily="18" charset="0"/>
                <a:cs typeface="Times New Roman" panose="02020603050405020304" pitchFamily="18" charset="0"/>
              </a:rPr>
              <a:t> </a:t>
            </a:r>
            <a:r>
              <a:rPr lang="en-US" altLang="en-US" sz="1600" dirty="0" err="1">
                <a:solidFill>
                  <a:srgbClr val="002060"/>
                </a:solidFill>
                <a:latin typeface="Times New Roman" panose="02020603050405020304" pitchFamily="18" charset="0"/>
                <a:cs typeface="Times New Roman" panose="02020603050405020304" pitchFamily="18" charset="0"/>
              </a:rPr>
              <a:t>lớp</a:t>
            </a:r>
            <a:endParaRPr lang="en-US" altLang="en-US" sz="1600" dirty="0">
              <a:solidFill>
                <a:srgbClr val="002060"/>
              </a:solidFill>
              <a:latin typeface="Times New Roman" panose="02020603050405020304" pitchFamily="18" charset="0"/>
              <a:cs typeface="Times New Roman" panose="02020603050405020304" pitchFamily="18" charset="0"/>
            </a:endParaRPr>
          </a:p>
        </p:txBody>
      </p:sp>
      <p:sp>
        <p:nvSpPr>
          <p:cNvPr id="36" name="Shape 278">
            <a:extLst>
              <a:ext uri="{FF2B5EF4-FFF2-40B4-BE49-F238E27FC236}">
                <a16:creationId xmlns:a16="http://schemas.microsoft.com/office/drawing/2014/main" id="{3C817BE4-92F3-4BCD-9A38-EDA3DA623719}"/>
              </a:ext>
            </a:extLst>
          </p:cNvPr>
          <p:cNvSpPr>
            <a:spLocks noChangeArrowheads="1"/>
          </p:cNvSpPr>
          <p:nvPr/>
        </p:nvSpPr>
        <p:spPr bwMode="auto">
          <a:xfrm>
            <a:off x="5745414" y="1951222"/>
            <a:ext cx="3232762" cy="532286"/>
          </a:xfrm>
          <a:prstGeom prst="rect">
            <a:avLst/>
          </a:prstGeom>
          <a:solidFill>
            <a:schemeClr val="accent4">
              <a:lumMod val="60000"/>
              <a:lumOff val="40000"/>
            </a:schemeClr>
          </a:solidFill>
          <a:ln w="9525">
            <a:noFill/>
            <a:miter lim="800000"/>
            <a:headEnd/>
            <a:tailEnd/>
          </a:ln>
          <a:extLst/>
        </p:spPr>
        <p:txBody>
          <a:bodyPr lIns="91425" tIns="45700" rIns="91425" bIns="45700" anchor="ctr"/>
          <a:lstStyle>
            <a:lvl1pPr eaLnBrk="0" hangingPunct="0">
              <a:defRPr sz="1400">
                <a:solidFill>
                  <a:srgbClr val="000000"/>
                </a:solidFill>
                <a:latin typeface="Arial" pitchFamily="34" charset="0"/>
                <a:ea typeface="SimSun" pitchFamily="2" charset="-122"/>
                <a:sym typeface="Arial" pitchFamily="34" charset="0"/>
              </a:defRPr>
            </a:lvl1pPr>
            <a:lvl2pPr marL="742950" indent="-285750" eaLnBrk="0" hangingPunct="0">
              <a:defRPr sz="1400">
                <a:solidFill>
                  <a:srgbClr val="000000"/>
                </a:solidFill>
                <a:latin typeface="Arial" pitchFamily="34" charset="0"/>
                <a:ea typeface="SimSun" pitchFamily="2" charset="-122"/>
                <a:sym typeface="Arial" pitchFamily="34" charset="0"/>
              </a:defRPr>
            </a:lvl2pPr>
            <a:lvl3pPr marL="1143000" indent="-228600" eaLnBrk="0" hangingPunct="0">
              <a:defRPr sz="1400">
                <a:solidFill>
                  <a:srgbClr val="000000"/>
                </a:solidFill>
                <a:latin typeface="Arial" pitchFamily="34" charset="0"/>
                <a:ea typeface="SimSun" pitchFamily="2" charset="-122"/>
                <a:sym typeface="Arial" pitchFamily="34" charset="0"/>
              </a:defRPr>
            </a:lvl3pPr>
            <a:lvl4pPr marL="1600200" indent="-228600" eaLnBrk="0" hangingPunct="0">
              <a:defRPr sz="1400">
                <a:solidFill>
                  <a:srgbClr val="000000"/>
                </a:solidFill>
                <a:latin typeface="Arial" pitchFamily="34" charset="0"/>
                <a:ea typeface="SimSun" pitchFamily="2" charset="-122"/>
                <a:sym typeface="Arial" pitchFamily="34" charset="0"/>
              </a:defRPr>
            </a:lvl4pPr>
            <a:lvl5pPr marL="2057400" indent="-228600" eaLnBrk="0" hangingPunct="0">
              <a:defRPr sz="1400">
                <a:solidFill>
                  <a:srgbClr val="000000"/>
                </a:solidFill>
                <a:latin typeface="Arial" pitchFamily="34" charset="0"/>
                <a:ea typeface="SimSun" pitchFamily="2" charset="-122"/>
                <a:sym typeface="Arial" pitchFamily="34" charset="0"/>
              </a:defRPr>
            </a:lvl5pPr>
            <a:lvl6pPr marL="2514600" indent="-228600" eaLnBrk="0" fontAlgn="base" hangingPunct="0">
              <a:spcBef>
                <a:spcPct val="0"/>
              </a:spcBef>
              <a:spcAft>
                <a:spcPct val="0"/>
              </a:spcAft>
              <a:defRPr sz="1400">
                <a:solidFill>
                  <a:srgbClr val="000000"/>
                </a:solidFill>
                <a:latin typeface="Arial" pitchFamily="34" charset="0"/>
                <a:ea typeface="SimSun" pitchFamily="2" charset="-122"/>
                <a:sym typeface="Arial" pitchFamily="34" charset="0"/>
              </a:defRPr>
            </a:lvl6pPr>
            <a:lvl7pPr marL="2971800" indent="-228600" eaLnBrk="0" fontAlgn="base" hangingPunct="0">
              <a:spcBef>
                <a:spcPct val="0"/>
              </a:spcBef>
              <a:spcAft>
                <a:spcPct val="0"/>
              </a:spcAft>
              <a:defRPr sz="1400">
                <a:solidFill>
                  <a:srgbClr val="000000"/>
                </a:solidFill>
                <a:latin typeface="Arial" pitchFamily="34" charset="0"/>
                <a:ea typeface="SimSun" pitchFamily="2" charset="-122"/>
                <a:sym typeface="Arial" pitchFamily="34" charset="0"/>
              </a:defRPr>
            </a:lvl7pPr>
            <a:lvl8pPr marL="3429000" indent="-228600" eaLnBrk="0" fontAlgn="base" hangingPunct="0">
              <a:spcBef>
                <a:spcPct val="0"/>
              </a:spcBef>
              <a:spcAft>
                <a:spcPct val="0"/>
              </a:spcAft>
              <a:defRPr sz="1400">
                <a:solidFill>
                  <a:srgbClr val="000000"/>
                </a:solidFill>
                <a:latin typeface="Arial" pitchFamily="34" charset="0"/>
                <a:ea typeface="SimSun" pitchFamily="2" charset="-122"/>
                <a:sym typeface="Arial" pitchFamily="34" charset="0"/>
              </a:defRPr>
            </a:lvl8pPr>
            <a:lvl9pPr marL="3886200" indent="-228600" eaLnBrk="0" fontAlgn="base" hangingPunct="0">
              <a:spcBef>
                <a:spcPct val="0"/>
              </a:spcBef>
              <a:spcAft>
                <a:spcPct val="0"/>
              </a:spcAft>
              <a:defRPr sz="1400">
                <a:solidFill>
                  <a:srgbClr val="000000"/>
                </a:solidFill>
                <a:latin typeface="Arial" pitchFamily="34" charset="0"/>
                <a:ea typeface="SimSun" pitchFamily="2" charset="-122"/>
                <a:sym typeface="Arial" pitchFamily="34" charset="0"/>
              </a:defRPr>
            </a:lvl9pPr>
          </a:lstStyle>
          <a:p>
            <a:pPr eaLnBrk="1" hangingPunct="1"/>
            <a:r>
              <a:rPr lang="en-US" altLang="en-US" sz="1600" dirty="0" err="1">
                <a:solidFill>
                  <a:srgbClr val="002060"/>
                </a:solidFill>
                <a:latin typeface="Times New Roman" panose="02020603050405020304" pitchFamily="18" charset="0"/>
                <a:cs typeface="Times New Roman" panose="02020603050405020304" pitchFamily="18" charset="0"/>
              </a:rPr>
              <a:t>Chuẩn</a:t>
            </a:r>
            <a:r>
              <a:rPr lang="en-US" altLang="en-US" sz="1600" dirty="0">
                <a:solidFill>
                  <a:srgbClr val="002060"/>
                </a:solidFill>
                <a:latin typeface="Times New Roman" panose="02020603050405020304" pitchFamily="18" charset="0"/>
                <a:cs typeface="Times New Roman" panose="02020603050405020304" pitchFamily="18" charset="0"/>
              </a:rPr>
              <a:t> </a:t>
            </a:r>
            <a:r>
              <a:rPr lang="en-US" altLang="en-US" sz="1600" dirty="0" err="1">
                <a:solidFill>
                  <a:srgbClr val="002060"/>
                </a:solidFill>
                <a:latin typeface="Times New Roman" panose="02020603050405020304" pitchFamily="18" charset="0"/>
                <a:cs typeface="Times New Roman" panose="02020603050405020304" pitchFamily="18" charset="0"/>
              </a:rPr>
              <a:t>bị</a:t>
            </a:r>
            <a:r>
              <a:rPr lang="en-US" altLang="en-US" sz="1600" dirty="0">
                <a:solidFill>
                  <a:srgbClr val="002060"/>
                </a:solidFill>
                <a:latin typeface="Times New Roman" panose="02020603050405020304" pitchFamily="18" charset="0"/>
                <a:cs typeface="Times New Roman" panose="02020603050405020304" pitchFamily="18" charset="0"/>
              </a:rPr>
              <a:t> </a:t>
            </a:r>
            <a:r>
              <a:rPr lang="en-US" altLang="en-US" sz="1600" dirty="0" err="1">
                <a:solidFill>
                  <a:srgbClr val="002060"/>
                </a:solidFill>
                <a:latin typeface="Times New Roman" panose="02020603050405020304" pitchFamily="18" charset="0"/>
                <a:cs typeface="Times New Roman" panose="02020603050405020304" pitchFamily="18" charset="0"/>
              </a:rPr>
              <a:t>giáo</a:t>
            </a:r>
            <a:r>
              <a:rPr lang="en-US" altLang="en-US" sz="1600" dirty="0">
                <a:solidFill>
                  <a:srgbClr val="002060"/>
                </a:solidFill>
                <a:latin typeface="Times New Roman" panose="02020603050405020304" pitchFamily="18" charset="0"/>
                <a:cs typeface="Times New Roman" panose="02020603050405020304" pitchFamily="18" charset="0"/>
              </a:rPr>
              <a:t> </a:t>
            </a:r>
            <a:r>
              <a:rPr lang="en-US" altLang="en-US" sz="1600" dirty="0" err="1">
                <a:solidFill>
                  <a:srgbClr val="002060"/>
                </a:solidFill>
                <a:latin typeface="Times New Roman" panose="02020603050405020304" pitchFamily="18" charset="0"/>
                <a:cs typeface="Times New Roman" panose="02020603050405020304" pitchFamily="18" charset="0"/>
              </a:rPr>
              <a:t>trình</a:t>
            </a:r>
            <a:endParaRPr lang="en-US" altLang="en-US" sz="1600" dirty="0">
              <a:solidFill>
                <a:srgbClr val="002060"/>
              </a:solidFill>
              <a:latin typeface="Times New Roman" panose="02020603050405020304" pitchFamily="18" charset="0"/>
              <a:cs typeface="Times New Roman" panose="02020603050405020304" pitchFamily="18" charset="0"/>
            </a:endParaRPr>
          </a:p>
        </p:txBody>
      </p:sp>
      <p:sp>
        <p:nvSpPr>
          <p:cNvPr id="38" name="Shape 278">
            <a:extLst>
              <a:ext uri="{FF2B5EF4-FFF2-40B4-BE49-F238E27FC236}">
                <a16:creationId xmlns:a16="http://schemas.microsoft.com/office/drawing/2014/main" id="{627AD8D1-0B1C-49D7-AACF-788D373E9267}"/>
              </a:ext>
            </a:extLst>
          </p:cNvPr>
          <p:cNvSpPr>
            <a:spLocks noChangeArrowheads="1"/>
          </p:cNvSpPr>
          <p:nvPr/>
        </p:nvSpPr>
        <p:spPr bwMode="auto">
          <a:xfrm>
            <a:off x="5699371" y="2793327"/>
            <a:ext cx="3232762" cy="532286"/>
          </a:xfrm>
          <a:prstGeom prst="rect">
            <a:avLst/>
          </a:prstGeom>
          <a:solidFill>
            <a:schemeClr val="tx2">
              <a:lumMod val="40000"/>
              <a:lumOff val="60000"/>
            </a:schemeClr>
          </a:solidFill>
          <a:ln w="9525">
            <a:noFill/>
            <a:miter lim="800000"/>
            <a:headEnd/>
            <a:tailEnd/>
          </a:ln>
          <a:extLst/>
        </p:spPr>
        <p:txBody>
          <a:bodyPr lIns="91425" tIns="45700" rIns="91425" bIns="45700" anchor="ctr"/>
          <a:lstStyle>
            <a:lvl1pPr eaLnBrk="0" hangingPunct="0">
              <a:defRPr sz="1400">
                <a:solidFill>
                  <a:srgbClr val="000000"/>
                </a:solidFill>
                <a:latin typeface="Arial" pitchFamily="34" charset="0"/>
                <a:ea typeface="SimSun" pitchFamily="2" charset="-122"/>
                <a:sym typeface="Arial" pitchFamily="34" charset="0"/>
              </a:defRPr>
            </a:lvl1pPr>
            <a:lvl2pPr marL="742950" indent="-285750" eaLnBrk="0" hangingPunct="0">
              <a:defRPr sz="1400">
                <a:solidFill>
                  <a:srgbClr val="000000"/>
                </a:solidFill>
                <a:latin typeface="Arial" pitchFamily="34" charset="0"/>
                <a:ea typeface="SimSun" pitchFamily="2" charset="-122"/>
                <a:sym typeface="Arial" pitchFamily="34" charset="0"/>
              </a:defRPr>
            </a:lvl2pPr>
            <a:lvl3pPr marL="1143000" indent="-228600" eaLnBrk="0" hangingPunct="0">
              <a:defRPr sz="1400">
                <a:solidFill>
                  <a:srgbClr val="000000"/>
                </a:solidFill>
                <a:latin typeface="Arial" pitchFamily="34" charset="0"/>
                <a:ea typeface="SimSun" pitchFamily="2" charset="-122"/>
                <a:sym typeface="Arial" pitchFamily="34" charset="0"/>
              </a:defRPr>
            </a:lvl3pPr>
            <a:lvl4pPr marL="1600200" indent="-228600" eaLnBrk="0" hangingPunct="0">
              <a:defRPr sz="1400">
                <a:solidFill>
                  <a:srgbClr val="000000"/>
                </a:solidFill>
                <a:latin typeface="Arial" pitchFamily="34" charset="0"/>
                <a:ea typeface="SimSun" pitchFamily="2" charset="-122"/>
                <a:sym typeface="Arial" pitchFamily="34" charset="0"/>
              </a:defRPr>
            </a:lvl4pPr>
            <a:lvl5pPr marL="2057400" indent="-228600" eaLnBrk="0" hangingPunct="0">
              <a:defRPr sz="1400">
                <a:solidFill>
                  <a:srgbClr val="000000"/>
                </a:solidFill>
                <a:latin typeface="Arial" pitchFamily="34" charset="0"/>
                <a:ea typeface="SimSun" pitchFamily="2" charset="-122"/>
                <a:sym typeface="Arial" pitchFamily="34" charset="0"/>
              </a:defRPr>
            </a:lvl5pPr>
            <a:lvl6pPr marL="2514600" indent="-228600" eaLnBrk="0" fontAlgn="base" hangingPunct="0">
              <a:spcBef>
                <a:spcPct val="0"/>
              </a:spcBef>
              <a:spcAft>
                <a:spcPct val="0"/>
              </a:spcAft>
              <a:defRPr sz="1400">
                <a:solidFill>
                  <a:srgbClr val="000000"/>
                </a:solidFill>
                <a:latin typeface="Arial" pitchFamily="34" charset="0"/>
                <a:ea typeface="SimSun" pitchFamily="2" charset="-122"/>
                <a:sym typeface="Arial" pitchFamily="34" charset="0"/>
              </a:defRPr>
            </a:lvl6pPr>
            <a:lvl7pPr marL="2971800" indent="-228600" eaLnBrk="0" fontAlgn="base" hangingPunct="0">
              <a:spcBef>
                <a:spcPct val="0"/>
              </a:spcBef>
              <a:spcAft>
                <a:spcPct val="0"/>
              </a:spcAft>
              <a:defRPr sz="1400">
                <a:solidFill>
                  <a:srgbClr val="000000"/>
                </a:solidFill>
                <a:latin typeface="Arial" pitchFamily="34" charset="0"/>
                <a:ea typeface="SimSun" pitchFamily="2" charset="-122"/>
                <a:sym typeface="Arial" pitchFamily="34" charset="0"/>
              </a:defRPr>
            </a:lvl7pPr>
            <a:lvl8pPr marL="3429000" indent="-228600" eaLnBrk="0" fontAlgn="base" hangingPunct="0">
              <a:spcBef>
                <a:spcPct val="0"/>
              </a:spcBef>
              <a:spcAft>
                <a:spcPct val="0"/>
              </a:spcAft>
              <a:defRPr sz="1400">
                <a:solidFill>
                  <a:srgbClr val="000000"/>
                </a:solidFill>
                <a:latin typeface="Arial" pitchFamily="34" charset="0"/>
                <a:ea typeface="SimSun" pitchFamily="2" charset="-122"/>
                <a:sym typeface="Arial" pitchFamily="34" charset="0"/>
              </a:defRPr>
            </a:lvl8pPr>
            <a:lvl9pPr marL="3886200" indent="-228600" eaLnBrk="0" fontAlgn="base" hangingPunct="0">
              <a:spcBef>
                <a:spcPct val="0"/>
              </a:spcBef>
              <a:spcAft>
                <a:spcPct val="0"/>
              </a:spcAft>
              <a:defRPr sz="1400">
                <a:solidFill>
                  <a:srgbClr val="000000"/>
                </a:solidFill>
                <a:latin typeface="Arial" pitchFamily="34" charset="0"/>
                <a:ea typeface="SimSun" pitchFamily="2" charset="-122"/>
                <a:sym typeface="Arial" pitchFamily="34" charset="0"/>
              </a:defRPr>
            </a:lvl9pPr>
          </a:lstStyle>
          <a:p>
            <a:pPr eaLnBrk="1" hangingPunct="1">
              <a:buFont typeface="Arial" pitchFamily="34" charset="0"/>
              <a:buNone/>
            </a:pPr>
            <a:r>
              <a:rPr lang="en-US" altLang="zh-CN" sz="1600" dirty="0" err="1">
                <a:solidFill>
                  <a:schemeClr val="tx1"/>
                </a:solidFill>
                <a:latin typeface="Times New Roman" pitchFamily="18" charset="0"/>
                <a:cs typeface="Times New Roman" panose="02020603050405020304" pitchFamily="18" charset="0"/>
              </a:rPr>
              <a:t>Chủ</a:t>
            </a:r>
            <a:r>
              <a:rPr lang="en-US" altLang="zh-CN" sz="1600" dirty="0">
                <a:solidFill>
                  <a:schemeClr val="tx1"/>
                </a:solidFill>
                <a:latin typeface="Times New Roman" pitchFamily="18" charset="0"/>
                <a:cs typeface="Times New Roman" panose="02020603050405020304" pitchFamily="18" charset="0"/>
              </a:rPr>
              <a:t> </a:t>
            </a:r>
            <a:r>
              <a:rPr lang="en-US" altLang="zh-CN" sz="1600" dirty="0" err="1">
                <a:solidFill>
                  <a:schemeClr val="tx1"/>
                </a:solidFill>
                <a:latin typeface="Times New Roman" pitchFamily="18" charset="0"/>
                <a:cs typeface="Times New Roman" panose="02020603050405020304" pitchFamily="18" charset="0"/>
              </a:rPr>
              <a:t>động</a:t>
            </a:r>
            <a:r>
              <a:rPr lang="en-US" altLang="zh-CN" sz="1600" dirty="0">
                <a:solidFill>
                  <a:schemeClr val="tx1"/>
                </a:solidFill>
                <a:latin typeface="Times New Roman" pitchFamily="18" charset="0"/>
                <a:cs typeface="Times New Roman" panose="02020603050405020304" pitchFamily="18" charset="0"/>
              </a:rPr>
              <a:t> </a:t>
            </a:r>
            <a:r>
              <a:rPr lang="en-US" altLang="zh-CN" sz="1600" dirty="0" err="1">
                <a:solidFill>
                  <a:schemeClr val="tx1"/>
                </a:solidFill>
                <a:latin typeface="Times New Roman" pitchFamily="18" charset="0"/>
                <a:cs typeface="Times New Roman" panose="02020603050405020304" pitchFamily="18" charset="0"/>
              </a:rPr>
              <a:t>tham</a:t>
            </a:r>
            <a:r>
              <a:rPr lang="en-US" altLang="zh-CN" sz="1600" dirty="0">
                <a:solidFill>
                  <a:schemeClr val="tx1"/>
                </a:solidFill>
                <a:latin typeface="Times New Roman" pitchFamily="18" charset="0"/>
                <a:cs typeface="Times New Roman" panose="02020603050405020304" pitchFamily="18" charset="0"/>
              </a:rPr>
              <a:t> </a:t>
            </a:r>
            <a:r>
              <a:rPr lang="en-US" altLang="zh-CN" sz="1600" dirty="0" err="1">
                <a:solidFill>
                  <a:schemeClr val="tx1"/>
                </a:solidFill>
                <a:latin typeface="Times New Roman" pitchFamily="18" charset="0"/>
                <a:cs typeface="Times New Roman" panose="02020603050405020304" pitchFamily="18" charset="0"/>
              </a:rPr>
              <a:t>gia</a:t>
            </a:r>
            <a:r>
              <a:rPr lang="en-US" altLang="zh-CN" sz="1600" dirty="0">
                <a:solidFill>
                  <a:schemeClr val="tx1"/>
                </a:solidFill>
                <a:latin typeface="Times New Roman" pitchFamily="18" charset="0"/>
                <a:cs typeface="Times New Roman" panose="02020603050405020304" pitchFamily="18" charset="0"/>
              </a:rPr>
              <a:t> t</a:t>
            </a:r>
            <a:r>
              <a:rPr lang="vi-VN" altLang="zh-CN" sz="1600" dirty="0">
                <a:solidFill>
                  <a:schemeClr val="tx1"/>
                </a:solidFill>
                <a:latin typeface="Times New Roman" pitchFamily="18" charset="0"/>
                <a:cs typeface="Times New Roman" panose="02020603050405020304" pitchFamily="18" charset="0"/>
              </a:rPr>
              <a:t>ư</a:t>
            </a:r>
            <a:r>
              <a:rPr lang="en-US" altLang="zh-CN" sz="1600" dirty="0" err="1">
                <a:solidFill>
                  <a:schemeClr val="tx1"/>
                </a:solidFill>
                <a:latin typeface="Times New Roman" pitchFamily="18" charset="0"/>
                <a:cs typeface="Times New Roman" panose="02020603050405020304" pitchFamily="18" charset="0"/>
              </a:rPr>
              <a:t>ơng</a:t>
            </a:r>
            <a:r>
              <a:rPr lang="en-US" altLang="zh-CN" sz="1600" dirty="0">
                <a:solidFill>
                  <a:schemeClr val="tx1"/>
                </a:solidFill>
                <a:latin typeface="Times New Roman" pitchFamily="18" charset="0"/>
                <a:cs typeface="Times New Roman" panose="02020603050405020304" pitchFamily="18" charset="0"/>
              </a:rPr>
              <a:t> </a:t>
            </a:r>
            <a:r>
              <a:rPr lang="en-US" altLang="zh-CN" sz="1600" dirty="0" err="1">
                <a:solidFill>
                  <a:schemeClr val="tx1"/>
                </a:solidFill>
                <a:latin typeface="Times New Roman" pitchFamily="18" charset="0"/>
                <a:cs typeface="Times New Roman" panose="02020603050405020304" pitchFamily="18" charset="0"/>
              </a:rPr>
              <a:t>tác</a:t>
            </a:r>
            <a:r>
              <a:rPr lang="en-US" altLang="zh-CN" sz="1600" dirty="0">
                <a:solidFill>
                  <a:schemeClr val="tx1"/>
                </a:solidFill>
                <a:latin typeface="Times New Roman" pitchFamily="18" charset="0"/>
                <a:cs typeface="Times New Roman" panose="02020603050405020304" pitchFamily="18" charset="0"/>
              </a:rPr>
              <a:t> </a:t>
            </a:r>
          </a:p>
        </p:txBody>
      </p:sp>
    </p:spTree>
    <p:extLst>
      <p:ext uri="{BB962C8B-B14F-4D97-AF65-F5344CB8AC3E}">
        <p14:creationId xmlns:p14="http://schemas.microsoft.com/office/powerpoint/2010/main" val="9044809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4E456B-34B4-56FC-32E6-9962D86822F4}"/>
              </a:ext>
            </a:extLst>
          </p:cNvPr>
          <p:cNvSpPr>
            <a:spLocks noGrp="1"/>
          </p:cNvSpPr>
          <p:nvPr>
            <p:ph type="title"/>
          </p:nvPr>
        </p:nvSpPr>
        <p:spPr/>
        <p:txBody>
          <a:bodyPr/>
          <a:lstStyle/>
          <a:p>
            <a:r>
              <a:rPr lang="en-US" dirty="0"/>
              <a:t>BÀI MỞ ĐẦU</a:t>
            </a:r>
          </a:p>
        </p:txBody>
      </p:sp>
      <p:graphicFrame>
        <p:nvGraphicFramePr>
          <p:cNvPr id="4" name="Content Placeholder 3">
            <a:extLst>
              <a:ext uri="{FF2B5EF4-FFF2-40B4-BE49-F238E27FC236}">
                <a16:creationId xmlns:a16="http://schemas.microsoft.com/office/drawing/2014/main" id="{A1A7AAAC-9627-44C2-BCF4-C295A8CE5466}"/>
              </a:ext>
            </a:extLst>
          </p:cNvPr>
          <p:cNvGraphicFramePr>
            <a:graphicFrameLocks/>
          </p:cNvGraphicFramePr>
          <p:nvPr>
            <p:extLst>
              <p:ext uri="{D42A27DB-BD31-4B8C-83A1-F6EECF244321}">
                <p14:modId xmlns:p14="http://schemas.microsoft.com/office/powerpoint/2010/main" val="2523351175"/>
              </p:ext>
            </p:extLst>
          </p:nvPr>
        </p:nvGraphicFramePr>
        <p:xfrm>
          <a:off x="68424" y="1573837"/>
          <a:ext cx="9032033" cy="31412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TextBox 5">
            <a:extLst>
              <a:ext uri="{FF2B5EF4-FFF2-40B4-BE49-F238E27FC236}">
                <a16:creationId xmlns:a16="http://schemas.microsoft.com/office/drawing/2014/main" id="{6E12B4D8-A716-4B72-B1E2-65BAD2DB9980}"/>
              </a:ext>
            </a:extLst>
          </p:cNvPr>
          <p:cNvSpPr txBox="1"/>
          <p:nvPr/>
        </p:nvSpPr>
        <p:spPr>
          <a:xfrm>
            <a:off x="3172556" y="1029892"/>
            <a:ext cx="2798887" cy="553998"/>
          </a:xfrm>
          <a:prstGeom prst="rect">
            <a:avLst/>
          </a:prstGeom>
          <a:noFill/>
        </p:spPr>
        <p:txBody>
          <a:bodyPr wrap="square" rtlCol="0">
            <a:spAutoFit/>
          </a:bodyPr>
          <a:lstStyle/>
          <a:p>
            <a:r>
              <a:rPr lang="en-US" sz="3000" b="1" dirty="0">
                <a:latin typeface="Times New Roman" panose="02020603050405020304" pitchFamily="18" charset="0"/>
                <a:cs typeface="Times New Roman" panose="02020603050405020304" pitchFamily="18" charset="0"/>
              </a:rPr>
              <a:t>NỘI DUNG</a:t>
            </a:r>
          </a:p>
        </p:txBody>
      </p:sp>
    </p:spTree>
    <p:extLst>
      <p:ext uri="{BB962C8B-B14F-4D97-AF65-F5344CB8AC3E}">
        <p14:creationId xmlns:p14="http://schemas.microsoft.com/office/powerpoint/2010/main" val="31033923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graphicEl>
                                              <a:dgm id="{9A907D2A-6AE5-4D4C-98D7-B3496463FBB9}"/>
                                            </p:graphicEl>
                                          </p:spTgt>
                                        </p:tgtEl>
                                        <p:attrNameLst>
                                          <p:attrName>style.visibility</p:attrName>
                                        </p:attrNameLst>
                                      </p:cBhvr>
                                      <p:to>
                                        <p:strVal val="visible"/>
                                      </p:to>
                                    </p:set>
                                    <p:anim calcmode="lin" valueType="num">
                                      <p:cBhvr>
                                        <p:cTn id="7" dur="1000" fill="hold"/>
                                        <p:tgtEl>
                                          <p:spTgt spid="4">
                                            <p:graphicEl>
                                              <a:dgm id="{9A907D2A-6AE5-4D4C-98D7-B3496463FBB9}"/>
                                            </p:graphicEl>
                                          </p:spTgt>
                                        </p:tgtEl>
                                        <p:attrNameLst>
                                          <p:attrName>ppt_w</p:attrName>
                                        </p:attrNameLst>
                                      </p:cBhvr>
                                      <p:tavLst>
                                        <p:tav tm="0">
                                          <p:val>
                                            <p:fltVal val="0"/>
                                          </p:val>
                                        </p:tav>
                                        <p:tav tm="100000">
                                          <p:val>
                                            <p:strVal val="#ppt_w"/>
                                          </p:val>
                                        </p:tav>
                                      </p:tavLst>
                                    </p:anim>
                                    <p:anim calcmode="lin" valueType="num">
                                      <p:cBhvr>
                                        <p:cTn id="8" dur="1000" fill="hold"/>
                                        <p:tgtEl>
                                          <p:spTgt spid="4">
                                            <p:graphicEl>
                                              <a:dgm id="{9A907D2A-6AE5-4D4C-98D7-B3496463FBB9}"/>
                                            </p:graphicEl>
                                          </p:spTgt>
                                        </p:tgtEl>
                                        <p:attrNameLst>
                                          <p:attrName>ppt_h</p:attrName>
                                        </p:attrNameLst>
                                      </p:cBhvr>
                                      <p:tavLst>
                                        <p:tav tm="0">
                                          <p:val>
                                            <p:fltVal val="0"/>
                                          </p:val>
                                        </p:tav>
                                        <p:tav tm="100000">
                                          <p:val>
                                            <p:strVal val="#ppt_h"/>
                                          </p:val>
                                        </p:tav>
                                      </p:tavLst>
                                    </p:anim>
                                    <p:anim calcmode="lin" valueType="num">
                                      <p:cBhvr>
                                        <p:cTn id="9" dur="1000" fill="hold"/>
                                        <p:tgtEl>
                                          <p:spTgt spid="4">
                                            <p:graphicEl>
                                              <a:dgm id="{9A907D2A-6AE5-4D4C-98D7-B3496463FBB9}"/>
                                            </p:graphicEl>
                                          </p:spTgt>
                                        </p:tgtEl>
                                        <p:attrNameLst>
                                          <p:attrName>style.rotation</p:attrName>
                                        </p:attrNameLst>
                                      </p:cBhvr>
                                      <p:tavLst>
                                        <p:tav tm="0">
                                          <p:val>
                                            <p:fltVal val="90"/>
                                          </p:val>
                                        </p:tav>
                                        <p:tav tm="100000">
                                          <p:val>
                                            <p:fltVal val="0"/>
                                          </p:val>
                                        </p:tav>
                                      </p:tavLst>
                                    </p:anim>
                                    <p:animEffect transition="in" filter="fade">
                                      <p:cBhvr>
                                        <p:cTn id="10" dur="1000"/>
                                        <p:tgtEl>
                                          <p:spTgt spid="4">
                                            <p:graphicEl>
                                              <a:dgm id="{9A907D2A-6AE5-4D4C-98D7-B3496463FBB9}"/>
                                            </p:graphicEl>
                                          </p:spTgt>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4">
                                            <p:graphicEl>
                                              <a:dgm id="{B5F89999-9A1D-4F20-9F08-C0DF0B11F517}"/>
                                            </p:graphicEl>
                                          </p:spTgt>
                                        </p:tgtEl>
                                        <p:attrNameLst>
                                          <p:attrName>style.visibility</p:attrName>
                                        </p:attrNameLst>
                                      </p:cBhvr>
                                      <p:to>
                                        <p:strVal val="visible"/>
                                      </p:to>
                                    </p:set>
                                    <p:anim calcmode="lin" valueType="num">
                                      <p:cBhvr>
                                        <p:cTn id="13" dur="1000" fill="hold"/>
                                        <p:tgtEl>
                                          <p:spTgt spid="4">
                                            <p:graphicEl>
                                              <a:dgm id="{B5F89999-9A1D-4F20-9F08-C0DF0B11F517}"/>
                                            </p:graphicEl>
                                          </p:spTgt>
                                        </p:tgtEl>
                                        <p:attrNameLst>
                                          <p:attrName>ppt_w</p:attrName>
                                        </p:attrNameLst>
                                      </p:cBhvr>
                                      <p:tavLst>
                                        <p:tav tm="0">
                                          <p:val>
                                            <p:fltVal val="0"/>
                                          </p:val>
                                        </p:tav>
                                        <p:tav tm="100000">
                                          <p:val>
                                            <p:strVal val="#ppt_w"/>
                                          </p:val>
                                        </p:tav>
                                      </p:tavLst>
                                    </p:anim>
                                    <p:anim calcmode="lin" valueType="num">
                                      <p:cBhvr>
                                        <p:cTn id="14" dur="1000" fill="hold"/>
                                        <p:tgtEl>
                                          <p:spTgt spid="4">
                                            <p:graphicEl>
                                              <a:dgm id="{B5F89999-9A1D-4F20-9F08-C0DF0B11F517}"/>
                                            </p:graphicEl>
                                          </p:spTgt>
                                        </p:tgtEl>
                                        <p:attrNameLst>
                                          <p:attrName>ppt_h</p:attrName>
                                        </p:attrNameLst>
                                      </p:cBhvr>
                                      <p:tavLst>
                                        <p:tav tm="0">
                                          <p:val>
                                            <p:fltVal val="0"/>
                                          </p:val>
                                        </p:tav>
                                        <p:tav tm="100000">
                                          <p:val>
                                            <p:strVal val="#ppt_h"/>
                                          </p:val>
                                        </p:tav>
                                      </p:tavLst>
                                    </p:anim>
                                    <p:anim calcmode="lin" valueType="num">
                                      <p:cBhvr>
                                        <p:cTn id="15" dur="1000" fill="hold"/>
                                        <p:tgtEl>
                                          <p:spTgt spid="4">
                                            <p:graphicEl>
                                              <a:dgm id="{B5F89999-9A1D-4F20-9F08-C0DF0B11F517}"/>
                                            </p:graphicEl>
                                          </p:spTgt>
                                        </p:tgtEl>
                                        <p:attrNameLst>
                                          <p:attrName>style.rotation</p:attrName>
                                        </p:attrNameLst>
                                      </p:cBhvr>
                                      <p:tavLst>
                                        <p:tav tm="0">
                                          <p:val>
                                            <p:fltVal val="90"/>
                                          </p:val>
                                        </p:tav>
                                        <p:tav tm="100000">
                                          <p:val>
                                            <p:fltVal val="0"/>
                                          </p:val>
                                        </p:tav>
                                      </p:tavLst>
                                    </p:anim>
                                    <p:animEffect transition="in" filter="fade">
                                      <p:cBhvr>
                                        <p:cTn id="16" dur="1000"/>
                                        <p:tgtEl>
                                          <p:spTgt spid="4">
                                            <p:graphicEl>
                                              <a:dgm id="{B5F89999-9A1D-4F20-9F08-C0DF0B11F517}"/>
                                            </p:graphicEl>
                                          </p:spTgt>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4">
                                            <p:graphicEl>
                                              <a:dgm id="{785A0D69-8A3E-4012-BFB1-9679141CD72B}"/>
                                            </p:graphicEl>
                                          </p:spTgt>
                                        </p:tgtEl>
                                        <p:attrNameLst>
                                          <p:attrName>style.visibility</p:attrName>
                                        </p:attrNameLst>
                                      </p:cBhvr>
                                      <p:to>
                                        <p:strVal val="visible"/>
                                      </p:to>
                                    </p:set>
                                    <p:anim calcmode="lin" valueType="num">
                                      <p:cBhvr>
                                        <p:cTn id="19" dur="1000" fill="hold"/>
                                        <p:tgtEl>
                                          <p:spTgt spid="4">
                                            <p:graphicEl>
                                              <a:dgm id="{785A0D69-8A3E-4012-BFB1-9679141CD72B}"/>
                                            </p:graphicEl>
                                          </p:spTgt>
                                        </p:tgtEl>
                                        <p:attrNameLst>
                                          <p:attrName>ppt_w</p:attrName>
                                        </p:attrNameLst>
                                      </p:cBhvr>
                                      <p:tavLst>
                                        <p:tav tm="0">
                                          <p:val>
                                            <p:fltVal val="0"/>
                                          </p:val>
                                        </p:tav>
                                        <p:tav tm="100000">
                                          <p:val>
                                            <p:strVal val="#ppt_w"/>
                                          </p:val>
                                        </p:tav>
                                      </p:tavLst>
                                    </p:anim>
                                    <p:anim calcmode="lin" valueType="num">
                                      <p:cBhvr>
                                        <p:cTn id="20" dur="1000" fill="hold"/>
                                        <p:tgtEl>
                                          <p:spTgt spid="4">
                                            <p:graphicEl>
                                              <a:dgm id="{785A0D69-8A3E-4012-BFB1-9679141CD72B}"/>
                                            </p:graphicEl>
                                          </p:spTgt>
                                        </p:tgtEl>
                                        <p:attrNameLst>
                                          <p:attrName>ppt_h</p:attrName>
                                        </p:attrNameLst>
                                      </p:cBhvr>
                                      <p:tavLst>
                                        <p:tav tm="0">
                                          <p:val>
                                            <p:fltVal val="0"/>
                                          </p:val>
                                        </p:tav>
                                        <p:tav tm="100000">
                                          <p:val>
                                            <p:strVal val="#ppt_h"/>
                                          </p:val>
                                        </p:tav>
                                      </p:tavLst>
                                    </p:anim>
                                    <p:anim calcmode="lin" valueType="num">
                                      <p:cBhvr>
                                        <p:cTn id="21" dur="1000" fill="hold"/>
                                        <p:tgtEl>
                                          <p:spTgt spid="4">
                                            <p:graphicEl>
                                              <a:dgm id="{785A0D69-8A3E-4012-BFB1-9679141CD72B}"/>
                                            </p:graphicEl>
                                          </p:spTgt>
                                        </p:tgtEl>
                                        <p:attrNameLst>
                                          <p:attrName>style.rotation</p:attrName>
                                        </p:attrNameLst>
                                      </p:cBhvr>
                                      <p:tavLst>
                                        <p:tav tm="0">
                                          <p:val>
                                            <p:fltVal val="90"/>
                                          </p:val>
                                        </p:tav>
                                        <p:tav tm="100000">
                                          <p:val>
                                            <p:fltVal val="0"/>
                                          </p:val>
                                        </p:tav>
                                      </p:tavLst>
                                    </p:anim>
                                    <p:animEffect transition="in" filter="fade">
                                      <p:cBhvr>
                                        <p:cTn id="22" dur="1000"/>
                                        <p:tgtEl>
                                          <p:spTgt spid="4">
                                            <p:graphicEl>
                                              <a:dgm id="{785A0D69-8A3E-4012-BFB1-9679141CD72B}"/>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31" presetClass="entr" presetSubtype="0" fill="hold" grpId="0" nodeType="clickEffect">
                                  <p:stCondLst>
                                    <p:cond delay="0"/>
                                  </p:stCondLst>
                                  <p:childTnLst>
                                    <p:set>
                                      <p:cBhvr>
                                        <p:cTn id="26" dur="1" fill="hold">
                                          <p:stCondLst>
                                            <p:cond delay="0"/>
                                          </p:stCondLst>
                                        </p:cTn>
                                        <p:tgtEl>
                                          <p:spTgt spid="4">
                                            <p:graphicEl>
                                              <a:dgm id="{9A3E4936-3621-4F52-961F-4C9D2E4DE522}"/>
                                            </p:graphicEl>
                                          </p:spTgt>
                                        </p:tgtEl>
                                        <p:attrNameLst>
                                          <p:attrName>style.visibility</p:attrName>
                                        </p:attrNameLst>
                                      </p:cBhvr>
                                      <p:to>
                                        <p:strVal val="visible"/>
                                      </p:to>
                                    </p:set>
                                    <p:anim calcmode="lin" valueType="num">
                                      <p:cBhvr>
                                        <p:cTn id="27" dur="1000" fill="hold"/>
                                        <p:tgtEl>
                                          <p:spTgt spid="4">
                                            <p:graphicEl>
                                              <a:dgm id="{9A3E4936-3621-4F52-961F-4C9D2E4DE522}"/>
                                            </p:graphicEl>
                                          </p:spTgt>
                                        </p:tgtEl>
                                        <p:attrNameLst>
                                          <p:attrName>ppt_w</p:attrName>
                                        </p:attrNameLst>
                                      </p:cBhvr>
                                      <p:tavLst>
                                        <p:tav tm="0">
                                          <p:val>
                                            <p:fltVal val="0"/>
                                          </p:val>
                                        </p:tav>
                                        <p:tav tm="100000">
                                          <p:val>
                                            <p:strVal val="#ppt_w"/>
                                          </p:val>
                                        </p:tav>
                                      </p:tavLst>
                                    </p:anim>
                                    <p:anim calcmode="lin" valueType="num">
                                      <p:cBhvr>
                                        <p:cTn id="28" dur="1000" fill="hold"/>
                                        <p:tgtEl>
                                          <p:spTgt spid="4">
                                            <p:graphicEl>
                                              <a:dgm id="{9A3E4936-3621-4F52-961F-4C9D2E4DE522}"/>
                                            </p:graphicEl>
                                          </p:spTgt>
                                        </p:tgtEl>
                                        <p:attrNameLst>
                                          <p:attrName>ppt_h</p:attrName>
                                        </p:attrNameLst>
                                      </p:cBhvr>
                                      <p:tavLst>
                                        <p:tav tm="0">
                                          <p:val>
                                            <p:fltVal val="0"/>
                                          </p:val>
                                        </p:tav>
                                        <p:tav tm="100000">
                                          <p:val>
                                            <p:strVal val="#ppt_h"/>
                                          </p:val>
                                        </p:tav>
                                      </p:tavLst>
                                    </p:anim>
                                    <p:anim calcmode="lin" valueType="num">
                                      <p:cBhvr>
                                        <p:cTn id="29" dur="1000" fill="hold"/>
                                        <p:tgtEl>
                                          <p:spTgt spid="4">
                                            <p:graphicEl>
                                              <a:dgm id="{9A3E4936-3621-4F52-961F-4C9D2E4DE522}"/>
                                            </p:graphicEl>
                                          </p:spTgt>
                                        </p:tgtEl>
                                        <p:attrNameLst>
                                          <p:attrName>style.rotation</p:attrName>
                                        </p:attrNameLst>
                                      </p:cBhvr>
                                      <p:tavLst>
                                        <p:tav tm="0">
                                          <p:val>
                                            <p:fltVal val="90"/>
                                          </p:val>
                                        </p:tav>
                                        <p:tav tm="100000">
                                          <p:val>
                                            <p:fltVal val="0"/>
                                          </p:val>
                                        </p:tav>
                                      </p:tavLst>
                                    </p:anim>
                                    <p:animEffect transition="in" filter="fade">
                                      <p:cBhvr>
                                        <p:cTn id="30" dur="1000"/>
                                        <p:tgtEl>
                                          <p:spTgt spid="4">
                                            <p:graphicEl>
                                              <a:dgm id="{9A3E4936-3621-4F52-961F-4C9D2E4DE522}"/>
                                            </p:graphicEl>
                                          </p:spTgt>
                                        </p:tgtEl>
                                      </p:cBhvr>
                                    </p:animEffect>
                                  </p:childTnLst>
                                </p:cTn>
                              </p:par>
                              <p:par>
                                <p:cTn id="31" presetID="31" presetClass="entr" presetSubtype="0" fill="hold" grpId="0" nodeType="withEffect">
                                  <p:stCondLst>
                                    <p:cond delay="0"/>
                                  </p:stCondLst>
                                  <p:childTnLst>
                                    <p:set>
                                      <p:cBhvr>
                                        <p:cTn id="32" dur="1" fill="hold">
                                          <p:stCondLst>
                                            <p:cond delay="0"/>
                                          </p:stCondLst>
                                        </p:cTn>
                                        <p:tgtEl>
                                          <p:spTgt spid="4">
                                            <p:graphicEl>
                                              <a:dgm id="{4EC5BEEE-1D43-4466-811A-C105207BD831}"/>
                                            </p:graphicEl>
                                          </p:spTgt>
                                        </p:tgtEl>
                                        <p:attrNameLst>
                                          <p:attrName>style.visibility</p:attrName>
                                        </p:attrNameLst>
                                      </p:cBhvr>
                                      <p:to>
                                        <p:strVal val="visible"/>
                                      </p:to>
                                    </p:set>
                                    <p:anim calcmode="lin" valueType="num">
                                      <p:cBhvr>
                                        <p:cTn id="33" dur="1000" fill="hold"/>
                                        <p:tgtEl>
                                          <p:spTgt spid="4">
                                            <p:graphicEl>
                                              <a:dgm id="{4EC5BEEE-1D43-4466-811A-C105207BD831}"/>
                                            </p:graphicEl>
                                          </p:spTgt>
                                        </p:tgtEl>
                                        <p:attrNameLst>
                                          <p:attrName>ppt_w</p:attrName>
                                        </p:attrNameLst>
                                      </p:cBhvr>
                                      <p:tavLst>
                                        <p:tav tm="0">
                                          <p:val>
                                            <p:fltVal val="0"/>
                                          </p:val>
                                        </p:tav>
                                        <p:tav tm="100000">
                                          <p:val>
                                            <p:strVal val="#ppt_w"/>
                                          </p:val>
                                        </p:tav>
                                      </p:tavLst>
                                    </p:anim>
                                    <p:anim calcmode="lin" valueType="num">
                                      <p:cBhvr>
                                        <p:cTn id="34" dur="1000" fill="hold"/>
                                        <p:tgtEl>
                                          <p:spTgt spid="4">
                                            <p:graphicEl>
                                              <a:dgm id="{4EC5BEEE-1D43-4466-811A-C105207BD831}"/>
                                            </p:graphicEl>
                                          </p:spTgt>
                                        </p:tgtEl>
                                        <p:attrNameLst>
                                          <p:attrName>ppt_h</p:attrName>
                                        </p:attrNameLst>
                                      </p:cBhvr>
                                      <p:tavLst>
                                        <p:tav tm="0">
                                          <p:val>
                                            <p:fltVal val="0"/>
                                          </p:val>
                                        </p:tav>
                                        <p:tav tm="100000">
                                          <p:val>
                                            <p:strVal val="#ppt_h"/>
                                          </p:val>
                                        </p:tav>
                                      </p:tavLst>
                                    </p:anim>
                                    <p:anim calcmode="lin" valueType="num">
                                      <p:cBhvr>
                                        <p:cTn id="35" dur="1000" fill="hold"/>
                                        <p:tgtEl>
                                          <p:spTgt spid="4">
                                            <p:graphicEl>
                                              <a:dgm id="{4EC5BEEE-1D43-4466-811A-C105207BD831}"/>
                                            </p:graphicEl>
                                          </p:spTgt>
                                        </p:tgtEl>
                                        <p:attrNameLst>
                                          <p:attrName>style.rotation</p:attrName>
                                        </p:attrNameLst>
                                      </p:cBhvr>
                                      <p:tavLst>
                                        <p:tav tm="0">
                                          <p:val>
                                            <p:fltVal val="90"/>
                                          </p:val>
                                        </p:tav>
                                        <p:tav tm="100000">
                                          <p:val>
                                            <p:fltVal val="0"/>
                                          </p:val>
                                        </p:tav>
                                      </p:tavLst>
                                    </p:anim>
                                    <p:animEffect transition="in" filter="fade">
                                      <p:cBhvr>
                                        <p:cTn id="36" dur="1000"/>
                                        <p:tgtEl>
                                          <p:spTgt spid="4">
                                            <p:graphicEl>
                                              <a:dgm id="{4EC5BEEE-1D43-4466-811A-C105207BD831}"/>
                                            </p:graphicEl>
                                          </p:spTgt>
                                        </p:tgtEl>
                                      </p:cBhvr>
                                    </p:animEffect>
                                  </p:childTnLst>
                                </p:cTn>
                              </p:par>
                            </p:childTnLst>
                          </p:cTn>
                        </p:par>
                      </p:childTnLst>
                    </p:cTn>
                  </p:par>
                  <p:par>
                    <p:cTn id="37" fill="hold">
                      <p:stCondLst>
                        <p:cond delay="indefinite"/>
                      </p:stCondLst>
                      <p:childTnLst>
                        <p:par>
                          <p:cTn id="38" fill="hold">
                            <p:stCondLst>
                              <p:cond delay="0"/>
                            </p:stCondLst>
                            <p:childTnLst>
                              <p:par>
                                <p:cTn id="39" presetID="31" presetClass="entr" presetSubtype="0" fill="hold" grpId="0" nodeType="clickEffect">
                                  <p:stCondLst>
                                    <p:cond delay="0"/>
                                  </p:stCondLst>
                                  <p:childTnLst>
                                    <p:set>
                                      <p:cBhvr>
                                        <p:cTn id="40" dur="1" fill="hold">
                                          <p:stCondLst>
                                            <p:cond delay="0"/>
                                          </p:stCondLst>
                                        </p:cTn>
                                        <p:tgtEl>
                                          <p:spTgt spid="4">
                                            <p:graphicEl>
                                              <a:dgm id="{872CC3BB-3C0A-455B-BA90-B11BBB513C22}"/>
                                            </p:graphicEl>
                                          </p:spTgt>
                                        </p:tgtEl>
                                        <p:attrNameLst>
                                          <p:attrName>style.visibility</p:attrName>
                                        </p:attrNameLst>
                                      </p:cBhvr>
                                      <p:to>
                                        <p:strVal val="visible"/>
                                      </p:to>
                                    </p:set>
                                    <p:anim calcmode="lin" valueType="num">
                                      <p:cBhvr>
                                        <p:cTn id="41" dur="1000" fill="hold"/>
                                        <p:tgtEl>
                                          <p:spTgt spid="4">
                                            <p:graphicEl>
                                              <a:dgm id="{872CC3BB-3C0A-455B-BA90-B11BBB513C22}"/>
                                            </p:graphicEl>
                                          </p:spTgt>
                                        </p:tgtEl>
                                        <p:attrNameLst>
                                          <p:attrName>ppt_w</p:attrName>
                                        </p:attrNameLst>
                                      </p:cBhvr>
                                      <p:tavLst>
                                        <p:tav tm="0">
                                          <p:val>
                                            <p:fltVal val="0"/>
                                          </p:val>
                                        </p:tav>
                                        <p:tav tm="100000">
                                          <p:val>
                                            <p:strVal val="#ppt_w"/>
                                          </p:val>
                                        </p:tav>
                                      </p:tavLst>
                                    </p:anim>
                                    <p:anim calcmode="lin" valueType="num">
                                      <p:cBhvr>
                                        <p:cTn id="42" dur="1000" fill="hold"/>
                                        <p:tgtEl>
                                          <p:spTgt spid="4">
                                            <p:graphicEl>
                                              <a:dgm id="{872CC3BB-3C0A-455B-BA90-B11BBB513C22}"/>
                                            </p:graphicEl>
                                          </p:spTgt>
                                        </p:tgtEl>
                                        <p:attrNameLst>
                                          <p:attrName>ppt_h</p:attrName>
                                        </p:attrNameLst>
                                      </p:cBhvr>
                                      <p:tavLst>
                                        <p:tav tm="0">
                                          <p:val>
                                            <p:fltVal val="0"/>
                                          </p:val>
                                        </p:tav>
                                        <p:tav tm="100000">
                                          <p:val>
                                            <p:strVal val="#ppt_h"/>
                                          </p:val>
                                        </p:tav>
                                      </p:tavLst>
                                    </p:anim>
                                    <p:anim calcmode="lin" valueType="num">
                                      <p:cBhvr>
                                        <p:cTn id="43" dur="1000" fill="hold"/>
                                        <p:tgtEl>
                                          <p:spTgt spid="4">
                                            <p:graphicEl>
                                              <a:dgm id="{872CC3BB-3C0A-455B-BA90-B11BBB513C22}"/>
                                            </p:graphicEl>
                                          </p:spTgt>
                                        </p:tgtEl>
                                        <p:attrNameLst>
                                          <p:attrName>style.rotation</p:attrName>
                                        </p:attrNameLst>
                                      </p:cBhvr>
                                      <p:tavLst>
                                        <p:tav tm="0">
                                          <p:val>
                                            <p:fltVal val="90"/>
                                          </p:val>
                                        </p:tav>
                                        <p:tav tm="100000">
                                          <p:val>
                                            <p:fltVal val="0"/>
                                          </p:val>
                                        </p:tav>
                                      </p:tavLst>
                                    </p:anim>
                                    <p:animEffect transition="in" filter="fade">
                                      <p:cBhvr>
                                        <p:cTn id="44" dur="1000"/>
                                        <p:tgtEl>
                                          <p:spTgt spid="4">
                                            <p:graphicEl>
                                              <a:dgm id="{872CC3BB-3C0A-455B-BA90-B11BBB513C22}"/>
                                            </p:graphicEl>
                                          </p:spTgt>
                                        </p:tgtEl>
                                      </p:cBhvr>
                                    </p:animEffect>
                                  </p:childTnLst>
                                </p:cTn>
                              </p:par>
                              <p:par>
                                <p:cTn id="45" presetID="31" presetClass="entr" presetSubtype="0" fill="hold" grpId="0" nodeType="withEffect">
                                  <p:stCondLst>
                                    <p:cond delay="0"/>
                                  </p:stCondLst>
                                  <p:childTnLst>
                                    <p:set>
                                      <p:cBhvr>
                                        <p:cTn id="46" dur="1" fill="hold">
                                          <p:stCondLst>
                                            <p:cond delay="0"/>
                                          </p:stCondLst>
                                        </p:cTn>
                                        <p:tgtEl>
                                          <p:spTgt spid="4">
                                            <p:graphicEl>
                                              <a:dgm id="{5A3052E2-A345-48E8-BC39-246C4AEC5571}"/>
                                            </p:graphicEl>
                                          </p:spTgt>
                                        </p:tgtEl>
                                        <p:attrNameLst>
                                          <p:attrName>style.visibility</p:attrName>
                                        </p:attrNameLst>
                                      </p:cBhvr>
                                      <p:to>
                                        <p:strVal val="visible"/>
                                      </p:to>
                                    </p:set>
                                    <p:anim calcmode="lin" valueType="num">
                                      <p:cBhvr>
                                        <p:cTn id="47" dur="1000" fill="hold"/>
                                        <p:tgtEl>
                                          <p:spTgt spid="4">
                                            <p:graphicEl>
                                              <a:dgm id="{5A3052E2-A345-48E8-BC39-246C4AEC5571}"/>
                                            </p:graphicEl>
                                          </p:spTgt>
                                        </p:tgtEl>
                                        <p:attrNameLst>
                                          <p:attrName>ppt_w</p:attrName>
                                        </p:attrNameLst>
                                      </p:cBhvr>
                                      <p:tavLst>
                                        <p:tav tm="0">
                                          <p:val>
                                            <p:fltVal val="0"/>
                                          </p:val>
                                        </p:tav>
                                        <p:tav tm="100000">
                                          <p:val>
                                            <p:strVal val="#ppt_w"/>
                                          </p:val>
                                        </p:tav>
                                      </p:tavLst>
                                    </p:anim>
                                    <p:anim calcmode="lin" valueType="num">
                                      <p:cBhvr>
                                        <p:cTn id="48" dur="1000" fill="hold"/>
                                        <p:tgtEl>
                                          <p:spTgt spid="4">
                                            <p:graphicEl>
                                              <a:dgm id="{5A3052E2-A345-48E8-BC39-246C4AEC5571}"/>
                                            </p:graphicEl>
                                          </p:spTgt>
                                        </p:tgtEl>
                                        <p:attrNameLst>
                                          <p:attrName>ppt_h</p:attrName>
                                        </p:attrNameLst>
                                      </p:cBhvr>
                                      <p:tavLst>
                                        <p:tav tm="0">
                                          <p:val>
                                            <p:fltVal val="0"/>
                                          </p:val>
                                        </p:tav>
                                        <p:tav tm="100000">
                                          <p:val>
                                            <p:strVal val="#ppt_h"/>
                                          </p:val>
                                        </p:tav>
                                      </p:tavLst>
                                    </p:anim>
                                    <p:anim calcmode="lin" valueType="num">
                                      <p:cBhvr>
                                        <p:cTn id="49" dur="1000" fill="hold"/>
                                        <p:tgtEl>
                                          <p:spTgt spid="4">
                                            <p:graphicEl>
                                              <a:dgm id="{5A3052E2-A345-48E8-BC39-246C4AEC5571}"/>
                                            </p:graphicEl>
                                          </p:spTgt>
                                        </p:tgtEl>
                                        <p:attrNameLst>
                                          <p:attrName>style.rotation</p:attrName>
                                        </p:attrNameLst>
                                      </p:cBhvr>
                                      <p:tavLst>
                                        <p:tav tm="0">
                                          <p:val>
                                            <p:fltVal val="90"/>
                                          </p:val>
                                        </p:tav>
                                        <p:tav tm="100000">
                                          <p:val>
                                            <p:fltVal val="0"/>
                                          </p:val>
                                        </p:tav>
                                      </p:tavLst>
                                    </p:anim>
                                    <p:animEffect transition="in" filter="fade">
                                      <p:cBhvr>
                                        <p:cTn id="50" dur="1000"/>
                                        <p:tgtEl>
                                          <p:spTgt spid="4">
                                            <p:graphicEl>
                                              <a:dgm id="{5A3052E2-A345-48E8-BC39-246C4AEC5571}"/>
                                            </p:graphicEl>
                                          </p:spTgt>
                                        </p:tgtEl>
                                      </p:cBhvr>
                                    </p:animEffect>
                                  </p:childTnLst>
                                </p:cTn>
                              </p:par>
                            </p:childTnLst>
                          </p:cTn>
                        </p:par>
                      </p:childTnLst>
                    </p:cTn>
                  </p:par>
                  <p:par>
                    <p:cTn id="51" fill="hold">
                      <p:stCondLst>
                        <p:cond delay="indefinite"/>
                      </p:stCondLst>
                      <p:childTnLst>
                        <p:par>
                          <p:cTn id="52" fill="hold">
                            <p:stCondLst>
                              <p:cond delay="0"/>
                            </p:stCondLst>
                            <p:childTnLst>
                              <p:par>
                                <p:cTn id="53" presetID="31" presetClass="entr" presetSubtype="0" fill="hold" grpId="0" nodeType="clickEffect">
                                  <p:stCondLst>
                                    <p:cond delay="0"/>
                                  </p:stCondLst>
                                  <p:childTnLst>
                                    <p:set>
                                      <p:cBhvr>
                                        <p:cTn id="54" dur="1" fill="hold">
                                          <p:stCondLst>
                                            <p:cond delay="0"/>
                                          </p:stCondLst>
                                        </p:cTn>
                                        <p:tgtEl>
                                          <p:spTgt spid="4">
                                            <p:graphicEl>
                                              <a:dgm id="{08CD1059-37C5-441A-95DE-55EC874E2276}"/>
                                            </p:graphicEl>
                                          </p:spTgt>
                                        </p:tgtEl>
                                        <p:attrNameLst>
                                          <p:attrName>style.visibility</p:attrName>
                                        </p:attrNameLst>
                                      </p:cBhvr>
                                      <p:to>
                                        <p:strVal val="visible"/>
                                      </p:to>
                                    </p:set>
                                    <p:anim calcmode="lin" valueType="num">
                                      <p:cBhvr>
                                        <p:cTn id="55" dur="1000" fill="hold"/>
                                        <p:tgtEl>
                                          <p:spTgt spid="4">
                                            <p:graphicEl>
                                              <a:dgm id="{08CD1059-37C5-441A-95DE-55EC874E2276}"/>
                                            </p:graphicEl>
                                          </p:spTgt>
                                        </p:tgtEl>
                                        <p:attrNameLst>
                                          <p:attrName>ppt_w</p:attrName>
                                        </p:attrNameLst>
                                      </p:cBhvr>
                                      <p:tavLst>
                                        <p:tav tm="0">
                                          <p:val>
                                            <p:fltVal val="0"/>
                                          </p:val>
                                        </p:tav>
                                        <p:tav tm="100000">
                                          <p:val>
                                            <p:strVal val="#ppt_w"/>
                                          </p:val>
                                        </p:tav>
                                      </p:tavLst>
                                    </p:anim>
                                    <p:anim calcmode="lin" valueType="num">
                                      <p:cBhvr>
                                        <p:cTn id="56" dur="1000" fill="hold"/>
                                        <p:tgtEl>
                                          <p:spTgt spid="4">
                                            <p:graphicEl>
                                              <a:dgm id="{08CD1059-37C5-441A-95DE-55EC874E2276}"/>
                                            </p:graphicEl>
                                          </p:spTgt>
                                        </p:tgtEl>
                                        <p:attrNameLst>
                                          <p:attrName>ppt_h</p:attrName>
                                        </p:attrNameLst>
                                      </p:cBhvr>
                                      <p:tavLst>
                                        <p:tav tm="0">
                                          <p:val>
                                            <p:fltVal val="0"/>
                                          </p:val>
                                        </p:tav>
                                        <p:tav tm="100000">
                                          <p:val>
                                            <p:strVal val="#ppt_h"/>
                                          </p:val>
                                        </p:tav>
                                      </p:tavLst>
                                    </p:anim>
                                    <p:anim calcmode="lin" valueType="num">
                                      <p:cBhvr>
                                        <p:cTn id="57" dur="1000" fill="hold"/>
                                        <p:tgtEl>
                                          <p:spTgt spid="4">
                                            <p:graphicEl>
                                              <a:dgm id="{08CD1059-37C5-441A-95DE-55EC874E2276}"/>
                                            </p:graphicEl>
                                          </p:spTgt>
                                        </p:tgtEl>
                                        <p:attrNameLst>
                                          <p:attrName>style.rotation</p:attrName>
                                        </p:attrNameLst>
                                      </p:cBhvr>
                                      <p:tavLst>
                                        <p:tav tm="0">
                                          <p:val>
                                            <p:fltVal val="90"/>
                                          </p:val>
                                        </p:tav>
                                        <p:tav tm="100000">
                                          <p:val>
                                            <p:fltVal val="0"/>
                                          </p:val>
                                        </p:tav>
                                      </p:tavLst>
                                    </p:anim>
                                    <p:animEffect transition="in" filter="fade">
                                      <p:cBhvr>
                                        <p:cTn id="58" dur="1000"/>
                                        <p:tgtEl>
                                          <p:spTgt spid="4">
                                            <p:graphicEl>
                                              <a:dgm id="{08CD1059-37C5-441A-95DE-55EC874E2276}"/>
                                            </p:graphicEl>
                                          </p:spTgt>
                                        </p:tgtEl>
                                      </p:cBhvr>
                                    </p:animEffect>
                                  </p:childTnLst>
                                </p:cTn>
                              </p:par>
                              <p:par>
                                <p:cTn id="59" presetID="31" presetClass="entr" presetSubtype="0" fill="hold" grpId="0" nodeType="withEffect">
                                  <p:stCondLst>
                                    <p:cond delay="0"/>
                                  </p:stCondLst>
                                  <p:childTnLst>
                                    <p:set>
                                      <p:cBhvr>
                                        <p:cTn id="60" dur="1" fill="hold">
                                          <p:stCondLst>
                                            <p:cond delay="0"/>
                                          </p:stCondLst>
                                        </p:cTn>
                                        <p:tgtEl>
                                          <p:spTgt spid="4">
                                            <p:graphicEl>
                                              <a:dgm id="{17ADA2F4-92A1-4AB0-9F32-F20EBAFE6BE1}"/>
                                            </p:graphicEl>
                                          </p:spTgt>
                                        </p:tgtEl>
                                        <p:attrNameLst>
                                          <p:attrName>style.visibility</p:attrName>
                                        </p:attrNameLst>
                                      </p:cBhvr>
                                      <p:to>
                                        <p:strVal val="visible"/>
                                      </p:to>
                                    </p:set>
                                    <p:anim calcmode="lin" valueType="num">
                                      <p:cBhvr>
                                        <p:cTn id="61" dur="1000" fill="hold"/>
                                        <p:tgtEl>
                                          <p:spTgt spid="4">
                                            <p:graphicEl>
                                              <a:dgm id="{17ADA2F4-92A1-4AB0-9F32-F20EBAFE6BE1}"/>
                                            </p:graphicEl>
                                          </p:spTgt>
                                        </p:tgtEl>
                                        <p:attrNameLst>
                                          <p:attrName>ppt_w</p:attrName>
                                        </p:attrNameLst>
                                      </p:cBhvr>
                                      <p:tavLst>
                                        <p:tav tm="0">
                                          <p:val>
                                            <p:fltVal val="0"/>
                                          </p:val>
                                        </p:tav>
                                        <p:tav tm="100000">
                                          <p:val>
                                            <p:strVal val="#ppt_w"/>
                                          </p:val>
                                        </p:tav>
                                      </p:tavLst>
                                    </p:anim>
                                    <p:anim calcmode="lin" valueType="num">
                                      <p:cBhvr>
                                        <p:cTn id="62" dur="1000" fill="hold"/>
                                        <p:tgtEl>
                                          <p:spTgt spid="4">
                                            <p:graphicEl>
                                              <a:dgm id="{17ADA2F4-92A1-4AB0-9F32-F20EBAFE6BE1}"/>
                                            </p:graphicEl>
                                          </p:spTgt>
                                        </p:tgtEl>
                                        <p:attrNameLst>
                                          <p:attrName>ppt_h</p:attrName>
                                        </p:attrNameLst>
                                      </p:cBhvr>
                                      <p:tavLst>
                                        <p:tav tm="0">
                                          <p:val>
                                            <p:fltVal val="0"/>
                                          </p:val>
                                        </p:tav>
                                        <p:tav tm="100000">
                                          <p:val>
                                            <p:strVal val="#ppt_h"/>
                                          </p:val>
                                        </p:tav>
                                      </p:tavLst>
                                    </p:anim>
                                    <p:anim calcmode="lin" valueType="num">
                                      <p:cBhvr>
                                        <p:cTn id="63" dur="1000" fill="hold"/>
                                        <p:tgtEl>
                                          <p:spTgt spid="4">
                                            <p:graphicEl>
                                              <a:dgm id="{17ADA2F4-92A1-4AB0-9F32-F20EBAFE6BE1}"/>
                                            </p:graphicEl>
                                          </p:spTgt>
                                        </p:tgtEl>
                                        <p:attrNameLst>
                                          <p:attrName>style.rotation</p:attrName>
                                        </p:attrNameLst>
                                      </p:cBhvr>
                                      <p:tavLst>
                                        <p:tav tm="0">
                                          <p:val>
                                            <p:fltVal val="90"/>
                                          </p:val>
                                        </p:tav>
                                        <p:tav tm="100000">
                                          <p:val>
                                            <p:fltVal val="0"/>
                                          </p:val>
                                        </p:tav>
                                      </p:tavLst>
                                    </p:anim>
                                    <p:animEffect transition="in" filter="fade">
                                      <p:cBhvr>
                                        <p:cTn id="64" dur="1000"/>
                                        <p:tgtEl>
                                          <p:spTgt spid="4">
                                            <p:graphicEl>
                                              <a:dgm id="{17ADA2F4-92A1-4AB0-9F32-F20EBAFE6BE1}"/>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Sub>
          <a:bldDgm bld="one"/>
        </p:bldSub>
      </p:bldGraphic>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4E456B-34B4-56FC-32E6-9962D86822F4}"/>
              </a:ext>
            </a:extLst>
          </p:cNvPr>
          <p:cNvSpPr>
            <a:spLocks noGrp="1"/>
          </p:cNvSpPr>
          <p:nvPr>
            <p:ph type="title"/>
          </p:nvPr>
        </p:nvSpPr>
        <p:spPr>
          <a:xfrm>
            <a:off x="320040" y="168587"/>
            <a:ext cx="5791200" cy="806700"/>
          </a:xfrm>
        </p:spPr>
        <p:txBody>
          <a:bodyPr/>
          <a:lstStyle/>
          <a:p>
            <a:br>
              <a:rPr lang="it-IT" dirty="0"/>
            </a:br>
            <a:r>
              <a:rPr lang="it-IT" dirty="0"/>
              <a:t>BÀI MỞ ĐẦU</a:t>
            </a:r>
            <a:br>
              <a:rPr lang="en-US" dirty="0"/>
            </a:br>
            <a:endParaRPr lang="en-US" dirty="0"/>
          </a:p>
        </p:txBody>
      </p:sp>
      <p:sp>
        <p:nvSpPr>
          <p:cNvPr id="10" name="TextBox 9">
            <a:extLst>
              <a:ext uri="{FF2B5EF4-FFF2-40B4-BE49-F238E27FC236}">
                <a16:creationId xmlns:a16="http://schemas.microsoft.com/office/drawing/2014/main" id="{0EABEA1B-FED4-4FA0-92C3-0663559544B2}"/>
              </a:ext>
            </a:extLst>
          </p:cNvPr>
          <p:cNvSpPr txBox="1"/>
          <p:nvPr/>
        </p:nvSpPr>
        <p:spPr>
          <a:xfrm>
            <a:off x="136849" y="1090651"/>
            <a:ext cx="8186057" cy="369332"/>
          </a:xfrm>
          <a:prstGeom prst="rect">
            <a:avLst/>
          </a:prstGeom>
          <a:noFill/>
        </p:spPr>
        <p:txBody>
          <a:bodyPr wrap="square" rtlCol="0">
            <a:spAutoFit/>
          </a:bodyPr>
          <a:lstStyle/>
          <a:p>
            <a:pPr lvl="0"/>
            <a:r>
              <a:rPr lang="en-US" sz="1800" b="1" dirty="0"/>
              <a:t>1. </a:t>
            </a:r>
            <a:r>
              <a:rPr lang="en-US" sz="1800" b="1" dirty="0" err="1"/>
              <a:t>Vị</a:t>
            </a:r>
            <a:r>
              <a:rPr lang="en-US" sz="1800" b="1" dirty="0"/>
              <a:t> </a:t>
            </a:r>
            <a:r>
              <a:rPr lang="en-US" sz="1800" b="1" dirty="0" err="1"/>
              <a:t>trí</a:t>
            </a:r>
            <a:r>
              <a:rPr lang="en-US" sz="1800" b="1" dirty="0"/>
              <a:t>, </a:t>
            </a:r>
            <a:r>
              <a:rPr lang="en-US" sz="1800" b="1" dirty="0" err="1"/>
              <a:t>tính</a:t>
            </a:r>
            <a:r>
              <a:rPr lang="en-US" sz="1800" b="1" dirty="0"/>
              <a:t> </a:t>
            </a:r>
            <a:r>
              <a:rPr lang="en-US" sz="1800" b="1" dirty="0" err="1"/>
              <a:t>chất</a:t>
            </a:r>
            <a:r>
              <a:rPr lang="en-US" sz="1800" b="1" dirty="0"/>
              <a:t> </a:t>
            </a:r>
            <a:r>
              <a:rPr lang="en-US" sz="1800" b="1" dirty="0" err="1"/>
              <a:t>môn</a:t>
            </a:r>
            <a:r>
              <a:rPr lang="en-US" sz="1800" b="1" dirty="0"/>
              <a:t> </a:t>
            </a:r>
            <a:r>
              <a:rPr lang="en-US" sz="1800" b="1" dirty="0" err="1"/>
              <a:t>học</a:t>
            </a:r>
            <a:r>
              <a:rPr lang="en-US" sz="1800" b="1" dirty="0"/>
              <a:t> </a:t>
            </a:r>
            <a:endParaRPr lang="en-US" b="1" dirty="0"/>
          </a:p>
        </p:txBody>
      </p:sp>
      <p:sp>
        <p:nvSpPr>
          <p:cNvPr id="11" name="TextBox 10">
            <a:extLst>
              <a:ext uri="{FF2B5EF4-FFF2-40B4-BE49-F238E27FC236}">
                <a16:creationId xmlns:a16="http://schemas.microsoft.com/office/drawing/2014/main" id="{A69486C7-FA54-4D10-B6DA-3DD13C08F517}"/>
              </a:ext>
            </a:extLst>
          </p:cNvPr>
          <p:cNvSpPr txBox="1"/>
          <p:nvPr/>
        </p:nvSpPr>
        <p:spPr>
          <a:xfrm>
            <a:off x="519404" y="1887894"/>
            <a:ext cx="8186057" cy="2308324"/>
          </a:xfrm>
          <a:prstGeom prst="rect">
            <a:avLst/>
          </a:prstGeom>
          <a:noFill/>
        </p:spPr>
        <p:txBody>
          <a:bodyPr wrap="square" rtlCol="0">
            <a:spAutoFit/>
          </a:bodyPr>
          <a:lstStyle/>
          <a:p>
            <a:pPr algn="just"/>
            <a:r>
              <a:rPr lang="vi-VN" sz="2400" dirty="0"/>
              <a:t>Chính trị có vai trò to lớn. Chính trị đúng đắn giúp cho một giai cấp, mỗi con người thực hiện được mục tiêu của mình.</a:t>
            </a:r>
            <a:endParaRPr lang="en-US" sz="2400" dirty="0"/>
          </a:p>
          <a:p>
            <a:pPr algn="just"/>
            <a:r>
              <a:rPr lang="vi-VN" sz="2400" dirty="0"/>
              <a:t>Môn học Giáo dục chính trị là môn học bắt buộc thuộc khối các môn học chung trong chương trình đào tạo trình độ trung cấp.</a:t>
            </a:r>
            <a:endParaRPr lang="en-US" sz="2400" dirty="0"/>
          </a:p>
        </p:txBody>
      </p:sp>
      <p:sp>
        <p:nvSpPr>
          <p:cNvPr id="12" name="TextBox 11">
            <a:extLst>
              <a:ext uri="{FF2B5EF4-FFF2-40B4-BE49-F238E27FC236}">
                <a16:creationId xmlns:a16="http://schemas.microsoft.com/office/drawing/2014/main" id="{FD23DBF5-8EB4-4213-8782-A98711C017E8}"/>
              </a:ext>
            </a:extLst>
          </p:cNvPr>
          <p:cNvSpPr txBox="1"/>
          <p:nvPr/>
        </p:nvSpPr>
        <p:spPr>
          <a:xfrm>
            <a:off x="256881" y="1304606"/>
            <a:ext cx="8186057" cy="369332"/>
          </a:xfrm>
          <a:prstGeom prst="rect">
            <a:avLst/>
          </a:prstGeom>
          <a:noFill/>
        </p:spPr>
        <p:txBody>
          <a:bodyPr wrap="square" rtlCol="0">
            <a:spAutoFit/>
          </a:bodyPr>
          <a:lstStyle/>
          <a:p>
            <a:pPr lvl="0"/>
            <a:r>
              <a:rPr lang="en-US" sz="1800" b="1" dirty="0"/>
              <a:t>1.1. </a:t>
            </a:r>
            <a:r>
              <a:rPr lang="en-US" sz="1800" b="1" dirty="0" err="1"/>
              <a:t>Vị</a:t>
            </a:r>
            <a:r>
              <a:rPr lang="en-US" sz="1800" b="1" dirty="0"/>
              <a:t> </a:t>
            </a:r>
            <a:r>
              <a:rPr lang="en-US" sz="1800" b="1" dirty="0" err="1"/>
              <a:t>trí</a:t>
            </a:r>
            <a:endParaRPr lang="en-US" b="1" dirty="0"/>
          </a:p>
        </p:txBody>
      </p:sp>
    </p:spTree>
    <p:extLst>
      <p:ext uri="{BB962C8B-B14F-4D97-AF65-F5344CB8AC3E}">
        <p14:creationId xmlns:p14="http://schemas.microsoft.com/office/powerpoint/2010/main" val="7525724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4E456B-34B4-56FC-32E6-9962D86822F4}"/>
              </a:ext>
            </a:extLst>
          </p:cNvPr>
          <p:cNvSpPr>
            <a:spLocks noGrp="1"/>
          </p:cNvSpPr>
          <p:nvPr>
            <p:ph type="title"/>
          </p:nvPr>
        </p:nvSpPr>
        <p:spPr>
          <a:xfrm>
            <a:off x="320040" y="168587"/>
            <a:ext cx="5791200" cy="806700"/>
          </a:xfrm>
        </p:spPr>
        <p:txBody>
          <a:bodyPr/>
          <a:lstStyle/>
          <a:p>
            <a:br>
              <a:rPr lang="it-IT" dirty="0"/>
            </a:br>
            <a:r>
              <a:rPr lang="it-IT" dirty="0"/>
              <a:t>BÀI MỞ ĐẦU</a:t>
            </a:r>
            <a:br>
              <a:rPr lang="en-US" dirty="0"/>
            </a:br>
            <a:endParaRPr lang="en-US" dirty="0"/>
          </a:p>
        </p:txBody>
      </p:sp>
      <p:sp>
        <p:nvSpPr>
          <p:cNvPr id="10" name="TextBox 9">
            <a:extLst>
              <a:ext uri="{FF2B5EF4-FFF2-40B4-BE49-F238E27FC236}">
                <a16:creationId xmlns:a16="http://schemas.microsoft.com/office/drawing/2014/main" id="{0EABEA1B-FED4-4FA0-92C3-0663559544B2}"/>
              </a:ext>
            </a:extLst>
          </p:cNvPr>
          <p:cNvSpPr txBox="1"/>
          <p:nvPr/>
        </p:nvSpPr>
        <p:spPr>
          <a:xfrm>
            <a:off x="136849" y="1090651"/>
            <a:ext cx="8186057" cy="369332"/>
          </a:xfrm>
          <a:prstGeom prst="rect">
            <a:avLst/>
          </a:prstGeom>
          <a:noFill/>
        </p:spPr>
        <p:txBody>
          <a:bodyPr wrap="square" rtlCol="0">
            <a:spAutoFit/>
          </a:bodyPr>
          <a:lstStyle/>
          <a:p>
            <a:pPr lvl="0"/>
            <a:r>
              <a:rPr lang="en-US" sz="1800" b="1" dirty="0"/>
              <a:t>1. </a:t>
            </a:r>
            <a:r>
              <a:rPr lang="en-US" sz="1800" b="1" dirty="0" err="1"/>
              <a:t>Vị</a:t>
            </a:r>
            <a:r>
              <a:rPr lang="en-US" sz="1800" b="1" dirty="0"/>
              <a:t> </a:t>
            </a:r>
            <a:r>
              <a:rPr lang="en-US" sz="1800" b="1" dirty="0" err="1"/>
              <a:t>trí</a:t>
            </a:r>
            <a:r>
              <a:rPr lang="en-US" sz="1800" b="1" dirty="0"/>
              <a:t>, </a:t>
            </a:r>
            <a:r>
              <a:rPr lang="en-US" sz="1800" b="1" dirty="0" err="1"/>
              <a:t>tính</a:t>
            </a:r>
            <a:r>
              <a:rPr lang="en-US" sz="1800" b="1" dirty="0"/>
              <a:t> </a:t>
            </a:r>
            <a:r>
              <a:rPr lang="en-US" sz="1800" b="1" dirty="0" err="1"/>
              <a:t>chất</a:t>
            </a:r>
            <a:r>
              <a:rPr lang="en-US" sz="1800" b="1" dirty="0"/>
              <a:t> </a:t>
            </a:r>
            <a:r>
              <a:rPr lang="en-US" sz="1800" b="1" dirty="0" err="1"/>
              <a:t>môn</a:t>
            </a:r>
            <a:r>
              <a:rPr lang="en-US" sz="1800" b="1" dirty="0"/>
              <a:t> </a:t>
            </a:r>
            <a:r>
              <a:rPr lang="en-US" sz="1800" b="1" dirty="0" err="1"/>
              <a:t>học</a:t>
            </a:r>
            <a:r>
              <a:rPr lang="en-US" sz="1800" b="1" dirty="0"/>
              <a:t> </a:t>
            </a:r>
            <a:endParaRPr lang="en-US" b="1" dirty="0"/>
          </a:p>
        </p:txBody>
      </p:sp>
      <p:sp>
        <p:nvSpPr>
          <p:cNvPr id="11" name="TextBox 10">
            <a:extLst>
              <a:ext uri="{FF2B5EF4-FFF2-40B4-BE49-F238E27FC236}">
                <a16:creationId xmlns:a16="http://schemas.microsoft.com/office/drawing/2014/main" id="{A69486C7-FA54-4D10-B6DA-3DD13C08F517}"/>
              </a:ext>
            </a:extLst>
          </p:cNvPr>
          <p:cNvSpPr txBox="1"/>
          <p:nvPr/>
        </p:nvSpPr>
        <p:spPr>
          <a:xfrm>
            <a:off x="519404" y="1887894"/>
            <a:ext cx="8186057" cy="2585323"/>
          </a:xfrm>
          <a:prstGeom prst="rect">
            <a:avLst/>
          </a:prstGeom>
          <a:noFill/>
        </p:spPr>
        <p:txBody>
          <a:bodyPr wrap="square" rtlCol="0">
            <a:spAutoFit/>
          </a:bodyPr>
          <a:lstStyle/>
          <a:p>
            <a:r>
              <a:rPr lang="vi-VN" sz="1800" i="1" dirty="0"/>
              <a:t>Giáo dục chính trị </a:t>
            </a:r>
            <a:r>
              <a:rPr lang="vi-VN" sz="1800" dirty="0"/>
              <a:t>là bộ phận của khoa học chính trị, của công tác tư tưởng, có nội dung chủ yếu là giáo dục chủ nghĩa Mác-Lênin, tư tưởng Hồ Chí Minh, Cương lĩnh, đường lối của Đảng, pháp luật của Nhà nước nhằm xây dựng bản lĩnh chính trị, niềm tin và năng lực hoạt động thực tiễn cho mỗi người, đáp ứng yêu cầu xây dựng đất nước.</a:t>
            </a:r>
            <a:endParaRPr lang="en-US" sz="1800" dirty="0"/>
          </a:p>
          <a:p>
            <a:r>
              <a:rPr lang="vi-VN" sz="1800" dirty="0"/>
              <a:t>Môn học </a:t>
            </a:r>
            <a:r>
              <a:rPr lang="vi-VN" sz="1800" i="1" dirty="0"/>
              <a:t>Giáo dục chính trị </a:t>
            </a:r>
            <a:r>
              <a:rPr lang="vi-VN" sz="1800" dirty="0"/>
              <a:t>gắn bó chặt chẽ với đường lối của Đảng, chính sách, pháp luật của Nhà nước, gắn với thực tiễn đất nước, gắn với sự tu dưỡng, rèn luyện của người học, đáp ứng yêu cầu của sự nghiệp xây dựng, bảo vệ Tổ quốc xã hội chủ nghĩa.</a:t>
            </a:r>
            <a:endParaRPr lang="en-US" sz="1800" dirty="0"/>
          </a:p>
        </p:txBody>
      </p:sp>
      <p:sp>
        <p:nvSpPr>
          <p:cNvPr id="12" name="TextBox 11">
            <a:extLst>
              <a:ext uri="{FF2B5EF4-FFF2-40B4-BE49-F238E27FC236}">
                <a16:creationId xmlns:a16="http://schemas.microsoft.com/office/drawing/2014/main" id="{FD23DBF5-8EB4-4213-8782-A98711C017E8}"/>
              </a:ext>
            </a:extLst>
          </p:cNvPr>
          <p:cNvSpPr txBox="1"/>
          <p:nvPr/>
        </p:nvSpPr>
        <p:spPr>
          <a:xfrm>
            <a:off x="256881" y="1403198"/>
            <a:ext cx="8186057" cy="369332"/>
          </a:xfrm>
          <a:prstGeom prst="rect">
            <a:avLst/>
          </a:prstGeom>
          <a:noFill/>
        </p:spPr>
        <p:txBody>
          <a:bodyPr wrap="square" rtlCol="0">
            <a:spAutoFit/>
          </a:bodyPr>
          <a:lstStyle/>
          <a:p>
            <a:pPr lvl="0"/>
            <a:r>
              <a:rPr lang="en-US" sz="1800" b="1" dirty="0"/>
              <a:t>1.2 </a:t>
            </a:r>
            <a:r>
              <a:rPr lang="en-US" sz="1800" b="1" dirty="0" err="1"/>
              <a:t>Tính</a:t>
            </a:r>
            <a:r>
              <a:rPr lang="en-US" sz="1800" b="1" dirty="0"/>
              <a:t> </a:t>
            </a:r>
            <a:r>
              <a:rPr lang="en-US" sz="1800" b="1" dirty="0" err="1"/>
              <a:t>chất</a:t>
            </a:r>
            <a:r>
              <a:rPr lang="en-US" sz="1800" b="1" dirty="0"/>
              <a:t> </a:t>
            </a:r>
            <a:r>
              <a:rPr lang="en-US" sz="1800" b="1" dirty="0" err="1"/>
              <a:t>môn</a:t>
            </a:r>
            <a:r>
              <a:rPr lang="en-US" sz="1800" b="1" dirty="0"/>
              <a:t> </a:t>
            </a:r>
            <a:r>
              <a:rPr lang="en-US" sz="1800" b="1" dirty="0" err="1"/>
              <a:t>học</a:t>
            </a:r>
            <a:endParaRPr lang="en-US" b="1" dirty="0"/>
          </a:p>
        </p:txBody>
      </p:sp>
    </p:spTree>
    <p:extLst>
      <p:ext uri="{BB962C8B-B14F-4D97-AF65-F5344CB8AC3E}">
        <p14:creationId xmlns:p14="http://schemas.microsoft.com/office/powerpoint/2010/main" val="1071803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4E456B-34B4-56FC-32E6-9962D86822F4}"/>
              </a:ext>
            </a:extLst>
          </p:cNvPr>
          <p:cNvSpPr>
            <a:spLocks noGrp="1"/>
          </p:cNvSpPr>
          <p:nvPr>
            <p:ph type="title"/>
          </p:nvPr>
        </p:nvSpPr>
        <p:spPr>
          <a:xfrm>
            <a:off x="320040" y="168587"/>
            <a:ext cx="5791200" cy="806700"/>
          </a:xfrm>
        </p:spPr>
        <p:txBody>
          <a:bodyPr/>
          <a:lstStyle/>
          <a:p>
            <a:br>
              <a:rPr lang="it-IT" dirty="0"/>
            </a:br>
            <a:r>
              <a:rPr lang="it-IT" dirty="0"/>
              <a:t>BÀI MỞ ĐẦU</a:t>
            </a:r>
            <a:br>
              <a:rPr lang="en-US" dirty="0"/>
            </a:br>
            <a:endParaRPr lang="en-US" dirty="0"/>
          </a:p>
        </p:txBody>
      </p:sp>
      <p:sp>
        <p:nvSpPr>
          <p:cNvPr id="10" name="TextBox 9">
            <a:extLst>
              <a:ext uri="{FF2B5EF4-FFF2-40B4-BE49-F238E27FC236}">
                <a16:creationId xmlns:a16="http://schemas.microsoft.com/office/drawing/2014/main" id="{0EABEA1B-FED4-4FA0-92C3-0663559544B2}"/>
              </a:ext>
            </a:extLst>
          </p:cNvPr>
          <p:cNvSpPr txBox="1"/>
          <p:nvPr/>
        </p:nvSpPr>
        <p:spPr>
          <a:xfrm>
            <a:off x="136849" y="1090651"/>
            <a:ext cx="8186057" cy="400110"/>
          </a:xfrm>
          <a:prstGeom prst="rect">
            <a:avLst/>
          </a:prstGeom>
          <a:noFill/>
        </p:spPr>
        <p:txBody>
          <a:bodyPr wrap="square" rtlCol="0">
            <a:spAutoFit/>
          </a:bodyPr>
          <a:lstStyle/>
          <a:p>
            <a:pPr lvl="0" algn="just"/>
            <a:r>
              <a:rPr lang="en-US" sz="2000" b="1" dirty="0">
                <a:solidFill>
                  <a:schemeClr val="tx1"/>
                </a:solidFill>
              </a:rPr>
              <a:t>2. </a:t>
            </a:r>
            <a:r>
              <a:rPr lang="vi-VN" sz="2000" b="1" dirty="0">
                <a:solidFill>
                  <a:schemeClr val="tx1"/>
                </a:solidFill>
              </a:rPr>
              <a:t>Mục tiêu của môn học</a:t>
            </a:r>
            <a:endParaRPr lang="en-US" sz="2000" b="1" dirty="0">
              <a:solidFill>
                <a:schemeClr val="tx1"/>
              </a:solidFill>
            </a:endParaRPr>
          </a:p>
        </p:txBody>
      </p:sp>
      <p:sp>
        <p:nvSpPr>
          <p:cNvPr id="11" name="TextBox 10">
            <a:extLst>
              <a:ext uri="{FF2B5EF4-FFF2-40B4-BE49-F238E27FC236}">
                <a16:creationId xmlns:a16="http://schemas.microsoft.com/office/drawing/2014/main" id="{A69486C7-FA54-4D10-B6DA-3DD13C08F517}"/>
              </a:ext>
            </a:extLst>
          </p:cNvPr>
          <p:cNvSpPr txBox="1"/>
          <p:nvPr/>
        </p:nvSpPr>
        <p:spPr>
          <a:xfrm>
            <a:off x="0" y="1370006"/>
            <a:ext cx="9069355" cy="3416320"/>
          </a:xfrm>
          <a:prstGeom prst="rect">
            <a:avLst/>
          </a:prstGeom>
          <a:noFill/>
        </p:spPr>
        <p:txBody>
          <a:bodyPr wrap="square" rtlCol="0">
            <a:spAutoFit/>
          </a:bodyPr>
          <a:lstStyle/>
          <a:p>
            <a:r>
              <a:rPr lang="vi-VN" sz="1800" dirty="0"/>
              <a:t>Sau khi học xong môn học, người học cần đạt được:</a:t>
            </a:r>
            <a:endParaRPr lang="en-US" sz="1800" dirty="0"/>
          </a:p>
          <a:p>
            <a:r>
              <a:rPr lang="vi-VN" sz="1800" i="1" dirty="0"/>
              <a:t>Về kiến thức: </a:t>
            </a:r>
            <a:r>
              <a:rPr lang="vi-VN" sz="1800" dirty="0"/>
              <a:t>Trình bày được một số nội dung khái quát về chủ nghĩa Mác-Lênin, tư tưởng Hồ Chí Minh; quan điểm, đường lối của Đảng, chính sách, pháp luật của Nhà nước; yêu cầu và nội dung học tập, rèn luyện để trở thành người công dân tốt, người lao động tốt.</a:t>
            </a:r>
            <a:endParaRPr lang="en-US" sz="1800" dirty="0"/>
          </a:p>
          <a:p>
            <a:r>
              <a:rPr lang="vi-VN" sz="1800" i="1" dirty="0"/>
              <a:t>Về kỹ năng: </a:t>
            </a:r>
            <a:r>
              <a:rPr lang="vi-VN" sz="1800" dirty="0"/>
              <a:t>Vận dụng được các kiến thức chung được học về quan điểm, đường lối của Đảng, chính sách, pháp luật của Nhà nước vào việc học tập, rèn luyện, xây dựng đạo đức, lối sống để trở thành người công dân tốt, người lao động tốt và tham gia xây dựng, bảo vệ Tổ quốc.</a:t>
            </a:r>
            <a:endParaRPr lang="en-US" sz="1800" dirty="0"/>
          </a:p>
          <a:p>
            <a:r>
              <a:rPr lang="vi-VN" sz="1800" i="1" dirty="0"/>
              <a:t>Về năng lực tự chủ và trách nhiệm: </a:t>
            </a:r>
            <a:r>
              <a:rPr lang="vi-VN" sz="1800" dirty="0"/>
              <a:t>Có năng lực vận dụng các nội dung đã học để rèn luyện phẩm chất chính trị, đạo đức, lối sống; thực hiện tốt quan điểm, đường lối của Đảng; chính sách, pháp luật của Nhà nước.</a:t>
            </a:r>
            <a:r>
              <a:rPr lang="en-US" sz="1800" dirty="0"/>
              <a:t>]</a:t>
            </a:r>
          </a:p>
        </p:txBody>
      </p:sp>
    </p:spTree>
    <p:extLst>
      <p:ext uri="{BB962C8B-B14F-4D97-AF65-F5344CB8AC3E}">
        <p14:creationId xmlns:p14="http://schemas.microsoft.com/office/powerpoint/2010/main" val="37330180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4E456B-34B4-56FC-32E6-9962D86822F4}"/>
              </a:ext>
            </a:extLst>
          </p:cNvPr>
          <p:cNvSpPr>
            <a:spLocks noGrp="1"/>
          </p:cNvSpPr>
          <p:nvPr>
            <p:ph type="title"/>
          </p:nvPr>
        </p:nvSpPr>
        <p:spPr>
          <a:xfrm>
            <a:off x="320040" y="168587"/>
            <a:ext cx="5791200" cy="806700"/>
          </a:xfrm>
        </p:spPr>
        <p:txBody>
          <a:bodyPr/>
          <a:lstStyle/>
          <a:p>
            <a:br>
              <a:rPr lang="it-IT" dirty="0"/>
            </a:br>
            <a:r>
              <a:rPr lang="it-IT" dirty="0"/>
              <a:t>BÀI MỞ ĐẦU</a:t>
            </a:r>
            <a:br>
              <a:rPr lang="en-US" dirty="0"/>
            </a:br>
            <a:endParaRPr lang="en-US" dirty="0"/>
          </a:p>
        </p:txBody>
      </p:sp>
      <p:sp>
        <p:nvSpPr>
          <p:cNvPr id="10" name="TextBox 9">
            <a:extLst>
              <a:ext uri="{FF2B5EF4-FFF2-40B4-BE49-F238E27FC236}">
                <a16:creationId xmlns:a16="http://schemas.microsoft.com/office/drawing/2014/main" id="{0EABEA1B-FED4-4FA0-92C3-0663559544B2}"/>
              </a:ext>
            </a:extLst>
          </p:cNvPr>
          <p:cNvSpPr txBox="1"/>
          <p:nvPr/>
        </p:nvSpPr>
        <p:spPr>
          <a:xfrm>
            <a:off x="136849" y="1090651"/>
            <a:ext cx="8186057" cy="707886"/>
          </a:xfrm>
          <a:prstGeom prst="rect">
            <a:avLst/>
          </a:prstGeom>
          <a:noFill/>
        </p:spPr>
        <p:txBody>
          <a:bodyPr wrap="square" rtlCol="0">
            <a:spAutoFit/>
          </a:bodyPr>
          <a:lstStyle/>
          <a:p>
            <a:pPr algn="just"/>
            <a:r>
              <a:rPr lang="en-US" sz="2000" b="1" dirty="0">
                <a:solidFill>
                  <a:schemeClr val="tx1"/>
                </a:solidFill>
              </a:rPr>
              <a:t>3. </a:t>
            </a:r>
            <a:r>
              <a:rPr lang="vi-VN" sz="2000" b="1" dirty="0"/>
              <a:t>NỘI DUNG CHÍNH</a:t>
            </a:r>
            <a:endParaRPr lang="en-US" sz="2000" b="1" dirty="0"/>
          </a:p>
          <a:p>
            <a:pPr lvl="0" algn="just"/>
            <a:endParaRPr lang="en-US" sz="2000" b="1" dirty="0">
              <a:solidFill>
                <a:schemeClr val="tx1"/>
              </a:solidFill>
            </a:endParaRPr>
          </a:p>
        </p:txBody>
      </p:sp>
      <p:sp>
        <p:nvSpPr>
          <p:cNvPr id="11" name="TextBox 10">
            <a:extLst>
              <a:ext uri="{FF2B5EF4-FFF2-40B4-BE49-F238E27FC236}">
                <a16:creationId xmlns:a16="http://schemas.microsoft.com/office/drawing/2014/main" id="{A69486C7-FA54-4D10-B6DA-3DD13C08F517}"/>
              </a:ext>
            </a:extLst>
          </p:cNvPr>
          <p:cNvSpPr txBox="1"/>
          <p:nvPr/>
        </p:nvSpPr>
        <p:spPr>
          <a:xfrm>
            <a:off x="0" y="1370006"/>
            <a:ext cx="9069355" cy="3108543"/>
          </a:xfrm>
          <a:prstGeom prst="rect">
            <a:avLst/>
          </a:prstGeom>
          <a:noFill/>
        </p:spPr>
        <p:txBody>
          <a:bodyPr wrap="square" rtlCol="0">
            <a:spAutoFit/>
          </a:bodyPr>
          <a:lstStyle/>
          <a:p>
            <a:r>
              <a:rPr lang="vi-VN" sz="2800" dirty="0"/>
              <a:t>Môn học </a:t>
            </a:r>
            <a:r>
              <a:rPr lang="vi-VN" sz="2800" i="1" dirty="0"/>
              <a:t>Giáo dục chính trị </a:t>
            </a:r>
            <a:r>
              <a:rPr lang="vi-VN" sz="2800" dirty="0"/>
              <a:t>trình độ trung cấp có nội dung gồm: Khái quát về chủ nghĩa Mác-Lênin; Khái quát về tư tưởng Hồ Chí Minh; Những thành tựu của cách mạng Việt Nam dưới sự lãnh đạo của Đảng; Phát triển kinh tế, xã hội, văn hóa, con người ở Việt Nam; Tu dưỡng, rèn luyện để trở thành người công dân tốt, người lao động tốt.</a:t>
            </a:r>
            <a:endParaRPr lang="en-US" sz="2800" dirty="0"/>
          </a:p>
        </p:txBody>
      </p:sp>
    </p:spTree>
    <p:extLst>
      <p:ext uri="{BB962C8B-B14F-4D97-AF65-F5344CB8AC3E}">
        <p14:creationId xmlns:p14="http://schemas.microsoft.com/office/powerpoint/2010/main" val="30908700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4E456B-34B4-56FC-32E6-9962D86822F4}"/>
              </a:ext>
            </a:extLst>
          </p:cNvPr>
          <p:cNvSpPr>
            <a:spLocks noGrp="1"/>
          </p:cNvSpPr>
          <p:nvPr>
            <p:ph type="title"/>
          </p:nvPr>
        </p:nvSpPr>
        <p:spPr>
          <a:xfrm>
            <a:off x="320040" y="168587"/>
            <a:ext cx="5791200" cy="806700"/>
          </a:xfrm>
        </p:spPr>
        <p:txBody>
          <a:bodyPr/>
          <a:lstStyle/>
          <a:p>
            <a:br>
              <a:rPr lang="it-IT" sz="1200" dirty="0"/>
            </a:br>
            <a:r>
              <a:rPr lang="it-IT" sz="1200" dirty="0"/>
              <a:t>BÀI MỞ ĐẦU</a:t>
            </a:r>
            <a:br>
              <a:rPr lang="en-US" sz="1200" dirty="0"/>
            </a:br>
            <a:endParaRPr lang="en-US" sz="1200" dirty="0"/>
          </a:p>
        </p:txBody>
      </p:sp>
      <p:sp>
        <p:nvSpPr>
          <p:cNvPr id="5" name="Rectangle 4">
            <a:extLst>
              <a:ext uri="{FF2B5EF4-FFF2-40B4-BE49-F238E27FC236}">
                <a16:creationId xmlns:a16="http://schemas.microsoft.com/office/drawing/2014/main" id="{3CDD1A4C-ED64-4229-B2E1-ECE94F8A5170}"/>
              </a:ext>
            </a:extLst>
          </p:cNvPr>
          <p:cNvSpPr/>
          <p:nvPr/>
        </p:nvSpPr>
        <p:spPr>
          <a:xfrm>
            <a:off x="0" y="975287"/>
            <a:ext cx="5293878" cy="307777"/>
          </a:xfrm>
          <a:prstGeom prst="rect">
            <a:avLst/>
          </a:prstGeom>
        </p:spPr>
        <p:txBody>
          <a:bodyPr wrap="square">
            <a:spAutoFit/>
          </a:bodyPr>
          <a:lstStyle/>
          <a:p>
            <a:pPr lvl="0"/>
            <a:r>
              <a:rPr lang="en-US" b="1" dirty="0"/>
              <a:t>4. </a:t>
            </a:r>
            <a:r>
              <a:rPr lang="vi-VN" b="1" dirty="0"/>
              <a:t>PHƯƠNG PHÁP DẠY HỌC VÀ ĐÁNH GIÁ MÔN HỌC</a:t>
            </a:r>
            <a:endParaRPr lang="en-US" b="1" dirty="0"/>
          </a:p>
        </p:txBody>
      </p:sp>
      <p:sp>
        <p:nvSpPr>
          <p:cNvPr id="8" name="Rectangle 7">
            <a:extLst>
              <a:ext uri="{FF2B5EF4-FFF2-40B4-BE49-F238E27FC236}">
                <a16:creationId xmlns:a16="http://schemas.microsoft.com/office/drawing/2014/main" id="{719CCC53-EE77-4F21-AC5D-E681AC389B3D}"/>
              </a:ext>
            </a:extLst>
          </p:cNvPr>
          <p:cNvSpPr/>
          <p:nvPr/>
        </p:nvSpPr>
        <p:spPr>
          <a:xfrm>
            <a:off x="152399" y="1661759"/>
            <a:ext cx="8255225" cy="2215991"/>
          </a:xfrm>
          <a:prstGeom prst="rect">
            <a:avLst/>
          </a:prstGeom>
        </p:spPr>
        <p:txBody>
          <a:bodyPr wrap="square">
            <a:spAutoFit/>
          </a:bodyPr>
          <a:lstStyle/>
          <a:p>
            <a:pPr lvl="1"/>
            <a:r>
              <a:rPr lang="vi-VN" b="1" dirty="0"/>
              <a:t>Phương pháp dạy học</a:t>
            </a:r>
            <a:endParaRPr lang="en-US" b="1" dirty="0"/>
          </a:p>
          <a:p>
            <a:r>
              <a:rPr lang="vi-VN" dirty="0"/>
              <a:t>Môn học </a:t>
            </a:r>
            <a:r>
              <a:rPr lang="vi-VN" i="1" dirty="0"/>
              <a:t>Giáo dục chính trị </a:t>
            </a:r>
            <a:r>
              <a:rPr lang="vi-VN" dirty="0"/>
              <a:t>lấy phương pháp luận của chủ nghĩa Mác-Lênin, tư tưởng Hồ Chí Minh là cơ sở dạy học; kết hợp sử dụng các phương pháp dạy học tích cực như: thảo luận nhóm, thuyết trình... Người học chú trọng tự nghiên cứu tài liệu, kết hợp với thảo luận</a:t>
            </a:r>
            <a:endParaRPr lang="en-US" dirty="0"/>
          </a:p>
          <a:p>
            <a:br>
              <a:rPr lang="vi-VN" sz="1200" dirty="0"/>
            </a:br>
            <a:r>
              <a:rPr lang="vi-VN" dirty="0"/>
              <a:t>trên lớp, liên hệ với thực tiễn nghề nghiệp đào tạo; ứng dụng công nghệ thông tin hiện đại, tham khảo nhiều tài liệu của Đảng, Nhà nước để củng cố kiến thức.</a:t>
            </a:r>
            <a:endParaRPr lang="en-US" dirty="0"/>
          </a:p>
          <a:p>
            <a:r>
              <a:rPr lang="vi-VN" i="1" dirty="0"/>
              <a:t>Giáo dục chính trị </a:t>
            </a:r>
            <a:r>
              <a:rPr lang="vi-VN" dirty="0"/>
              <a:t>là môn học gắn bó chặt chẽ với thực tiễn cuộc sống. Trong dạy và học cần liên hệ với thực tiễn hiện nay; gắn dạy lý thuyết với học ngoại khoá, tham quan bảo tàng, thực tiễn sản xuất, các doanh nghiệp; các di tích lịch sử, văn hoá cách mạng...</a:t>
            </a:r>
            <a:endParaRPr lang="en-US" dirty="0"/>
          </a:p>
        </p:txBody>
      </p:sp>
    </p:spTree>
    <p:extLst>
      <p:ext uri="{BB962C8B-B14F-4D97-AF65-F5344CB8AC3E}">
        <p14:creationId xmlns:p14="http://schemas.microsoft.com/office/powerpoint/2010/main" val="39945152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4E456B-34B4-56FC-32E6-9962D86822F4}"/>
              </a:ext>
            </a:extLst>
          </p:cNvPr>
          <p:cNvSpPr>
            <a:spLocks noGrp="1"/>
          </p:cNvSpPr>
          <p:nvPr>
            <p:ph type="title"/>
          </p:nvPr>
        </p:nvSpPr>
        <p:spPr>
          <a:xfrm>
            <a:off x="320040" y="168587"/>
            <a:ext cx="5791200" cy="806700"/>
          </a:xfrm>
        </p:spPr>
        <p:txBody>
          <a:bodyPr/>
          <a:lstStyle/>
          <a:p>
            <a:br>
              <a:rPr lang="it-IT" dirty="0"/>
            </a:br>
            <a:r>
              <a:rPr lang="it-IT" dirty="0"/>
              <a:t>BÀI MỞ ĐẦU</a:t>
            </a:r>
            <a:br>
              <a:rPr lang="en-US" dirty="0"/>
            </a:br>
            <a:endParaRPr lang="en-US" dirty="0"/>
          </a:p>
        </p:txBody>
      </p:sp>
      <p:sp>
        <p:nvSpPr>
          <p:cNvPr id="4" name="TextBox 3">
            <a:extLst>
              <a:ext uri="{FF2B5EF4-FFF2-40B4-BE49-F238E27FC236}">
                <a16:creationId xmlns:a16="http://schemas.microsoft.com/office/drawing/2014/main" id="{235EDEC9-41F3-46D0-AE91-28C2CBAA2A32}"/>
              </a:ext>
            </a:extLst>
          </p:cNvPr>
          <p:cNvSpPr txBox="1"/>
          <p:nvPr/>
        </p:nvSpPr>
        <p:spPr>
          <a:xfrm>
            <a:off x="834412" y="1106583"/>
            <a:ext cx="7764905" cy="3477875"/>
          </a:xfrm>
          <a:prstGeom prst="rect">
            <a:avLst/>
          </a:prstGeom>
          <a:noFill/>
        </p:spPr>
        <p:txBody>
          <a:bodyPr wrap="square" rtlCol="0">
            <a:spAutoFit/>
          </a:bodyPr>
          <a:lstStyle/>
          <a:p>
            <a:pPr algn="just"/>
            <a:r>
              <a:rPr lang="en-US" sz="2000" u="sng" dirty="0" err="1">
                <a:latin typeface="Times New Roman" panose="02020603050405020304" pitchFamily="18" charset="0"/>
                <a:cs typeface="Times New Roman" panose="02020603050405020304" pitchFamily="18" charset="0"/>
              </a:rPr>
              <a:t>Đánh</a:t>
            </a:r>
            <a:r>
              <a:rPr lang="en-US" sz="2000" u="sng" dirty="0">
                <a:latin typeface="Times New Roman" panose="02020603050405020304" pitchFamily="18" charset="0"/>
                <a:cs typeface="Times New Roman" panose="02020603050405020304" pitchFamily="18" charset="0"/>
              </a:rPr>
              <a:t> </a:t>
            </a:r>
            <a:r>
              <a:rPr lang="en-US" sz="2000" u="sng" dirty="0" err="1">
                <a:latin typeface="Times New Roman" panose="02020603050405020304" pitchFamily="18" charset="0"/>
                <a:cs typeface="Times New Roman" panose="02020603050405020304" pitchFamily="18" charset="0"/>
              </a:rPr>
              <a:t>giá</a:t>
            </a:r>
            <a:endParaRPr lang="en-US" sz="2000" u="sng" dirty="0">
              <a:latin typeface="Times New Roman" panose="02020603050405020304" pitchFamily="18" charset="0"/>
              <a:cs typeface="Times New Roman" panose="02020603050405020304" pitchFamily="18" charset="0"/>
            </a:endParaRPr>
          </a:p>
          <a:p>
            <a:pPr algn="just"/>
            <a:r>
              <a:rPr lang="en-US" sz="2000" b="1" dirty="0">
                <a:highlight>
                  <a:srgbClr val="FFFF00"/>
                </a:highlight>
                <a:latin typeface="Times New Roman" panose="02020603050405020304" pitchFamily="18" charset="0"/>
                <a:cs typeface="Times New Roman" panose="02020603050405020304" pitchFamily="18" charset="0"/>
              </a:rPr>
              <a:t>1. </a:t>
            </a:r>
            <a:r>
              <a:rPr lang="en-US" sz="2000" b="1" dirty="0" err="1">
                <a:highlight>
                  <a:srgbClr val="FFFF00"/>
                </a:highlight>
                <a:latin typeface="Times New Roman" panose="02020603050405020304" pitchFamily="18" charset="0"/>
                <a:cs typeface="Times New Roman" panose="02020603050405020304" pitchFamily="18" charset="0"/>
              </a:rPr>
              <a:t>Điểm</a:t>
            </a:r>
            <a:r>
              <a:rPr lang="en-US" sz="2000" b="1" dirty="0">
                <a:highlight>
                  <a:srgbClr val="FFFF00"/>
                </a:highlight>
                <a:latin typeface="Times New Roman" panose="02020603050405020304" pitchFamily="18" charset="0"/>
                <a:cs typeface="Times New Roman" panose="02020603050405020304" pitchFamily="18" charset="0"/>
              </a:rPr>
              <a:t> </a:t>
            </a:r>
            <a:r>
              <a:rPr lang="en-US" sz="2000" b="1" dirty="0" err="1">
                <a:highlight>
                  <a:srgbClr val="FFFF00"/>
                </a:highlight>
                <a:latin typeface="Times New Roman" panose="02020603050405020304" pitchFamily="18" charset="0"/>
                <a:cs typeface="Times New Roman" panose="02020603050405020304" pitchFamily="18" charset="0"/>
              </a:rPr>
              <a:t>quá</a:t>
            </a:r>
            <a:r>
              <a:rPr lang="en-US" sz="2000" b="1" dirty="0">
                <a:highlight>
                  <a:srgbClr val="FFFF00"/>
                </a:highlight>
                <a:latin typeface="Times New Roman" panose="02020603050405020304" pitchFamily="18" charset="0"/>
                <a:cs typeface="Times New Roman" panose="02020603050405020304" pitchFamily="18" charset="0"/>
              </a:rPr>
              <a:t> </a:t>
            </a:r>
            <a:r>
              <a:rPr lang="en-US" sz="2000" b="1" dirty="0" err="1">
                <a:highlight>
                  <a:srgbClr val="FFFF00"/>
                </a:highlight>
                <a:latin typeface="Times New Roman" panose="02020603050405020304" pitchFamily="18" charset="0"/>
                <a:cs typeface="Times New Roman" panose="02020603050405020304" pitchFamily="18" charset="0"/>
              </a:rPr>
              <a:t>trình</a:t>
            </a:r>
            <a:r>
              <a:rPr lang="en-US" sz="2000" b="1" dirty="0">
                <a:highlight>
                  <a:srgbClr val="FFFF00"/>
                </a:highlight>
                <a:latin typeface="Times New Roman" panose="02020603050405020304" pitchFamily="18" charset="0"/>
                <a:cs typeface="Times New Roman" panose="02020603050405020304" pitchFamily="18" charset="0"/>
              </a:rPr>
              <a:t> (40%)</a:t>
            </a:r>
          </a:p>
          <a:p>
            <a:pPr marL="457200" indent="-457200" algn="just">
              <a:buFontTx/>
              <a:buChar char="-"/>
            </a:pPr>
            <a:r>
              <a:rPr lang="en-US" sz="2000" dirty="0" err="1">
                <a:latin typeface="Times New Roman" panose="02020603050405020304" pitchFamily="18" charset="0"/>
                <a:cs typeface="Times New Roman" panose="02020603050405020304" pitchFamily="18" charset="0"/>
              </a:rPr>
              <a:t>Tham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gia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phát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biểu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trong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các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buổi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học</a:t>
            </a:r>
            <a:endParaRPr lang="en-US" sz="2000" dirty="0">
              <a:latin typeface="Times New Roman" panose="02020603050405020304" pitchFamily="18" charset="0"/>
              <a:cs typeface="Times New Roman" panose="02020603050405020304" pitchFamily="18" charset="0"/>
            </a:endParaRPr>
          </a:p>
          <a:p>
            <a:pPr marL="457200" indent="-457200" algn="just">
              <a:buFontTx/>
              <a:buChar char="-"/>
            </a:pPr>
            <a:r>
              <a:rPr lang="en-US" sz="2000" dirty="0" err="1">
                <a:latin typeface="Times New Roman" panose="02020603050405020304" pitchFamily="18" charset="0"/>
                <a:cs typeface="Times New Roman" panose="02020603050405020304" pitchFamily="18" charset="0"/>
              </a:rPr>
              <a:t>Tham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gia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thảo</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luận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thuyết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trình</a:t>
            </a:r>
            <a:endParaRPr lang="en-US" sz="2000"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      02 </a:t>
            </a:r>
            <a:r>
              <a:rPr lang="en-US" sz="2000" dirty="0" err="1">
                <a:latin typeface="Times New Roman" panose="02020603050405020304" pitchFamily="18" charset="0"/>
                <a:cs typeface="Times New Roman" panose="02020603050405020304" pitchFamily="18" charset="0"/>
              </a:rPr>
              <a:t>bài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kiểm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tra</a:t>
            </a:r>
            <a:r>
              <a:rPr lang="en-US" sz="2000" dirty="0">
                <a:latin typeface="Times New Roman" panose="02020603050405020304" pitchFamily="18" charset="0"/>
                <a:cs typeface="Times New Roman" panose="02020603050405020304" pitchFamily="18" charset="0"/>
              </a:rPr>
              <a:t> 1 </a:t>
            </a:r>
            <a:r>
              <a:rPr lang="en-US" sz="2000" dirty="0" err="1">
                <a:latin typeface="Times New Roman" panose="02020603050405020304" pitchFamily="18" charset="0"/>
                <a:cs typeface="Times New Roman" panose="02020603050405020304" pitchFamily="18" charset="0"/>
              </a:rPr>
              <a:t>tiết</a:t>
            </a:r>
            <a:r>
              <a:rPr lang="en-US" sz="2000" dirty="0">
                <a:latin typeface="Times New Roman" panose="02020603050405020304" pitchFamily="18" charset="0"/>
                <a:cs typeface="Times New Roman" panose="02020603050405020304" pitchFamily="18" charset="0"/>
              </a:rPr>
              <a:t> </a:t>
            </a:r>
          </a:p>
          <a:p>
            <a:pPr marL="457200" indent="-457200" algn="just">
              <a:buFontTx/>
              <a:buChar char="-"/>
            </a:pPr>
            <a:r>
              <a:rPr lang="en-US" sz="2000" dirty="0">
                <a:latin typeface="Times New Roman" panose="02020603050405020304" pitchFamily="18" charset="0"/>
                <a:cs typeface="Times New Roman" panose="02020603050405020304" pitchFamily="18" charset="0"/>
              </a:rPr>
              <a:t>01 </a:t>
            </a:r>
            <a:r>
              <a:rPr lang="en-US" sz="2000" dirty="0" err="1">
                <a:latin typeface="Times New Roman" panose="02020603050405020304" pitchFamily="18" charset="0"/>
                <a:cs typeface="Times New Roman" panose="02020603050405020304" pitchFamily="18" charset="0"/>
              </a:rPr>
              <a:t>bài</a:t>
            </a:r>
            <a:r>
              <a:rPr lang="en-US" sz="2000" dirty="0">
                <a:latin typeface="Times New Roman" panose="02020603050405020304" pitchFamily="18" charset="0"/>
                <a:cs typeface="Times New Roman" panose="02020603050405020304" pitchFamily="18" charset="0"/>
              </a:rPr>
              <a:t> 15p</a:t>
            </a:r>
          </a:p>
          <a:p>
            <a:pPr algn="just"/>
            <a:r>
              <a:rPr lang="en-US" sz="2000" b="1" dirty="0">
                <a:highlight>
                  <a:srgbClr val="FFFF00"/>
                </a:highlight>
                <a:latin typeface="Times New Roman" panose="02020603050405020304" pitchFamily="18" charset="0"/>
                <a:cs typeface="Times New Roman" panose="02020603050405020304" pitchFamily="18" charset="0"/>
              </a:rPr>
              <a:t>2. </a:t>
            </a:r>
            <a:r>
              <a:rPr lang="en-US" sz="2000" b="1" dirty="0" err="1">
                <a:highlight>
                  <a:srgbClr val="FFFF00"/>
                </a:highlight>
                <a:latin typeface="Times New Roman" panose="02020603050405020304" pitchFamily="18" charset="0"/>
                <a:cs typeface="Times New Roman" panose="02020603050405020304" pitchFamily="18" charset="0"/>
              </a:rPr>
              <a:t>Điểm</a:t>
            </a:r>
            <a:r>
              <a:rPr lang="en-US" sz="2000" b="1" dirty="0">
                <a:highlight>
                  <a:srgbClr val="FFFF00"/>
                </a:highlight>
                <a:latin typeface="Times New Roman" panose="02020603050405020304" pitchFamily="18" charset="0"/>
                <a:cs typeface="Times New Roman" panose="02020603050405020304" pitchFamily="18" charset="0"/>
              </a:rPr>
              <a:t> </a:t>
            </a:r>
            <a:r>
              <a:rPr lang="en-US" sz="2000" b="1" dirty="0" err="1">
                <a:highlight>
                  <a:srgbClr val="FFFF00"/>
                </a:highlight>
                <a:latin typeface="Times New Roman" panose="02020603050405020304" pitchFamily="18" charset="0"/>
                <a:cs typeface="Times New Roman" panose="02020603050405020304" pitchFamily="18" charset="0"/>
              </a:rPr>
              <a:t>thi</a:t>
            </a:r>
            <a:r>
              <a:rPr lang="en-US" sz="2000" b="1" dirty="0">
                <a:highlight>
                  <a:srgbClr val="FFFF00"/>
                </a:highlight>
                <a:latin typeface="Times New Roman" panose="02020603050405020304" pitchFamily="18" charset="0"/>
                <a:cs typeface="Times New Roman" panose="02020603050405020304" pitchFamily="18" charset="0"/>
              </a:rPr>
              <a:t> (60%)</a:t>
            </a:r>
          </a:p>
          <a:p>
            <a:pPr algn="just"/>
            <a:r>
              <a:rPr lang="en-US" sz="2000" dirty="0" err="1">
                <a:latin typeface="Times New Roman" panose="02020603050405020304" pitchFamily="18" charset="0"/>
                <a:cs typeface="Times New Roman" panose="02020603050405020304" pitchFamily="18" charset="0"/>
              </a:rPr>
              <a:t>Hình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thức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trắc</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nghiệm</a:t>
            </a:r>
            <a:endParaRPr lang="en-US" sz="2000" dirty="0">
              <a:latin typeface="Times New Roman" panose="02020603050405020304" pitchFamily="18" charset="0"/>
              <a:cs typeface="Times New Roman" panose="02020603050405020304" pitchFamily="18" charset="0"/>
            </a:endParaRPr>
          </a:p>
          <a:p>
            <a:pPr algn="just"/>
            <a:r>
              <a:rPr lang="en-US" sz="2000" dirty="0" err="1">
                <a:latin typeface="Times New Roman" panose="02020603050405020304" pitchFamily="18" charset="0"/>
                <a:cs typeface="Times New Roman" panose="02020603050405020304" pitchFamily="18" charset="0"/>
              </a:rPr>
              <a:t>Giảng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viên</a:t>
            </a:r>
            <a:r>
              <a:rPr lang="en-US" sz="2000" dirty="0">
                <a:latin typeface="Times New Roman" panose="02020603050405020304" pitchFamily="18" charset="0"/>
                <a:cs typeface="Times New Roman" panose="02020603050405020304" pitchFamily="18" charset="0"/>
              </a:rPr>
              <a:t> h</a:t>
            </a:r>
            <a:r>
              <a:rPr lang="vi-VN" sz="2000" dirty="0">
                <a:latin typeface="Times New Roman" panose="02020603050405020304" pitchFamily="18" charset="0"/>
                <a:cs typeface="Times New Roman" panose="02020603050405020304" pitchFamily="18" charset="0"/>
              </a:rPr>
              <a:t>ư</a:t>
            </a:r>
            <a:r>
              <a:rPr lang="en-US" sz="2000" dirty="0" err="1">
                <a:latin typeface="Times New Roman" panose="02020603050405020304" pitchFamily="18" charset="0"/>
                <a:cs typeface="Times New Roman" panose="02020603050405020304" pitchFamily="18" charset="0"/>
              </a:rPr>
              <a:t>ớng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dẫn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sinh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viên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cách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làm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bài</a:t>
            </a:r>
            <a:endParaRPr lang="en-US" sz="2000"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 SV </a:t>
            </a:r>
            <a:r>
              <a:rPr lang="en-US" sz="2000" dirty="0" err="1">
                <a:latin typeface="Times New Roman" panose="02020603050405020304" pitchFamily="18" charset="0"/>
                <a:cs typeface="Times New Roman" panose="02020603050405020304" pitchFamily="18" charset="0"/>
              </a:rPr>
              <a:t>không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sử</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dụng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tài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liệu</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khi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làm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bài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thi</a:t>
            </a:r>
            <a:endParaRPr lang="en-US" sz="2000" dirty="0">
              <a:latin typeface="Times New Roman" panose="02020603050405020304" pitchFamily="18" charset="0"/>
              <a:cs typeface="Times New Roman" panose="02020603050405020304" pitchFamily="18" charset="0"/>
            </a:endParaRPr>
          </a:p>
          <a:p>
            <a:endParaRPr lang="en-US" sz="2000" dirty="0"/>
          </a:p>
        </p:txBody>
      </p:sp>
    </p:spTree>
    <p:extLst>
      <p:ext uri="{BB962C8B-B14F-4D97-AF65-F5344CB8AC3E}">
        <p14:creationId xmlns:p14="http://schemas.microsoft.com/office/powerpoint/2010/main" val="4398548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4E456B-34B4-56FC-32E6-9962D86822F4}"/>
              </a:ext>
            </a:extLst>
          </p:cNvPr>
          <p:cNvSpPr>
            <a:spLocks noGrp="1"/>
          </p:cNvSpPr>
          <p:nvPr>
            <p:ph type="title"/>
          </p:nvPr>
        </p:nvSpPr>
        <p:spPr>
          <a:xfrm>
            <a:off x="320040" y="168587"/>
            <a:ext cx="5791200" cy="806700"/>
          </a:xfrm>
        </p:spPr>
        <p:txBody>
          <a:bodyPr/>
          <a:lstStyle/>
          <a:p>
            <a:br>
              <a:rPr lang="it-IT" dirty="0"/>
            </a:br>
            <a:r>
              <a:rPr lang="it-IT" dirty="0"/>
              <a:t>BÀI MỞ ĐẦU</a:t>
            </a:r>
            <a:br>
              <a:rPr lang="en-US" dirty="0"/>
            </a:br>
            <a:endParaRPr lang="en-US" dirty="0"/>
          </a:p>
        </p:txBody>
      </p:sp>
      <p:pic>
        <p:nvPicPr>
          <p:cNvPr id="3" name="Picture 2">
            <a:extLst>
              <a:ext uri="{FF2B5EF4-FFF2-40B4-BE49-F238E27FC236}">
                <a16:creationId xmlns:a16="http://schemas.microsoft.com/office/drawing/2014/main" id="{CC3C2AB8-5153-40D7-A9A0-AACBF25E4C12}"/>
              </a:ext>
            </a:extLst>
          </p:cNvPr>
          <p:cNvPicPr>
            <a:picLocks noChangeAspect="1"/>
          </p:cNvPicPr>
          <p:nvPr/>
        </p:nvPicPr>
        <p:blipFill>
          <a:blip r:embed="rId2"/>
          <a:stretch>
            <a:fillRect/>
          </a:stretch>
        </p:blipFill>
        <p:spPr>
          <a:xfrm>
            <a:off x="73959" y="975287"/>
            <a:ext cx="9022976" cy="3784972"/>
          </a:xfrm>
          <a:prstGeom prst="rect">
            <a:avLst/>
          </a:prstGeom>
        </p:spPr>
      </p:pic>
    </p:spTree>
    <p:extLst>
      <p:ext uri="{BB962C8B-B14F-4D97-AF65-F5344CB8AC3E}">
        <p14:creationId xmlns:p14="http://schemas.microsoft.com/office/powerpoint/2010/main" val="3104120278"/>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MPROD_UIDATA" val="&lt;database version=&quot;11.0&quot;&gt;&lt;object type=&quot;1&quot; unique_id=&quot;10001&quot;&gt;&lt;object type=&quot;2&quot; unique_id=&quot;10002&quot;&gt;&lt;object type=&quot;3&quot; unique_id=&quot;10003&quot;&gt;&lt;property id=&quot;20148&quot; value=&quot;5&quot;/&gt;&lt;property id=&quot;20300&quot; value=&quot;Slide 1&quot;/&gt;&lt;property id=&quot;20307&quot; value=&quot;256&quot;/&gt;&lt;/object&gt;&lt;/object&gt;&lt;object type=&quot;8&quot; unique_id=&quot;10006&quot;&gt;&lt;/object&gt;&lt;/object&gt;&lt;/database&gt;"/>
  <p:tag name="MMPROD_NEXTUNIQUEID" val="10009"/>
  <p:tag name="SECTOMILLISECCONVERTED" val="1"/>
</p:tagLst>
</file>

<file path=ppt/theme/theme1.xml><?xml version="1.0" encoding="utf-8"?>
<a:theme xmlns:a="http://schemas.openxmlformats.org/drawingml/2006/main" name="Basset template">
  <a:themeElements>
    <a:clrScheme name="Custom 347">
      <a:dk1>
        <a:srgbClr val="434343"/>
      </a:dk1>
      <a:lt1>
        <a:srgbClr val="FFFFFF"/>
      </a:lt1>
      <a:dk2>
        <a:srgbClr val="D9D9D9"/>
      </a:dk2>
      <a:lt2>
        <a:srgbClr val="F1F1F1"/>
      </a:lt2>
      <a:accent1>
        <a:srgbClr val="FFB000"/>
      </a:accent1>
      <a:accent2>
        <a:srgbClr val="FFE19E"/>
      </a:accent2>
      <a:accent3>
        <a:srgbClr val="6D9EEB"/>
      </a:accent3>
      <a:accent4>
        <a:srgbClr val="C9DAF8"/>
      </a:accent4>
      <a:accent5>
        <a:srgbClr val="93C47D"/>
      </a:accent5>
      <a:accent6>
        <a:srgbClr val="D9EAD3"/>
      </a:accent6>
      <a:hlink>
        <a:srgbClr val="FF9900"/>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668</TotalTime>
  <Words>894</Words>
  <Application>Microsoft Office PowerPoint</Application>
  <PresentationFormat>On-screen Show (16:9)</PresentationFormat>
  <Paragraphs>68</Paragraphs>
  <Slides>11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Times New Roman</vt:lpstr>
      <vt:lpstr>Calibri</vt:lpstr>
      <vt:lpstr>SimSun</vt:lpstr>
      <vt:lpstr>Arial</vt:lpstr>
      <vt:lpstr>Wingdings</vt:lpstr>
      <vt:lpstr>Basset template</vt:lpstr>
      <vt:lpstr>MÔN GIÁO DỤC CHÍNH TRỊ</vt:lpstr>
      <vt:lpstr> BÀI MỞ ĐẦU </vt:lpstr>
      <vt:lpstr>Nội quy lớp học</vt:lpstr>
      <vt:lpstr>BÀI MỞ ĐẦU</vt:lpstr>
      <vt:lpstr> BÀI MỞ ĐẦU </vt:lpstr>
      <vt:lpstr> BÀI MỞ ĐẦU </vt:lpstr>
      <vt:lpstr> BÀI MỞ ĐẦU </vt:lpstr>
      <vt:lpstr> BÀI MỞ ĐẦU </vt:lpstr>
      <vt:lpstr> BÀI MỞ ĐẦU </vt:lpstr>
      <vt:lpstr> BÀI MỞ ĐẦU </vt:lpstr>
      <vt:lpstr> BÀI MỞ ĐẦU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THIS IS YOUR PRESENTATION TITLE</dc:title>
  <dc:creator>Lê Thị Hồng Vân</dc:creator>
  <cp:lastModifiedBy>Lê Thị Mai Hường</cp:lastModifiedBy>
  <cp:revision>39</cp:revision>
  <dcterms:modified xsi:type="dcterms:W3CDTF">2024-02-14T09:24:26Z</dcterms:modified>
</cp:coreProperties>
</file>