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41"/>
  </p:notesMasterIdLst>
  <p:handoutMasterIdLst>
    <p:handoutMasterId r:id="rId42"/>
  </p:handoutMasterIdLst>
  <p:sldIdLst>
    <p:sldId id="280" r:id="rId2"/>
    <p:sldId id="281" r:id="rId3"/>
    <p:sldId id="282" r:id="rId4"/>
    <p:sldId id="283" r:id="rId5"/>
    <p:sldId id="286" r:id="rId6"/>
    <p:sldId id="287" r:id="rId7"/>
    <p:sldId id="288" r:id="rId8"/>
    <p:sldId id="289" r:id="rId9"/>
    <p:sldId id="290" r:id="rId10"/>
    <p:sldId id="291" r:id="rId11"/>
    <p:sldId id="292" r:id="rId12"/>
    <p:sldId id="294" r:id="rId13"/>
    <p:sldId id="295" r:id="rId14"/>
    <p:sldId id="296" r:id="rId15"/>
    <p:sldId id="297" r:id="rId16"/>
    <p:sldId id="298" r:id="rId17"/>
    <p:sldId id="299" r:id="rId18"/>
    <p:sldId id="300" r:id="rId19"/>
    <p:sldId id="301" r:id="rId20"/>
    <p:sldId id="303" r:id="rId21"/>
    <p:sldId id="302" r:id="rId22"/>
    <p:sldId id="304" r:id="rId23"/>
    <p:sldId id="305" r:id="rId24"/>
    <p:sldId id="306" r:id="rId25"/>
    <p:sldId id="308" r:id="rId26"/>
    <p:sldId id="309" r:id="rId27"/>
    <p:sldId id="310" r:id="rId28"/>
    <p:sldId id="311" r:id="rId29"/>
    <p:sldId id="312" r:id="rId30"/>
    <p:sldId id="313" r:id="rId31"/>
    <p:sldId id="314" r:id="rId32"/>
    <p:sldId id="315" r:id="rId33"/>
    <p:sldId id="316" r:id="rId34"/>
    <p:sldId id="317" r:id="rId35"/>
    <p:sldId id="318" r:id="rId36"/>
    <p:sldId id="319" r:id="rId37"/>
    <p:sldId id="320" r:id="rId38"/>
    <p:sldId id="321" r:id="rId39"/>
    <p:sldId id="322" r:id="rId40"/>
  </p:sldIdLst>
  <p:sldSz cx="9144000" cy="5143500" type="screen16x9"/>
  <p:notesSz cx="6858000" cy="9144000"/>
  <p:embeddedFontLst>
    <p:embeddedFont>
      <p:font typeface="Verdana" panose="020B0604030504040204" pitchFamily="34" charset="0"/>
      <p:regular r:id="rId43"/>
      <p:bold r:id="rId44"/>
      <p:italic r:id="rId45"/>
      <p:boldItalic r:id="rId46"/>
    </p:embeddedFont>
    <p:embeddedFont>
      <p:font typeface="Calibri" panose="020F0502020204030204" pitchFamily="34" charset="0"/>
      <p:regular r:id="rId47"/>
      <p:bold r:id="rId48"/>
      <p:italic r:id="rId49"/>
      <p:boldItalic r:id="rId50"/>
    </p:embeddedFont>
    <p:embeddedFont>
      <p:font typeface=".VnArial Narrow" panose="020B7200000000000000" pitchFamily="34" charset="0"/>
      <p:regular r:id="rId51"/>
      <p:bold r:id="rId52"/>
      <p:italic r:id="rId53"/>
    </p:embeddedFont>
    <p:embeddedFont>
      <p:font typeface="VNI-Ariston" pitchFamily="2" charset="0"/>
      <p:boldItalic r:id="rId54"/>
    </p:embeddedFont>
  </p:embeddedFontLst>
  <p:custDataLst>
    <p:tags r:id="rId55"/>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38D6"/>
    <a:srgbClr val="D81618"/>
    <a:srgbClr val="002A7E"/>
    <a:srgbClr val="F5992D"/>
    <a:srgbClr val="F7AA2F"/>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108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54"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9.fntdata"/><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C00000"/>
              </a:solidFill>
              <a:latin typeface="Times New Roman" pitchFamily="18" charset="0"/>
              <a:cs typeface="Times New Roman" pitchFamily="18" charset="0"/>
            </a:rPr>
            <a:t> </a:t>
          </a:r>
          <a:r>
            <a:rPr lang="en-US" sz="2200" b="1" i="1" smtClean="0">
              <a:solidFill>
                <a:srgbClr val="C00000"/>
              </a:solidFill>
              <a:latin typeface="Times New Roman" panose="02020603050405020304" pitchFamily="18" charset="0"/>
              <a:cs typeface="Times New Roman" panose="02020603050405020304" pitchFamily="18" charset="0"/>
            </a:rPr>
            <a:t>Đặc điểm của GCCN</a:t>
          </a:r>
          <a:endParaRPr lang="en-US" sz="220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pt-BR" sz="2200" smtClean="0">
              <a:latin typeface="Times New Roman" panose="02020603050405020304" pitchFamily="18" charset="0"/>
              <a:cs typeface="Times New Roman" panose="02020603050405020304" pitchFamily="18" charset="0"/>
            </a:rPr>
            <a:t>Lao động bằng phương thức công nghiệp với đặc trưng công cụ lao động là máy móc, tạo ra năng suất lao động cao, quá trình lao động mang tính chất xã hội hóa</a:t>
          </a:r>
          <a:endParaRPr lang="en-US" sz="2200">
            <a:latin typeface="Times New Roman" panose="02020603050405020304" pitchFamily="18" charset="0"/>
            <a:cs typeface="Times New Roman" panose="02020603050405020304" pitchFamily="18" charset="0"/>
          </a:endParaRPr>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200" smtClean="0">
              <a:latin typeface="Times New Roman" panose="02020603050405020304" pitchFamily="18" charset="0"/>
              <a:cs typeface="Times New Roman" panose="02020603050405020304" pitchFamily="18" charset="0"/>
            </a:rPr>
            <a:t>Có những phẩm chất đặc biệt về tính </a:t>
          </a:r>
          <a:r>
            <a:rPr lang="en-US" altLang="en-US" sz="2200" u="sng" smtClean="0">
              <a:latin typeface="Times New Roman" panose="02020603050405020304" pitchFamily="18" charset="0"/>
              <a:cs typeface="Times New Roman" panose="02020603050405020304" pitchFamily="18" charset="0"/>
            </a:rPr>
            <a:t>tổ chức, kỷ luật lao động, tinh thần hợp tác lao động</a:t>
          </a:r>
          <a:endParaRPr lang="en-US" sz="22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pt-BR" sz="2200" smtClean="0">
              <a:latin typeface="Times New Roman" panose="02020603050405020304" pitchFamily="18" charset="0"/>
              <a:cs typeface="Times New Roman" panose="02020603050405020304" pitchFamily="18" charset="0"/>
            </a:rPr>
            <a:t>Giai cấp công nhân là đại biểu cho LLSX xuất tiên tiến, cho </a:t>
          </a:r>
          <a:r>
            <a:rPr lang="pt-BR" sz="2200" smtClean="0">
              <a:latin typeface="Times New Roman" panose="02020603050405020304" pitchFamily="18" charset="0"/>
              <a:cs typeface="Times New Roman" panose="02020603050405020304" pitchFamily="18" charset="0"/>
            </a:rPr>
            <a:t>PTSX  </a:t>
          </a:r>
          <a:r>
            <a:rPr lang="pt-BR" sz="2200" smtClean="0">
              <a:latin typeface="Times New Roman" panose="02020603050405020304" pitchFamily="18" charset="0"/>
              <a:cs typeface="Times New Roman" panose="02020603050405020304" pitchFamily="18" charset="0"/>
            </a:rPr>
            <a:t>tiên tiến, quyết định sự tồn tại và phát triển của xã hội hiện đại.</a:t>
          </a:r>
          <a:endParaRPr lang="en-US" sz="2200">
            <a:latin typeface="Times New Roman" panose="02020603050405020304" pitchFamily="18" charset="0"/>
            <a:cs typeface="Times New Roman" panose="02020603050405020304" pitchFamily="18" charset="0"/>
          </a:endParaRPr>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06006" custScaleY="92128" custLinFactNeighborX="1265" custLinFactNeighborY="-12761">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1176514" custScaleY="130695">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601155" custScaleY="177140" custRadScaleRad="170978" custRadScaleInc="-26758">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673546" custScaleY="165114" custRadScaleRad="143107" custRadScaleInc="23912">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400" b="1" smtClean="0">
              <a:solidFill>
                <a:srgbClr val="CC3300"/>
              </a:solidFill>
              <a:latin typeface="Times New Roman" panose="02020603050405020304" pitchFamily="18" charset="0"/>
              <a:cs typeface="Times New Roman" panose="02020603050405020304" pitchFamily="18" charset="0"/>
            </a:rPr>
            <a:t> Tình hình thế giới cuối thế kỷ XIX, đầu thế kỷ XX</a:t>
          </a:r>
          <a:endParaRPr lang="en-US" sz="200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400" smtClean="0">
              <a:latin typeface="Times New Roman" panose="02020603050405020304" pitchFamily="18" charset="0"/>
              <a:cs typeface="Times New Roman" panose="02020603050405020304" pitchFamily="18" charset="0"/>
            </a:rPr>
            <a:t>Lênin đã bảo vệ và phát triển chủ nghĩa Mác thành chủ nghĩa Mác – Lênin</a:t>
          </a:r>
          <a:endParaRPr lang="en-US" sz="24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vi-VN" sz="2400" smtClean="0">
              <a:latin typeface="Times New Roman" panose="02020603050405020304" pitchFamily="18" charset="0"/>
              <a:cs typeface="Times New Roman" panose="02020603050405020304" pitchFamily="18" charset="0"/>
            </a:rPr>
            <a:t>Quốc tế cộng sản được thành lập (1919)</a:t>
          </a:r>
          <a:endParaRPr lang="en-US" sz="24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altLang="vi-VN" sz="2400" smtClean="0">
              <a:latin typeface="Times New Roman" panose="02020603050405020304" pitchFamily="18" charset="0"/>
              <a:cs typeface="Times New Roman" panose="02020603050405020304" pitchFamily="18" charset="0"/>
            </a:rPr>
            <a:t>Cách mạng tháng Mười Nga thắng lợi (1917)</a:t>
          </a:r>
          <a:endParaRPr lang="en-US" sz="2400">
            <a:latin typeface="Times New Roman" panose="02020603050405020304" pitchFamily="18" charset="0"/>
            <a:cs typeface="Times New Roman" panose="02020603050405020304" pitchFamily="18" charset="0"/>
          </a:endParaRPr>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82581" custScaleY="54923" custLinFactNeighborX="-165" custLinFactNeighborY="-10191">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909576" custScaleY="106655">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43688" custScaleY="118059" custRadScaleRad="193423" custRadScaleInc="-39172">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469074" custScaleY="107507" custRadScaleRad="176234" custRadScaleInc="39367">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CC3300"/>
              </a:solidFill>
              <a:latin typeface="Times New Roman" panose="02020603050405020304" pitchFamily="18" charset="0"/>
              <a:cs typeface="Times New Roman" panose="02020603050405020304" pitchFamily="18" charset="0"/>
            </a:rPr>
            <a:t> + Nguồn gốc lý luận</a:t>
          </a:r>
          <a:endParaRPr lang="en-US" sz="240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nl-NL" altLang="en-US" sz="2400" smtClean="0">
              <a:latin typeface="Times New Roman" panose="02020603050405020304" pitchFamily="18" charset="0"/>
              <a:cs typeface="Times New Roman" panose="02020603050405020304" pitchFamily="18" charset="0"/>
            </a:rPr>
            <a:t>Tinh hoa văn hóa phương Đông và phương Tây</a:t>
          </a:r>
          <a:endParaRPr lang="en-US" sz="24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vi-VN" altLang="en-US" sz="2400" smtClean="0">
              <a:latin typeface="Times New Roman" panose="02020603050405020304" pitchFamily="18" charset="0"/>
              <a:cs typeface="Times New Roman" panose="02020603050405020304" pitchFamily="18" charset="0"/>
            </a:rPr>
            <a:t>Chủ nghĩa Mác-Lênin</a:t>
          </a:r>
          <a:endParaRPr lang="en-US" sz="24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nl-NL" altLang="en-US" sz="2200" smtClean="0">
              <a:latin typeface="Times New Roman" panose="02020603050405020304" pitchFamily="18" charset="0"/>
              <a:cs typeface="Times New Roman" panose="02020603050405020304" pitchFamily="18" charset="0"/>
            </a:rPr>
            <a:t>Truyền thống quý báu của dân tộc, quê hương và gia đình</a:t>
          </a:r>
          <a:endParaRPr lang="en-US" sz="22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38502"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432751"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200" b="0" i="1" smtClean="0">
              <a:solidFill>
                <a:schemeClr val="tx1"/>
              </a:solidFill>
              <a:latin typeface="Times New Roman" panose="02020603050405020304" pitchFamily="18" charset="0"/>
              <a:cs typeface="Times New Roman" panose="02020603050405020304" pitchFamily="18" charset="0"/>
            </a:rPr>
            <a:t>Tiếp thu truyền thống quý báu của dân tộc, quê hương và gia đình</a:t>
          </a:r>
          <a:endParaRPr lang="en-US" sz="2200" b="0" i="1">
            <a:solidFill>
              <a:schemeClr val="tx1"/>
            </a:solidFill>
            <a:latin typeface="Times New Roman" panose="02020603050405020304" pitchFamily="18" charset="0"/>
            <a:cs typeface="Times New Roman" panose="02020603050405020304" pitchFamily="18" charset="0"/>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400" smtClean="0">
              <a:latin typeface="Times New Roman" panose="02020603050405020304" pitchFamily="18" charset="0"/>
              <a:cs typeface="Times New Roman" panose="02020603050405020304" pitchFamily="18" charset="0"/>
            </a:rPr>
            <a:t>Truyền thống </a:t>
          </a:r>
        </a:p>
        <a:p>
          <a:r>
            <a:rPr lang="en-US" altLang="en-US" sz="2400" smtClean="0">
              <a:latin typeface="Times New Roman" panose="02020603050405020304" pitchFamily="18" charset="0"/>
              <a:cs typeface="Times New Roman" panose="02020603050405020304" pitchFamily="18" charset="0"/>
            </a:rPr>
            <a:t>đoàn kết, nhân ái, khoan dung</a:t>
          </a:r>
          <a:endParaRPr lang="en-US" sz="24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400" smtClean="0">
              <a:latin typeface="Times New Roman" panose="02020603050405020304" pitchFamily="18" charset="0"/>
              <a:cs typeface="Times New Roman" panose="02020603050405020304" pitchFamily="18" charset="0"/>
            </a:rPr>
            <a:t>Tinh thần đấu tranh anh dũng, bất khuất….</a:t>
          </a:r>
          <a:endParaRPr lang="en-US" sz="24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altLang="en-US" sz="2400" smtClean="0">
              <a:latin typeface="Times New Roman" panose="02020603050405020304" pitchFamily="18" charset="0"/>
              <a:cs typeface="Times New Roman" panose="02020603050405020304" pitchFamily="18" charset="0"/>
            </a:rPr>
            <a:t>Chủ nghĩa yêu nước</a:t>
          </a:r>
          <a:endParaRPr lang="en-US" sz="24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422111" custScaleY="92128" custLinFactNeighborX="2629" custLinFactNeighborY="-6757">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1019581"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578839" custScaleY="157279" custRadScaleRad="234503" custRadScaleInc="-33569">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CC3300"/>
              </a:solidFill>
              <a:latin typeface="Times New Roman" panose="02020603050405020304" pitchFamily="18" charset="0"/>
              <a:cs typeface="Times New Roman" panose="02020603050405020304" pitchFamily="18" charset="0"/>
            </a:rPr>
            <a:t> </a:t>
          </a:r>
          <a:r>
            <a:rPr lang="en-US" sz="2600" b="0" i="1" smtClean="0">
              <a:solidFill>
                <a:schemeClr val="tx1"/>
              </a:solidFill>
              <a:latin typeface="Times New Roman" panose="02020603050405020304" pitchFamily="18" charset="0"/>
              <a:cs typeface="Times New Roman" panose="02020603050405020304" pitchFamily="18" charset="0"/>
            </a:rPr>
            <a:t>Tinh hoa văn hóa phương Đông</a:t>
          </a:r>
          <a:endParaRPr lang="en-US" sz="2600" b="0" i="1">
            <a:solidFill>
              <a:schemeClr val="tx1"/>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nl-NL" altLang="en-US" sz="2200" b="1" smtClean="0">
              <a:solidFill>
                <a:srgbClr val="0000FF"/>
              </a:solidFill>
              <a:latin typeface="Times New Roman" panose="02020603050405020304" pitchFamily="18" charset="0"/>
              <a:cs typeface="Times New Roman" panose="02020603050405020304" pitchFamily="18" charset="0"/>
            </a:rPr>
            <a:t>Phật giáo</a:t>
          </a:r>
          <a:r>
            <a:rPr lang="nl-NL" altLang="en-US" sz="2200" smtClean="0">
              <a:latin typeface="Times New Roman" panose="02020603050405020304" pitchFamily="18" charset="0"/>
              <a:cs typeface="Times New Roman" panose="02020603050405020304" pitchFamily="18" charset="0"/>
            </a:rPr>
            <a:t>: </a:t>
          </a:r>
          <a:r>
            <a:rPr lang="en-US" altLang="en-US" sz="2200" smtClean="0">
              <a:latin typeface="Times New Roman" panose="02020603050405020304" pitchFamily="18" charset="0"/>
              <a:cs typeface="Times New Roman" panose="02020603050405020304" pitchFamily="18" charset="0"/>
            </a:rPr>
            <a:t>Đề cao tư tưởng vị tha, từ bi, bác ái, cứu giúp người hoạn nạn; Nếp sống trong sạch, giản dị, đề cao lao động…</a:t>
          </a:r>
          <a:endParaRPr lang="en-US" sz="22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200" b="1" smtClean="0">
              <a:solidFill>
                <a:srgbClr val="0000FF"/>
              </a:solidFill>
              <a:latin typeface="Times New Roman" panose="02020603050405020304" pitchFamily="18" charset="0"/>
              <a:cs typeface="Times New Roman" panose="02020603050405020304" pitchFamily="18" charset="0"/>
            </a:rPr>
            <a:t>Chủ nghĩa tam dân </a:t>
          </a:r>
          <a:r>
            <a:rPr lang="en-US" altLang="en-US" sz="2200" b="0" smtClean="0">
              <a:solidFill>
                <a:schemeClr val="tx1"/>
              </a:solidFill>
              <a:latin typeface="Times New Roman" panose="02020603050405020304" pitchFamily="18" charset="0"/>
              <a:cs typeface="Times New Roman" panose="02020603050405020304" pitchFamily="18" charset="0"/>
            </a:rPr>
            <a:t>của Tôn Trung Sơn ( Trung Quốc)</a:t>
          </a: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pPr algn="ctr"/>
          <a:r>
            <a:rPr lang="nl-NL" altLang="en-US" sz="2200" b="1" smtClean="0">
              <a:solidFill>
                <a:srgbClr val="0000FF"/>
              </a:solidFill>
              <a:latin typeface="Times New Roman" panose="02020603050405020304" pitchFamily="18" charset="0"/>
              <a:cs typeface="Times New Roman" panose="02020603050405020304" pitchFamily="18" charset="0"/>
            </a:rPr>
            <a:t>Nho giáo</a:t>
          </a:r>
          <a:r>
            <a:rPr lang="nl-NL" altLang="en-US" sz="2200" smtClean="0">
              <a:latin typeface="Times New Roman" panose="02020603050405020304" pitchFamily="18" charset="0"/>
              <a:cs typeface="Times New Roman" panose="02020603050405020304" pitchFamily="18" charset="0"/>
            </a:rPr>
            <a:t>: </a:t>
          </a:r>
          <a:r>
            <a:rPr lang="en-US" sz="2200" smtClean="0">
              <a:latin typeface="Times New Roman" pitchFamily="18" charset="0"/>
              <a:cs typeface="Times New Roman" pitchFamily="18" charset="0"/>
            </a:rPr>
            <a:t>Đề cao văn hóa, lễ giáo, ước vọng về một xã hội hòa bình, thế giới đại đồng, triết lý tu thân, dưỡng tính…</a:t>
          </a:r>
          <a:endParaRPr lang="en-US" sz="22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848531" custScaleY="181215" custRadScaleRad="85665" custRadScaleInc="-2821">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72268" custScaleY="198807"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483618" custScaleY="223919"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370426" y="1131954"/>
          <a:ext cx="2081657" cy="930938"/>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smtClean="0">
              <a:solidFill>
                <a:srgbClr val="C00000"/>
              </a:solidFill>
              <a:latin typeface="Times New Roman" pitchFamily="18" charset="0"/>
              <a:cs typeface="Times New Roman" pitchFamily="18" charset="0"/>
            </a:rPr>
            <a:t> </a:t>
          </a:r>
          <a:r>
            <a:rPr lang="en-US" sz="2200" b="1" i="1" kern="1200" smtClean="0">
              <a:solidFill>
                <a:srgbClr val="C00000"/>
              </a:solidFill>
              <a:latin typeface="Times New Roman" panose="02020603050405020304" pitchFamily="18" charset="0"/>
              <a:cs typeface="Times New Roman" panose="02020603050405020304" pitchFamily="18" charset="0"/>
            </a:rPr>
            <a:t>Đặc điểm của GCCN</a:t>
          </a:r>
          <a:endParaRPr lang="en-US" sz="2200" kern="1200">
            <a:solidFill>
              <a:srgbClr val="C00000"/>
            </a:solidFill>
          </a:endParaRPr>
        </a:p>
      </dsp:txBody>
      <dsp:txXfrm>
        <a:off x="3415871" y="1177399"/>
        <a:ext cx="1990767" cy="840048"/>
      </dsp:txXfrm>
    </dsp:sp>
    <dsp:sp modelId="{6DE1DA8F-448F-4D5D-A5D8-A7A99780E325}">
      <dsp:nvSpPr>
        <dsp:cNvPr id="0" name=""/>
        <dsp:cNvSpPr/>
      </dsp:nvSpPr>
      <dsp:spPr>
        <a:xfrm rot="16083265">
          <a:off x="4266935" y="1007738"/>
          <a:ext cx="248575" cy="0"/>
        </a:xfrm>
        <a:custGeom>
          <a:avLst/>
          <a:gdLst/>
          <a:ahLst/>
          <a:cxnLst/>
          <a:rect l="0" t="0" r="0" b="0"/>
          <a:pathLst>
            <a:path>
              <a:moveTo>
                <a:pt x="0" y="0"/>
              </a:moveTo>
              <a:lnTo>
                <a:pt x="248575"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89333" y="-1314"/>
          <a:ext cx="7965283" cy="88483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5880" tIns="55880" rIns="55880" bIns="55880" numCol="1" spcCol="1270" anchor="ctr" anchorCtr="0">
          <a:noAutofit/>
        </a:bodyPr>
        <a:lstStyle/>
        <a:p>
          <a:pPr lvl="0" algn="ctr" defTabSz="977900">
            <a:lnSpc>
              <a:spcPct val="90000"/>
            </a:lnSpc>
            <a:spcBef>
              <a:spcPct val="0"/>
            </a:spcBef>
            <a:spcAft>
              <a:spcPct val="35000"/>
            </a:spcAft>
          </a:pPr>
          <a:r>
            <a:rPr lang="pt-BR" sz="2200" kern="1200" smtClean="0">
              <a:latin typeface="Times New Roman" panose="02020603050405020304" pitchFamily="18" charset="0"/>
              <a:cs typeface="Times New Roman" panose="02020603050405020304" pitchFamily="18" charset="0"/>
            </a:rPr>
            <a:t>Lao động bằng phương thức công nghiệp với đặc trưng công cụ lao động là máy móc, tạo ra năng suất lao động cao, quá trình lao động mang tính chất xã hội hóa</a:t>
          </a:r>
          <a:endParaRPr lang="en-US" sz="2200" kern="1200">
            <a:latin typeface="Times New Roman" panose="02020603050405020304" pitchFamily="18" charset="0"/>
            <a:cs typeface="Times New Roman" panose="02020603050405020304" pitchFamily="18" charset="0"/>
          </a:endParaRPr>
        </a:p>
      </dsp:txBody>
      <dsp:txXfrm>
        <a:off x="432527" y="41880"/>
        <a:ext cx="7878895" cy="798448"/>
      </dsp:txXfrm>
    </dsp:sp>
    <dsp:sp modelId="{291B1801-7BC2-46A7-BDA2-4B935F81FFC2}">
      <dsp:nvSpPr>
        <dsp:cNvPr id="0" name=""/>
        <dsp:cNvSpPr/>
      </dsp:nvSpPr>
      <dsp:spPr>
        <a:xfrm rot="12256158">
          <a:off x="5375879" y="2048326"/>
          <a:ext cx="70882" cy="0"/>
        </a:xfrm>
        <a:custGeom>
          <a:avLst/>
          <a:gdLst/>
          <a:ahLst/>
          <a:cxnLst/>
          <a:rect l="0" t="0" r="0" b="0"/>
          <a:pathLst>
            <a:path>
              <a:moveTo>
                <a:pt x="0" y="0"/>
              </a:moveTo>
              <a:lnTo>
                <a:pt x="7088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4673985" y="2033758"/>
          <a:ext cx="4069964" cy="1199280"/>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5880" tIns="55880" rIns="55880" bIns="55880" numCol="1" spcCol="1270" anchor="ctr" anchorCtr="0">
          <a:noAutofit/>
        </a:bodyPr>
        <a:lstStyle/>
        <a:p>
          <a:pPr lvl="0" algn="ctr" defTabSz="977900">
            <a:lnSpc>
              <a:spcPct val="90000"/>
            </a:lnSpc>
            <a:spcBef>
              <a:spcPct val="0"/>
            </a:spcBef>
            <a:spcAft>
              <a:spcPct val="35000"/>
            </a:spcAft>
          </a:pPr>
          <a:r>
            <a:rPr lang="en-US" altLang="en-US" sz="2200" kern="1200" smtClean="0">
              <a:latin typeface="Times New Roman" panose="02020603050405020304" pitchFamily="18" charset="0"/>
              <a:cs typeface="Times New Roman" panose="02020603050405020304" pitchFamily="18" charset="0"/>
            </a:rPr>
            <a:t>Có những phẩm chất đặc biệt về tính </a:t>
          </a:r>
          <a:r>
            <a:rPr lang="en-US" altLang="en-US" sz="2200" u="sng" kern="1200" smtClean="0">
              <a:latin typeface="Times New Roman" panose="02020603050405020304" pitchFamily="18" charset="0"/>
              <a:cs typeface="Times New Roman" panose="02020603050405020304" pitchFamily="18" charset="0"/>
            </a:rPr>
            <a:t>tổ chức, kỷ luật lao động, tinh thần hợp tác lao động</a:t>
          </a:r>
          <a:endParaRPr lang="en-US" sz="2200" kern="1200">
            <a:latin typeface="Times New Roman" panose="02020603050405020304" pitchFamily="18" charset="0"/>
            <a:cs typeface="Times New Roman" panose="02020603050405020304" pitchFamily="18" charset="0"/>
          </a:endParaRPr>
        </a:p>
      </dsp:txBody>
      <dsp:txXfrm>
        <a:off x="4732529" y="2092302"/>
        <a:ext cx="3952876" cy="1082192"/>
      </dsp:txXfrm>
    </dsp:sp>
    <dsp:sp modelId="{23D521ED-181A-42B2-BA01-47507AED8E8F}">
      <dsp:nvSpPr>
        <dsp:cNvPr id="0" name=""/>
        <dsp:cNvSpPr/>
      </dsp:nvSpPr>
      <dsp:spPr>
        <a:xfrm rot="20097473">
          <a:off x="3411779" y="2048549"/>
          <a:ext cx="67774" cy="0"/>
        </a:xfrm>
        <a:custGeom>
          <a:avLst/>
          <a:gdLst/>
          <a:ahLst/>
          <a:cxnLst/>
          <a:rect l="0" t="0" r="0" b="0"/>
          <a:pathLst>
            <a:path>
              <a:moveTo>
                <a:pt x="0" y="0"/>
              </a:moveTo>
              <a:lnTo>
                <a:pt x="6777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0" y="2034205"/>
          <a:ext cx="4560068" cy="1117861"/>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5880" tIns="55880" rIns="55880" bIns="55880" numCol="1" spcCol="1270" anchor="ctr" anchorCtr="0">
          <a:noAutofit/>
        </a:bodyPr>
        <a:lstStyle/>
        <a:p>
          <a:pPr lvl="0" algn="ctr" defTabSz="977900">
            <a:lnSpc>
              <a:spcPct val="90000"/>
            </a:lnSpc>
            <a:spcBef>
              <a:spcPct val="0"/>
            </a:spcBef>
            <a:spcAft>
              <a:spcPct val="35000"/>
            </a:spcAft>
          </a:pPr>
          <a:r>
            <a:rPr lang="pt-BR" sz="2200" kern="1200" smtClean="0">
              <a:latin typeface="Times New Roman" panose="02020603050405020304" pitchFamily="18" charset="0"/>
              <a:cs typeface="Times New Roman" panose="02020603050405020304" pitchFamily="18" charset="0"/>
            </a:rPr>
            <a:t>Giai cấp công nhân là đại biểu cho LLSX xuất tiên tiến, cho </a:t>
          </a:r>
          <a:r>
            <a:rPr lang="pt-BR" sz="2200" kern="1200" smtClean="0">
              <a:latin typeface="Times New Roman" panose="02020603050405020304" pitchFamily="18" charset="0"/>
              <a:cs typeface="Times New Roman" panose="02020603050405020304" pitchFamily="18" charset="0"/>
            </a:rPr>
            <a:t>PTSX  </a:t>
          </a:r>
          <a:r>
            <a:rPr lang="pt-BR" sz="2200" kern="1200" smtClean="0">
              <a:latin typeface="Times New Roman" panose="02020603050405020304" pitchFamily="18" charset="0"/>
              <a:cs typeface="Times New Roman" panose="02020603050405020304" pitchFamily="18" charset="0"/>
            </a:rPr>
            <a:t>tiên tiến, quyết định sự tồn tại và phát triển của xã hội hiện đại.</a:t>
          </a:r>
          <a:endParaRPr lang="en-US" sz="2200" kern="1200">
            <a:latin typeface="Times New Roman" panose="02020603050405020304" pitchFamily="18" charset="0"/>
            <a:cs typeface="Times New Roman" panose="02020603050405020304" pitchFamily="18" charset="0"/>
          </a:endParaRPr>
        </a:p>
      </dsp:txBody>
      <dsp:txXfrm>
        <a:off x="54569" y="2088774"/>
        <a:ext cx="4450930" cy="100872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2939134" y="1459041"/>
          <a:ext cx="2855434" cy="554987"/>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b="1" kern="1200" smtClean="0">
              <a:solidFill>
                <a:srgbClr val="CC3300"/>
              </a:solidFill>
              <a:latin typeface="Times New Roman" panose="02020603050405020304" pitchFamily="18" charset="0"/>
              <a:cs typeface="Times New Roman" panose="02020603050405020304" pitchFamily="18" charset="0"/>
            </a:rPr>
            <a:t> Tình hình thế giới cuối thế kỷ XIX, đầu thế kỷ XX</a:t>
          </a:r>
          <a:endParaRPr lang="en-US" sz="2000" kern="1200">
            <a:solidFill>
              <a:srgbClr val="C00000"/>
            </a:solidFill>
          </a:endParaRPr>
        </a:p>
      </dsp:txBody>
      <dsp:txXfrm>
        <a:off x="2966226" y="1486133"/>
        <a:ext cx="2801250" cy="500803"/>
      </dsp:txXfrm>
    </dsp:sp>
    <dsp:sp modelId="{6DE1DA8F-448F-4D5D-A5D8-A7A99780E325}">
      <dsp:nvSpPr>
        <dsp:cNvPr id="0" name=""/>
        <dsp:cNvSpPr/>
      </dsp:nvSpPr>
      <dsp:spPr>
        <a:xfrm rot="16214249">
          <a:off x="4070443" y="1160247"/>
          <a:ext cx="597593" cy="0"/>
        </a:xfrm>
        <a:custGeom>
          <a:avLst/>
          <a:gdLst/>
          <a:ahLst/>
          <a:cxnLst/>
          <a:rect l="0" t="0" r="0" b="0"/>
          <a:pathLst>
            <a:path>
              <a:moveTo>
                <a:pt x="0" y="0"/>
              </a:moveTo>
              <a:lnTo>
                <a:pt x="59759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1292950" y="139372"/>
          <a:ext cx="6158048" cy="722080"/>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Lênin đã bảo vệ và phát triển chủ nghĩa Mác thành chủ nghĩa Mác – Lênin</a:t>
          </a:r>
          <a:endParaRPr lang="en-US" sz="2400" kern="1200"/>
        </a:p>
      </dsp:txBody>
      <dsp:txXfrm>
        <a:off x="1328199" y="174621"/>
        <a:ext cx="6087550" cy="651582"/>
      </dsp:txXfrm>
    </dsp:sp>
    <dsp:sp modelId="{291B1801-7BC2-46A7-BDA2-4B935F81FFC2}">
      <dsp:nvSpPr>
        <dsp:cNvPr id="0" name=""/>
        <dsp:cNvSpPr/>
      </dsp:nvSpPr>
      <dsp:spPr>
        <a:xfrm rot="771420">
          <a:off x="5580622" y="2031994"/>
          <a:ext cx="161477" cy="0"/>
        </a:xfrm>
        <a:custGeom>
          <a:avLst/>
          <a:gdLst/>
          <a:ahLst/>
          <a:cxnLst/>
          <a:rect l="0" t="0" r="0" b="0"/>
          <a:pathLst>
            <a:path>
              <a:moveTo>
                <a:pt x="0" y="0"/>
              </a:moveTo>
              <a:lnTo>
                <a:pt x="161477"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5740075" y="1993120"/>
          <a:ext cx="3003874" cy="799287"/>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altLang="vi-VN" sz="2400" kern="1200" smtClean="0">
              <a:latin typeface="Times New Roman" panose="02020603050405020304" pitchFamily="18" charset="0"/>
              <a:cs typeface="Times New Roman" panose="02020603050405020304" pitchFamily="18" charset="0"/>
            </a:rPr>
            <a:t>Quốc tế cộng sản được thành lập (1919)</a:t>
          </a:r>
          <a:endParaRPr lang="en-US" sz="2400" kern="1200">
            <a:latin typeface="Times New Roman" panose="02020603050405020304" pitchFamily="18" charset="0"/>
            <a:cs typeface="Times New Roman" panose="02020603050405020304" pitchFamily="18" charset="0"/>
          </a:endParaRPr>
        </a:p>
      </dsp:txBody>
      <dsp:txXfrm>
        <a:off x="5779093" y="2032138"/>
        <a:ext cx="2925838" cy="721251"/>
      </dsp:txXfrm>
    </dsp:sp>
    <dsp:sp modelId="{23D521ED-181A-42B2-BA01-47507AED8E8F}">
      <dsp:nvSpPr>
        <dsp:cNvPr id="0" name=""/>
        <dsp:cNvSpPr/>
      </dsp:nvSpPr>
      <dsp:spPr>
        <a:xfrm rot="20827356">
          <a:off x="3151919" y="2004016"/>
          <a:ext cx="89852" cy="0"/>
        </a:xfrm>
        <a:custGeom>
          <a:avLst/>
          <a:gdLst/>
          <a:ahLst/>
          <a:cxnLst/>
          <a:rect l="0" t="0" r="0" b="0"/>
          <a:pathLst>
            <a:path>
              <a:moveTo>
                <a:pt x="0" y="0"/>
              </a:moveTo>
              <a:lnTo>
                <a:pt x="8985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64898" y="1993091"/>
          <a:ext cx="3175743" cy="72784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altLang="vi-VN" sz="2400" kern="1200" smtClean="0">
              <a:latin typeface="Times New Roman" panose="02020603050405020304" pitchFamily="18" charset="0"/>
              <a:cs typeface="Times New Roman" panose="02020603050405020304" pitchFamily="18" charset="0"/>
            </a:rPr>
            <a:t>Cách mạng tháng Mười Nga thắng lợi (1917)</a:t>
          </a:r>
          <a:endParaRPr lang="en-US" sz="2400" kern="1200">
            <a:latin typeface="Times New Roman" panose="02020603050405020304" pitchFamily="18" charset="0"/>
            <a:cs typeface="Times New Roman" panose="02020603050405020304" pitchFamily="18" charset="0"/>
          </a:endParaRPr>
        </a:p>
      </dsp:txBody>
      <dsp:txXfrm>
        <a:off x="100429" y="2028622"/>
        <a:ext cx="3104681" cy="65678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016418" y="1492218"/>
          <a:ext cx="2691645" cy="930938"/>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smtClean="0">
              <a:solidFill>
                <a:srgbClr val="CC3300"/>
              </a:solidFill>
              <a:latin typeface="Times New Roman" panose="02020603050405020304" pitchFamily="18" charset="0"/>
              <a:cs typeface="Times New Roman" panose="02020603050405020304" pitchFamily="18" charset="0"/>
            </a:rPr>
            <a:t> + Nguồn gốc lý luận</a:t>
          </a:r>
          <a:endParaRPr lang="en-US" sz="2400" kern="1200">
            <a:solidFill>
              <a:srgbClr val="C00000"/>
            </a:solidFill>
          </a:endParaRPr>
        </a:p>
      </dsp:txBody>
      <dsp:txXfrm>
        <a:off x="3061863" y="1537663"/>
        <a:ext cx="2600755" cy="840048"/>
      </dsp:txXfrm>
    </dsp:sp>
    <dsp:sp modelId="{6DE1DA8F-448F-4D5D-A5D8-A7A99780E325}">
      <dsp:nvSpPr>
        <dsp:cNvPr id="0" name=""/>
        <dsp:cNvSpPr/>
      </dsp:nvSpPr>
      <dsp:spPr>
        <a:xfrm rot="16200000">
          <a:off x="4081995" y="1211972"/>
          <a:ext cx="560492" cy="0"/>
        </a:xfrm>
        <a:custGeom>
          <a:avLst/>
          <a:gdLst/>
          <a:ahLst/>
          <a:cxnLst/>
          <a:rect l="0" t="0" r="0" b="0"/>
          <a:pathLst>
            <a:path>
              <a:moveTo>
                <a:pt x="0" y="0"/>
              </a:moveTo>
              <a:lnTo>
                <a:pt x="56049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2353940" y="27438"/>
          <a:ext cx="4016601" cy="904287"/>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nl-NL" altLang="en-US" sz="2400" kern="1200" smtClean="0">
              <a:latin typeface="Times New Roman" panose="02020603050405020304" pitchFamily="18" charset="0"/>
              <a:cs typeface="Times New Roman" panose="02020603050405020304" pitchFamily="18" charset="0"/>
            </a:rPr>
            <a:t>Tinh hoa văn hóa phương Đông và phương Tây</a:t>
          </a:r>
          <a:endParaRPr lang="en-US" sz="2400" kern="1200"/>
        </a:p>
      </dsp:txBody>
      <dsp:txXfrm>
        <a:off x="2398084" y="71582"/>
        <a:ext cx="3928313" cy="815999"/>
      </dsp:txXfrm>
    </dsp:sp>
    <dsp:sp modelId="{291B1801-7BC2-46A7-BDA2-4B935F81FFC2}">
      <dsp:nvSpPr>
        <dsp:cNvPr id="0" name=""/>
        <dsp:cNvSpPr/>
      </dsp:nvSpPr>
      <dsp:spPr>
        <a:xfrm rot="710321">
          <a:off x="5707334" y="2246828"/>
          <a:ext cx="68580" cy="0"/>
        </a:xfrm>
        <a:custGeom>
          <a:avLst/>
          <a:gdLst/>
          <a:ahLst/>
          <a:cxnLst/>
          <a:rect l="0" t="0" r="0" b="0"/>
          <a:pathLst>
            <a:path>
              <a:moveTo>
                <a:pt x="0" y="0"/>
              </a:moveTo>
              <a:lnTo>
                <a:pt x="68580"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5775185" y="2032604"/>
          <a:ext cx="2968764" cy="10648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vi-VN" altLang="en-US" sz="2400" kern="1200" smtClean="0">
              <a:latin typeface="Times New Roman" panose="02020603050405020304" pitchFamily="18" charset="0"/>
              <a:cs typeface="Times New Roman" panose="02020603050405020304" pitchFamily="18" charset="0"/>
            </a:rPr>
            <a:t>Chủ nghĩa Mác-Lênin</a:t>
          </a:r>
          <a:endParaRPr lang="en-US" sz="2400" kern="1200">
            <a:latin typeface="Times New Roman" panose="02020603050405020304" pitchFamily="18" charset="0"/>
            <a:cs typeface="Times New Roman" panose="02020603050405020304" pitchFamily="18" charset="0"/>
          </a:endParaRPr>
        </a:p>
      </dsp:txBody>
      <dsp:txXfrm>
        <a:off x="5827165" y="2084584"/>
        <a:ext cx="2864804" cy="960856"/>
      </dsp:txXfrm>
    </dsp:sp>
    <dsp:sp modelId="{23D521ED-181A-42B2-BA01-47507AED8E8F}">
      <dsp:nvSpPr>
        <dsp:cNvPr id="0" name=""/>
        <dsp:cNvSpPr/>
      </dsp:nvSpPr>
      <dsp:spPr>
        <a:xfrm rot="10202900">
          <a:off x="2933149" y="2201071"/>
          <a:ext cx="83899" cy="0"/>
        </a:xfrm>
        <a:custGeom>
          <a:avLst/>
          <a:gdLst/>
          <a:ahLst/>
          <a:cxnLst/>
          <a:rect l="0" t="0" r="0" b="0"/>
          <a:pathLst>
            <a:path>
              <a:moveTo>
                <a:pt x="0" y="0"/>
              </a:moveTo>
              <a:lnTo>
                <a:pt x="83899"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3952" y="1951913"/>
          <a:ext cx="2929828" cy="102687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5880" tIns="55880" rIns="55880" bIns="55880" numCol="1" spcCol="1270" anchor="ctr" anchorCtr="0">
          <a:noAutofit/>
        </a:bodyPr>
        <a:lstStyle/>
        <a:p>
          <a:pPr lvl="0" algn="ctr" defTabSz="977900">
            <a:lnSpc>
              <a:spcPct val="90000"/>
            </a:lnSpc>
            <a:spcBef>
              <a:spcPct val="0"/>
            </a:spcBef>
            <a:spcAft>
              <a:spcPct val="35000"/>
            </a:spcAft>
          </a:pPr>
          <a:r>
            <a:rPr lang="nl-NL" altLang="en-US" sz="2200" kern="1200" smtClean="0">
              <a:latin typeface="Times New Roman" panose="02020603050405020304" pitchFamily="18" charset="0"/>
              <a:cs typeface="Times New Roman" panose="02020603050405020304" pitchFamily="18" charset="0"/>
            </a:rPr>
            <a:t>Truyền thống quý báu của dân tộc, quê hương và gia đình</a:t>
          </a:r>
          <a:endParaRPr lang="en-US" sz="2200" kern="1200"/>
        </a:p>
      </dsp:txBody>
      <dsp:txXfrm>
        <a:off x="54080" y="2002041"/>
        <a:ext cx="2829572" cy="9266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2666756" y="1128083"/>
          <a:ext cx="3546176" cy="773972"/>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lvl="0" algn="ctr" defTabSz="977900">
            <a:lnSpc>
              <a:spcPct val="90000"/>
            </a:lnSpc>
            <a:spcBef>
              <a:spcPct val="0"/>
            </a:spcBef>
            <a:spcAft>
              <a:spcPct val="35000"/>
            </a:spcAft>
          </a:pPr>
          <a:r>
            <a:rPr lang="en-US" sz="2200" b="0" i="1" kern="1200" smtClean="0">
              <a:solidFill>
                <a:schemeClr val="tx1"/>
              </a:solidFill>
              <a:latin typeface="Times New Roman" panose="02020603050405020304" pitchFamily="18" charset="0"/>
              <a:cs typeface="Times New Roman" panose="02020603050405020304" pitchFamily="18" charset="0"/>
            </a:rPr>
            <a:t>Tiếp thu truyền thống quý báu của dân tộc, quê hương và gia đình</a:t>
          </a:r>
          <a:endParaRPr lang="en-US" sz="2200" b="0" i="1" kern="1200">
            <a:solidFill>
              <a:schemeClr val="tx1"/>
            </a:solidFill>
            <a:latin typeface="Times New Roman" panose="02020603050405020304" pitchFamily="18" charset="0"/>
            <a:cs typeface="Times New Roman" panose="02020603050405020304" pitchFamily="18" charset="0"/>
          </a:endParaRPr>
        </a:p>
      </dsp:txBody>
      <dsp:txXfrm>
        <a:off x="2704538" y="1165865"/>
        <a:ext cx="3470612" cy="698408"/>
      </dsp:txXfrm>
    </dsp:sp>
    <dsp:sp modelId="{6DE1DA8F-448F-4D5D-A5D8-A7A99780E325}">
      <dsp:nvSpPr>
        <dsp:cNvPr id="0" name=""/>
        <dsp:cNvSpPr/>
      </dsp:nvSpPr>
      <dsp:spPr>
        <a:xfrm rot="15991256">
          <a:off x="4228518" y="951355"/>
          <a:ext cx="354108" cy="0"/>
        </a:xfrm>
        <a:custGeom>
          <a:avLst/>
          <a:gdLst/>
          <a:ahLst/>
          <a:cxnLst/>
          <a:rect l="0" t="0" r="0" b="0"/>
          <a:pathLst>
            <a:path>
              <a:moveTo>
                <a:pt x="0" y="0"/>
              </a:moveTo>
              <a:lnTo>
                <a:pt x="354108"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1502514" y="22812"/>
          <a:ext cx="5738921" cy="751814"/>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Truyền thống </a:t>
          </a:r>
        </a:p>
        <a:p>
          <a:pPr lvl="0" algn="ctr"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đoàn kết, nhân ái, khoan dung</a:t>
          </a:r>
          <a:endParaRPr lang="en-US" sz="2400" kern="1200"/>
        </a:p>
      </dsp:txBody>
      <dsp:txXfrm>
        <a:off x="1539215" y="59513"/>
        <a:ext cx="5665519" cy="678412"/>
      </dsp:txXfrm>
    </dsp:sp>
    <dsp:sp modelId="{291B1801-7BC2-46A7-BDA2-4B935F81FFC2}">
      <dsp:nvSpPr>
        <dsp:cNvPr id="0" name=""/>
        <dsp:cNvSpPr/>
      </dsp:nvSpPr>
      <dsp:spPr>
        <a:xfrm rot="11671067">
          <a:off x="5478439" y="1843991"/>
          <a:ext cx="463251" cy="0"/>
        </a:xfrm>
        <a:custGeom>
          <a:avLst/>
          <a:gdLst/>
          <a:ahLst/>
          <a:cxnLst/>
          <a:rect l="0" t="0" r="0" b="0"/>
          <a:pathLst>
            <a:path>
              <a:moveTo>
                <a:pt x="0" y="0"/>
              </a:moveTo>
              <a:lnTo>
                <a:pt x="463251"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5485835" y="1765131"/>
          <a:ext cx="3258114" cy="885277"/>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Tinh thần đấu tranh anh dũng, bất khuất….</a:t>
          </a:r>
          <a:endParaRPr lang="en-US" sz="2400" kern="1200">
            <a:latin typeface="Times New Roman" panose="02020603050405020304" pitchFamily="18" charset="0"/>
            <a:cs typeface="Times New Roman" panose="02020603050405020304" pitchFamily="18" charset="0"/>
          </a:endParaRPr>
        </a:p>
      </dsp:txBody>
      <dsp:txXfrm>
        <a:off x="5529051" y="1808347"/>
        <a:ext cx="3171682" cy="798845"/>
      </dsp:txXfrm>
    </dsp:sp>
    <dsp:sp modelId="{23D521ED-181A-42B2-BA01-47507AED8E8F}">
      <dsp:nvSpPr>
        <dsp:cNvPr id="0" name=""/>
        <dsp:cNvSpPr/>
      </dsp:nvSpPr>
      <dsp:spPr>
        <a:xfrm rot="20868224">
          <a:off x="2662052" y="1854280"/>
          <a:ext cx="416766" cy="0"/>
        </a:xfrm>
        <a:custGeom>
          <a:avLst/>
          <a:gdLst/>
          <a:ahLst/>
          <a:cxnLst/>
          <a:rect l="0" t="0" r="0" b="0"/>
          <a:pathLst>
            <a:path>
              <a:moveTo>
                <a:pt x="0" y="0"/>
              </a:moveTo>
              <a:lnTo>
                <a:pt x="41676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858793" y="1622799"/>
          <a:ext cx="2215323" cy="853733"/>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Chủ nghĩa yêu nước</a:t>
          </a:r>
          <a:endParaRPr lang="en-US" sz="2400" kern="1200"/>
        </a:p>
      </dsp:txBody>
      <dsp:txXfrm>
        <a:off x="900469" y="1664475"/>
        <a:ext cx="2131971" cy="77038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073937" y="1460071"/>
          <a:ext cx="2691645" cy="930938"/>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smtClean="0">
              <a:solidFill>
                <a:srgbClr val="CC3300"/>
              </a:solidFill>
              <a:latin typeface="Times New Roman" panose="02020603050405020304" pitchFamily="18" charset="0"/>
              <a:cs typeface="Times New Roman" panose="02020603050405020304" pitchFamily="18" charset="0"/>
            </a:rPr>
            <a:t> </a:t>
          </a:r>
          <a:r>
            <a:rPr lang="en-US" sz="2600" b="0" i="1" kern="1200" smtClean="0">
              <a:solidFill>
                <a:schemeClr val="tx1"/>
              </a:solidFill>
              <a:latin typeface="Times New Roman" panose="02020603050405020304" pitchFamily="18" charset="0"/>
              <a:cs typeface="Times New Roman" panose="02020603050405020304" pitchFamily="18" charset="0"/>
            </a:rPr>
            <a:t>Tinh hoa văn hóa phương Đông</a:t>
          </a:r>
          <a:endParaRPr lang="en-US" sz="2600" b="0" i="1" kern="1200">
            <a:solidFill>
              <a:schemeClr val="tx1"/>
            </a:solidFill>
          </a:endParaRPr>
        </a:p>
      </dsp:txBody>
      <dsp:txXfrm>
        <a:off x="3119382" y="1505516"/>
        <a:ext cx="2600755" cy="840048"/>
      </dsp:txXfrm>
    </dsp:sp>
    <dsp:sp modelId="{6DE1DA8F-448F-4D5D-A5D8-A7A99780E325}">
      <dsp:nvSpPr>
        <dsp:cNvPr id="0" name=""/>
        <dsp:cNvSpPr/>
      </dsp:nvSpPr>
      <dsp:spPr>
        <a:xfrm rot="16092422">
          <a:off x="4314360" y="1372041"/>
          <a:ext cx="176146" cy="0"/>
        </a:xfrm>
        <a:custGeom>
          <a:avLst/>
          <a:gdLst/>
          <a:ahLst/>
          <a:cxnLst/>
          <a:rect l="0" t="0" r="0" b="0"/>
          <a:pathLst>
            <a:path>
              <a:moveTo>
                <a:pt x="0" y="0"/>
              </a:moveTo>
              <a:lnTo>
                <a:pt x="17614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1508096" y="57141"/>
          <a:ext cx="5744759" cy="1226869"/>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5880" tIns="55880" rIns="55880" bIns="55880" numCol="1" spcCol="1270" anchor="ctr" anchorCtr="0">
          <a:noAutofit/>
        </a:bodyPr>
        <a:lstStyle/>
        <a:p>
          <a:pPr lvl="0" algn="ctr" defTabSz="977900">
            <a:lnSpc>
              <a:spcPct val="90000"/>
            </a:lnSpc>
            <a:spcBef>
              <a:spcPct val="0"/>
            </a:spcBef>
            <a:spcAft>
              <a:spcPct val="35000"/>
            </a:spcAft>
          </a:pPr>
          <a:r>
            <a:rPr lang="nl-NL" altLang="en-US" sz="2200" b="1" kern="1200" smtClean="0">
              <a:solidFill>
                <a:srgbClr val="0000FF"/>
              </a:solidFill>
              <a:latin typeface="Times New Roman" panose="02020603050405020304" pitchFamily="18" charset="0"/>
              <a:cs typeface="Times New Roman" panose="02020603050405020304" pitchFamily="18" charset="0"/>
            </a:rPr>
            <a:t>Phật giáo</a:t>
          </a:r>
          <a:r>
            <a:rPr lang="nl-NL" altLang="en-US" sz="2200" kern="1200" smtClean="0">
              <a:latin typeface="Times New Roman" panose="02020603050405020304" pitchFamily="18" charset="0"/>
              <a:cs typeface="Times New Roman" panose="02020603050405020304" pitchFamily="18" charset="0"/>
            </a:rPr>
            <a:t>: </a:t>
          </a:r>
          <a:r>
            <a:rPr lang="en-US" altLang="en-US" sz="2200" kern="1200" smtClean="0">
              <a:latin typeface="Times New Roman" panose="02020603050405020304" pitchFamily="18" charset="0"/>
              <a:cs typeface="Times New Roman" panose="02020603050405020304" pitchFamily="18" charset="0"/>
            </a:rPr>
            <a:t>Đề cao tư tưởng vị tha, từ bi, bác ái, cứu giúp người hoạn nạn; Nếp sống trong sạch, giản dị, đề cao lao động…</a:t>
          </a:r>
          <a:endParaRPr lang="en-US" sz="2200" kern="1200"/>
        </a:p>
      </dsp:txBody>
      <dsp:txXfrm>
        <a:off x="1567987" y="117032"/>
        <a:ext cx="5624977" cy="1107087"/>
      </dsp:txXfrm>
    </dsp:sp>
    <dsp:sp modelId="{291B1801-7BC2-46A7-BDA2-4B935F81FFC2}">
      <dsp:nvSpPr>
        <dsp:cNvPr id="0" name=""/>
        <dsp:cNvSpPr/>
      </dsp:nvSpPr>
      <dsp:spPr>
        <a:xfrm rot="11538717">
          <a:off x="5601826" y="2201609"/>
          <a:ext cx="165661" cy="0"/>
        </a:xfrm>
        <a:custGeom>
          <a:avLst/>
          <a:gdLst/>
          <a:ahLst/>
          <a:cxnLst/>
          <a:rect l="0" t="0" r="0" b="0"/>
          <a:pathLst>
            <a:path>
              <a:moveTo>
                <a:pt x="0" y="0"/>
              </a:moveTo>
              <a:lnTo>
                <a:pt x="165661"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5603731" y="1859880"/>
          <a:ext cx="3197368" cy="1345971"/>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5880" tIns="55880" rIns="55880" bIns="55880" numCol="1" spcCol="1270" anchor="ctr" anchorCtr="0">
          <a:noAutofit/>
        </a:bodyPr>
        <a:lstStyle/>
        <a:p>
          <a:pPr lvl="0" algn="ctr" defTabSz="977900">
            <a:lnSpc>
              <a:spcPct val="90000"/>
            </a:lnSpc>
            <a:spcBef>
              <a:spcPct val="0"/>
            </a:spcBef>
            <a:spcAft>
              <a:spcPct val="35000"/>
            </a:spcAft>
          </a:pPr>
          <a:r>
            <a:rPr lang="en-US" altLang="en-US" sz="2200" b="1" kern="1200" smtClean="0">
              <a:solidFill>
                <a:srgbClr val="0000FF"/>
              </a:solidFill>
              <a:latin typeface="Times New Roman" panose="02020603050405020304" pitchFamily="18" charset="0"/>
              <a:cs typeface="Times New Roman" panose="02020603050405020304" pitchFamily="18" charset="0"/>
            </a:rPr>
            <a:t>Chủ nghĩa tam dân </a:t>
          </a:r>
          <a:r>
            <a:rPr lang="en-US" altLang="en-US" sz="2200" b="0" kern="1200" smtClean="0">
              <a:solidFill>
                <a:schemeClr val="tx1"/>
              </a:solidFill>
              <a:latin typeface="Times New Roman" panose="02020603050405020304" pitchFamily="18" charset="0"/>
              <a:cs typeface="Times New Roman" panose="02020603050405020304" pitchFamily="18" charset="0"/>
            </a:rPr>
            <a:t>của Tôn Trung Sơn ( Trung Quốc)</a:t>
          </a:r>
        </a:p>
      </dsp:txBody>
      <dsp:txXfrm>
        <a:off x="5669436" y="1925585"/>
        <a:ext cx="3065958" cy="1214561"/>
      </dsp:txXfrm>
    </dsp:sp>
    <dsp:sp modelId="{23D521ED-181A-42B2-BA01-47507AED8E8F}">
      <dsp:nvSpPr>
        <dsp:cNvPr id="0" name=""/>
        <dsp:cNvSpPr/>
      </dsp:nvSpPr>
      <dsp:spPr>
        <a:xfrm rot="20979645">
          <a:off x="3072284" y="2152802"/>
          <a:ext cx="203578" cy="0"/>
        </a:xfrm>
        <a:custGeom>
          <a:avLst/>
          <a:gdLst/>
          <a:ahLst/>
          <a:cxnLst/>
          <a:rect l="0" t="0" r="0" b="0"/>
          <a:pathLst>
            <a:path>
              <a:moveTo>
                <a:pt x="0" y="0"/>
              </a:moveTo>
              <a:lnTo>
                <a:pt x="203578"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0" y="1675211"/>
          <a:ext cx="3274210" cy="151598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55880" tIns="55880" rIns="55880" bIns="55880" numCol="1" spcCol="1270" anchor="ctr" anchorCtr="0">
          <a:noAutofit/>
        </a:bodyPr>
        <a:lstStyle/>
        <a:p>
          <a:pPr lvl="0" algn="ctr" defTabSz="977900">
            <a:lnSpc>
              <a:spcPct val="90000"/>
            </a:lnSpc>
            <a:spcBef>
              <a:spcPct val="0"/>
            </a:spcBef>
            <a:spcAft>
              <a:spcPct val="35000"/>
            </a:spcAft>
          </a:pPr>
          <a:r>
            <a:rPr lang="nl-NL" altLang="en-US" sz="2200" b="1" kern="1200" smtClean="0">
              <a:solidFill>
                <a:srgbClr val="0000FF"/>
              </a:solidFill>
              <a:latin typeface="Times New Roman" panose="02020603050405020304" pitchFamily="18" charset="0"/>
              <a:cs typeface="Times New Roman" panose="02020603050405020304" pitchFamily="18" charset="0"/>
            </a:rPr>
            <a:t>Nho giáo</a:t>
          </a:r>
          <a:r>
            <a:rPr lang="nl-NL" altLang="en-US" sz="2200" kern="1200" smtClean="0">
              <a:latin typeface="Times New Roman" panose="02020603050405020304" pitchFamily="18" charset="0"/>
              <a:cs typeface="Times New Roman" panose="02020603050405020304" pitchFamily="18" charset="0"/>
            </a:rPr>
            <a:t>: </a:t>
          </a:r>
          <a:r>
            <a:rPr lang="en-US" sz="2200" kern="1200" smtClean="0">
              <a:latin typeface="Times New Roman" pitchFamily="18" charset="0"/>
              <a:cs typeface="Times New Roman" pitchFamily="18" charset="0"/>
            </a:rPr>
            <a:t>Đề cao văn hóa, lễ giáo, ước vọng về một xã hội hòa bình, thế giới đại đồng, triết lý tu thân, dưỡng tính…</a:t>
          </a:r>
          <a:endParaRPr lang="en-US" sz="2200" kern="1200"/>
        </a:p>
      </dsp:txBody>
      <dsp:txXfrm>
        <a:off x="74004" y="1749215"/>
        <a:ext cx="3126202" cy="1367977"/>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1/30/2024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8" name="Google Shape;202;p14: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50179" name="Google Shape;203;p14:note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1830174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0C6BC67-43BC-4092-8E54-A85405C21749}" type="slidenum">
              <a:rPr lang="en-US" smtClean="0"/>
              <a:t>17</a:t>
            </a:fld>
            <a:endParaRPr lang="en-US"/>
          </a:p>
        </p:txBody>
      </p:sp>
    </p:spTree>
    <p:extLst>
      <p:ext uri="{BB962C8B-B14F-4D97-AF65-F5344CB8AC3E}">
        <p14:creationId xmlns:p14="http://schemas.microsoft.com/office/powerpoint/2010/main" val="10788941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0C6BC67-43BC-4092-8E54-A85405C21749}" type="slidenum">
              <a:rPr lang="en-US" smtClean="0"/>
              <a:t>18</a:t>
            </a:fld>
            <a:endParaRPr lang="en-US"/>
          </a:p>
        </p:txBody>
      </p:sp>
    </p:spTree>
    <p:extLst>
      <p:ext uri="{BB962C8B-B14F-4D97-AF65-F5344CB8AC3E}">
        <p14:creationId xmlns:p14="http://schemas.microsoft.com/office/powerpoint/2010/main" val="651851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Tree>
    <p:extLst>
      <p:ext uri="{BB962C8B-B14F-4D97-AF65-F5344CB8AC3E}">
        <p14:creationId xmlns:p14="http://schemas.microsoft.com/office/powerpoint/2010/main" val="3303035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266" name="Google Shape;185;p12:notes"/>
          <p:cNvSpPr>
            <a:spLocks noGrp="1" noRot="1" noChangeAspect="1" noTextEdit="1"/>
          </p:cNvSpPr>
          <p:nvPr>
            <p:ph type="sldImg" idx="2"/>
          </p:nvPr>
        </p:nvSpPr>
        <p:spPr>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cap="flat">
            <a:round/>
            <a:headEnd type="none" w="sm" len="sm"/>
            <a:tailEnd type="none" w="sm" len="sm"/>
          </a:ln>
        </p:spPr>
      </p:sp>
      <p:sp>
        <p:nvSpPr>
          <p:cNvPr id="11267" name="Google Shape;186;p12:note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lstStyle/>
          <a:p>
            <a:pPr>
              <a:spcBef>
                <a:spcPct val="0"/>
              </a:spcBef>
              <a:buSzPts val="1100"/>
            </a:pPr>
            <a:endParaRPr lang="en-US" altLang="en-US" smtClean="0">
              <a:latin typeface="Arial" panose="020B0604020202020204" pitchFamily="34" charset="0"/>
            </a:endParaRPr>
          </a:p>
        </p:txBody>
      </p:sp>
    </p:spTree>
    <p:extLst>
      <p:ext uri="{BB962C8B-B14F-4D97-AF65-F5344CB8AC3E}">
        <p14:creationId xmlns:p14="http://schemas.microsoft.com/office/powerpoint/2010/main" val="18096945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algn="ct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algn="r" defTabSz="685800" fontAlgn="base">
              <a:spcBef>
                <a:spcPct val="0"/>
              </a:spcBef>
              <a:spcAft>
                <a:spcPct val="0"/>
              </a:spcAft>
              <a:buClrTx/>
              <a:defRPr/>
            </a:pPr>
            <a:fld id="{EE6FC971-CFFB-4A44-AA49-7B277709F1F4}" type="slidenum">
              <a:rPr lang="vi-VN" altLang="en-US" sz="1050" b="0" kern="1200" smtClean="0">
                <a:solidFill>
                  <a:schemeClr val="tx1"/>
                </a:solidFill>
                <a:latin typeface="Arial" panose="020B0604020202020204" pitchFamily="34" charset="0"/>
                <a:ea typeface="+mn-ea"/>
                <a:cs typeface="Arial" panose="020B0604020202020204" pitchFamily="34" charset="0"/>
              </a:rPr>
              <a:pPr algn="r" defTabSz="685800" fontAlgn="base">
                <a:spcBef>
                  <a:spcPct val="0"/>
                </a:spcBef>
                <a:spcAft>
                  <a:spcPct val="0"/>
                </a:spcAft>
                <a:buClrTx/>
                <a:defRPr/>
              </a:pPr>
              <a:t>‹#›</a:t>
            </a:fld>
            <a:endParaRPr lang="vi-VN" altLang="en-US" sz="1050" b="0" kern="1200">
              <a:solidFill>
                <a:schemeClr val="tx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65828130"/>
      </p:ext>
    </p:extLst>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
  <p:cSld name="QUOTE">
    <p:bg>
      <p:bgPr>
        <a:blipFill dpi="0" rotWithShape="0">
          <a:blip r:embed="rId2"/>
          <a:srcRect/>
          <a:stretch>
            <a:fillRect/>
          </a:stretch>
        </a:blipFill>
        <a:effectLst/>
      </p:bgPr>
    </p:bg>
    <p:spTree>
      <p:nvGrpSpPr>
        <p:cNvPr id="1" name="Shape 55"/>
        <p:cNvGrpSpPr/>
        <p:nvPr/>
      </p:nvGrpSpPr>
      <p:grpSpPr>
        <a:xfrm>
          <a:off x="0" y="0"/>
          <a:ext cx="0" cy="0"/>
          <a:chOff x="0" y="0"/>
          <a:chExt cx="0" cy="0"/>
        </a:xfrm>
      </p:grpSpPr>
      <p:sp>
        <p:nvSpPr>
          <p:cNvPr id="56" name="Google Shape;56;p34"/>
          <p:cNvSpPr txBox="1">
            <a:spLocks noGrp="1"/>
          </p:cNvSpPr>
          <p:nvPr>
            <p:ph type="ctrTitle"/>
          </p:nvPr>
        </p:nvSpPr>
        <p:spPr>
          <a:xfrm>
            <a:off x="1713076" y="1751425"/>
            <a:ext cx="2875500" cy="577800"/>
          </a:xfrm>
          <a:prstGeom prst="rect">
            <a:avLst/>
          </a:prstGeom>
          <a:noFill/>
          <a:ln>
            <a:noFill/>
          </a:ln>
        </p:spPr>
        <p:txBody>
          <a:bodyPr spcFirstLastPara="1" lIns="91425" tIns="91425" rIns="91425" bIns="91425" anchor="t">
            <a:noAutofit/>
          </a:bodyPr>
          <a:lstStyle>
            <a:lvl1pPr lvl="0" algn="r">
              <a:lnSpc>
                <a:spcPct val="100000"/>
              </a:lnSpc>
              <a:spcBef>
                <a:spcPts val="0"/>
              </a:spcBef>
              <a:spcAft>
                <a:spcPts val="0"/>
              </a:spcAft>
              <a:buSzPts val="1400"/>
              <a:buNone/>
              <a:defRPr sz="1400">
                <a:solidFill>
                  <a:schemeClr val="accent1"/>
                </a:solidFill>
              </a:defRPr>
            </a:lvl1pPr>
            <a:lvl2pPr lvl="1" algn="ctr">
              <a:lnSpc>
                <a:spcPct val="100000"/>
              </a:lnSpc>
              <a:spcBef>
                <a:spcPts val="0"/>
              </a:spcBef>
              <a:spcAft>
                <a:spcPts val="0"/>
              </a:spcAft>
              <a:buSzPts val="1400"/>
              <a:buNone/>
              <a:defRPr sz="1400"/>
            </a:lvl2pPr>
            <a:lvl3pPr lvl="2" algn="ctr">
              <a:lnSpc>
                <a:spcPct val="100000"/>
              </a:lnSpc>
              <a:spcBef>
                <a:spcPts val="0"/>
              </a:spcBef>
              <a:spcAft>
                <a:spcPts val="0"/>
              </a:spcAft>
              <a:buSzPts val="1400"/>
              <a:buNone/>
              <a:defRPr sz="1400"/>
            </a:lvl3pPr>
            <a:lvl4pPr lvl="3" algn="ctr">
              <a:lnSpc>
                <a:spcPct val="100000"/>
              </a:lnSpc>
              <a:spcBef>
                <a:spcPts val="0"/>
              </a:spcBef>
              <a:spcAft>
                <a:spcPts val="0"/>
              </a:spcAft>
              <a:buSzPts val="1400"/>
              <a:buNone/>
              <a:defRPr sz="1400"/>
            </a:lvl4pPr>
            <a:lvl5pPr lvl="4" algn="ctr">
              <a:lnSpc>
                <a:spcPct val="100000"/>
              </a:lnSpc>
              <a:spcBef>
                <a:spcPts val="0"/>
              </a:spcBef>
              <a:spcAft>
                <a:spcPts val="0"/>
              </a:spcAft>
              <a:buSzPts val="1400"/>
              <a:buNone/>
              <a:defRPr sz="1400"/>
            </a:lvl5pPr>
            <a:lvl6pPr lvl="5" algn="ctr">
              <a:lnSpc>
                <a:spcPct val="100000"/>
              </a:lnSpc>
              <a:spcBef>
                <a:spcPts val="0"/>
              </a:spcBef>
              <a:spcAft>
                <a:spcPts val="0"/>
              </a:spcAft>
              <a:buSzPts val="1400"/>
              <a:buNone/>
              <a:defRPr sz="1400"/>
            </a:lvl6pPr>
            <a:lvl7pPr lvl="6" algn="ctr">
              <a:lnSpc>
                <a:spcPct val="100000"/>
              </a:lnSpc>
              <a:spcBef>
                <a:spcPts val="0"/>
              </a:spcBef>
              <a:spcAft>
                <a:spcPts val="0"/>
              </a:spcAft>
              <a:buSzPts val="1400"/>
              <a:buNone/>
              <a:defRPr sz="1400"/>
            </a:lvl7pPr>
            <a:lvl8pPr lvl="7" algn="ctr">
              <a:lnSpc>
                <a:spcPct val="100000"/>
              </a:lnSpc>
              <a:spcBef>
                <a:spcPts val="0"/>
              </a:spcBef>
              <a:spcAft>
                <a:spcPts val="0"/>
              </a:spcAft>
              <a:buSzPts val="1400"/>
              <a:buNone/>
              <a:defRPr sz="1400"/>
            </a:lvl8pPr>
            <a:lvl9pPr lvl="8" algn="ctr">
              <a:lnSpc>
                <a:spcPct val="100000"/>
              </a:lnSpc>
              <a:spcBef>
                <a:spcPts val="0"/>
              </a:spcBef>
              <a:spcAft>
                <a:spcPts val="0"/>
              </a:spcAft>
              <a:buSzPts val="1400"/>
              <a:buNone/>
              <a:defRPr sz="1400"/>
            </a:lvl9pPr>
          </a:lstStyle>
          <a:p>
            <a:endParaRPr/>
          </a:p>
        </p:txBody>
      </p:sp>
      <p:sp>
        <p:nvSpPr>
          <p:cNvPr id="57" name="Google Shape;57;p34"/>
          <p:cNvSpPr txBox="1">
            <a:spLocks noGrp="1"/>
          </p:cNvSpPr>
          <p:nvPr>
            <p:ph type="subTitle" idx="1"/>
          </p:nvPr>
        </p:nvSpPr>
        <p:spPr>
          <a:xfrm>
            <a:off x="687150" y="1532875"/>
            <a:ext cx="4112100" cy="577800"/>
          </a:xfrm>
          <a:prstGeom prst="rect">
            <a:avLst/>
          </a:prstGeom>
          <a:noFill/>
          <a:ln>
            <a:noFill/>
          </a:ln>
        </p:spPr>
        <p:txBody>
          <a:bodyPr spcFirstLastPara="1" lIns="91425" tIns="91425" rIns="91425" bIns="91425" anchor="b">
            <a:noAutofit/>
          </a:bodyPr>
          <a:lstStyle>
            <a:lvl1pPr lvl="0" algn="l">
              <a:lnSpc>
                <a:spcPct val="100000"/>
              </a:lnSpc>
              <a:spcBef>
                <a:spcPts val="0"/>
              </a:spcBef>
              <a:spcAft>
                <a:spcPts val="0"/>
              </a:spcAft>
              <a:buSzPts val="1200"/>
              <a:buNone/>
              <a:defRPr sz="1600">
                <a:solidFill>
                  <a:schemeClr val="dk1"/>
                </a:solidFill>
              </a:defRPr>
            </a:lvl1pPr>
            <a:lvl2pPr lvl="1" algn="l">
              <a:lnSpc>
                <a:spcPct val="100000"/>
              </a:lnSpc>
              <a:spcBef>
                <a:spcPts val="1600"/>
              </a:spcBef>
              <a:spcAft>
                <a:spcPts val="0"/>
              </a:spcAft>
              <a:buSzPts val="1200"/>
              <a:buNone/>
              <a:defRPr sz="1600"/>
            </a:lvl2pPr>
            <a:lvl3pPr lvl="2" algn="l">
              <a:lnSpc>
                <a:spcPct val="100000"/>
              </a:lnSpc>
              <a:spcBef>
                <a:spcPts val="1600"/>
              </a:spcBef>
              <a:spcAft>
                <a:spcPts val="0"/>
              </a:spcAft>
              <a:buSzPts val="1200"/>
              <a:buNone/>
              <a:defRPr sz="1600"/>
            </a:lvl3pPr>
            <a:lvl4pPr lvl="3" algn="l">
              <a:lnSpc>
                <a:spcPct val="100000"/>
              </a:lnSpc>
              <a:spcBef>
                <a:spcPts val="1600"/>
              </a:spcBef>
              <a:spcAft>
                <a:spcPts val="0"/>
              </a:spcAft>
              <a:buSzPts val="1200"/>
              <a:buNone/>
              <a:defRPr sz="1600"/>
            </a:lvl4pPr>
            <a:lvl5pPr lvl="4" algn="l">
              <a:lnSpc>
                <a:spcPct val="100000"/>
              </a:lnSpc>
              <a:spcBef>
                <a:spcPts val="1600"/>
              </a:spcBef>
              <a:spcAft>
                <a:spcPts val="0"/>
              </a:spcAft>
              <a:buSzPts val="1200"/>
              <a:buNone/>
              <a:defRPr sz="1600"/>
            </a:lvl5pPr>
            <a:lvl6pPr lvl="5" algn="l">
              <a:lnSpc>
                <a:spcPct val="100000"/>
              </a:lnSpc>
              <a:spcBef>
                <a:spcPts val="1600"/>
              </a:spcBef>
              <a:spcAft>
                <a:spcPts val="0"/>
              </a:spcAft>
              <a:buSzPts val="1200"/>
              <a:buNone/>
              <a:defRPr sz="1600"/>
            </a:lvl6pPr>
            <a:lvl7pPr lvl="6" algn="l">
              <a:lnSpc>
                <a:spcPct val="100000"/>
              </a:lnSpc>
              <a:spcBef>
                <a:spcPts val="1600"/>
              </a:spcBef>
              <a:spcAft>
                <a:spcPts val="0"/>
              </a:spcAft>
              <a:buSzPts val="1200"/>
              <a:buNone/>
              <a:defRPr sz="1600"/>
            </a:lvl7pPr>
            <a:lvl8pPr lvl="7" algn="l">
              <a:lnSpc>
                <a:spcPct val="100000"/>
              </a:lnSpc>
              <a:spcBef>
                <a:spcPts val="1600"/>
              </a:spcBef>
              <a:spcAft>
                <a:spcPts val="0"/>
              </a:spcAft>
              <a:buSzPts val="1200"/>
              <a:buNone/>
              <a:defRPr sz="1600"/>
            </a:lvl8pPr>
            <a:lvl9pPr lvl="8" algn="l">
              <a:lnSpc>
                <a:spcPct val="100000"/>
              </a:lnSpc>
              <a:spcBef>
                <a:spcPts val="1600"/>
              </a:spcBef>
              <a:spcAft>
                <a:spcPts val="1600"/>
              </a:spcAft>
              <a:buSzPts val="1200"/>
              <a:buNone/>
              <a:defRPr sz="1600"/>
            </a:lvl9pPr>
          </a:lstStyle>
          <a:p>
            <a:endParaRPr/>
          </a:p>
        </p:txBody>
      </p:sp>
    </p:spTree>
    <p:extLst>
      <p:ext uri="{BB962C8B-B14F-4D97-AF65-F5344CB8AC3E}">
        <p14:creationId xmlns:p14="http://schemas.microsoft.com/office/powerpoint/2010/main" val="803626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algn="ct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algn="r" defTabSz="685800" fontAlgn="base">
              <a:spcBef>
                <a:spcPct val="0"/>
              </a:spcBef>
              <a:spcAft>
                <a:spcPct val="0"/>
              </a:spcAft>
              <a:buClrTx/>
              <a:defRPr/>
            </a:pPr>
            <a:fld id="{EE6FC971-CFFB-4A44-AA49-7B277709F1F4}" type="slidenum">
              <a:rPr lang="vi-VN" altLang="en-US" sz="1050" b="0" kern="1200" smtClean="0">
                <a:solidFill>
                  <a:schemeClr val="tx1"/>
                </a:solidFill>
                <a:latin typeface="Arial" panose="020B0604020202020204" pitchFamily="34" charset="0"/>
                <a:ea typeface="+mn-ea"/>
                <a:cs typeface="Arial" panose="020B0604020202020204" pitchFamily="34" charset="0"/>
              </a:rPr>
              <a:pPr algn="r" defTabSz="685800" fontAlgn="base">
                <a:spcBef>
                  <a:spcPct val="0"/>
                </a:spcBef>
                <a:spcAft>
                  <a:spcPct val="0"/>
                </a:spcAft>
                <a:buClrTx/>
                <a:defRPr/>
              </a:pPr>
              <a:t>‹#›</a:t>
            </a:fld>
            <a:endParaRPr lang="vi-VN" altLang="en-US" sz="1050" b="0" kern="1200">
              <a:solidFill>
                <a:schemeClr val="tx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4936103"/>
      </p:ext>
    </p:extLst>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algn="ct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algn="r" defTabSz="685800" fontAlgn="base">
              <a:spcBef>
                <a:spcPct val="0"/>
              </a:spcBef>
              <a:spcAft>
                <a:spcPct val="0"/>
              </a:spcAft>
              <a:buClrTx/>
              <a:defRPr/>
            </a:pPr>
            <a:fld id="{EE6FC971-CFFB-4A44-AA49-7B277709F1F4}" type="slidenum">
              <a:rPr lang="vi-VN" altLang="en-US" sz="1050" b="0" kern="1200" smtClean="0">
                <a:solidFill>
                  <a:schemeClr val="tx1"/>
                </a:solidFill>
                <a:latin typeface="Arial" panose="020B0604020202020204" pitchFamily="34" charset="0"/>
                <a:ea typeface="+mn-ea"/>
                <a:cs typeface="Arial" panose="020B0604020202020204" pitchFamily="34" charset="0"/>
              </a:rPr>
              <a:pPr algn="r" defTabSz="685800" fontAlgn="base">
                <a:spcBef>
                  <a:spcPct val="0"/>
                </a:spcBef>
                <a:spcAft>
                  <a:spcPct val="0"/>
                </a:spcAft>
                <a:buClrTx/>
                <a:defRPr/>
              </a:pPr>
              <a:t>‹#›</a:t>
            </a:fld>
            <a:endParaRPr lang="vi-VN" altLang="en-US" sz="1050" b="0" kern="1200">
              <a:solidFill>
                <a:schemeClr val="tx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06124255"/>
      </p:ext>
    </p:extLst>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NUMBERS + TEXT ">
  <p:cSld name="NUMBERS + TEXT ">
    <p:bg>
      <p:bgPr>
        <a:blipFill dpi="0" rotWithShape="0">
          <a:blip r:embed="rId2"/>
          <a:srcRect/>
          <a:stretch>
            <a:fillRect/>
          </a:stretch>
        </a:blipFill>
        <a:effectLst/>
      </p:bgPr>
    </p:bg>
    <p:spTree>
      <p:nvGrpSpPr>
        <p:cNvPr id="1" name="Shape 45"/>
        <p:cNvGrpSpPr/>
        <p:nvPr/>
      </p:nvGrpSpPr>
      <p:grpSpPr>
        <a:xfrm>
          <a:off x="0" y="0"/>
          <a:ext cx="0" cy="0"/>
          <a:chOff x="0" y="0"/>
          <a:chExt cx="0" cy="0"/>
        </a:xfrm>
      </p:grpSpPr>
      <p:sp>
        <p:nvSpPr>
          <p:cNvPr id="46" name="Google Shape;46;p32"/>
          <p:cNvSpPr txBox="1">
            <a:spLocks noGrp="1"/>
          </p:cNvSpPr>
          <p:nvPr>
            <p:ph type="subTitle" idx="1"/>
          </p:nvPr>
        </p:nvSpPr>
        <p:spPr>
          <a:xfrm>
            <a:off x="-177087" y="1019668"/>
            <a:ext cx="4365900" cy="2949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200">
                <a:solidFill>
                  <a:schemeClr val="dk1"/>
                </a:solidFill>
              </a:defRPr>
            </a:lvl1pPr>
            <a:lvl2pPr lvl="1" algn="ctr">
              <a:lnSpc>
                <a:spcPct val="100000"/>
              </a:lnSpc>
              <a:spcBef>
                <a:spcPts val="0"/>
              </a:spcBef>
              <a:spcAft>
                <a:spcPts val="0"/>
              </a:spcAft>
              <a:buSzPts val="1200"/>
              <a:buNone/>
              <a:defRPr sz="1200"/>
            </a:lvl2pPr>
            <a:lvl3pPr lvl="2" algn="ctr">
              <a:lnSpc>
                <a:spcPct val="100000"/>
              </a:lnSpc>
              <a:spcBef>
                <a:spcPts val="0"/>
              </a:spcBef>
              <a:spcAft>
                <a:spcPts val="0"/>
              </a:spcAft>
              <a:buSzPts val="1200"/>
              <a:buNone/>
              <a:defRPr sz="1200"/>
            </a:lvl3pPr>
            <a:lvl4pPr lvl="3" algn="ctr">
              <a:lnSpc>
                <a:spcPct val="100000"/>
              </a:lnSpc>
              <a:spcBef>
                <a:spcPts val="0"/>
              </a:spcBef>
              <a:spcAft>
                <a:spcPts val="0"/>
              </a:spcAft>
              <a:buSzPts val="1200"/>
              <a:buNone/>
              <a:defRPr sz="1200"/>
            </a:lvl4pPr>
            <a:lvl5pPr lvl="4" algn="ctr">
              <a:lnSpc>
                <a:spcPct val="100000"/>
              </a:lnSpc>
              <a:spcBef>
                <a:spcPts val="0"/>
              </a:spcBef>
              <a:spcAft>
                <a:spcPts val="0"/>
              </a:spcAft>
              <a:buSzPts val="1200"/>
              <a:buNone/>
              <a:defRPr sz="1200"/>
            </a:lvl5pPr>
            <a:lvl6pPr lvl="5" algn="ctr">
              <a:lnSpc>
                <a:spcPct val="100000"/>
              </a:lnSpc>
              <a:spcBef>
                <a:spcPts val="0"/>
              </a:spcBef>
              <a:spcAft>
                <a:spcPts val="0"/>
              </a:spcAft>
              <a:buSzPts val="1200"/>
              <a:buNone/>
              <a:defRPr sz="1200"/>
            </a:lvl6pPr>
            <a:lvl7pPr lvl="6" algn="ctr">
              <a:lnSpc>
                <a:spcPct val="100000"/>
              </a:lnSpc>
              <a:spcBef>
                <a:spcPts val="0"/>
              </a:spcBef>
              <a:spcAft>
                <a:spcPts val="0"/>
              </a:spcAft>
              <a:buSzPts val="1200"/>
              <a:buNone/>
              <a:defRPr sz="1200"/>
            </a:lvl7pPr>
            <a:lvl8pPr lvl="7" algn="ctr">
              <a:lnSpc>
                <a:spcPct val="100000"/>
              </a:lnSpc>
              <a:spcBef>
                <a:spcPts val="0"/>
              </a:spcBef>
              <a:spcAft>
                <a:spcPts val="0"/>
              </a:spcAft>
              <a:buSzPts val="1200"/>
              <a:buNone/>
              <a:defRPr sz="1200"/>
            </a:lvl8pPr>
            <a:lvl9pPr lvl="8" algn="ctr">
              <a:lnSpc>
                <a:spcPct val="100000"/>
              </a:lnSpc>
              <a:spcBef>
                <a:spcPts val="0"/>
              </a:spcBef>
              <a:spcAft>
                <a:spcPts val="0"/>
              </a:spcAft>
              <a:buSzPts val="1200"/>
              <a:buNone/>
              <a:defRPr sz="1200"/>
            </a:lvl9pPr>
          </a:lstStyle>
          <a:p>
            <a:endParaRPr/>
          </a:p>
        </p:txBody>
      </p:sp>
      <p:sp>
        <p:nvSpPr>
          <p:cNvPr id="47" name="Google Shape;47;p32"/>
          <p:cNvSpPr txBox="1">
            <a:spLocks noGrp="1"/>
          </p:cNvSpPr>
          <p:nvPr>
            <p:ph type="subTitle" idx="2"/>
          </p:nvPr>
        </p:nvSpPr>
        <p:spPr>
          <a:xfrm>
            <a:off x="2811450" y="2023993"/>
            <a:ext cx="2290500" cy="2949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200">
                <a:solidFill>
                  <a:schemeClr val="dk1"/>
                </a:solidFill>
              </a:defRPr>
            </a:lvl1pPr>
            <a:lvl2pPr lvl="1" algn="ctr">
              <a:lnSpc>
                <a:spcPct val="100000"/>
              </a:lnSpc>
              <a:spcBef>
                <a:spcPts val="0"/>
              </a:spcBef>
              <a:spcAft>
                <a:spcPts val="0"/>
              </a:spcAft>
              <a:buSzPts val="1200"/>
              <a:buNone/>
              <a:defRPr sz="1200"/>
            </a:lvl2pPr>
            <a:lvl3pPr lvl="2" algn="ctr">
              <a:lnSpc>
                <a:spcPct val="100000"/>
              </a:lnSpc>
              <a:spcBef>
                <a:spcPts val="0"/>
              </a:spcBef>
              <a:spcAft>
                <a:spcPts val="0"/>
              </a:spcAft>
              <a:buSzPts val="1200"/>
              <a:buNone/>
              <a:defRPr sz="1200"/>
            </a:lvl3pPr>
            <a:lvl4pPr lvl="3" algn="ctr">
              <a:lnSpc>
                <a:spcPct val="100000"/>
              </a:lnSpc>
              <a:spcBef>
                <a:spcPts val="0"/>
              </a:spcBef>
              <a:spcAft>
                <a:spcPts val="0"/>
              </a:spcAft>
              <a:buSzPts val="1200"/>
              <a:buNone/>
              <a:defRPr sz="1200"/>
            </a:lvl4pPr>
            <a:lvl5pPr lvl="4" algn="ctr">
              <a:lnSpc>
                <a:spcPct val="100000"/>
              </a:lnSpc>
              <a:spcBef>
                <a:spcPts val="0"/>
              </a:spcBef>
              <a:spcAft>
                <a:spcPts val="0"/>
              </a:spcAft>
              <a:buSzPts val="1200"/>
              <a:buNone/>
              <a:defRPr sz="1200"/>
            </a:lvl5pPr>
            <a:lvl6pPr lvl="5" algn="ctr">
              <a:lnSpc>
                <a:spcPct val="100000"/>
              </a:lnSpc>
              <a:spcBef>
                <a:spcPts val="0"/>
              </a:spcBef>
              <a:spcAft>
                <a:spcPts val="0"/>
              </a:spcAft>
              <a:buSzPts val="1200"/>
              <a:buNone/>
              <a:defRPr sz="1200"/>
            </a:lvl6pPr>
            <a:lvl7pPr lvl="6" algn="ctr">
              <a:lnSpc>
                <a:spcPct val="100000"/>
              </a:lnSpc>
              <a:spcBef>
                <a:spcPts val="0"/>
              </a:spcBef>
              <a:spcAft>
                <a:spcPts val="0"/>
              </a:spcAft>
              <a:buSzPts val="1200"/>
              <a:buNone/>
              <a:defRPr sz="1200"/>
            </a:lvl7pPr>
            <a:lvl8pPr lvl="7" algn="ctr">
              <a:lnSpc>
                <a:spcPct val="100000"/>
              </a:lnSpc>
              <a:spcBef>
                <a:spcPts val="0"/>
              </a:spcBef>
              <a:spcAft>
                <a:spcPts val="0"/>
              </a:spcAft>
              <a:buSzPts val="1200"/>
              <a:buNone/>
              <a:defRPr sz="1200"/>
            </a:lvl8pPr>
            <a:lvl9pPr lvl="8" algn="ctr">
              <a:lnSpc>
                <a:spcPct val="100000"/>
              </a:lnSpc>
              <a:spcBef>
                <a:spcPts val="0"/>
              </a:spcBef>
              <a:spcAft>
                <a:spcPts val="0"/>
              </a:spcAft>
              <a:buSzPts val="1200"/>
              <a:buNone/>
              <a:defRPr sz="1200"/>
            </a:lvl9pPr>
          </a:lstStyle>
          <a:p>
            <a:endParaRPr/>
          </a:p>
        </p:txBody>
      </p:sp>
      <p:sp>
        <p:nvSpPr>
          <p:cNvPr id="48" name="Google Shape;48;p32"/>
          <p:cNvSpPr txBox="1">
            <a:spLocks noGrp="1"/>
          </p:cNvSpPr>
          <p:nvPr>
            <p:ph type="subTitle" idx="3"/>
          </p:nvPr>
        </p:nvSpPr>
        <p:spPr>
          <a:xfrm>
            <a:off x="3724588" y="3198960"/>
            <a:ext cx="4365900" cy="2949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200">
                <a:solidFill>
                  <a:schemeClr val="dk1"/>
                </a:solidFill>
              </a:defRPr>
            </a:lvl1pPr>
            <a:lvl2pPr lvl="1" algn="ctr">
              <a:lnSpc>
                <a:spcPct val="100000"/>
              </a:lnSpc>
              <a:spcBef>
                <a:spcPts val="0"/>
              </a:spcBef>
              <a:spcAft>
                <a:spcPts val="0"/>
              </a:spcAft>
              <a:buSzPts val="1200"/>
              <a:buNone/>
              <a:defRPr sz="1200"/>
            </a:lvl2pPr>
            <a:lvl3pPr lvl="2" algn="ctr">
              <a:lnSpc>
                <a:spcPct val="100000"/>
              </a:lnSpc>
              <a:spcBef>
                <a:spcPts val="0"/>
              </a:spcBef>
              <a:spcAft>
                <a:spcPts val="0"/>
              </a:spcAft>
              <a:buSzPts val="1200"/>
              <a:buNone/>
              <a:defRPr sz="1200"/>
            </a:lvl3pPr>
            <a:lvl4pPr lvl="3" algn="ctr">
              <a:lnSpc>
                <a:spcPct val="100000"/>
              </a:lnSpc>
              <a:spcBef>
                <a:spcPts val="0"/>
              </a:spcBef>
              <a:spcAft>
                <a:spcPts val="0"/>
              </a:spcAft>
              <a:buSzPts val="1200"/>
              <a:buNone/>
              <a:defRPr sz="1200"/>
            </a:lvl4pPr>
            <a:lvl5pPr lvl="4" algn="ctr">
              <a:lnSpc>
                <a:spcPct val="100000"/>
              </a:lnSpc>
              <a:spcBef>
                <a:spcPts val="0"/>
              </a:spcBef>
              <a:spcAft>
                <a:spcPts val="0"/>
              </a:spcAft>
              <a:buSzPts val="1200"/>
              <a:buNone/>
              <a:defRPr sz="1200"/>
            </a:lvl5pPr>
            <a:lvl6pPr lvl="5" algn="ctr">
              <a:lnSpc>
                <a:spcPct val="100000"/>
              </a:lnSpc>
              <a:spcBef>
                <a:spcPts val="0"/>
              </a:spcBef>
              <a:spcAft>
                <a:spcPts val="0"/>
              </a:spcAft>
              <a:buSzPts val="1200"/>
              <a:buNone/>
              <a:defRPr sz="1200"/>
            </a:lvl6pPr>
            <a:lvl7pPr lvl="6" algn="ctr">
              <a:lnSpc>
                <a:spcPct val="100000"/>
              </a:lnSpc>
              <a:spcBef>
                <a:spcPts val="0"/>
              </a:spcBef>
              <a:spcAft>
                <a:spcPts val="0"/>
              </a:spcAft>
              <a:buSzPts val="1200"/>
              <a:buNone/>
              <a:defRPr sz="1200"/>
            </a:lvl7pPr>
            <a:lvl8pPr lvl="7" algn="ctr">
              <a:lnSpc>
                <a:spcPct val="100000"/>
              </a:lnSpc>
              <a:spcBef>
                <a:spcPts val="0"/>
              </a:spcBef>
              <a:spcAft>
                <a:spcPts val="0"/>
              </a:spcAft>
              <a:buSzPts val="1200"/>
              <a:buNone/>
              <a:defRPr sz="1200"/>
            </a:lvl8pPr>
            <a:lvl9pPr lvl="8" algn="ctr">
              <a:lnSpc>
                <a:spcPct val="100000"/>
              </a:lnSpc>
              <a:spcBef>
                <a:spcPts val="0"/>
              </a:spcBef>
              <a:spcAft>
                <a:spcPts val="0"/>
              </a:spcAft>
              <a:buSzPts val="1200"/>
              <a:buNone/>
              <a:defRPr sz="1200"/>
            </a:lvl9pPr>
          </a:lstStyle>
          <a:p>
            <a:endParaRPr/>
          </a:p>
        </p:txBody>
      </p:sp>
      <p:sp>
        <p:nvSpPr>
          <p:cNvPr id="49" name="Google Shape;49;p32"/>
          <p:cNvSpPr txBox="1">
            <a:spLocks noGrp="1"/>
          </p:cNvSpPr>
          <p:nvPr>
            <p:ph type="title"/>
          </p:nvPr>
        </p:nvSpPr>
        <p:spPr>
          <a:xfrm>
            <a:off x="2474350" y="1189350"/>
            <a:ext cx="3265200" cy="9645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3600">
                <a:solidFill>
                  <a:schemeClr val="accent1"/>
                </a:solidFill>
              </a:defRPr>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50" name="Google Shape;50;p32"/>
          <p:cNvSpPr txBox="1">
            <a:spLocks noGrp="1"/>
          </p:cNvSpPr>
          <p:nvPr>
            <p:ph type="title" idx="4"/>
          </p:nvPr>
        </p:nvSpPr>
        <p:spPr>
          <a:xfrm>
            <a:off x="4274925" y="2327125"/>
            <a:ext cx="3265200" cy="9645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3600">
                <a:solidFill>
                  <a:schemeClr val="accent1"/>
                </a:solidFill>
              </a:defRPr>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51" name="Google Shape;51;p32"/>
          <p:cNvSpPr txBox="1">
            <a:spLocks noGrp="1"/>
          </p:cNvSpPr>
          <p:nvPr>
            <p:ph type="title" idx="5"/>
          </p:nvPr>
        </p:nvSpPr>
        <p:spPr>
          <a:xfrm>
            <a:off x="601850" y="180600"/>
            <a:ext cx="3265200" cy="9645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3600">
                <a:solidFill>
                  <a:schemeClr val="accent1"/>
                </a:solidFill>
              </a:defRPr>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Tree>
    <p:extLst>
      <p:ext uri="{BB962C8B-B14F-4D97-AF65-F5344CB8AC3E}">
        <p14:creationId xmlns:p14="http://schemas.microsoft.com/office/powerpoint/2010/main" val="558158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3BD8F52-01E5-4699-A480-74C9063D3538}" type="slidenum">
              <a:rPr lang="en-US" altLang="vi-VN"/>
              <a:pPr>
                <a:defRPr/>
              </a:pPr>
              <a:t>‹#›</a:t>
            </a:fld>
            <a:endParaRPr lang="en-US" altLang="vi-VN"/>
          </a:p>
        </p:txBody>
      </p:sp>
    </p:spTree>
    <p:extLst>
      <p:ext uri="{BB962C8B-B14F-4D97-AF65-F5344CB8AC3E}">
        <p14:creationId xmlns:p14="http://schemas.microsoft.com/office/powerpoint/2010/main" val="17568970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511"/>
        <p:cNvGrpSpPr/>
        <p:nvPr/>
      </p:nvGrpSpPr>
      <p:grpSpPr>
        <a:xfrm>
          <a:off x="0" y="0"/>
          <a:ext cx="0" cy="0"/>
          <a:chOff x="0" y="0"/>
          <a:chExt cx="0" cy="0"/>
        </a:xfrm>
      </p:grpSpPr>
      <p:grpSp>
        <p:nvGrpSpPr>
          <p:cNvPr id="5" name="Google Shape;515;p3"/>
          <p:cNvGrpSpPr>
            <a:grpSpLocks/>
          </p:cNvGrpSpPr>
          <p:nvPr/>
        </p:nvGrpSpPr>
        <p:grpSpPr bwMode="auto">
          <a:xfrm>
            <a:off x="-17860" y="372667"/>
            <a:ext cx="8562976" cy="4296965"/>
            <a:chOff x="-20797" y="547977"/>
            <a:chExt cx="10011977" cy="6318048"/>
          </a:xfrm>
        </p:grpSpPr>
        <p:sp>
          <p:nvSpPr>
            <p:cNvPr id="6" name="Google Shape;516;p3"/>
            <p:cNvSpPr>
              <a:spLocks/>
            </p:cNvSpPr>
            <p:nvPr/>
          </p:nvSpPr>
          <p:spPr bwMode="auto">
            <a:xfrm>
              <a:off x="-20797" y="1350825"/>
              <a:ext cx="2262118" cy="976463"/>
            </a:xfrm>
            <a:custGeom>
              <a:avLst/>
              <a:gdLst>
                <a:gd name="T0" fmla="*/ 2147483646 w 29249"/>
                <a:gd name="T1" fmla="*/ 0 h 12738"/>
                <a:gd name="T2" fmla="*/ 2147483646 w 29249"/>
                <a:gd name="T3" fmla="*/ 2147483646 h 12738"/>
                <a:gd name="T4" fmla="*/ 2147483646 w 29249"/>
                <a:gd name="T5" fmla="*/ 2147483646 h 12738"/>
                <a:gd name="T6" fmla="*/ 2147483646 w 29249"/>
                <a:gd name="T7" fmla="*/ 2147483646 h 12738"/>
                <a:gd name="T8" fmla="*/ 2147483646 w 29249"/>
                <a:gd name="T9" fmla="*/ 2147483646 h 12738"/>
                <a:gd name="T10" fmla="*/ 2147483646 w 29249"/>
                <a:gd name="T11" fmla="*/ 2147483646 h 12738"/>
                <a:gd name="T12" fmla="*/ 2147483646 w 29249"/>
                <a:gd name="T13" fmla="*/ 2147483646 h 12738"/>
                <a:gd name="T14" fmla="*/ 2147483646 w 29249"/>
                <a:gd name="T15" fmla="*/ 2147483646 h 12738"/>
                <a:gd name="T16" fmla="*/ 2147483646 w 29249"/>
                <a:gd name="T17" fmla="*/ 2147483646 h 12738"/>
                <a:gd name="T18" fmla="*/ 2147483646 w 29249"/>
                <a:gd name="T19" fmla="*/ 2147483646 h 12738"/>
                <a:gd name="T20" fmla="*/ 0 w 29249"/>
                <a:gd name="T21" fmla="*/ 2147483646 h 12738"/>
                <a:gd name="T22" fmla="*/ 2147483646 w 29249"/>
                <a:gd name="T23" fmla="*/ 2147483646 h 12738"/>
                <a:gd name="T24" fmla="*/ 2147483646 w 29249"/>
                <a:gd name="T25" fmla="*/ 2147483646 h 12738"/>
                <a:gd name="T26" fmla="*/ 2147483646 w 29249"/>
                <a:gd name="T27" fmla="*/ 2147483646 h 12738"/>
                <a:gd name="T28" fmla="*/ 2147483646 w 29249"/>
                <a:gd name="T29" fmla="*/ 2147483646 h 12738"/>
                <a:gd name="T30" fmla="*/ 2147483646 w 29249"/>
                <a:gd name="T31" fmla="*/ 2147483646 h 12738"/>
                <a:gd name="T32" fmla="*/ 2147483646 w 29249"/>
                <a:gd name="T33" fmla="*/ 2147483646 h 12738"/>
                <a:gd name="T34" fmla="*/ 2147483646 w 29249"/>
                <a:gd name="T35" fmla="*/ 2147483646 h 12738"/>
                <a:gd name="T36" fmla="*/ 2147483646 w 29249"/>
                <a:gd name="T37" fmla="*/ 2147483646 h 12738"/>
                <a:gd name="T38" fmla="*/ 2147483646 w 29249"/>
                <a:gd name="T39" fmla="*/ 2147483646 h 12738"/>
                <a:gd name="T40" fmla="*/ 2147483646 w 29249"/>
                <a:gd name="T41" fmla="*/ 2147483646 h 12738"/>
                <a:gd name="T42" fmla="*/ 2147483646 w 29249"/>
                <a:gd name="T43" fmla="*/ 2147483646 h 12738"/>
                <a:gd name="T44" fmla="*/ 2147483646 w 29249"/>
                <a:gd name="T45" fmla="*/ 2147483646 h 12738"/>
                <a:gd name="T46" fmla="*/ 2147483646 w 29249"/>
                <a:gd name="T47" fmla="*/ 2147483646 h 12738"/>
                <a:gd name="T48" fmla="*/ 2147483646 w 29249"/>
                <a:gd name="T49" fmla="*/ 2147483646 h 12738"/>
                <a:gd name="T50" fmla="*/ 2147483646 w 29249"/>
                <a:gd name="T51" fmla="*/ 2147483646 h 12738"/>
                <a:gd name="T52" fmla="*/ 2147483646 w 29249"/>
                <a:gd name="T53" fmla="*/ 0 h 1273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9249" h="12738" extrusionOk="0">
                  <a:moveTo>
                    <a:pt x="10913" y="0"/>
                  </a:moveTo>
                  <a:cubicBezTo>
                    <a:pt x="10819" y="0"/>
                    <a:pt x="10723" y="3"/>
                    <a:pt x="10626" y="7"/>
                  </a:cubicBezTo>
                  <a:cubicBezTo>
                    <a:pt x="9890" y="7"/>
                    <a:pt x="9153" y="217"/>
                    <a:pt x="8417" y="638"/>
                  </a:cubicBezTo>
                  <a:cubicBezTo>
                    <a:pt x="7680" y="901"/>
                    <a:pt x="7102" y="1322"/>
                    <a:pt x="6576" y="1953"/>
                  </a:cubicBezTo>
                  <a:cubicBezTo>
                    <a:pt x="5997" y="2532"/>
                    <a:pt x="5576" y="3269"/>
                    <a:pt x="5366" y="4058"/>
                  </a:cubicBezTo>
                  <a:cubicBezTo>
                    <a:pt x="5050" y="4847"/>
                    <a:pt x="4945" y="5636"/>
                    <a:pt x="4945" y="6477"/>
                  </a:cubicBezTo>
                  <a:cubicBezTo>
                    <a:pt x="4998" y="7003"/>
                    <a:pt x="5103" y="7530"/>
                    <a:pt x="5208" y="8056"/>
                  </a:cubicBezTo>
                  <a:lnTo>
                    <a:pt x="5208" y="8108"/>
                  </a:lnTo>
                  <a:cubicBezTo>
                    <a:pt x="4261" y="8161"/>
                    <a:pt x="3262" y="8529"/>
                    <a:pt x="2473" y="9055"/>
                  </a:cubicBezTo>
                  <a:cubicBezTo>
                    <a:pt x="1631" y="9634"/>
                    <a:pt x="1000" y="10370"/>
                    <a:pt x="526" y="11264"/>
                  </a:cubicBezTo>
                  <a:cubicBezTo>
                    <a:pt x="263" y="11738"/>
                    <a:pt x="105" y="12211"/>
                    <a:pt x="0" y="12737"/>
                  </a:cubicBezTo>
                  <a:lnTo>
                    <a:pt x="29248" y="12737"/>
                  </a:lnTo>
                  <a:lnTo>
                    <a:pt x="29248" y="12580"/>
                  </a:lnTo>
                  <a:cubicBezTo>
                    <a:pt x="29038" y="12317"/>
                    <a:pt x="28880" y="12106"/>
                    <a:pt x="28670" y="11948"/>
                  </a:cubicBezTo>
                  <a:cubicBezTo>
                    <a:pt x="28302" y="11580"/>
                    <a:pt x="27828" y="11264"/>
                    <a:pt x="27407" y="11001"/>
                  </a:cubicBezTo>
                  <a:cubicBezTo>
                    <a:pt x="26492" y="10520"/>
                    <a:pt x="25620" y="10258"/>
                    <a:pt x="24631" y="10258"/>
                  </a:cubicBezTo>
                  <a:cubicBezTo>
                    <a:pt x="24540" y="10258"/>
                    <a:pt x="24449" y="10261"/>
                    <a:pt x="24356" y="10265"/>
                  </a:cubicBezTo>
                  <a:cubicBezTo>
                    <a:pt x="23567" y="10265"/>
                    <a:pt x="22831" y="10475"/>
                    <a:pt x="22147" y="10896"/>
                  </a:cubicBezTo>
                  <a:cubicBezTo>
                    <a:pt x="22042" y="10949"/>
                    <a:pt x="21884" y="10949"/>
                    <a:pt x="21831" y="11001"/>
                  </a:cubicBezTo>
                  <a:cubicBezTo>
                    <a:pt x="21515" y="10212"/>
                    <a:pt x="21042" y="9581"/>
                    <a:pt x="20463" y="8950"/>
                  </a:cubicBezTo>
                  <a:cubicBezTo>
                    <a:pt x="20043" y="8634"/>
                    <a:pt x="19569" y="8319"/>
                    <a:pt x="19201" y="8056"/>
                  </a:cubicBezTo>
                  <a:cubicBezTo>
                    <a:pt x="18412" y="7582"/>
                    <a:pt x="17623" y="7372"/>
                    <a:pt x="16781" y="7319"/>
                  </a:cubicBezTo>
                  <a:cubicBezTo>
                    <a:pt x="16834" y="6846"/>
                    <a:pt x="16886" y="6425"/>
                    <a:pt x="16834" y="5951"/>
                  </a:cubicBezTo>
                  <a:cubicBezTo>
                    <a:pt x="16781" y="5425"/>
                    <a:pt x="16623" y="4899"/>
                    <a:pt x="16571" y="4373"/>
                  </a:cubicBezTo>
                  <a:cubicBezTo>
                    <a:pt x="16255" y="3321"/>
                    <a:pt x="15729" y="2479"/>
                    <a:pt x="14992" y="1690"/>
                  </a:cubicBezTo>
                  <a:cubicBezTo>
                    <a:pt x="14572" y="1322"/>
                    <a:pt x="14151" y="1007"/>
                    <a:pt x="13730" y="743"/>
                  </a:cubicBezTo>
                  <a:cubicBezTo>
                    <a:pt x="12814" y="262"/>
                    <a:pt x="11943" y="0"/>
                    <a:pt x="10913" y="0"/>
                  </a:cubicBezTo>
                  <a:close/>
                </a:path>
              </a:pathLst>
            </a:custGeom>
            <a:solidFill>
              <a:srgbClr val="7BB8EF">
                <a:alpha val="3411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7" name="Google Shape;517;p3"/>
            <p:cNvSpPr>
              <a:spLocks/>
            </p:cNvSpPr>
            <p:nvPr/>
          </p:nvSpPr>
          <p:spPr bwMode="auto">
            <a:xfrm>
              <a:off x="9613019" y="1227363"/>
              <a:ext cx="378161" cy="192025"/>
            </a:xfrm>
            <a:custGeom>
              <a:avLst/>
              <a:gdLst>
                <a:gd name="T0" fmla="*/ 2147483646 w 14993"/>
                <a:gd name="T1" fmla="*/ 0 h 7681"/>
                <a:gd name="T2" fmla="*/ 2147483646 w 14993"/>
                <a:gd name="T3" fmla="*/ 2147483646 h 7681"/>
                <a:gd name="T4" fmla="*/ 2147483646 w 14993"/>
                <a:gd name="T5" fmla="*/ 2147483646 h 7681"/>
                <a:gd name="T6" fmla="*/ 2147483646 w 14993"/>
                <a:gd name="T7" fmla="*/ 2147483646 h 7681"/>
                <a:gd name="T8" fmla="*/ 2147483646 w 14993"/>
                <a:gd name="T9" fmla="*/ 2147483646 h 7681"/>
                <a:gd name="T10" fmla="*/ 2147483646 w 14993"/>
                <a:gd name="T11" fmla="*/ 2147483646 h 7681"/>
                <a:gd name="T12" fmla="*/ 2147483646 w 14993"/>
                <a:gd name="T13" fmla="*/ 2147483646 h 7681"/>
                <a:gd name="T14" fmla="*/ 2147483646 w 14993"/>
                <a:gd name="T15" fmla="*/ 2147483646 h 7681"/>
                <a:gd name="T16" fmla="*/ 2147483646 w 14993"/>
                <a:gd name="T17" fmla="*/ 2147483646 h 7681"/>
                <a:gd name="T18" fmla="*/ 0 w 14993"/>
                <a:gd name="T19" fmla="*/ 2147483646 h 7681"/>
                <a:gd name="T20" fmla="*/ 2147483646 w 14993"/>
                <a:gd name="T21" fmla="*/ 2147483646 h 7681"/>
                <a:gd name="T22" fmla="*/ 2147483646 w 14993"/>
                <a:gd name="T23" fmla="*/ 2147483646 h 7681"/>
                <a:gd name="T24" fmla="*/ 2147483646 w 14993"/>
                <a:gd name="T25" fmla="*/ 2147483646 h 7681"/>
                <a:gd name="T26" fmla="*/ 2147483646 w 14993"/>
                <a:gd name="T27" fmla="*/ 2147483646 h 7681"/>
                <a:gd name="T28" fmla="*/ 2147483646 w 14993"/>
                <a:gd name="T29" fmla="*/ 2147483646 h 7681"/>
                <a:gd name="T30" fmla="*/ 2147483646 w 14993"/>
                <a:gd name="T31" fmla="*/ 2147483646 h 7681"/>
                <a:gd name="T32" fmla="*/ 2147483646 w 14993"/>
                <a:gd name="T33" fmla="*/ 2147483646 h 7681"/>
                <a:gd name="T34" fmla="*/ 2147483646 w 14993"/>
                <a:gd name="T35" fmla="*/ 2147483646 h 7681"/>
                <a:gd name="T36" fmla="*/ 2147483646 w 14993"/>
                <a:gd name="T37" fmla="*/ 2147483646 h 7681"/>
                <a:gd name="T38" fmla="*/ 2147483646 w 14993"/>
                <a:gd name="T39" fmla="*/ 0 h 768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4993" h="7681" extrusionOk="0">
                  <a:moveTo>
                    <a:pt x="6313" y="0"/>
                  </a:moveTo>
                  <a:cubicBezTo>
                    <a:pt x="5734" y="0"/>
                    <a:pt x="5208" y="105"/>
                    <a:pt x="4682" y="421"/>
                  </a:cubicBezTo>
                  <a:cubicBezTo>
                    <a:pt x="4156" y="631"/>
                    <a:pt x="3682" y="947"/>
                    <a:pt x="3314" y="1368"/>
                  </a:cubicBezTo>
                  <a:cubicBezTo>
                    <a:pt x="2841" y="1736"/>
                    <a:pt x="2578" y="2262"/>
                    <a:pt x="2420" y="2893"/>
                  </a:cubicBezTo>
                  <a:cubicBezTo>
                    <a:pt x="2157" y="3419"/>
                    <a:pt x="2052" y="3998"/>
                    <a:pt x="2104" y="4577"/>
                  </a:cubicBezTo>
                  <a:cubicBezTo>
                    <a:pt x="2104" y="4734"/>
                    <a:pt x="2157" y="4892"/>
                    <a:pt x="2157" y="5050"/>
                  </a:cubicBezTo>
                  <a:cubicBezTo>
                    <a:pt x="2104" y="5103"/>
                    <a:pt x="2052" y="5103"/>
                    <a:pt x="1894" y="5155"/>
                  </a:cubicBezTo>
                  <a:cubicBezTo>
                    <a:pt x="1526" y="5313"/>
                    <a:pt x="1105" y="5576"/>
                    <a:pt x="842" y="5892"/>
                  </a:cubicBezTo>
                  <a:cubicBezTo>
                    <a:pt x="526" y="6207"/>
                    <a:pt x="316" y="6628"/>
                    <a:pt x="211" y="6996"/>
                  </a:cubicBezTo>
                  <a:cubicBezTo>
                    <a:pt x="53" y="7207"/>
                    <a:pt x="0" y="7470"/>
                    <a:pt x="0" y="7680"/>
                  </a:cubicBezTo>
                  <a:lnTo>
                    <a:pt x="14993" y="7680"/>
                  </a:lnTo>
                  <a:lnTo>
                    <a:pt x="14993" y="7628"/>
                  </a:lnTo>
                  <a:cubicBezTo>
                    <a:pt x="14993" y="7417"/>
                    <a:pt x="14940" y="7259"/>
                    <a:pt x="14940" y="7102"/>
                  </a:cubicBezTo>
                  <a:cubicBezTo>
                    <a:pt x="14677" y="6365"/>
                    <a:pt x="14309" y="5681"/>
                    <a:pt x="13783" y="5155"/>
                  </a:cubicBezTo>
                  <a:cubicBezTo>
                    <a:pt x="13414" y="4997"/>
                    <a:pt x="13099" y="4734"/>
                    <a:pt x="12836" y="4524"/>
                  </a:cubicBezTo>
                  <a:cubicBezTo>
                    <a:pt x="12257" y="4208"/>
                    <a:pt x="11573" y="3998"/>
                    <a:pt x="10942" y="3998"/>
                  </a:cubicBezTo>
                  <a:cubicBezTo>
                    <a:pt x="10889" y="3682"/>
                    <a:pt x="10784" y="3314"/>
                    <a:pt x="10732" y="3051"/>
                  </a:cubicBezTo>
                  <a:cubicBezTo>
                    <a:pt x="10468" y="2367"/>
                    <a:pt x="10100" y="1683"/>
                    <a:pt x="9522" y="1157"/>
                  </a:cubicBezTo>
                  <a:cubicBezTo>
                    <a:pt x="9206" y="947"/>
                    <a:pt x="8943" y="684"/>
                    <a:pt x="8627" y="473"/>
                  </a:cubicBezTo>
                  <a:cubicBezTo>
                    <a:pt x="7891" y="105"/>
                    <a:pt x="7154" y="0"/>
                    <a:pt x="6313" y="0"/>
                  </a:cubicBezTo>
                  <a:close/>
                </a:path>
              </a:pathLst>
            </a:custGeom>
            <a:solidFill>
              <a:srgbClr val="7BB8EF">
                <a:alpha val="3411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8" name="Google Shape;518;p3"/>
            <p:cNvSpPr>
              <a:spLocks/>
            </p:cNvSpPr>
            <p:nvPr/>
          </p:nvSpPr>
          <p:spPr bwMode="auto">
            <a:xfrm>
              <a:off x="4248428" y="1227375"/>
              <a:ext cx="848747" cy="402790"/>
            </a:xfrm>
            <a:custGeom>
              <a:avLst/>
              <a:gdLst>
                <a:gd name="T0" fmla="*/ 2147483646 w 24725"/>
                <a:gd name="T1" fmla="*/ 0 h 10627"/>
                <a:gd name="T2" fmla="*/ 2147483646 w 24725"/>
                <a:gd name="T3" fmla="*/ 2147483646 h 10627"/>
                <a:gd name="T4" fmla="*/ 2147483646 w 24725"/>
                <a:gd name="T5" fmla="*/ 2147483646 h 10627"/>
                <a:gd name="T6" fmla="*/ 2147483646 w 24725"/>
                <a:gd name="T7" fmla="*/ 2147483646 h 10627"/>
                <a:gd name="T8" fmla="*/ 2147483646 w 24725"/>
                <a:gd name="T9" fmla="*/ 2147483646 h 10627"/>
                <a:gd name="T10" fmla="*/ 2147483646 w 24725"/>
                <a:gd name="T11" fmla="*/ 2147483646 h 10627"/>
                <a:gd name="T12" fmla="*/ 2147483646 w 24725"/>
                <a:gd name="T13" fmla="*/ 2147483646 h 10627"/>
                <a:gd name="T14" fmla="*/ 2147483646 w 24725"/>
                <a:gd name="T15" fmla="*/ 2147483646 h 10627"/>
                <a:gd name="T16" fmla="*/ 2147483646 w 24725"/>
                <a:gd name="T17" fmla="*/ 2147483646 h 10627"/>
                <a:gd name="T18" fmla="*/ 0 w 24725"/>
                <a:gd name="T19" fmla="*/ 2147483646 h 10627"/>
                <a:gd name="T20" fmla="*/ 2147483646 w 24725"/>
                <a:gd name="T21" fmla="*/ 2147483646 h 10627"/>
                <a:gd name="T22" fmla="*/ 2147483646 w 24725"/>
                <a:gd name="T23" fmla="*/ 2147483646 h 10627"/>
                <a:gd name="T24" fmla="*/ 2147483646 w 24725"/>
                <a:gd name="T25" fmla="*/ 2147483646 h 10627"/>
                <a:gd name="T26" fmla="*/ 2147483646 w 24725"/>
                <a:gd name="T27" fmla="*/ 2147483646 h 10627"/>
                <a:gd name="T28" fmla="*/ 2147483646 w 24725"/>
                <a:gd name="T29" fmla="*/ 2147483646 h 10627"/>
                <a:gd name="T30" fmla="*/ 2147483646 w 24725"/>
                <a:gd name="T31" fmla="*/ 2147483646 h 10627"/>
                <a:gd name="T32" fmla="*/ 2147483646 w 24725"/>
                <a:gd name="T33" fmla="*/ 2147483646 h 10627"/>
                <a:gd name="T34" fmla="*/ 2147483646 w 24725"/>
                <a:gd name="T35" fmla="*/ 2147483646 h 10627"/>
                <a:gd name="T36" fmla="*/ 2147483646 w 24725"/>
                <a:gd name="T37" fmla="*/ 2147483646 h 10627"/>
                <a:gd name="T38" fmla="*/ 2147483646 w 24725"/>
                <a:gd name="T39" fmla="*/ 2147483646 h 10627"/>
                <a:gd name="T40" fmla="*/ 2147483646 w 24725"/>
                <a:gd name="T41" fmla="*/ 2147483646 h 10627"/>
                <a:gd name="T42" fmla="*/ 2147483646 w 24725"/>
                <a:gd name="T43" fmla="*/ 2147483646 h 10627"/>
                <a:gd name="T44" fmla="*/ 2147483646 w 24725"/>
                <a:gd name="T45" fmla="*/ 2147483646 h 10627"/>
                <a:gd name="T46" fmla="*/ 2147483646 w 24725"/>
                <a:gd name="T47" fmla="*/ 0 h 1062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4725" h="10627" extrusionOk="0">
                  <a:moveTo>
                    <a:pt x="7312" y="0"/>
                  </a:moveTo>
                  <a:cubicBezTo>
                    <a:pt x="6681" y="0"/>
                    <a:pt x="6050" y="210"/>
                    <a:pt x="5471" y="473"/>
                  </a:cubicBezTo>
                  <a:cubicBezTo>
                    <a:pt x="4892" y="631"/>
                    <a:pt x="4366" y="1052"/>
                    <a:pt x="3893" y="1526"/>
                  </a:cubicBezTo>
                  <a:cubicBezTo>
                    <a:pt x="3420" y="1946"/>
                    <a:pt x="3104" y="2578"/>
                    <a:pt x="2894" y="3156"/>
                  </a:cubicBezTo>
                  <a:cubicBezTo>
                    <a:pt x="2630" y="3735"/>
                    <a:pt x="2525" y="4419"/>
                    <a:pt x="2578" y="5050"/>
                  </a:cubicBezTo>
                  <a:cubicBezTo>
                    <a:pt x="2630" y="5471"/>
                    <a:pt x="2736" y="5892"/>
                    <a:pt x="2788" y="6313"/>
                  </a:cubicBezTo>
                  <a:cubicBezTo>
                    <a:pt x="2999" y="6891"/>
                    <a:pt x="3262" y="7417"/>
                    <a:pt x="3630" y="7891"/>
                  </a:cubicBezTo>
                  <a:cubicBezTo>
                    <a:pt x="3157" y="7943"/>
                    <a:pt x="2736" y="8101"/>
                    <a:pt x="2262" y="8259"/>
                  </a:cubicBezTo>
                  <a:cubicBezTo>
                    <a:pt x="1736" y="8469"/>
                    <a:pt x="1263" y="8785"/>
                    <a:pt x="895" y="9258"/>
                  </a:cubicBezTo>
                  <a:cubicBezTo>
                    <a:pt x="474" y="9679"/>
                    <a:pt x="211" y="10100"/>
                    <a:pt x="0" y="10626"/>
                  </a:cubicBezTo>
                  <a:lnTo>
                    <a:pt x="24725" y="10626"/>
                  </a:lnTo>
                  <a:cubicBezTo>
                    <a:pt x="24462" y="10048"/>
                    <a:pt x="24093" y="9521"/>
                    <a:pt x="23620" y="9048"/>
                  </a:cubicBezTo>
                  <a:cubicBezTo>
                    <a:pt x="23304" y="8785"/>
                    <a:pt x="22883" y="8522"/>
                    <a:pt x="22568" y="8364"/>
                  </a:cubicBezTo>
                  <a:cubicBezTo>
                    <a:pt x="21779" y="7943"/>
                    <a:pt x="20937" y="7733"/>
                    <a:pt x="19990" y="7733"/>
                  </a:cubicBezTo>
                  <a:cubicBezTo>
                    <a:pt x="19622" y="7733"/>
                    <a:pt x="19201" y="7838"/>
                    <a:pt x="18885" y="7943"/>
                  </a:cubicBezTo>
                  <a:cubicBezTo>
                    <a:pt x="18833" y="7680"/>
                    <a:pt x="18833" y="7417"/>
                    <a:pt x="18780" y="7154"/>
                  </a:cubicBezTo>
                  <a:cubicBezTo>
                    <a:pt x="18517" y="6365"/>
                    <a:pt x="18096" y="5629"/>
                    <a:pt x="17465" y="5103"/>
                  </a:cubicBezTo>
                  <a:cubicBezTo>
                    <a:pt x="17097" y="4840"/>
                    <a:pt x="16781" y="4682"/>
                    <a:pt x="16466" y="4419"/>
                  </a:cubicBezTo>
                  <a:cubicBezTo>
                    <a:pt x="15677" y="3998"/>
                    <a:pt x="14887" y="3788"/>
                    <a:pt x="13941" y="3788"/>
                  </a:cubicBezTo>
                  <a:cubicBezTo>
                    <a:pt x="13362" y="3788"/>
                    <a:pt x="12888" y="3945"/>
                    <a:pt x="12362" y="4156"/>
                  </a:cubicBezTo>
                  <a:cubicBezTo>
                    <a:pt x="12310" y="3893"/>
                    <a:pt x="12310" y="3682"/>
                    <a:pt x="12257" y="3419"/>
                  </a:cubicBezTo>
                  <a:cubicBezTo>
                    <a:pt x="11994" y="2630"/>
                    <a:pt x="11521" y="1894"/>
                    <a:pt x="10942" y="1315"/>
                  </a:cubicBezTo>
                  <a:cubicBezTo>
                    <a:pt x="10626" y="1052"/>
                    <a:pt x="10258" y="789"/>
                    <a:pt x="9890" y="579"/>
                  </a:cubicBezTo>
                  <a:cubicBezTo>
                    <a:pt x="9101" y="210"/>
                    <a:pt x="8259" y="0"/>
                    <a:pt x="7312" y="0"/>
                  </a:cubicBezTo>
                  <a:close/>
                </a:path>
              </a:pathLst>
            </a:custGeom>
            <a:solidFill>
              <a:srgbClr val="7BB8EF">
                <a:alpha val="3411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nvGrpSpPr>
            <p:cNvPr id="9" name="Google Shape;519;p3"/>
            <p:cNvGrpSpPr>
              <a:grpSpLocks/>
            </p:cNvGrpSpPr>
            <p:nvPr/>
          </p:nvGrpSpPr>
          <p:grpSpPr bwMode="auto">
            <a:xfrm>
              <a:off x="9631959" y="3959950"/>
              <a:ext cx="340302" cy="334375"/>
              <a:chOff x="4864725" y="4564050"/>
              <a:chExt cx="337300" cy="334375"/>
            </a:xfrm>
          </p:grpSpPr>
          <p:sp>
            <p:nvSpPr>
              <p:cNvPr id="51" name="Google Shape;520;p3"/>
              <p:cNvSpPr>
                <a:spLocks/>
              </p:cNvSpPr>
              <p:nvPr/>
            </p:nvSpPr>
            <p:spPr bwMode="auto">
              <a:xfrm>
                <a:off x="4864725" y="4564050"/>
                <a:ext cx="337300" cy="333600"/>
              </a:xfrm>
              <a:custGeom>
                <a:avLst/>
                <a:gdLst>
                  <a:gd name="T0" fmla="*/ 2147483646 w 13492"/>
                  <a:gd name="T1" fmla="*/ 2147483646 h 13344"/>
                  <a:gd name="T2" fmla="*/ 2147483646 w 13492"/>
                  <a:gd name="T3" fmla="*/ 2147483646 h 13344"/>
                  <a:gd name="T4" fmla="*/ 2147483646 w 13492"/>
                  <a:gd name="T5" fmla="*/ 2147483646 h 13344"/>
                  <a:gd name="T6" fmla="*/ 2147483646 w 13492"/>
                  <a:gd name="T7" fmla="*/ 2147483646 h 13344"/>
                  <a:gd name="T8" fmla="*/ 2147483646 w 13492"/>
                  <a:gd name="T9" fmla="*/ 2147483646 h 13344"/>
                  <a:gd name="T10" fmla="*/ 2147483646 w 13492"/>
                  <a:gd name="T11" fmla="*/ 2147483646 h 13344"/>
                  <a:gd name="T12" fmla="*/ 2147483646 w 13492"/>
                  <a:gd name="T13" fmla="*/ 2147483646 h 13344"/>
                  <a:gd name="T14" fmla="*/ 2147483646 w 13492"/>
                  <a:gd name="T15" fmla="*/ 2147483646 h 13344"/>
                  <a:gd name="T16" fmla="*/ 2147483646 w 13492"/>
                  <a:gd name="T17" fmla="*/ 2147483646 h 13344"/>
                  <a:gd name="T18" fmla="*/ 2147483646 w 13492"/>
                  <a:gd name="T19" fmla="*/ 2147483646 h 13344"/>
                  <a:gd name="T20" fmla="*/ 2147483646 w 13492"/>
                  <a:gd name="T21" fmla="*/ 2147483646 h 13344"/>
                  <a:gd name="T22" fmla="*/ 2147483646 w 13492"/>
                  <a:gd name="T23" fmla="*/ 2147483646 h 13344"/>
                  <a:gd name="T24" fmla="*/ 2147483646 w 13492"/>
                  <a:gd name="T25" fmla="*/ 2147483646 h 13344"/>
                  <a:gd name="T26" fmla="*/ 2147483646 w 13492"/>
                  <a:gd name="T27" fmla="*/ 2147483646 h 13344"/>
                  <a:gd name="T28" fmla="*/ 2147483646 w 13492"/>
                  <a:gd name="T29" fmla="*/ 2147483646 h 13344"/>
                  <a:gd name="T30" fmla="*/ 2147483646 w 13492"/>
                  <a:gd name="T31" fmla="*/ 2147483646 h 13344"/>
                  <a:gd name="T32" fmla="*/ 2147483646 w 13492"/>
                  <a:gd name="T33" fmla="*/ 2147483646 h 13344"/>
                  <a:gd name="T34" fmla="*/ 2147483646 w 13492"/>
                  <a:gd name="T35" fmla="*/ 2147483646 h 13344"/>
                  <a:gd name="T36" fmla="*/ 2147483646 w 13492"/>
                  <a:gd name="T37" fmla="*/ 2147483646 h 13344"/>
                  <a:gd name="T38" fmla="*/ 2147483646 w 13492"/>
                  <a:gd name="T39" fmla="*/ 2147483646 h 1334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3492" h="13344" extrusionOk="0">
                    <a:moveTo>
                      <a:pt x="5708" y="1"/>
                    </a:moveTo>
                    <a:cubicBezTo>
                      <a:pt x="5266" y="1"/>
                      <a:pt x="4832" y="312"/>
                      <a:pt x="4735" y="861"/>
                    </a:cubicBezTo>
                    <a:lnTo>
                      <a:pt x="4261" y="4385"/>
                    </a:lnTo>
                    <a:lnTo>
                      <a:pt x="894" y="5490"/>
                    </a:lnTo>
                    <a:cubicBezTo>
                      <a:pt x="53" y="5753"/>
                      <a:pt x="0" y="6910"/>
                      <a:pt x="789" y="7279"/>
                    </a:cubicBezTo>
                    <a:lnTo>
                      <a:pt x="3998" y="8857"/>
                    </a:lnTo>
                    <a:lnTo>
                      <a:pt x="4051" y="12381"/>
                    </a:lnTo>
                    <a:cubicBezTo>
                      <a:pt x="4051" y="12981"/>
                      <a:pt x="4523" y="13344"/>
                      <a:pt x="5009" y="13344"/>
                    </a:cubicBezTo>
                    <a:cubicBezTo>
                      <a:pt x="5248" y="13344"/>
                      <a:pt x="5491" y="13256"/>
                      <a:pt x="5681" y="13065"/>
                    </a:cubicBezTo>
                    <a:lnTo>
                      <a:pt x="8154" y="10487"/>
                    </a:lnTo>
                    <a:lnTo>
                      <a:pt x="11573" y="11540"/>
                    </a:lnTo>
                    <a:cubicBezTo>
                      <a:pt x="11670" y="11572"/>
                      <a:pt x="11764" y="11587"/>
                      <a:pt x="11856" y="11587"/>
                    </a:cubicBezTo>
                    <a:cubicBezTo>
                      <a:pt x="12514" y="11587"/>
                      <a:pt x="13001" y="10818"/>
                      <a:pt x="12678" y="10172"/>
                    </a:cubicBezTo>
                    <a:lnTo>
                      <a:pt x="10942" y="7016"/>
                    </a:lnTo>
                    <a:lnTo>
                      <a:pt x="12994" y="4122"/>
                    </a:lnTo>
                    <a:cubicBezTo>
                      <a:pt x="13491" y="3426"/>
                      <a:pt x="13001" y="2588"/>
                      <a:pt x="12234" y="2588"/>
                    </a:cubicBezTo>
                    <a:cubicBezTo>
                      <a:pt x="12190" y="2588"/>
                      <a:pt x="12145" y="2591"/>
                      <a:pt x="12099" y="2597"/>
                    </a:cubicBezTo>
                    <a:lnTo>
                      <a:pt x="8575" y="3281"/>
                    </a:lnTo>
                    <a:lnTo>
                      <a:pt x="6471" y="387"/>
                    </a:lnTo>
                    <a:cubicBezTo>
                      <a:pt x="6268" y="123"/>
                      <a:pt x="5986" y="1"/>
                      <a:pt x="5708" y="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52" name="Google Shape;521;p3"/>
              <p:cNvSpPr>
                <a:spLocks/>
              </p:cNvSpPr>
              <p:nvPr/>
            </p:nvSpPr>
            <p:spPr bwMode="auto">
              <a:xfrm>
                <a:off x="5079075" y="4628800"/>
                <a:ext cx="114450" cy="33050"/>
              </a:xfrm>
              <a:custGeom>
                <a:avLst/>
                <a:gdLst>
                  <a:gd name="T0" fmla="*/ 2147483646 w 4578"/>
                  <a:gd name="T1" fmla="*/ 0 h 1322"/>
                  <a:gd name="T2" fmla="*/ 2147483646 w 4578"/>
                  <a:gd name="T3" fmla="*/ 2147483646 h 1322"/>
                  <a:gd name="T4" fmla="*/ 2147483646 w 4578"/>
                  <a:gd name="T5" fmla="*/ 2147483646 h 1322"/>
                  <a:gd name="T6" fmla="*/ 2147483646 w 4578"/>
                  <a:gd name="T7" fmla="*/ 2147483646 h 1322"/>
                  <a:gd name="T8" fmla="*/ 2147483646 w 4578"/>
                  <a:gd name="T9" fmla="*/ 2147483646 h 1322"/>
                  <a:gd name="T10" fmla="*/ 2147483646 w 4578"/>
                  <a:gd name="T11" fmla="*/ 0 h 13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78" h="1322" extrusionOk="0">
                    <a:moveTo>
                      <a:pt x="3633" y="0"/>
                    </a:moveTo>
                    <a:cubicBezTo>
                      <a:pt x="3598" y="0"/>
                      <a:pt x="3561" y="2"/>
                      <a:pt x="3525" y="7"/>
                    </a:cubicBezTo>
                    <a:lnTo>
                      <a:pt x="1" y="691"/>
                    </a:lnTo>
                    <a:lnTo>
                      <a:pt x="527" y="1322"/>
                    </a:lnTo>
                    <a:lnTo>
                      <a:pt x="4577" y="585"/>
                    </a:lnTo>
                    <a:cubicBezTo>
                      <a:pt x="4385" y="249"/>
                      <a:pt x="4017" y="0"/>
                      <a:pt x="3633" y="0"/>
                    </a:cubicBezTo>
                    <a:close/>
                  </a:path>
                </a:pathLst>
              </a:custGeom>
              <a:solidFill>
                <a:srgbClr val="191919">
                  <a:alpha val="7451"/>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53" name="Google Shape;522;p3"/>
              <p:cNvSpPr>
                <a:spLocks/>
              </p:cNvSpPr>
              <p:nvPr/>
            </p:nvSpPr>
            <p:spPr bwMode="auto">
              <a:xfrm>
                <a:off x="4867350" y="4564050"/>
                <a:ext cx="163100" cy="334375"/>
              </a:xfrm>
              <a:custGeom>
                <a:avLst/>
                <a:gdLst>
                  <a:gd name="T0" fmla="*/ 2147483646 w 6524"/>
                  <a:gd name="T1" fmla="*/ 2147483646 h 13375"/>
                  <a:gd name="T2" fmla="*/ 2147483646 w 6524"/>
                  <a:gd name="T3" fmla="*/ 2147483646 h 13375"/>
                  <a:gd name="T4" fmla="*/ 2147483646 w 6524"/>
                  <a:gd name="T5" fmla="*/ 2147483646 h 13375"/>
                  <a:gd name="T6" fmla="*/ 2147483646 w 6524"/>
                  <a:gd name="T7" fmla="*/ 2147483646 h 13375"/>
                  <a:gd name="T8" fmla="*/ 2147483646 w 6524"/>
                  <a:gd name="T9" fmla="*/ 2147483646 h 13375"/>
                  <a:gd name="T10" fmla="*/ 2147483646 w 6524"/>
                  <a:gd name="T11" fmla="*/ 2147483646 h 13375"/>
                  <a:gd name="T12" fmla="*/ 2147483646 w 6524"/>
                  <a:gd name="T13" fmla="*/ 2147483646 h 13375"/>
                  <a:gd name="T14" fmla="*/ 2147483646 w 6524"/>
                  <a:gd name="T15" fmla="*/ 2147483646 h 13375"/>
                  <a:gd name="T16" fmla="*/ 2147483646 w 6524"/>
                  <a:gd name="T17" fmla="*/ 2147483646 h 13375"/>
                  <a:gd name="T18" fmla="*/ 2147483646 w 6524"/>
                  <a:gd name="T19" fmla="*/ 2147483646 h 13375"/>
                  <a:gd name="T20" fmla="*/ 2147483646 w 6524"/>
                  <a:gd name="T21" fmla="*/ 2147483646 h 13375"/>
                  <a:gd name="T22" fmla="*/ 2147483646 w 6524"/>
                  <a:gd name="T23" fmla="*/ 2147483646 h 13375"/>
                  <a:gd name="T24" fmla="*/ 2147483646 w 6524"/>
                  <a:gd name="T25" fmla="*/ 2147483646 h 13375"/>
                  <a:gd name="T26" fmla="*/ 2147483646 w 6524"/>
                  <a:gd name="T27" fmla="*/ 2147483646 h 13375"/>
                  <a:gd name="T28" fmla="*/ 2147483646 w 6524"/>
                  <a:gd name="T29" fmla="*/ 2147483646 h 13375"/>
                  <a:gd name="T30" fmla="*/ 2147483646 w 6524"/>
                  <a:gd name="T31" fmla="*/ 2147483646 h 13375"/>
                  <a:gd name="T32" fmla="*/ 2147483646 w 6524"/>
                  <a:gd name="T33" fmla="*/ 2147483646 h 13375"/>
                  <a:gd name="T34" fmla="*/ 2147483646 w 6524"/>
                  <a:gd name="T35" fmla="*/ 2147483646 h 1337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6524" h="13375" extrusionOk="0">
                    <a:moveTo>
                      <a:pt x="5606" y="1"/>
                    </a:moveTo>
                    <a:cubicBezTo>
                      <a:pt x="5168" y="1"/>
                      <a:pt x="4747" y="312"/>
                      <a:pt x="4682" y="861"/>
                    </a:cubicBezTo>
                    <a:lnTo>
                      <a:pt x="4209" y="4385"/>
                    </a:lnTo>
                    <a:lnTo>
                      <a:pt x="842" y="5490"/>
                    </a:lnTo>
                    <a:cubicBezTo>
                      <a:pt x="53" y="5753"/>
                      <a:pt x="0" y="6910"/>
                      <a:pt x="737" y="7279"/>
                    </a:cubicBezTo>
                    <a:lnTo>
                      <a:pt x="3946" y="8857"/>
                    </a:lnTo>
                    <a:lnTo>
                      <a:pt x="3998" y="12381"/>
                    </a:lnTo>
                    <a:cubicBezTo>
                      <a:pt x="3998" y="12959"/>
                      <a:pt x="4484" y="13375"/>
                      <a:pt x="4998" y="13375"/>
                    </a:cubicBezTo>
                    <a:cubicBezTo>
                      <a:pt x="5139" y="13375"/>
                      <a:pt x="5283" y="13344"/>
                      <a:pt x="5419" y="13276"/>
                    </a:cubicBezTo>
                    <a:cubicBezTo>
                      <a:pt x="5313" y="13118"/>
                      <a:pt x="5313" y="13012"/>
                      <a:pt x="5313" y="12855"/>
                    </a:cubicBezTo>
                    <a:lnTo>
                      <a:pt x="5261" y="9330"/>
                    </a:lnTo>
                    <a:lnTo>
                      <a:pt x="2052" y="7752"/>
                    </a:lnTo>
                    <a:cubicBezTo>
                      <a:pt x="1263" y="7331"/>
                      <a:pt x="1315" y="6226"/>
                      <a:pt x="2157" y="5963"/>
                    </a:cubicBezTo>
                    <a:lnTo>
                      <a:pt x="5524" y="4859"/>
                    </a:lnTo>
                    <a:lnTo>
                      <a:pt x="5997" y="1282"/>
                    </a:lnTo>
                    <a:cubicBezTo>
                      <a:pt x="6050" y="966"/>
                      <a:pt x="6260" y="703"/>
                      <a:pt x="6523" y="598"/>
                    </a:cubicBezTo>
                    <a:lnTo>
                      <a:pt x="6366" y="387"/>
                    </a:lnTo>
                    <a:cubicBezTo>
                      <a:pt x="6163" y="123"/>
                      <a:pt x="5881" y="1"/>
                      <a:pt x="5606" y="1"/>
                    </a:cubicBezTo>
                    <a:close/>
                  </a:path>
                </a:pathLst>
              </a:custGeom>
              <a:solidFill>
                <a:srgbClr val="191919">
                  <a:alpha val="7451"/>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0" name="Google Shape;523;p3"/>
            <p:cNvGrpSpPr>
              <a:grpSpLocks/>
            </p:cNvGrpSpPr>
            <p:nvPr/>
          </p:nvGrpSpPr>
          <p:grpSpPr bwMode="auto">
            <a:xfrm>
              <a:off x="6981913" y="6588475"/>
              <a:ext cx="291244" cy="277550"/>
              <a:chOff x="3689675" y="865975"/>
              <a:chExt cx="288675" cy="277550"/>
            </a:xfrm>
          </p:grpSpPr>
          <p:sp>
            <p:nvSpPr>
              <p:cNvPr id="48" name="Google Shape;524;p3"/>
              <p:cNvSpPr>
                <a:spLocks/>
              </p:cNvSpPr>
              <p:nvPr/>
            </p:nvSpPr>
            <p:spPr bwMode="auto">
              <a:xfrm>
                <a:off x="3691350" y="865975"/>
                <a:ext cx="287000" cy="277550"/>
              </a:xfrm>
              <a:custGeom>
                <a:avLst/>
                <a:gdLst>
                  <a:gd name="T0" fmla="*/ 2147483646 w 11480"/>
                  <a:gd name="T1" fmla="*/ 0 h 11102"/>
                  <a:gd name="T2" fmla="*/ 2147483646 w 11480"/>
                  <a:gd name="T3" fmla="*/ 2147483646 h 11102"/>
                  <a:gd name="T4" fmla="*/ 2147483646 w 11480"/>
                  <a:gd name="T5" fmla="*/ 2147483646 h 11102"/>
                  <a:gd name="T6" fmla="*/ 2147483646 w 11480"/>
                  <a:gd name="T7" fmla="*/ 2147483646 h 11102"/>
                  <a:gd name="T8" fmla="*/ 2147483646 w 11480"/>
                  <a:gd name="T9" fmla="*/ 2147483646 h 11102"/>
                  <a:gd name="T10" fmla="*/ 2147483646 w 11480"/>
                  <a:gd name="T11" fmla="*/ 2147483646 h 11102"/>
                  <a:gd name="T12" fmla="*/ 2147483646 w 11480"/>
                  <a:gd name="T13" fmla="*/ 2147483646 h 11102"/>
                  <a:gd name="T14" fmla="*/ 2147483646 w 11480"/>
                  <a:gd name="T15" fmla="*/ 2147483646 h 11102"/>
                  <a:gd name="T16" fmla="*/ 2147483646 w 11480"/>
                  <a:gd name="T17" fmla="*/ 2147483646 h 11102"/>
                  <a:gd name="T18" fmla="*/ 2147483646 w 11480"/>
                  <a:gd name="T19" fmla="*/ 2147483646 h 11102"/>
                  <a:gd name="T20" fmla="*/ 2147483646 w 11480"/>
                  <a:gd name="T21" fmla="*/ 2147483646 h 11102"/>
                  <a:gd name="T22" fmla="*/ 2147483646 w 11480"/>
                  <a:gd name="T23" fmla="*/ 2147483646 h 11102"/>
                  <a:gd name="T24" fmla="*/ 2147483646 w 11480"/>
                  <a:gd name="T25" fmla="*/ 2147483646 h 11102"/>
                  <a:gd name="T26" fmla="*/ 2147483646 w 11480"/>
                  <a:gd name="T27" fmla="*/ 2147483646 h 11102"/>
                  <a:gd name="T28" fmla="*/ 2147483646 w 11480"/>
                  <a:gd name="T29" fmla="*/ 2147483646 h 11102"/>
                  <a:gd name="T30" fmla="*/ 2147483646 w 11480"/>
                  <a:gd name="T31" fmla="*/ 2147483646 h 11102"/>
                  <a:gd name="T32" fmla="*/ 2147483646 w 11480"/>
                  <a:gd name="T33" fmla="*/ 2147483646 h 11102"/>
                  <a:gd name="T34" fmla="*/ 2147483646 w 11480"/>
                  <a:gd name="T35" fmla="*/ 2147483646 h 11102"/>
                  <a:gd name="T36" fmla="*/ 2147483646 w 11480"/>
                  <a:gd name="T37" fmla="*/ 2147483646 h 11102"/>
                  <a:gd name="T38" fmla="*/ 2147483646 w 11480"/>
                  <a:gd name="T39" fmla="*/ 0 h 1110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1480" h="11102" extrusionOk="0">
                    <a:moveTo>
                      <a:pt x="6491" y="0"/>
                    </a:moveTo>
                    <a:cubicBezTo>
                      <a:pt x="6242" y="0"/>
                      <a:pt x="5984" y="106"/>
                      <a:pt x="5798" y="333"/>
                    </a:cubicBezTo>
                    <a:lnTo>
                      <a:pt x="4115" y="2805"/>
                    </a:lnTo>
                    <a:lnTo>
                      <a:pt x="1169" y="2332"/>
                    </a:lnTo>
                    <a:cubicBezTo>
                      <a:pt x="1109" y="2318"/>
                      <a:pt x="1050" y="2311"/>
                      <a:pt x="992" y="2311"/>
                    </a:cubicBezTo>
                    <a:cubicBezTo>
                      <a:pt x="400" y="2311"/>
                      <a:pt x="1" y="3014"/>
                      <a:pt x="432" y="3542"/>
                    </a:cubicBezTo>
                    <a:lnTo>
                      <a:pt x="2274" y="5909"/>
                    </a:lnTo>
                    <a:lnTo>
                      <a:pt x="958" y="8644"/>
                    </a:lnTo>
                    <a:cubicBezTo>
                      <a:pt x="688" y="9186"/>
                      <a:pt x="1113" y="9804"/>
                      <a:pt x="1671" y="9804"/>
                    </a:cubicBezTo>
                    <a:cubicBezTo>
                      <a:pt x="1764" y="9804"/>
                      <a:pt x="1860" y="9787"/>
                      <a:pt x="1958" y="9749"/>
                    </a:cubicBezTo>
                    <a:lnTo>
                      <a:pt x="4746" y="8750"/>
                    </a:lnTo>
                    <a:lnTo>
                      <a:pt x="6850" y="10854"/>
                    </a:lnTo>
                    <a:cubicBezTo>
                      <a:pt x="7021" y="11025"/>
                      <a:pt x="7231" y="11101"/>
                      <a:pt x="7437" y="11101"/>
                    </a:cubicBezTo>
                    <a:cubicBezTo>
                      <a:pt x="7863" y="11101"/>
                      <a:pt x="8271" y="10772"/>
                      <a:pt x="8271" y="10275"/>
                    </a:cubicBezTo>
                    <a:lnTo>
                      <a:pt x="8165" y="7329"/>
                    </a:lnTo>
                    <a:lnTo>
                      <a:pt x="10796" y="5962"/>
                    </a:lnTo>
                    <a:cubicBezTo>
                      <a:pt x="11479" y="5593"/>
                      <a:pt x="11322" y="4699"/>
                      <a:pt x="10690" y="4489"/>
                    </a:cubicBezTo>
                    <a:lnTo>
                      <a:pt x="7797" y="3647"/>
                    </a:lnTo>
                    <a:lnTo>
                      <a:pt x="7271" y="701"/>
                    </a:lnTo>
                    <a:cubicBezTo>
                      <a:pt x="7239" y="254"/>
                      <a:pt x="6877" y="0"/>
                      <a:pt x="6491" y="0"/>
                    </a:cubicBezTo>
                    <a:close/>
                  </a:path>
                </a:pathLst>
              </a:custGeom>
              <a:solidFill>
                <a:srgbClr val="FCC340"/>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9" name="Google Shape;525;p3"/>
              <p:cNvSpPr>
                <a:spLocks/>
              </p:cNvSpPr>
              <p:nvPr/>
            </p:nvSpPr>
            <p:spPr bwMode="auto">
              <a:xfrm>
                <a:off x="3884950" y="957150"/>
                <a:ext cx="86825" cy="40775"/>
              </a:xfrm>
              <a:custGeom>
                <a:avLst/>
                <a:gdLst>
                  <a:gd name="T0" fmla="*/ 0 w 3473"/>
                  <a:gd name="T1" fmla="*/ 0 h 1631"/>
                  <a:gd name="T2" fmla="*/ 2147483646 w 3473"/>
                  <a:gd name="T3" fmla="*/ 2147483646 h 1631"/>
                  <a:gd name="T4" fmla="*/ 2147483646 w 3473"/>
                  <a:gd name="T5" fmla="*/ 2147483646 h 1631"/>
                  <a:gd name="T6" fmla="*/ 2147483646 w 3473"/>
                  <a:gd name="T7" fmla="*/ 2147483646 h 1631"/>
                  <a:gd name="T8" fmla="*/ 0 w 3473"/>
                  <a:gd name="T9" fmla="*/ 0 h 16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3" h="1631" extrusionOk="0">
                    <a:moveTo>
                      <a:pt x="0" y="0"/>
                    </a:moveTo>
                    <a:lnTo>
                      <a:pt x="158" y="631"/>
                    </a:lnTo>
                    <a:lnTo>
                      <a:pt x="3472" y="1631"/>
                    </a:lnTo>
                    <a:cubicBezTo>
                      <a:pt x="3472" y="1315"/>
                      <a:pt x="3262" y="894"/>
                      <a:pt x="2894" y="842"/>
                    </a:cubicBezTo>
                    <a:lnTo>
                      <a:pt x="0" y="0"/>
                    </a:lnTo>
                    <a:close/>
                  </a:path>
                </a:pathLst>
              </a:custGeom>
              <a:solidFill>
                <a:srgbClr val="FAB83E"/>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50" name="Google Shape;526;p3"/>
              <p:cNvSpPr>
                <a:spLocks/>
              </p:cNvSpPr>
              <p:nvPr/>
            </p:nvSpPr>
            <p:spPr bwMode="auto">
              <a:xfrm>
                <a:off x="3689675" y="867575"/>
                <a:ext cx="183475" cy="246075"/>
              </a:xfrm>
              <a:custGeom>
                <a:avLst/>
                <a:gdLst>
                  <a:gd name="T0" fmla="*/ 2147483646 w 7339"/>
                  <a:gd name="T1" fmla="*/ 0 h 9843"/>
                  <a:gd name="T2" fmla="*/ 2147483646 w 7339"/>
                  <a:gd name="T3" fmla="*/ 2147483646 h 9843"/>
                  <a:gd name="T4" fmla="*/ 2147483646 w 7339"/>
                  <a:gd name="T5" fmla="*/ 2147483646 h 9843"/>
                  <a:gd name="T6" fmla="*/ 2147483646 w 7339"/>
                  <a:gd name="T7" fmla="*/ 2147483646 h 9843"/>
                  <a:gd name="T8" fmla="*/ 2147483646 w 7339"/>
                  <a:gd name="T9" fmla="*/ 2147483646 h 9843"/>
                  <a:gd name="T10" fmla="*/ 2147483646 w 7339"/>
                  <a:gd name="T11" fmla="*/ 2147483646 h 9843"/>
                  <a:gd name="T12" fmla="*/ 2147483646 w 7339"/>
                  <a:gd name="T13" fmla="*/ 2147483646 h 9843"/>
                  <a:gd name="T14" fmla="*/ 2147483646 w 7339"/>
                  <a:gd name="T15" fmla="*/ 2147483646 h 9843"/>
                  <a:gd name="T16" fmla="*/ 2147483646 w 7339"/>
                  <a:gd name="T17" fmla="*/ 2147483646 h 9843"/>
                  <a:gd name="T18" fmla="*/ 2147483646 w 7339"/>
                  <a:gd name="T19" fmla="*/ 2147483646 h 9843"/>
                  <a:gd name="T20" fmla="*/ 2147483646 w 7339"/>
                  <a:gd name="T21" fmla="*/ 2147483646 h 9843"/>
                  <a:gd name="T22" fmla="*/ 2147483646 w 7339"/>
                  <a:gd name="T23" fmla="*/ 2147483646 h 9843"/>
                  <a:gd name="T24" fmla="*/ 2147483646 w 7339"/>
                  <a:gd name="T25" fmla="*/ 2147483646 h 9843"/>
                  <a:gd name="T26" fmla="*/ 2147483646 w 7339"/>
                  <a:gd name="T27" fmla="*/ 2147483646 h 9843"/>
                  <a:gd name="T28" fmla="*/ 2147483646 w 7339"/>
                  <a:gd name="T29" fmla="*/ 2147483646 h 9843"/>
                  <a:gd name="T30" fmla="*/ 2147483646 w 7339"/>
                  <a:gd name="T31" fmla="*/ 2147483646 h 9843"/>
                  <a:gd name="T32" fmla="*/ 2147483646 w 7339"/>
                  <a:gd name="T33" fmla="*/ 2147483646 h 9843"/>
                  <a:gd name="T34" fmla="*/ 2147483646 w 7339"/>
                  <a:gd name="T35" fmla="*/ 2147483646 h 9843"/>
                  <a:gd name="T36" fmla="*/ 2147483646 w 7339"/>
                  <a:gd name="T37" fmla="*/ 0 h 984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339" h="9843" extrusionOk="0">
                    <a:moveTo>
                      <a:pt x="6452" y="0"/>
                    </a:moveTo>
                    <a:cubicBezTo>
                      <a:pt x="6207" y="0"/>
                      <a:pt x="5962" y="118"/>
                      <a:pt x="5813" y="374"/>
                    </a:cubicBezTo>
                    <a:lnTo>
                      <a:pt x="4129" y="2794"/>
                    </a:lnTo>
                    <a:lnTo>
                      <a:pt x="1131" y="2320"/>
                    </a:lnTo>
                    <a:cubicBezTo>
                      <a:pt x="1091" y="2314"/>
                      <a:pt x="1052" y="2311"/>
                      <a:pt x="1014" y="2311"/>
                    </a:cubicBezTo>
                    <a:cubicBezTo>
                      <a:pt x="395" y="2311"/>
                      <a:pt x="1" y="3087"/>
                      <a:pt x="447" y="3583"/>
                    </a:cubicBezTo>
                    <a:lnTo>
                      <a:pt x="2288" y="5950"/>
                    </a:lnTo>
                    <a:lnTo>
                      <a:pt x="973" y="8633"/>
                    </a:lnTo>
                    <a:cubicBezTo>
                      <a:pt x="710" y="9212"/>
                      <a:pt x="1078" y="9843"/>
                      <a:pt x="1657" y="9843"/>
                    </a:cubicBezTo>
                    <a:cubicBezTo>
                      <a:pt x="1762" y="9685"/>
                      <a:pt x="1762" y="9633"/>
                      <a:pt x="1815" y="9475"/>
                    </a:cubicBezTo>
                    <a:lnTo>
                      <a:pt x="3130" y="6792"/>
                    </a:lnTo>
                    <a:lnTo>
                      <a:pt x="1288" y="4425"/>
                    </a:lnTo>
                    <a:cubicBezTo>
                      <a:pt x="844" y="3881"/>
                      <a:pt x="1281" y="3153"/>
                      <a:pt x="1858" y="3153"/>
                    </a:cubicBezTo>
                    <a:cubicBezTo>
                      <a:pt x="1896" y="3153"/>
                      <a:pt x="1934" y="3156"/>
                      <a:pt x="1972" y="3162"/>
                    </a:cubicBezTo>
                    <a:lnTo>
                      <a:pt x="4971" y="3636"/>
                    </a:lnTo>
                    <a:lnTo>
                      <a:pt x="6654" y="1216"/>
                    </a:lnTo>
                    <a:cubicBezTo>
                      <a:pt x="6865" y="953"/>
                      <a:pt x="7075" y="900"/>
                      <a:pt x="7338" y="900"/>
                    </a:cubicBezTo>
                    <a:lnTo>
                      <a:pt x="7233" y="690"/>
                    </a:lnTo>
                    <a:cubicBezTo>
                      <a:pt x="7170" y="252"/>
                      <a:pt x="6811" y="0"/>
                      <a:pt x="6452" y="0"/>
                    </a:cubicBezTo>
                    <a:close/>
                  </a:path>
                </a:pathLst>
              </a:custGeom>
              <a:solidFill>
                <a:srgbClr val="191919">
                  <a:alpha val="7451"/>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1" name="Google Shape;527;p3"/>
            <p:cNvGrpSpPr>
              <a:grpSpLocks/>
            </p:cNvGrpSpPr>
            <p:nvPr/>
          </p:nvGrpSpPr>
          <p:grpSpPr bwMode="auto">
            <a:xfrm>
              <a:off x="6643903" y="1074100"/>
              <a:ext cx="295255" cy="276725"/>
              <a:chOff x="5348675" y="2068175"/>
              <a:chExt cx="292650" cy="276725"/>
            </a:xfrm>
          </p:grpSpPr>
          <p:sp>
            <p:nvSpPr>
              <p:cNvPr id="45" name="Google Shape;528;p3"/>
              <p:cNvSpPr>
                <a:spLocks/>
              </p:cNvSpPr>
              <p:nvPr/>
            </p:nvSpPr>
            <p:spPr bwMode="auto">
              <a:xfrm>
                <a:off x="5353950" y="2069650"/>
                <a:ext cx="287375" cy="273500"/>
              </a:xfrm>
              <a:custGeom>
                <a:avLst/>
                <a:gdLst>
                  <a:gd name="T0" fmla="*/ 2147483646 w 11495"/>
                  <a:gd name="T1" fmla="*/ 2147483646 h 10940"/>
                  <a:gd name="T2" fmla="*/ 2147483646 w 11495"/>
                  <a:gd name="T3" fmla="*/ 2147483646 h 10940"/>
                  <a:gd name="T4" fmla="*/ 2147483646 w 11495"/>
                  <a:gd name="T5" fmla="*/ 2147483646 h 10940"/>
                  <a:gd name="T6" fmla="*/ 2147483646 w 11495"/>
                  <a:gd name="T7" fmla="*/ 2147483646 h 10940"/>
                  <a:gd name="T8" fmla="*/ 2147483646 w 11495"/>
                  <a:gd name="T9" fmla="*/ 2147483646 h 10940"/>
                  <a:gd name="T10" fmla="*/ 2147483646 w 11495"/>
                  <a:gd name="T11" fmla="*/ 2147483646 h 10940"/>
                  <a:gd name="T12" fmla="*/ 2147483646 w 11495"/>
                  <a:gd name="T13" fmla="*/ 2147483646 h 10940"/>
                  <a:gd name="T14" fmla="*/ 2147483646 w 11495"/>
                  <a:gd name="T15" fmla="*/ 2147483646 h 10940"/>
                  <a:gd name="T16" fmla="*/ 2147483646 w 11495"/>
                  <a:gd name="T17" fmla="*/ 2147483646 h 10940"/>
                  <a:gd name="T18" fmla="*/ 2147483646 w 11495"/>
                  <a:gd name="T19" fmla="*/ 2147483646 h 10940"/>
                  <a:gd name="T20" fmla="*/ 2147483646 w 11495"/>
                  <a:gd name="T21" fmla="*/ 2147483646 h 10940"/>
                  <a:gd name="T22" fmla="*/ 2147483646 w 11495"/>
                  <a:gd name="T23" fmla="*/ 2147483646 h 10940"/>
                  <a:gd name="T24" fmla="*/ 2147483646 w 11495"/>
                  <a:gd name="T25" fmla="*/ 2147483646 h 10940"/>
                  <a:gd name="T26" fmla="*/ 2147483646 w 11495"/>
                  <a:gd name="T27" fmla="*/ 2147483646 h 10940"/>
                  <a:gd name="T28" fmla="*/ 2147483646 w 11495"/>
                  <a:gd name="T29" fmla="*/ 2147483646 h 10940"/>
                  <a:gd name="T30" fmla="*/ 2147483646 w 11495"/>
                  <a:gd name="T31" fmla="*/ 2147483646 h 10940"/>
                  <a:gd name="T32" fmla="*/ 2147483646 w 11495"/>
                  <a:gd name="T33" fmla="*/ 2147483646 h 10940"/>
                  <a:gd name="T34" fmla="*/ 2147483646 w 11495"/>
                  <a:gd name="T35" fmla="*/ 2147483646 h 10940"/>
                  <a:gd name="T36" fmla="*/ 2147483646 w 11495"/>
                  <a:gd name="T37" fmla="*/ 2147483646 h 10940"/>
                  <a:gd name="T38" fmla="*/ 2147483646 w 11495"/>
                  <a:gd name="T39" fmla="*/ 2147483646 h 1094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1495" h="10940" extrusionOk="0">
                    <a:moveTo>
                      <a:pt x="3407" y="1"/>
                    </a:moveTo>
                    <a:cubicBezTo>
                      <a:pt x="2961" y="1"/>
                      <a:pt x="2567" y="368"/>
                      <a:pt x="2683" y="793"/>
                    </a:cubicBezTo>
                    <a:lnTo>
                      <a:pt x="3104" y="3739"/>
                    </a:lnTo>
                    <a:lnTo>
                      <a:pt x="579" y="5369"/>
                    </a:lnTo>
                    <a:cubicBezTo>
                      <a:pt x="0" y="5790"/>
                      <a:pt x="158" y="6685"/>
                      <a:pt x="842" y="6842"/>
                    </a:cubicBezTo>
                    <a:lnTo>
                      <a:pt x="3840" y="7421"/>
                    </a:lnTo>
                    <a:lnTo>
                      <a:pt x="4629" y="10314"/>
                    </a:lnTo>
                    <a:cubicBezTo>
                      <a:pt x="4688" y="10725"/>
                      <a:pt x="5025" y="10939"/>
                      <a:pt x="5366" y="10939"/>
                    </a:cubicBezTo>
                    <a:cubicBezTo>
                      <a:pt x="5636" y="10939"/>
                      <a:pt x="5910" y="10804"/>
                      <a:pt x="6050" y="10525"/>
                    </a:cubicBezTo>
                    <a:lnTo>
                      <a:pt x="7523" y="7894"/>
                    </a:lnTo>
                    <a:lnTo>
                      <a:pt x="10469" y="8000"/>
                    </a:lnTo>
                    <a:cubicBezTo>
                      <a:pt x="10503" y="8005"/>
                      <a:pt x="10537" y="8008"/>
                      <a:pt x="10570" y="8008"/>
                    </a:cubicBezTo>
                    <a:cubicBezTo>
                      <a:pt x="11143" y="8008"/>
                      <a:pt x="11495" y="7182"/>
                      <a:pt x="11047" y="6685"/>
                    </a:cubicBezTo>
                    <a:lnTo>
                      <a:pt x="8996" y="4528"/>
                    </a:lnTo>
                    <a:lnTo>
                      <a:pt x="10048" y="1740"/>
                    </a:lnTo>
                    <a:cubicBezTo>
                      <a:pt x="10220" y="1181"/>
                      <a:pt x="9829" y="657"/>
                      <a:pt x="9307" y="657"/>
                    </a:cubicBezTo>
                    <a:cubicBezTo>
                      <a:pt x="9191" y="657"/>
                      <a:pt x="9068" y="683"/>
                      <a:pt x="8943" y="740"/>
                    </a:cubicBezTo>
                    <a:lnTo>
                      <a:pt x="6260" y="2003"/>
                    </a:lnTo>
                    <a:lnTo>
                      <a:pt x="3893" y="162"/>
                    </a:lnTo>
                    <a:cubicBezTo>
                      <a:pt x="3739" y="49"/>
                      <a:pt x="3569" y="1"/>
                      <a:pt x="3407" y="1"/>
                    </a:cubicBezTo>
                    <a:close/>
                  </a:path>
                </a:pathLst>
              </a:custGeom>
              <a:solidFill>
                <a:srgbClr val="FCC340"/>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6" name="Google Shape;529;p3"/>
              <p:cNvSpPr>
                <a:spLocks/>
              </p:cNvSpPr>
              <p:nvPr/>
            </p:nvSpPr>
            <p:spPr bwMode="auto">
              <a:xfrm>
                <a:off x="5507800" y="2086575"/>
                <a:ext cx="93400" cy="43675"/>
              </a:xfrm>
              <a:custGeom>
                <a:avLst/>
                <a:gdLst>
                  <a:gd name="T0" fmla="*/ 2147483646 w 3736"/>
                  <a:gd name="T1" fmla="*/ 0 h 1747"/>
                  <a:gd name="T2" fmla="*/ 2147483646 w 3736"/>
                  <a:gd name="T3" fmla="*/ 2147483646 h 1747"/>
                  <a:gd name="T4" fmla="*/ 2147483646 w 3736"/>
                  <a:gd name="T5" fmla="*/ 2147483646 h 1747"/>
                  <a:gd name="T6" fmla="*/ 2147483646 w 3736"/>
                  <a:gd name="T7" fmla="*/ 2147483646 h 1747"/>
                  <a:gd name="T8" fmla="*/ 2147483646 w 3736"/>
                  <a:gd name="T9" fmla="*/ 2147483646 h 1747"/>
                  <a:gd name="T10" fmla="*/ 2147483646 w 3736"/>
                  <a:gd name="T11" fmla="*/ 0 h 17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736" h="1747" extrusionOk="0">
                    <a:moveTo>
                      <a:pt x="3047" y="0"/>
                    </a:moveTo>
                    <a:cubicBezTo>
                      <a:pt x="2943" y="0"/>
                      <a:pt x="2838" y="20"/>
                      <a:pt x="2736" y="63"/>
                    </a:cubicBezTo>
                    <a:lnTo>
                      <a:pt x="1" y="1326"/>
                    </a:lnTo>
                    <a:lnTo>
                      <a:pt x="632" y="1747"/>
                    </a:lnTo>
                    <a:lnTo>
                      <a:pt x="3736" y="326"/>
                    </a:lnTo>
                    <a:cubicBezTo>
                      <a:pt x="3583" y="136"/>
                      <a:pt x="3320" y="0"/>
                      <a:pt x="3047" y="0"/>
                    </a:cubicBezTo>
                    <a:close/>
                  </a:path>
                </a:pathLst>
              </a:custGeom>
              <a:solidFill>
                <a:srgbClr val="191919">
                  <a:alpha val="7451"/>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7" name="Google Shape;530;p3"/>
              <p:cNvSpPr>
                <a:spLocks/>
              </p:cNvSpPr>
              <p:nvPr/>
            </p:nvSpPr>
            <p:spPr bwMode="auto">
              <a:xfrm>
                <a:off x="5348675" y="2068175"/>
                <a:ext cx="148650" cy="276725"/>
              </a:xfrm>
              <a:custGeom>
                <a:avLst/>
                <a:gdLst>
                  <a:gd name="T0" fmla="*/ 2147483646 w 5946"/>
                  <a:gd name="T1" fmla="*/ 2147483646 h 11069"/>
                  <a:gd name="T2" fmla="*/ 2147483646 w 5946"/>
                  <a:gd name="T3" fmla="*/ 2147483646 h 11069"/>
                  <a:gd name="T4" fmla="*/ 2147483646 w 5946"/>
                  <a:gd name="T5" fmla="*/ 2147483646 h 11069"/>
                  <a:gd name="T6" fmla="*/ 2147483646 w 5946"/>
                  <a:gd name="T7" fmla="*/ 2147483646 h 11069"/>
                  <a:gd name="T8" fmla="*/ 2147483646 w 5946"/>
                  <a:gd name="T9" fmla="*/ 2147483646 h 11069"/>
                  <a:gd name="T10" fmla="*/ 2147483646 w 5946"/>
                  <a:gd name="T11" fmla="*/ 2147483646 h 11069"/>
                  <a:gd name="T12" fmla="*/ 2147483646 w 5946"/>
                  <a:gd name="T13" fmla="*/ 2147483646 h 11069"/>
                  <a:gd name="T14" fmla="*/ 2147483646 w 5946"/>
                  <a:gd name="T15" fmla="*/ 2147483646 h 11069"/>
                  <a:gd name="T16" fmla="*/ 2147483646 w 5946"/>
                  <a:gd name="T17" fmla="*/ 2147483646 h 11069"/>
                  <a:gd name="T18" fmla="*/ 2147483646 w 5946"/>
                  <a:gd name="T19" fmla="*/ 2147483646 h 11069"/>
                  <a:gd name="T20" fmla="*/ 2147483646 w 5946"/>
                  <a:gd name="T21" fmla="*/ 2147483646 h 11069"/>
                  <a:gd name="T22" fmla="*/ 2147483646 w 5946"/>
                  <a:gd name="T23" fmla="*/ 2147483646 h 11069"/>
                  <a:gd name="T24" fmla="*/ 2147483646 w 5946"/>
                  <a:gd name="T25" fmla="*/ 2147483646 h 11069"/>
                  <a:gd name="T26" fmla="*/ 2147483646 w 5946"/>
                  <a:gd name="T27" fmla="*/ 2147483646 h 11069"/>
                  <a:gd name="T28" fmla="*/ 2147483646 w 5946"/>
                  <a:gd name="T29" fmla="*/ 2147483646 h 11069"/>
                  <a:gd name="T30" fmla="*/ 2147483646 w 5946"/>
                  <a:gd name="T31" fmla="*/ 2147483646 h 11069"/>
                  <a:gd name="T32" fmla="*/ 2147483646 w 5946"/>
                  <a:gd name="T33" fmla="*/ 2147483646 h 11069"/>
                  <a:gd name="T34" fmla="*/ 2147483646 w 5946"/>
                  <a:gd name="T35" fmla="*/ 2147483646 h 110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5946" h="11069" extrusionOk="0">
                    <a:moveTo>
                      <a:pt x="3520" y="1"/>
                    </a:moveTo>
                    <a:cubicBezTo>
                      <a:pt x="3056" y="1"/>
                      <a:pt x="2660" y="369"/>
                      <a:pt x="2736" y="904"/>
                    </a:cubicBezTo>
                    <a:lnTo>
                      <a:pt x="3104" y="3850"/>
                    </a:lnTo>
                    <a:lnTo>
                      <a:pt x="632" y="5534"/>
                    </a:lnTo>
                    <a:cubicBezTo>
                      <a:pt x="1" y="5902"/>
                      <a:pt x="211" y="6849"/>
                      <a:pt x="895" y="6954"/>
                    </a:cubicBezTo>
                    <a:lnTo>
                      <a:pt x="3841" y="7533"/>
                    </a:lnTo>
                    <a:lnTo>
                      <a:pt x="4630" y="10478"/>
                    </a:lnTo>
                    <a:cubicBezTo>
                      <a:pt x="4765" y="10849"/>
                      <a:pt x="5093" y="11068"/>
                      <a:pt x="5422" y="11068"/>
                    </a:cubicBezTo>
                    <a:cubicBezTo>
                      <a:pt x="5608" y="11068"/>
                      <a:pt x="5793" y="10998"/>
                      <a:pt x="5945" y="10847"/>
                    </a:cubicBezTo>
                    <a:cubicBezTo>
                      <a:pt x="5945" y="10794"/>
                      <a:pt x="5945" y="10741"/>
                      <a:pt x="5893" y="10584"/>
                    </a:cubicBezTo>
                    <a:lnTo>
                      <a:pt x="5103" y="7690"/>
                    </a:lnTo>
                    <a:lnTo>
                      <a:pt x="2105" y="7112"/>
                    </a:lnTo>
                    <a:cubicBezTo>
                      <a:pt x="1421" y="6954"/>
                      <a:pt x="1263" y="6060"/>
                      <a:pt x="1842" y="5639"/>
                    </a:cubicBezTo>
                    <a:lnTo>
                      <a:pt x="4367" y="4008"/>
                    </a:lnTo>
                    <a:lnTo>
                      <a:pt x="3946" y="1062"/>
                    </a:lnTo>
                    <a:cubicBezTo>
                      <a:pt x="3894" y="799"/>
                      <a:pt x="4051" y="536"/>
                      <a:pt x="4209" y="326"/>
                    </a:cubicBezTo>
                    <a:lnTo>
                      <a:pt x="4051" y="168"/>
                    </a:lnTo>
                    <a:cubicBezTo>
                      <a:pt x="3879" y="53"/>
                      <a:pt x="3694" y="1"/>
                      <a:pt x="3520" y="1"/>
                    </a:cubicBezTo>
                    <a:close/>
                  </a:path>
                </a:pathLst>
              </a:custGeom>
              <a:solidFill>
                <a:srgbClr val="191919">
                  <a:alpha val="7451"/>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2" name="Google Shape;531;p3"/>
            <p:cNvGrpSpPr>
              <a:grpSpLocks/>
            </p:cNvGrpSpPr>
            <p:nvPr/>
          </p:nvGrpSpPr>
          <p:grpSpPr bwMode="auto">
            <a:xfrm>
              <a:off x="3073043" y="6288528"/>
              <a:ext cx="228593" cy="194302"/>
              <a:chOff x="1916200" y="1417475"/>
              <a:chExt cx="229350" cy="228000"/>
            </a:xfrm>
          </p:grpSpPr>
          <p:sp>
            <p:nvSpPr>
              <p:cNvPr id="42" name="Google Shape;532;p3"/>
              <p:cNvSpPr>
                <a:spLocks/>
              </p:cNvSpPr>
              <p:nvPr/>
            </p:nvSpPr>
            <p:spPr bwMode="auto">
              <a:xfrm>
                <a:off x="1918850" y="1417475"/>
                <a:ext cx="226700" cy="227800"/>
              </a:xfrm>
              <a:custGeom>
                <a:avLst/>
                <a:gdLst>
                  <a:gd name="T0" fmla="*/ 2147483646 w 9068"/>
                  <a:gd name="T1" fmla="*/ 2147483646 h 9112"/>
                  <a:gd name="T2" fmla="*/ 2147483646 w 9068"/>
                  <a:gd name="T3" fmla="*/ 2147483646 h 9112"/>
                  <a:gd name="T4" fmla="*/ 2147483646 w 9068"/>
                  <a:gd name="T5" fmla="*/ 2147483646 h 9112"/>
                  <a:gd name="T6" fmla="*/ 2147483646 w 9068"/>
                  <a:gd name="T7" fmla="*/ 2147483646 h 9112"/>
                  <a:gd name="T8" fmla="*/ 2147483646 w 9068"/>
                  <a:gd name="T9" fmla="*/ 2147483646 h 9112"/>
                  <a:gd name="T10" fmla="*/ 2147483646 w 9068"/>
                  <a:gd name="T11" fmla="*/ 2147483646 h 9112"/>
                  <a:gd name="T12" fmla="*/ 2147483646 w 9068"/>
                  <a:gd name="T13" fmla="*/ 2147483646 h 9112"/>
                  <a:gd name="T14" fmla="*/ 2147483646 w 9068"/>
                  <a:gd name="T15" fmla="*/ 2147483646 h 9112"/>
                  <a:gd name="T16" fmla="*/ 2147483646 w 9068"/>
                  <a:gd name="T17" fmla="*/ 2147483646 h 9112"/>
                  <a:gd name="T18" fmla="*/ 2147483646 w 9068"/>
                  <a:gd name="T19" fmla="*/ 2147483646 h 9112"/>
                  <a:gd name="T20" fmla="*/ 2147483646 w 9068"/>
                  <a:gd name="T21" fmla="*/ 2147483646 h 9112"/>
                  <a:gd name="T22" fmla="*/ 2147483646 w 9068"/>
                  <a:gd name="T23" fmla="*/ 2147483646 h 9112"/>
                  <a:gd name="T24" fmla="*/ 2147483646 w 9068"/>
                  <a:gd name="T25" fmla="*/ 2147483646 h 9112"/>
                  <a:gd name="T26" fmla="*/ 2147483646 w 9068"/>
                  <a:gd name="T27" fmla="*/ 2147483646 h 9112"/>
                  <a:gd name="T28" fmla="*/ 2147483646 w 9068"/>
                  <a:gd name="T29" fmla="*/ 2147483646 h 9112"/>
                  <a:gd name="T30" fmla="*/ 2147483646 w 9068"/>
                  <a:gd name="T31" fmla="*/ 2147483646 h 9112"/>
                  <a:gd name="T32" fmla="*/ 2147483646 w 9068"/>
                  <a:gd name="T33" fmla="*/ 2147483646 h 9112"/>
                  <a:gd name="T34" fmla="*/ 2147483646 w 9068"/>
                  <a:gd name="T35" fmla="*/ 2147483646 h 9112"/>
                  <a:gd name="T36" fmla="*/ 2147483646 w 9068"/>
                  <a:gd name="T37" fmla="*/ 2147483646 h 9112"/>
                  <a:gd name="T38" fmla="*/ 2147483646 w 9068"/>
                  <a:gd name="T39" fmla="*/ 2147483646 h 91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9068" h="9112" extrusionOk="0">
                    <a:moveTo>
                      <a:pt x="3793" y="1"/>
                    </a:moveTo>
                    <a:cubicBezTo>
                      <a:pt x="3485" y="1"/>
                      <a:pt x="3189" y="218"/>
                      <a:pt x="3156" y="577"/>
                    </a:cubicBezTo>
                    <a:lnTo>
                      <a:pt x="2893" y="2997"/>
                    </a:lnTo>
                    <a:lnTo>
                      <a:pt x="579" y="3786"/>
                    </a:lnTo>
                    <a:cubicBezTo>
                      <a:pt x="53" y="3944"/>
                      <a:pt x="0" y="4733"/>
                      <a:pt x="526" y="4996"/>
                    </a:cubicBezTo>
                    <a:lnTo>
                      <a:pt x="2683" y="6048"/>
                    </a:lnTo>
                    <a:lnTo>
                      <a:pt x="2683" y="8468"/>
                    </a:lnTo>
                    <a:cubicBezTo>
                      <a:pt x="2683" y="8863"/>
                      <a:pt x="3027" y="9111"/>
                      <a:pt x="3362" y="9111"/>
                    </a:cubicBezTo>
                    <a:cubicBezTo>
                      <a:pt x="3517" y="9111"/>
                      <a:pt x="3671" y="9058"/>
                      <a:pt x="3788" y="8942"/>
                    </a:cubicBezTo>
                    <a:lnTo>
                      <a:pt x="5524" y="7153"/>
                    </a:lnTo>
                    <a:lnTo>
                      <a:pt x="7786" y="7889"/>
                    </a:lnTo>
                    <a:cubicBezTo>
                      <a:pt x="7871" y="7918"/>
                      <a:pt x="7953" y="7931"/>
                      <a:pt x="8029" y="7931"/>
                    </a:cubicBezTo>
                    <a:cubicBezTo>
                      <a:pt x="8518" y="7931"/>
                      <a:pt x="8802" y="7397"/>
                      <a:pt x="8575" y="6943"/>
                    </a:cubicBezTo>
                    <a:lnTo>
                      <a:pt x="7417" y="4786"/>
                    </a:lnTo>
                    <a:lnTo>
                      <a:pt x="8785" y="2787"/>
                    </a:lnTo>
                    <a:cubicBezTo>
                      <a:pt x="9067" y="2317"/>
                      <a:pt x="8803" y="1763"/>
                      <a:pt x="8331" y="1763"/>
                    </a:cubicBezTo>
                    <a:cubicBezTo>
                      <a:pt x="8275" y="1763"/>
                      <a:pt x="8215" y="1770"/>
                      <a:pt x="8154" y="1787"/>
                    </a:cubicBezTo>
                    <a:lnTo>
                      <a:pt x="5787" y="2208"/>
                    </a:lnTo>
                    <a:lnTo>
                      <a:pt x="4314" y="262"/>
                    </a:lnTo>
                    <a:cubicBezTo>
                      <a:pt x="4174" y="82"/>
                      <a:pt x="3981" y="1"/>
                      <a:pt x="3793" y="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3" name="Google Shape;533;p3"/>
              <p:cNvSpPr>
                <a:spLocks/>
              </p:cNvSpPr>
              <p:nvPr/>
            </p:nvSpPr>
            <p:spPr bwMode="auto">
              <a:xfrm>
                <a:off x="2063500" y="1463200"/>
                <a:ext cx="76300" cy="21325"/>
              </a:xfrm>
              <a:custGeom>
                <a:avLst/>
                <a:gdLst>
                  <a:gd name="T0" fmla="*/ 2147483646 w 3052"/>
                  <a:gd name="T1" fmla="*/ 2147483646 h 853"/>
                  <a:gd name="T2" fmla="*/ 2147483646 w 3052"/>
                  <a:gd name="T3" fmla="*/ 2147483646 h 853"/>
                  <a:gd name="T4" fmla="*/ 2147483646 w 3052"/>
                  <a:gd name="T5" fmla="*/ 2147483646 h 853"/>
                  <a:gd name="T6" fmla="*/ 2147483646 w 3052"/>
                  <a:gd name="T7" fmla="*/ 2147483646 h 853"/>
                  <a:gd name="T8" fmla="*/ 2147483646 w 3052"/>
                  <a:gd name="T9" fmla="*/ 2147483646 h 853"/>
                  <a:gd name="T10" fmla="*/ 2147483646 w 3052"/>
                  <a:gd name="T11" fmla="*/ 2147483646 h 8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52" h="853" extrusionOk="0">
                    <a:moveTo>
                      <a:pt x="2487" y="1"/>
                    </a:moveTo>
                    <a:cubicBezTo>
                      <a:pt x="2449" y="1"/>
                      <a:pt x="2409" y="4"/>
                      <a:pt x="2368" y="11"/>
                    </a:cubicBezTo>
                    <a:lnTo>
                      <a:pt x="1" y="484"/>
                    </a:lnTo>
                    <a:lnTo>
                      <a:pt x="316" y="853"/>
                    </a:lnTo>
                    <a:lnTo>
                      <a:pt x="3052" y="379"/>
                    </a:lnTo>
                    <a:cubicBezTo>
                      <a:pt x="2960" y="150"/>
                      <a:pt x="2749" y="1"/>
                      <a:pt x="2487" y="1"/>
                    </a:cubicBezTo>
                    <a:close/>
                  </a:path>
                </a:pathLst>
              </a:custGeom>
              <a:solidFill>
                <a:srgbClr val="FAB83E"/>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4" name="Google Shape;534;p3"/>
              <p:cNvSpPr>
                <a:spLocks/>
              </p:cNvSpPr>
              <p:nvPr/>
            </p:nvSpPr>
            <p:spPr bwMode="auto">
              <a:xfrm>
                <a:off x="1916200" y="1417475"/>
                <a:ext cx="113125" cy="228000"/>
              </a:xfrm>
              <a:custGeom>
                <a:avLst/>
                <a:gdLst>
                  <a:gd name="T0" fmla="*/ 2147483646 w 4525"/>
                  <a:gd name="T1" fmla="*/ 2147483646 h 9120"/>
                  <a:gd name="T2" fmla="*/ 2147483646 w 4525"/>
                  <a:gd name="T3" fmla="*/ 2147483646 h 9120"/>
                  <a:gd name="T4" fmla="*/ 2147483646 w 4525"/>
                  <a:gd name="T5" fmla="*/ 2147483646 h 9120"/>
                  <a:gd name="T6" fmla="*/ 2147483646 w 4525"/>
                  <a:gd name="T7" fmla="*/ 2147483646 h 9120"/>
                  <a:gd name="T8" fmla="*/ 2147483646 w 4525"/>
                  <a:gd name="T9" fmla="*/ 2147483646 h 9120"/>
                  <a:gd name="T10" fmla="*/ 2147483646 w 4525"/>
                  <a:gd name="T11" fmla="*/ 2147483646 h 9120"/>
                  <a:gd name="T12" fmla="*/ 2147483646 w 4525"/>
                  <a:gd name="T13" fmla="*/ 2147483646 h 9120"/>
                  <a:gd name="T14" fmla="*/ 2147483646 w 4525"/>
                  <a:gd name="T15" fmla="*/ 2147483646 h 9120"/>
                  <a:gd name="T16" fmla="*/ 2147483646 w 4525"/>
                  <a:gd name="T17" fmla="*/ 2147483646 h 9120"/>
                  <a:gd name="T18" fmla="*/ 2147483646 w 4525"/>
                  <a:gd name="T19" fmla="*/ 2147483646 h 9120"/>
                  <a:gd name="T20" fmla="*/ 2147483646 w 4525"/>
                  <a:gd name="T21" fmla="*/ 2147483646 h 9120"/>
                  <a:gd name="T22" fmla="*/ 2147483646 w 4525"/>
                  <a:gd name="T23" fmla="*/ 2147483646 h 9120"/>
                  <a:gd name="T24" fmla="*/ 2147483646 w 4525"/>
                  <a:gd name="T25" fmla="*/ 2147483646 h 9120"/>
                  <a:gd name="T26" fmla="*/ 2147483646 w 4525"/>
                  <a:gd name="T27" fmla="*/ 2147483646 h 9120"/>
                  <a:gd name="T28" fmla="*/ 2147483646 w 4525"/>
                  <a:gd name="T29" fmla="*/ 2147483646 h 9120"/>
                  <a:gd name="T30" fmla="*/ 2147483646 w 4525"/>
                  <a:gd name="T31" fmla="*/ 2147483646 h 9120"/>
                  <a:gd name="T32" fmla="*/ 2147483646 w 4525"/>
                  <a:gd name="T33" fmla="*/ 2147483646 h 9120"/>
                  <a:gd name="T34" fmla="*/ 2147483646 w 4525"/>
                  <a:gd name="T35" fmla="*/ 2147483646 h 912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525" h="9120" extrusionOk="0">
                    <a:moveTo>
                      <a:pt x="3919" y="1"/>
                    </a:moveTo>
                    <a:cubicBezTo>
                      <a:pt x="3604" y="1"/>
                      <a:pt x="3275" y="218"/>
                      <a:pt x="3210" y="577"/>
                    </a:cubicBezTo>
                    <a:lnTo>
                      <a:pt x="2894" y="2997"/>
                    </a:lnTo>
                    <a:lnTo>
                      <a:pt x="580" y="3786"/>
                    </a:lnTo>
                    <a:cubicBezTo>
                      <a:pt x="54" y="3997"/>
                      <a:pt x="1" y="4733"/>
                      <a:pt x="527" y="4996"/>
                    </a:cubicBezTo>
                    <a:lnTo>
                      <a:pt x="2684" y="6048"/>
                    </a:lnTo>
                    <a:lnTo>
                      <a:pt x="2684" y="8468"/>
                    </a:lnTo>
                    <a:cubicBezTo>
                      <a:pt x="2684" y="8871"/>
                      <a:pt x="2992" y="9119"/>
                      <a:pt x="3349" y="9119"/>
                    </a:cubicBezTo>
                    <a:cubicBezTo>
                      <a:pt x="3458" y="9119"/>
                      <a:pt x="3572" y="9096"/>
                      <a:pt x="3683" y="9047"/>
                    </a:cubicBezTo>
                    <a:cubicBezTo>
                      <a:pt x="3631" y="8942"/>
                      <a:pt x="3631" y="8889"/>
                      <a:pt x="3631" y="8784"/>
                    </a:cubicBezTo>
                    <a:lnTo>
                      <a:pt x="3631" y="6364"/>
                    </a:lnTo>
                    <a:lnTo>
                      <a:pt x="1474" y="5312"/>
                    </a:lnTo>
                    <a:cubicBezTo>
                      <a:pt x="948" y="5049"/>
                      <a:pt x="1000" y="4260"/>
                      <a:pt x="1526" y="4154"/>
                    </a:cubicBezTo>
                    <a:lnTo>
                      <a:pt x="3841" y="3365"/>
                    </a:lnTo>
                    <a:lnTo>
                      <a:pt x="4157" y="893"/>
                    </a:lnTo>
                    <a:cubicBezTo>
                      <a:pt x="4157" y="630"/>
                      <a:pt x="4367" y="525"/>
                      <a:pt x="4525" y="367"/>
                    </a:cubicBezTo>
                    <a:lnTo>
                      <a:pt x="4420" y="262"/>
                    </a:lnTo>
                    <a:cubicBezTo>
                      <a:pt x="4300" y="82"/>
                      <a:pt x="4112" y="1"/>
                      <a:pt x="3919" y="1"/>
                    </a:cubicBezTo>
                    <a:close/>
                  </a:path>
                </a:pathLst>
              </a:custGeom>
              <a:solidFill>
                <a:srgbClr val="191919">
                  <a:alpha val="7451"/>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3" name="Google Shape;535;p3"/>
            <p:cNvGrpSpPr>
              <a:grpSpLocks/>
            </p:cNvGrpSpPr>
            <p:nvPr/>
          </p:nvGrpSpPr>
          <p:grpSpPr bwMode="auto">
            <a:xfrm>
              <a:off x="8472525" y="4670500"/>
              <a:ext cx="135369" cy="129375"/>
              <a:chOff x="2419900" y="952925"/>
              <a:chExt cx="134175" cy="129375"/>
            </a:xfrm>
          </p:grpSpPr>
          <p:sp>
            <p:nvSpPr>
              <p:cNvPr id="39" name="Google Shape;536;p3"/>
              <p:cNvSpPr>
                <a:spLocks/>
              </p:cNvSpPr>
              <p:nvPr/>
            </p:nvSpPr>
            <p:spPr bwMode="auto">
              <a:xfrm>
                <a:off x="2421550" y="952925"/>
                <a:ext cx="132525" cy="129375"/>
              </a:xfrm>
              <a:custGeom>
                <a:avLst/>
                <a:gdLst>
                  <a:gd name="T0" fmla="*/ 2147483646 w 5301"/>
                  <a:gd name="T1" fmla="*/ 2147483646 h 5175"/>
                  <a:gd name="T2" fmla="*/ 2147483646 w 5301"/>
                  <a:gd name="T3" fmla="*/ 2147483646 h 5175"/>
                  <a:gd name="T4" fmla="*/ 2147483646 w 5301"/>
                  <a:gd name="T5" fmla="*/ 2147483646 h 5175"/>
                  <a:gd name="T6" fmla="*/ 2147483646 w 5301"/>
                  <a:gd name="T7" fmla="*/ 2147483646 h 5175"/>
                  <a:gd name="T8" fmla="*/ 2147483646 w 5301"/>
                  <a:gd name="T9" fmla="*/ 2147483646 h 5175"/>
                  <a:gd name="T10" fmla="*/ 2147483646 w 5301"/>
                  <a:gd name="T11" fmla="*/ 2147483646 h 5175"/>
                  <a:gd name="T12" fmla="*/ 2147483646 w 5301"/>
                  <a:gd name="T13" fmla="*/ 2147483646 h 5175"/>
                  <a:gd name="T14" fmla="*/ 2147483646 w 5301"/>
                  <a:gd name="T15" fmla="*/ 2147483646 h 5175"/>
                  <a:gd name="T16" fmla="*/ 2147483646 w 5301"/>
                  <a:gd name="T17" fmla="*/ 2147483646 h 5175"/>
                  <a:gd name="T18" fmla="*/ 2147483646 w 5301"/>
                  <a:gd name="T19" fmla="*/ 2147483646 h 5175"/>
                  <a:gd name="T20" fmla="*/ 2147483646 w 5301"/>
                  <a:gd name="T21" fmla="*/ 2147483646 h 5175"/>
                  <a:gd name="T22" fmla="*/ 2147483646 w 5301"/>
                  <a:gd name="T23" fmla="*/ 2147483646 h 5175"/>
                  <a:gd name="T24" fmla="*/ 2147483646 w 5301"/>
                  <a:gd name="T25" fmla="*/ 2147483646 h 5175"/>
                  <a:gd name="T26" fmla="*/ 2147483646 w 5301"/>
                  <a:gd name="T27" fmla="*/ 2147483646 h 5175"/>
                  <a:gd name="T28" fmla="*/ 2147483646 w 5301"/>
                  <a:gd name="T29" fmla="*/ 2147483646 h 5175"/>
                  <a:gd name="T30" fmla="*/ 2147483646 w 5301"/>
                  <a:gd name="T31" fmla="*/ 2147483646 h 5175"/>
                  <a:gd name="T32" fmla="*/ 2147483646 w 5301"/>
                  <a:gd name="T33" fmla="*/ 2147483646 h 5175"/>
                  <a:gd name="T34" fmla="*/ 2147483646 w 5301"/>
                  <a:gd name="T35" fmla="*/ 2147483646 h 5175"/>
                  <a:gd name="T36" fmla="*/ 2147483646 w 5301"/>
                  <a:gd name="T37" fmla="*/ 2147483646 h 5175"/>
                  <a:gd name="T38" fmla="*/ 2147483646 w 5301"/>
                  <a:gd name="T39" fmla="*/ 2147483646 h 517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5301" h="5175" extrusionOk="0">
                    <a:moveTo>
                      <a:pt x="2854" y="1"/>
                    </a:moveTo>
                    <a:cubicBezTo>
                      <a:pt x="2742" y="1"/>
                      <a:pt x="2640" y="55"/>
                      <a:pt x="2617" y="169"/>
                    </a:cubicBezTo>
                    <a:lnTo>
                      <a:pt x="1881" y="1326"/>
                    </a:lnTo>
                    <a:lnTo>
                      <a:pt x="513" y="1221"/>
                    </a:lnTo>
                    <a:cubicBezTo>
                      <a:pt x="493" y="1218"/>
                      <a:pt x="473" y="1216"/>
                      <a:pt x="453" y="1216"/>
                    </a:cubicBezTo>
                    <a:cubicBezTo>
                      <a:pt x="172" y="1216"/>
                      <a:pt x="1" y="1554"/>
                      <a:pt x="198" y="1800"/>
                    </a:cubicBezTo>
                    <a:lnTo>
                      <a:pt x="1092" y="2852"/>
                    </a:lnTo>
                    <a:lnTo>
                      <a:pt x="566" y="4167"/>
                    </a:lnTo>
                    <a:cubicBezTo>
                      <a:pt x="478" y="4431"/>
                      <a:pt x="647" y="4731"/>
                      <a:pt x="889" y="4731"/>
                    </a:cubicBezTo>
                    <a:cubicBezTo>
                      <a:pt x="937" y="4731"/>
                      <a:pt x="987" y="4719"/>
                      <a:pt x="1039" y="4693"/>
                    </a:cubicBezTo>
                    <a:lnTo>
                      <a:pt x="2354" y="4167"/>
                    </a:lnTo>
                    <a:lnTo>
                      <a:pt x="3407" y="5114"/>
                    </a:lnTo>
                    <a:cubicBezTo>
                      <a:pt x="3462" y="5155"/>
                      <a:pt x="3527" y="5175"/>
                      <a:pt x="3594" y="5175"/>
                    </a:cubicBezTo>
                    <a:cubicBezTo>
                      <a:pt x="3784" y="5175"/>
                      <a:pt x="3985" y="5018"/>
                      <a:pt x="3985" y="4746"/>
                    </a:cubicBezTo>
                    <a:lnTo>
                      <a:pt x="3880" y="3378"/>
                    </a:lnTo>
                    <a:lnTo>
                      <a:pt x="5037" y="2641"/>
                    </a:lnTo>
                    <a:cubicBezTo>
                      <a:pt x="5300" y="2536"/>
                      <a:pt x="5248" y="2063"/>
                      <a:pt x="4932" y="2010"/>
                    </a:cubicBezTo>
                    <a:lnTo>
                      <a:pt x="3512" y="1695"/>
                    </a:lnTo>
                    <a:lnTo>
                      <a:pt x="3196" y="274"/>
                    </a:lnTo>
                    <a:cubicBezTo>
                      <a:pt x="3166" y="95"/>
                      <a:pt x="3001" y="1"/>
                      <a:pt x="2854" y="1"/>
                    </a:cubicBezTo>
                    <a:close/>
                  </a:path>
                </a:pathLst>
              </a:custGeom>
              <a:solidFill>
                <a:srgbClr val="FCC340"/>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0" name="Google Shape;537;p3"/>
              <p:cNvSpPr>
                <a:spLocks/>
              </p:cNvSpPr>
              <p:nvPr/>
            </p:nvSpPr>
            <p:spPr bwMode="auto">
              <a:xfrm>
                <a:off x="2510650" y="995275"/>
                <a:ext cx="40800" cy="17125"/>
              </a:xfrm>
              <a:custGeom>
                <a:avLst/>
                <a:gdLst>
                  <a:gd name="T0" fmla="*/ 0 w 1632"/>
                  <a:gd name="T1" fmla="*/ 2147483646 h 685"/>
                  <a:gd name="T2" fmla="*/ 2147483646 w 1632"/>
                  <a:gd name="T3" fmla="*/ 2147483646 h 685"/>
                  <a:gd name="T4" fmla="*/ 2147483646 w 1632"/>
                  <a:gd name="T5" fmla="*/ 2147483646 h 685"/>
                  <a:gd name="T6" fmla="*/ 2147483646 w 1632"/>
                  <a:gd name="T7" fmla="*/ 2147483646 h 685"/>
                  <a:gd name="T8" fmla="*/ 0 w 1632"/>
                  <a:gd name="T9" fmla="*/ 2147483646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32" h="685" extrusionOk="0">
                    <a:moveTo>
                      <a:pt x="0" y="1"/>
                    </a:moveTo>
                    <a:lnTo>
                      <a:pt x="53" y="316"/>
                    </a:lnTo>
                    <a:lnTo>
                      <a:pt x="1631" y="684"/>
                    </a:lnTo>
                    <a:cubicBezTo>
                      <a:pt x="1631" y="579"/>
                      <a:pt x="1473" y="369"/>
                      <a:pt x="1368" y="316"/>
                    </a:cubicBezTo>
                    <a:lnTo>
                      <a:pt x="0" y="1"/>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1" name="Google Shape;538;p3"/>
              <p:cNvSpPr>
                <a:spLocks/>
              </p:cNvSpPr>
              <p:nvPr/>
            </p:nvSpPr>
            <p:spPr bwMode="auto">
              <a:xfrm>
                <a:off x="2419900" y="952925"/>
                <a:ext cx="81575" cy="117875"/>
              </a:xfrm>
              <a:custGeom>
                <a:avLst/>
                <a:gdLst>
                  <a:gd name="T0" fmla="*/ 2147483646 w 3263"/>
                  <a:gd name="T1" fmla="*/ 2147483646 h 4715"/>
                  <a:gd name="T2" fmla="*/ 2147483646 w 3263"/>
                  <a:gd name="T3" fmla="*/ 2147483646 h 4715"/>
                  <a:gd name="T4" fmla="*/ 2147483646 w 3263"/>
                  <a:gd name="T5" fmla="*/ 2147483646 h 4715"/>
                  <a:gd name="T6" fmla="*/ 2147483646 w 3263"/>
                  <a:gd name="T7" fmla="*/ 2147483646 h 4715"/>
                  <a:gd name="T8" fmla="*/ 2147483646 w 3263"/>
                  <a:gd name="T9" fmla="*/ 2147483646 h 4715"/>
                  <a:gd name="T10" fmla="*/ 2147483646 w 3263"/>
                  <a:gd name="T11" fmla="*/ 2147483646 h 4715"/>
                  <a:gd name="T12" fmla="*/ 2147483646 w 3263"/>
                  <a:gd name="T13" fmla="*/ 2147483646 h 4715"/>
                  <a:gd name="T14" fmla="*/ 2147483646 w 3263"/>
                  <a:gd name="T15" fmla="*/ 2147483646 h 4715"/>
                  <a:gd name="T16" fmla="*/ 2147483646 w 3263"/>
                  <a:gd name="T17" fmla="*/ 2147483646 h 4715"/>
                  <a:gd name="T18" fmla="*/ 2147483646 w 3263"/>
                  <a:gd name="T19" fmla="*/ 2147483646 h 4715"/>
                  <a:gd name="T20" fmla="*/ 2147483646 w 3263"/>
                  <a:gd name="T21" fmla="*/ 2147483646 h 4715"/>
                  <a:gd name="T22" fmla="*/ 2147483646 w 3263"/>
                  <a:gd name="T23" fmla="*/ 2147483646 h 4715"/>
                  <a:gd name="T24" fmla="*/ 2147483646 w 3263"/>
                  <a:gd name="T25" fmla="*/ 2147483646 h 4715"/>
                  <a:gd name="T26" fmla="*/ 2147483646 w 3263"/>
                  <a:gd name="T27" fmla="*/ 2147483646 h 4715"/>
                  <a:gd name="T28" fmla="*/ 2147483646 w 3263"/>
                  <a:gd name="T29" fmla="*/ 2147483646 h 4715"/>
                  <a:gd name="T30" fmla="*/ 2147483646 w 3263"/>
                  <a:gd name="T31" fmla="*/ 2147483646 h 4715"/>
                  <a:gd name="T32" fmla="*/ 2147483646 w 3263"/>
                  <a:gd name="T33" fmla="*/ 2147483646 h 4715"/>
                  <a:gd name="T34" fmla="*/ 2147483646 w 3263"/>
                  <a:gd name="T35" fmla="*/ 2147483646 h 4715"/>
                  <a:gd name="T36" fmla="*/ 2147483646 w 3263"/>
                  <a:gd name="T37" fmla="*/ 2147483646 h 4715"/>
                  <a:gd name="T38" fmla="*/ 2147483646 w 3263"/>
                  <a:gd name="T39" fmla="*/ 2147483646 h 4715"/>
                  <a:gd name="T40" fmla="*/ 2147483646 w 3263"/>
                  <a:gd name="T41" fmla="*/ 2147483646 h 4715"/>
                  <a:gd name="T42" fmla="*/ 2147483646 w 3263"/>
                  <a:gd name="T43" fmla="*/ 2147483646 h 4715"/>
                  <a:gd name="T44" fmla="*/ 2147483646 w 3263"/>
                  <a:gd name="T45" fmla="*/ 2147483646 h 4715"/>
                  <a:gd name="T46" fmla="*/ 2147483646 w 3263"/>
                  <a:gd name="T47" fmla="*/ 2147483646 h 4715"/>
                  <a:gd name="T48" fmla="*/ 2147483646 w 3263"/>
                  <a:gd name="T49" fmla="*/ 2147483646 h 4715"/>
                  <a:gd name="T50" fmla="*/ 2147483646 w 3263"/>
                  <a:gd name="T51" fmla="*/ 2147483646 h 4715"/>
                  <a:gd name="T52" fmla="*/ 2147483646 w 3263"/>
                  <a:gd name="T53" fmla="*/ 2147483646 h 4715"/>
                  <a:gd name="T54" fmla="*/ 2147483646 w 3263"/>
                  <a:gd name="T55" fmla="*/ 2147483646 h 4715"/>
                  <a:gd name="T56" fmla="*/ 2147483646 w 3263"/>
                  <a:gd name="T57" fmla="*/ 2147483646 h 4715"/>
                  <a:gd name="T58" fmla="*/ 2147483646 w 3263"/>
                  <a:gd name="T59" fmla="*/ 2147483646 h 4715"/>
                  <a:gd name="T60" fmla="*/ 2147483646 w 3263"/>
                  <a:gd name="T61" fmla="*/ 2147483646 h 471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3263" h="4715" extrusionOk="0">
                    <a:moveTo>
                      <a:pt x="2910" y="1"/>
                    </a:moveTo>
                    <a:cubicBezTo>
                      <a:pt x="2791" y="1"/>
                      <a:pt x="2676" y="55"/>
                      <a:pt x="2631" y="169"/>
                    </a:cubicBezTo>
                    <a:lnTo>
                      <a:pt x="1894" y="1326"/>
                    </a:lnTo>
                    <a:lnTo>
                      <a:pt x="527" y="1221"/>
                    </a:lnTo>
                    <a:cubicBezTo>
                      <a:pt x="211" y="1221"/>
                      <a:pt x="1" y="1537"/>
                      <a:pt x="211" y="1800"/>
                    </a:cubicBezTo>
                    <a:lnTo>
                      <a:pt x="444" y="2074"/>
                    </a:lnTo>
                    <a:cubicBezTo>
                      <a:pt x="423" y="1876"/>
                      <a:pt x="553" y="1678"/>
                      <a:pt x="745" y="1678"/>
                    </a:cubicBezTo>
                    <a:cubicBezTo>
                      <a:pt x="776" y="1678"/>
                      <a:pt x="808" y="1683"/>
                      <a:pt x="842" y="1695"/>
                    </a:cubicBezTo>
                    <a:lnTo>
                      <a:pt x="2210" y="1800"/>
                    </a:lnTo>
                    <a:lnTo>
                      <a:pt x="2946" y="642"/>
                    </a:lnTo>
                    <a:cubicBezTo>
                      <a:pt x="2999" y="485"/>
                      <a:pt x="3157" y="432"/>
                      <a:pt x="3262" y="432"/>
                    </a:cubicBezTo>
                    <a:lnTo>
                      <a:pt x="3262" y="274"/>
                    </a:lnTo>
                    <a:cubicBezTo>
                      <a:pt x="3232" y="95"/>
                      <a:pt x="3067" y="1"/>
                      <a:pt x="2910" y="1"/>
                    </a:cubicBezTo>
                    <a:close/>
                    <a:moveTo>
                      <a:pt x="444" y="2074"/>
                    </a:moveTo>
                    <a:cubicBezTo>
                      <a:pt x="452" y="2143"/>
                      <a:pt x="478" y="2212"/>
                      <a:pt x="527" y="2273"/>
                    </a:cubicBezTo>
                    <a:lnTo>
                      <a:pt x="1078" y="2921"/>
                    </a:lnTo>
                    <a:lnTo>
                      <a:pt x="1105" y="2852"/>
                    </a:lnTo>
                    <a:lnTo>
                      <a:pt x="444" y="2074"/>
                    </a:lnTo>
                    <a:close/>
                    <a:moveTo>
                      <a:pt x="1078" y="2921"/>
                    </a:moveTo>
                    <a:lnTo>
                      <a:pt x="579" y="4167"/>
                    </a:lnTo>
                    <a:cubicBezTo>
                      <a:pt x="486" y="4401"/>
                      <a:pt x="642" y="4636"/>
                      <a:pt x="864" y="4684"/>
                    </a:cubicBezTo>
                    <a:cubicBezTo>
                      <a:pt x="869" y="4671"/>
                      <a:pt x="879" y="4656"/>
                      <a:pt x="895" y="4640"/>
                    </a:cubicBezTo>
                    <a:lnTo>
                      <a:pt x="1421" y="3325"/>
                    </a:lnTo>
                    <a:lnTo>
                      <a:pt x="1078" y="2921"/>
                    </a:lnTo>
                    <a:close/>
                    <a:moveTo>
                      <a:pt x="864" y="4684"/>
                    </a:moveTo>
                    <a:cubicBezTo>
                      <a:pt x="856" y="4702"/>
                      <a:pt x="861" y="4715"/>
                      <a:pt x="881" y="4715"/>
                    </a:cubicBezTo>
                    <a:cubicBezTo>
                      <a:pt x="895" y="4715"/>
                      <a:pt x="917" y="4708"/>
                      <a:pt x="947" y="4693"/>
                    </a:cubicBezTo>
                    <a:cubicBezTo>
                      <a:pt x="919" y="4693"/>
                      <a:pt x="891" y="4690"/>
                      <a:pt x="864" y="4684"/>
                    </a:cubicBezTo>
                    <a:close/>
                  </a:path>
                </a:pathLst>
              </a:custGeom>
              <a:solidFill>
                <a:srgbClr val="191919">
                  <a:alpha val="7451"/>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4" name="Google Shape;539;p3"/>
            <p:cNvGrpSpPr>
              <a:grpSpLocks/>
            </p:cNvGrpSpPr>
            <p:nvPr/>
          </p:nvGrpSpPr>
          <p:grpSpPr bwMode="auto">
            <a:xfrm>
              <a:off x="1397120" y="3005138"/>
              <a:ext cx="139329" cy="128300"/>
              <a:chOff x="732600" y="1890325"/>
              <a:chExt cx="138100" cy="128300"/>
            </a:xfrm>
          </p:grpSpPr>
          <p:sp>
            <p:nvSpPr>
              <p:cNvPr id="36" name="Google Shape;540;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rgbClr val="FCC340"/>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7" name="Google Shape;541;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AB83E"/>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8" name="Google Shape;542;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AB83E"/>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5" name="Google Shape;543;p3"/>
            <p:cNvGrpSpPr>
              <a:grpSpLocks/>
            </p:cNvGrpSpPr>
            <p:nvPr/>
          </p:nvGrpSpPr>
          <p:grpSpPr bwMode="auto">
            <a:xfrm rot="-1856811">
              <a:off x="1565612" y="819222"/>
              <a:ext cx="1338947" cy="1025873"/>
              <a:chOff x="6015800" y="923575"/>
              <a:chExt cx="1212225" cy="937075"/>
            </a:xfrm>
          </p:grpSpPr>
          <p:sp>
            <p:nvSpPr>
              <p:cNvPr id="24" name="Google Shape;544;p3"/>
              <p:cNvSpPr>
                <a:spLocks/>
              </p:cNvSpPr>
              <p:nvPr/>
            </p:nvSpPr>
            <p:spPr bwMode="auto">
              <a:xfrm>
                <a:off x="6015800" y="923575"/>
                <a:ext cx="375800" cy="361850"/>
              </a:xfrm>
              <a:custGeom>
                <a:avLst/>
                <a:gdLst>
                  <a:gd name="T0" fmla="*/ 2147483646 w 15032"/>
                  <a:gd name="T1" fmla="*/ 0 h 14474"/>
                  <a:gd name="T2" fmla="*/ 2147483646 w 15032"/>
                  <a:gd name="T3" fmla="*/ 2147483646 h 14474"/>
                  <a:gd name="T4" fmla="*/ 2147483646 w 15032"/>
                  <a:gd name="T5" fmla="*/ 2147483646 h 14474"/>
                  <a:gd name="T6" fmla="*/ 2147483646 w 15032"/>
                  <a:gd name="T7" fmla="*/ 2147483646 h 14474"/>
                  <a:gd name="T8" fmla="*/ 2147483646 w 15032"/>
                  <a:gd name="T9" fmla="*/ 2147483646 h 14474"/>
                  <a:gd name="T10" fmla="*/ 2147483646 w 15032"/>
                  <a:gd name="T11" fmla="*/ 2147483646 h 14474"/>
                  <a:gd name="T12" fmla="*/ 2147483646 w 15032"/>
                  <a:gd name="T13" fmla="*/ 2147483646 h 14474"/>
                  <a:gd name="T14" fmla="*/ 2147483646 w 15032"/>
                  <a:gd name="T15" fmla="*/ 2147483646 h 14474"/>
                  <a:gd name="T16" fmla="*/ 2147483646 w 15032"/>
                  <a:gd name="T17" fmla="*/ 2147483646 h 14474"/>
                  <a:gd name="T18" fmla="*/ 2147483646 w 15032"/>
                  <a:gd name="T19" fmla="*/ 2147483646 h 14474"/>
                  <a:gd name="T20" fmla="*/ 2147483646 w 15032"/>
                  <a:gd name="T21" fmla="*/ 2147483646 h 14474"/>
                  <a:gd name="T22" fmla="*/ 2147483646 w 15032"/>
                  <a:gd name="T23" fmla="*/ 2147483646 h 14474"/>
                  <a:gd name="T24" fmla="*/ 2147483646 w 15032"/>
                  <a:gd name="T25" fmla="*/ 2147483646 h 14474"/>
                  <a:gd name="T26" fmla="*/ 2147483646 w 15032"/>
                  <a:gd name="T27" fmla="*/ 2147483646 h 14474"/>
                  <a:gd name="T28" fmla="*/ 2147483646 w 15032"/>
                  <a:gd name="T29" fmla="*/ 2147483646 h 14474"/>
                  <a:gd name="T30" fmla="*/ 2147483646 w 15032"/>
                  <a:gd name="T31" fmla="*/ 2147483646 h 14474"/>
                  <a:gd name="T32" fmla="*/ 2147483646 w 15032"/>
                  <a:gd name="T33" fmla="*/ 2147483646 h 14474"/>
                  <a:gd name="T34" fmla="*/ 2147483646 w 15032"/>
                  <a:gd name="T35" fmla="*/ 2147483646 h 14474"/>
                  <a:gd name="T36" fmla="*/ 2147483646 w 15032"/>
                  <a:gd name="T37" fmla="*/ 2147483646 h 14474"/>
                  <a:gd name="T38" fmla="*/ 2147483646 w 15032"/>
                  <a:gd name="T39" fmla="*/ 0 h 1447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5032" h="14474" extrusionOk="0">
                    <a:moveTo>
                      <a:pt x="8300" y="0"/>
                    </a:moveTo>
                    <a:cubicBezTo>
                      <a:pt x="7968" y="0"/>
                      <a:pt x="7628" y="165"/>
                      <a:pt x="7404" y="501"/>
                    </a:cubicBezTo>
                    <a:lnTo>
                      <a:pt x="5352" y="3815"/>
                    </a:lnTo>
                    <a:lnTo>
                      <a:pt x="1459" y="3447"/>
                    </a:lnTo>
                    <a:cubicBezTo>
                      <a:pt x="1438" y="3446"/>
                      <a:pt x="1416" y="3445"/>
                      <a:pt x="1395" y="3445"/>
                    </a:cubicBezTo>
                    <a:cubicBezTo>
                      <a:pt x="538" y="3445"/>
                      <a:pt x="0" y="4463"/>
                      <a:pt x="565" y="5131"/>
                    </a:cubicBezTo>
                    <a:lnTo>
                      <a:pt x="3038" y="8129"/>
                    </a:lnTo>
                    <a:lnTo>
                      <a:pt x="1459" y="11706"/>
                    </a:lnTo>
                    <a:cubicBezTo>
                      <a:pt x="1145" y="12469"/>
                      <a:pt x="1712" y="13194"/>
                      <a:pt x="2474" y="13194"/>
                    </a:cubicBezTo>
                    <a:cubicBezTo>
                      <a:pt x="2604" y="13194"/>
                      <a:pt x="2741" y="13173"/>
                      <a:pt x="2880" y="13126"/>
                    </a:cubicBezTo>
                    <a:lnTo>
                      <a:pt x="6457" y="11654"/>
                    </a:lnTo>
                    <a:lnTo>
                      <a:pt x="9455" y="14231"/>
                    </a:lnTo>
                    <a:cubicBezTo>
                      <a:pt x="9654" y="14399"/>
                      <a:pt x="9883" y="14474"/>
                      <a:pt x="10107" y="14474"/>
                    </a:cubicBezTo>
                    <a:cubicBezTo>
                      <a:pt x="10656" y="14474"/>
                      <a:pt x="11176" y="14025"/>
                      <a:pt x="11139" y="13390"/>
                    </a:cubicBezTo>
                    <a:lnTo>
                      <a:pt x="10876" y="9497"/>
                    </a:lnTo>
                    <a:lnTo>
                      <a:pt x="14242" y="7498"/>
                    </a:lnTo>
                    <a:cubicBezTo>
                      <a:pt x="15031" y="7077"/>
                      <a:pt x="14874" y="5814"/>
                      <a:pt x="13979" y="5604"/>
                    </a:cubicBezTo>
                    <a:lnTo>
                      <a:pt x="10139" y="4710"/>
                    </a:lnTo>
                    <a:lnTo>
                      <a:pt x="9298" y="870"/>
                    </a:lnTo>
                    <a:cubicBezTo>
                      <a:pt x="9177" y="297"/>
                      <a:pt x="8745" y="0"/>
                      <a:pt x="8300" y="0"/>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5" name="Google Shape;545;p3"/>
              <p:cNvSpPr>
                <a:spLocks/>
              </p:cNvSpPr>
              <p:nvPr/>
            </p:nvSpPr>
            <p:spPr bwMode="auto">
              <a:xfrm>
                <a:off x="6024650" y="1009625"/>
                <a:ext cx="124975" cy="27750"/>
              </a:xfrm>
              <a:custGeom>
                <a:avLst/>
                <a:gdLst>
                  <a:gd name="T0" fmla="*/ 2147483646 w 4999"/>
                  <a:gd name="T1" fmla="*/ 0 h 1110"/>
                  <a:gd name="T2" fmla="*/ 2147483646 w 4999"/>
                  <a:gd name="T3" fmla="*/ 2147483646 h 1110"/>
                  <a:gd name="T4" fmla="*/ 2147483646 w 4999"/>
                  <a:gd name="T5" fmla="*/ 2147483646 h 1110"/>
                  <a:gd name="T6" fmla="*/ 2147483646 w 4999"/>
                  <a:gd name="T7" fmla="*/ 2147483646 h 1110"/>
                  <a:gd name="T8" fmla="*/ 2147483646 w 4999"/>
                  <a:gd name="T9" fmla="*/ 2147483646 h 1110"/>
                  <a:gd name="T10" fmla="*/ 2147483646 w 4999"/>
                  <a:gd name="T11" fmla="*/ 0 h 11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99" h="1110" extrusionOk="0">
                    <a:moveTo>
                      <a:pt x="1005" y="0"/>
                    </a:moveTo>
                    <a:cubicBezTo>
                      <a:pt x="526" y="0"/>
                      <a:pt x="148" y="348"/>
                      <a:pt x="1" y="742"/>
                    </a:cubicBezTo>
                    <a:lnTo>
                      <a:pt x="4472" y="1110"/>
                    </a:lnTo>
                    <a:lnTo>
                      <a:pt x="4998" y="373"/>
                    </a:lnTo>
                    <a:lnTo>
                      <a:pt x="1105" y="5"/>
                    </a:lnTo>
                    <a:cubicBezTo>
                      <a:pt x="1072" y="2"/>
                      <a:pt x="1038" y="0"/>
                      <a:pt x="1005" y="0"/>
                    </a:cubicBezTo>
                    <a:close/>
                  </a:path>
                </a:pathLst>
              </a:custGeom>
              <a:solidFill>
                <a:srgbClr val="191919">
                  <a:alpha val="7451"/>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6" name="Google Shape;546;p3"/>
              <p:cNvSpPr>
                <a:spLocks/>
              </p:cNvSpPr>
              <p:nvPr/>
            </p:nvSpPr>
            <p:spPr bwMode="auto">
              <a:xfrm>
                <a:off x="6195625" y="926500"/>
                <a:ext cx="195975" cy="361150"/>
              </a:xfrm>
              <a:custGeom>
                <a:avLst/>
                <a:gdLst>
                  <a:gd name="T0" fmla="*/ 2147483646 w 7839"/>
                  <a:gd name="T1" fmla="*/ 2147483646 h 14446"/>
                  <a:gd name="T2" fmla="*/ 2147483646 w 7839"/>
                  <a:gd name="T3" fmla="*/ 2147483646 h 14446"/>
                  <a:gd name="T4" fmla="*/ 0 w 7839"/>
                  <a:gd name="T5" fmla="*/ 2147483646 h 14446"/>
                  <a:gd name="T6" fmla="*/ 2147483646 w 7839"/>
                  <a:gd name="T7" fmla="*/ 2147483646 h 14446"/>
                  <a:gd name="T8" fmla="*/ 2147483646 w 7839"/>
                  <a:gd name="T9" fmla="*/ 2147483646 h 14446"/>
                  <a:gd name="T10" fmla="*/ 2147483646 w 7839"/>
                  <a:gd name="T11" fmla="*/ 2147483646 h 14446"/>
                  <a:gd name="T12" fmla="*/ 2147483646 w 7839"/>
                  <a:gd name="T13" fmla="*/ 2147483646 h 14446"/>
                  <a:gd name="T14" fmla="*/ 2147483646 w 7839"/>
                  <a:gd name="T15" fmla="*/ 2147483646 h 14446"/>
                  <a:gd name="T16" fmla="*/ 2147483646 w 7839"/>
                  <a:gd name="T17" fmla="*/ 2147483646 h 14446"/>
                  <a:gd name="T18" fmla="*/ 2147483646 w 7839"/>
                  <a:gd name="T19" fmla="*/ 2147483646 h 14446"/>
                  <a:gd name="T20" fmla="*/ 2147483646 w 7839"/>
                  <a:gd name="T21" fmla="*/ 2147483646 h 14446"/>
                  <a:gd name="T22" fmla="*/ 2147483646 w 7839"/>
                  <a:gd name="T23" fmla="*/ 2147483646 h 14446"/>
                  <a:gd name="T24" fmla="*/ 2147483646 w 7839"/>
                  <a:gd name="T25" fmla="*/ 2147483646 h 14446"/>
                  <a:gd name="T26" fmla="*/ 2147483646 w 7839"/>
                  <a:gd name="T27" fmla="*/ 2147483646 h 14446"/>
                  <a:gd name="T28" fmla="*/ 2147483646 w 7839"/>
                  <a:gd name="T29" fmla="*/ 2147483646 h 14446"/>
                  <a:gd name="T30" fmla="*/ 2147483646 w 7839"/>
                  <a:gd name="T31" fmla="*/ 2147483646 h 14446"/>
                  <a:gd name="T32" fmla="*/ 2147483646 w 7839"/>
                  <a:gd name="T33" fmla="*/ 2147483646 h 14446"/>
                  <a:gd name="T34" fmla="*/ 2147483646 w 7839"/>
                  <a:gd name="T35" fmla="*/ 2147483646 h 1444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839" h="14446" extrusionOk="0">
                    <a:moveTo>
                      <a:pt x="1045" y="1"/>
                    </a:moveTo>
                    <a:cubicBezTo>
                      <a:pt x="716" y="1"/>
                      <a:pt x="381" y="156"/>
                      <a:pt x="158" y="490"/>
                    </a:cubicBezTo>
                    <a:lnTo>
                      <a:pt x="0" y="753"/>
                    </a:lnTo>
                    <a:cubicBezTo>
                      <a:pt x="316" y="805"/>
                      <a:pt x="579" y="1068"/>
                      <a:pt x="684" y="1489"/>
                    </a:cubicBezTo>
                    <a:lnTo>
                      <a:pt x="1526" y="5277"/>
                    </a:lnTo>
                    <a:lnTo>
                      <a:pt x="5313" y="6223"/>
                    </a:lnTo>
                    <a:cubicBezTo>
                      <a:pt x="6260" y="6434"/>
                      <a:pt x="6366" y="7644"/>
                      <a:pt x="5576" y="8117"/>
                    </a:cubicBezTo>
                    <a:lnTo>
                      <a:pt x="2262" y="10116"/>
                    </a:lnTo>
                    <a:lnTo>
                      <a:pt x="2525" y="13956"/>
                    </a:lnTo>
                    <a:cubicBezTo>
                      <a:pt x="2578" y="14114"/>
                      <a:pt x="2525" y="14167"/>
                      <a:pt x="2420" y="14377"/>
                    </a:cubicBezTo>
                    <a:cubicBezTo>
                      <a:pt x="2541" y="14424"/>
                      <a:pt x="2667" y="14446"/>
                      <a:pt x="2793" y="14446"/>
                    </a:cubicBezTo>
                    <a:cubicBezTo>
                      <a:pt x="3374" y="14446"/>
                      <a:pt x="3936" y="13974"/>
                      <a:pt x="3893" y="13325"/>
                    </a:cubicBezTo>
                    <a:lnTo>
                      <a:pt x="3630" y="9432"/>
                    </a:lnTo>
                    <a:lnTo>
                      <a:pt x="6997" y="7486"/>
                    </a:lnTo>
                    <a:cubicBezTo>
                      <a:pt x="7838" y="7013"/>
                      <a:pt x="7628" y="5750"/>
                      <a:pt x="6734" y="5540"/>
                    </a:cubicBezTo>
                    <a:lnTo>
                      <a:pt x="2894" y="4645"/>
                    </a:lnTo>
                    <a:lnTo>
                      <a:pt x="2052" y="805"/>
                    </a:lnTo>
                    <a:cubicBezTo>
                      <a:pt x="1931" y="289"/>
                      <a:pt x="1494" y="1"/>
                      <a:pt x="1045" y="1"/>
                    </a:cubicBezTo>
                    <a:close/>
                  </a:path>
                </a:pathLst>
              </a:custGeom>
              <a:solidFill>
                <a:srgbClr val="191919">
                  <a:alpha val="7451"/>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7" name="Google Shape;547;p3"/>
              <p:cNvSpPr>
                <a:spLocks/>
              </p:cNvSpPr>
              <p:nvPr/>
            </p:nvSpPr>
            <p:spPr bwMode="auto">
              <a:xfrm>
                <a:off x="6473100" y="1159675"/>
                <a:ext cx="701000" cy="453725"/>
              </a:xfrm>
              <a:custGeom>
                <a:avLst/>
                <a:gdLst>
                  <a:gd name="T0" fmla="*/ 2147483646 w 28040"/>
                  <a:gd name="T1" fmla="*/ 0 h 18149"/>
                  <a:gd name="T2" fmla="*/ 2147483646 w 28040"/>
                  <a:gd name="T3" fmla="*/ 2147483646 h 18149"/>
                  <a:gd name="T4" fmla="*/ 0 60000 65536"/>
                  <a:gd name="T5" fmla="*/ 0 60000 65536"/>
                </a:gdLst>
                <a:ahLst/>
                <a:cxnLst>
                  <a:cxn ang="T4">
                    <a:pos x="T0" y="T1"/>
                  </a:cxn>
                  <a:cxn ang="T5">
                    <a:pos x="T2" y="T3"/>
                  </a:cxn>
                </a:cxnLst>
                <a:rect l="0" t="0" r="r" b="b"/>
                <a:pathLst>
                  <a:path w="28040" h="18149" fill="none" extrusionOk="0">
                    <a:moveTo>
                      <a:pt x="1" y="0"/>
                    </a:moveTo>
                    <a:cubicBezTo>
                      <a:pt x="11785" y="0"/>
                      <a:pt x="23252" y="7417"/>
                      <a:pt x="28039" y="18149"/>
                    </a:cubicBezTo>
                  </a:path>
                </a:pathLst>
              </a:custGeom>
              <a:solidFill>
                <a:schemeClr val="bg2"/>
              </a:solidFill>
              <a:ln w="19725" cap="rnd" cmpd="sng">
                <a:solidFill>
                  <a:srgbClr val="FCC340"/>
                </a:solidFill>
                <a:prstDash val="solid"/>
                <a:round/>
                <a:headEnd type="none" w="sm" len="sm"/>
                <a:tailEnd type="none" w="sm" len="sm"/>
              </a:ln>
            </p:spPr>
            <p:txBody>
              <a:bodyPr lIns="91425" tIns="91425" rIns="91425" bIns="91425" anchor="ctr"/>
              <a:lstStyle/>
              <a:p>
                <a:endParaRPr lang="en-US" sz="1050"/>
              </a:p>
            </p:txBody>
          </p:sp>
          <p:sp>
            <p:nvSpPr>
              <p:cNvPr id="28" name="Google Shape;548;p3"/>
              <p:cNvSpPr>
                <a:spLocks/>
              </p:cNvSpPr>
              <p:nvPr/>
            </p:nvSpPr>
            <p:spPr bwMode="auto">
              <a:xfrm>
                <a:off x="6475750" y="1233325"/>
                <a:ext cx="309075" cy="140725"/>
              </a:xfrm>
              <a:custGeom>
                <a:avLst/>
                <a:gdLst>
                  <a:gd name="T0" fmla="*/ 0 w 12363"/>
                  <a:gd name="T1" fmla="*/ 0 h 5629"/>
                  <a:gd name="T2" fmla="*/ 2147483646 w 12363"/>
                  <a:gd name="T3" fmla="*/ 2147483646 h 5629"/>
                  <a:gd name="T4" fmla="*/ 0 60000 65536"/>
                  <a:gd name="T5" fmla="*/ 0 60000 65536"/>
                </a:gdLst>
                <a:ahLst/>
                <a:cxnLst>
                  <a:cxn ang="T4">
                    <a:pos x="T0" y="T1"/>
                  </a:cxn>
                  <a:cxn ang="T5">
                    <a:pos x="T2" y="T3"/>
                  </a:cxn>
                </a:cxnLst>
                <a:rect l="0" t="0" r="r" b="b"/>
                <a:pathLst>
                  <a:path w="12363" h="5629" fill="none" extrusionOk="0">
                    <a:moveTo>
                      <a:pt x="0" y="0"/>
                    </a:moveTo>
                    <a:cubicBezTo>
                      <a:pt x="4366" y="1157"/>
                      <a:pt x="8522" y="3051"/>
                      <a:pt x="12362" y="5629"/>
                    </a:cubicBezTo>
                  </a:path>
                </a:pathLst>
              </a:custGeom>
              <a:solidFill>
                <a:schemeClr val="bg2"/>
              </a:solidFill>
              <a:ln w="19725" cap="rnd" cmpd="sng">
                <a:solidFill>
                  <a:srgbClr val="FCC340"/>
                </a:solidFill>
                <a:prstDash val="solid"/>
                <a:round/>
                <a:headEnd type="none" w="sm" len="sm"/>
                <a:tailEnd type="none" w="sm" len="sm"/>
              </a:ln>
            </p:spPr>
            <p:txBody>
              <a:bodyPr lIns="91425" tIns="91425" rIns="91425" bIns="91425" anchor="ctr"/>
              <a:lstStyle/>
              <a:p>
                <a:endParaRPr lang="en-US" sz="1050"/>
              </a:p>
            </p:txBody>
          </p:sp>
          <p:sp>
            <p:nvSpPr>
              <p:cNvPr id="29" name="Google Shape;549;p3"/>
              <p:cNvSpPr>
                <a:spLocks/>
              </p:cNvSpPr>
              <p:nvPr/>
            </p:nvSpPr>
            <p:spPr bwMode="auto">
              <a:xfrm>
                <a:off x="6858450" y="1473975"/>
                <a:ext cx="84175" cy="90775"/>
              </a:xfrm>
              <a:custGeom>
                <a:avLst/>
                <a:gdLst>
                  <a:gd name="T0" fmla="*/ 0 w 3367"/>
                  <a:gd name="T1" fmla="*/ 2147483646 h 3631"/>
                  <a:gd name="T2" fmla="*/ 2147483646 w 3367"/>
                  <a:gd name="T3" fmla="*/ 2147483646 h 3631"/>
                  <a:gd name="T4" fmla="*/ 0 60000 65536"/>
                  <a:gd name="T5" fmla="*/ 0 60000 65536"/>
                </a:gdLst>
                <a:ahLst/>
                <a:cxnLst>
                  <a:cxn ang="T4">
                    <a:pos x="T0" y="T1"/>
                  </a:cxn>
                  <a:cxn ang="T5">
                    <a:pos x="T2" y="T3"/>
                  </a:cxn>
                </a:cxnLst>
                <a:rect l="0" t="0" r="r" b="b"/>
                <a:pathLst>
                  <a:path w="3367" h="3631" fill="none" extrusionOk="0">
                    <a:moveTo>
                      <a:pt x="0" y="1"/>
                    </a:moveTo>
                    <a:cubicBezTo>
                      <a:pt x="1368" y="948"/>
                      <a:pt x="2473" y="2210"/>
                      <a:pt x="3367" y="3630"/>
                    </a:cubicBezTo>
                  </a:path>
                </a:pathLst>
              </a:custGeom>
              <a:solidFill>
                <a:schemeClr val="bg2"/>
              </a:solidFill>
              <a:ln w="19725" cap="rnd" cmpd="sng">
                <a:solidFill>
                  <a:srgbClr val="FCC340"/>
                </a:solidFill>
                <a:prstDash val="solid"/>
                <a:round/>
                <a:headEnd type="none" w="sm" len="sm"/>
                <a:tailEnd type="none" w="sm" len="sm"/>
              </a:ln>
            </p:spPr>
            <p:txBody>
              <a:bodyPr lIns="91425" tIns="91425" rIns="91425" bIns="91425" anchor="ctr"/>
              <a:lstStyle/>
              <a:p>
                <a:endParaRPr lang="en-US" sz="1050"/>
              </a:p>
            </p:txBody>
          </p:sp>
          <p:sp>
            <p:nvSpPr>
              <p:cNvPr id="30" name="Google Shape;550;p3"/>
              <p:cNvSpPr>
                <a:spLocks/>
              </p:cNvSpPr>
              <p:nvPr/>
            </p:nvSpPr>
            <p:spPr bwMode="auto">
              <a:xfrm>
                <a:off x="6462600" y="1304325"/>
                <a:ext cx="303800" cy="409025"/>
              </a:xfrm>
              <a:custGeom>
                <a:avLst/>
                <a:gdLst>
                  <a:gd name="T0" fmla="*/ 0 w 12152"/>
                  <a:gd name="T1" fmla="*/ 2147483646 h 16361"/>
                  <a:gd name="T2" fmla="*/ 2147483646 w 12152"/>
                  <a:gd name="T3" fmla="*/ 2147483646 h 16361"/>
                  <a:gd name="T4" fmla="*/ 0 60000 65536"/>
                  <a:gd name="T5" fmla="*/ 0 60000 65536"/>
                </a:gdLst>
                <a:ahLst/>
                <a:cxnLst>
                  <a:cxn ang="T4">
                    <a:pos x="T0" y="T1"/>
                  </a:cxn>
                  <a:cxn ang="T5">
                    <a:pos x="T2" y="T3"/>
                  </a:cxn>
                </a:cxnLst>
                <a:rect l="0" t="0" r="r" b="b"/>
                <a:pathLst>
                  <a:path w="12152" h="16361" fill="none" extrusionOk="0">
                    <a:moveTo>
                      <a:pt x="0" y="1"/>
                    </a:moveTo>
                    <a:cubicBezTo>
                      <a:pt x="6155" y="3315"/>
                      <a:pt x="10679" y="9522"/>
                      <a:pt x="12152" y="16361"/>
                    </a:cubicBezTo>
                  </a:path>
                </a:pathLst>
              </a:custGeom>
              <a:solidFill>
                <a:schemeClr val="bg2"/>
              </a:solidFill>
              <a:ln w="19725" cap="rnd" cmpd="sng">
                <a:solidFill>
                  <a:srgbClr val="FCC340"/>
                </a:solidFill>
                <a:prstDash val="solid"/>
                <a:round/>
                <a:headEnd type="none" w="sm" len="sm"/>
                <a:tailEnd type="none" w="sm" len="sm"/>
              </a:ln>
            </p:spPr>
            <p:txBody>
              <a:bodyPr lIns="91425" tIns="91425" rIns="91425" bIns="91425" anchor="ctr"/>
              <a:lstStyle/>
              <a:p>
                <a:endParaRPr lang="en-US" sz="1050"/>
              </a:p>
            </p:txBody>
          </p:sp>
          <p:sp>
            <p:nvSpPr>
              <p:cNvPr id="31" name="Google Shape;551;p3"/>
              <p:cNvSpPr>
                <a:spLocks/>
              </p:cNvSpPr>
              <p:nvPr/>
            </p:nvSpPr>
            <p:spPr bwMode="auto">
              <a:xfrm>
                <a:off x="6799275" y="1797500"/>
                <a:ext cx="15800" cy="63150"/>
              </a:xfrm>
              <a:custGeom>
                <a:avLst/>
                <a:gdLst>
                  <a:gd name="T0" fmla="*/ 0 w 632"/>
                  <a:gd name="T1" fmla="*/ 2147483646 h 2526"/>
                  <a:gd name="T2" fmla="*/ 2147483646 w 632"/>
                  <a:gd name="T3" fmla="*/ 2147483646 h 2526"/>
                  <a:gd name="T4" fmla="*/ 0 60000 65536"/>
                  <a:gd name="T5" fmla="*/ 0 60000 65536"/>
                </a:gdLst>
                <a:ahLst/>
                <a:cxnLst>
                  <a:cxn ang="T4">
                    <a:pos x="T0" y="T1"/>
                  </a:cxn>
                  <a:cxn ang="T5">
                    <a:pos x="T2" y="T3"/>
                  </a:cxn>
                </a:cxnLst>
                <a:rect l="0" t="0" r="r" b="b"/>
                <a:pathLst>
                  <a:path w="632" h="2526" fill="none" extrusionOk="0">
                    <a:moveTo>
                      <a:pt x="0" y="1"/>
                    </a:moveTo>
                    <a:cubicBezTo>
                      <a:pt x="210" y="842"/>
                      <a:pt x="368" y="1684"/>
                      <a:pt x="631" y="2526"/>
                    </a:cubicBezTo>
                  </a:path>
                </a:pathLst>
              </a:custGeom>
              <a:solidFill>
                <a:schemeClr val="bg2"/>
              </a:solidFill>
              <a:ln w="19725" cap="rnd" cmpd="sng">
                <a:solidFill>
                  <a:srgbClr val="FCC340"/>
                </a:solidFill>
                <a:prstDash val="solid"/>
                <a:round/>
                <a:headEnd type="none" w="sm" len="sm"/>
                <a:tailEnd type="none" w="sm" len="sm"/>
              </a:ln>
            </p:spPr>
            <p:txBody>
              <a:bodyPr lIns="91425" tIns="91425" rIns="91425" bIns="91425" anchor="ctr"/>
              <a:lstStyle/>
              <a:p>
                <a:endParaRPr lang="en-US" sz="1050"/>
              </a:p>
            </p:txBody>
          </p:sp>
          <p:sp>
            <p:nvSpPr>
              <p:cNvPr id="32" name="Google Shape;552;p3"/>
              <p:cNvSpPr>
                <a:spLocks/>
              </p:cNvSpPr>
              <p:nvPr/>
            </p:nvSpPr>
            <p:spPr bwMode="auto">
              <a:xfrm>
                <a:off x="6486275" y="1049200"/>
                <a:ext cx="498450" cy="86825"/>
              </a:xfrm>
              <a:custGeom>
                <a:avLst/>
                <a:gdLst>
                  <a:gd name="T0" fmla="*/ 0 w 19938"/>
                  <a:gd name="T1" fmla="*/ 2147483646 h 3473"/>
                  <a:gd name="T2" fmla="*/ 2147483646 w 19938"/>
                  <a:gd name="T3" fmla="*/ 2147483646 h 3473"/>
                  <a:gd name="T4" fmla="*/ 0 60000 65536"/>
                  <a:gd name="T5" fmla="*/ 0 60000 65536"/>
                </a:gdLst>
                <a:ahLst/>
                <a:cxnLst>
                  <a:cxn ang="T4">
                    <a:pos x="T0" y="T1"/>
                  </a:cxn>
                  <a:cxn ang="T5">
                    <a:pos x="T2" y="T3"/>
                  </a:cxn>
                </a:cxnLst>
                <a:rect l="0" t="0" r="r" b="b"/>
                <a:pathLst>
                  <a:path w="19938" h="3473" fill="none" extrusionOk="0">
                    <a:moveTo>
                      <a:pt x="0" y="1052"/>
                    </a:moveTo>
                    <a:cubicBezTo>
                      <a:pt x="6733" y="0"/>
                      <a:pt x="13677" y="842"/>
                      <a:pt x="19937" y="3472"/>
                    </a:cubicBezTo>
                  </a:path>
                </a:pathLst>
              </a:custGeom>
              <a:solidFill>
                <a:schemeClr val="bg2"/>
              </a:solidFill>
              <a:ln w="19725" cap="rnd" cmpd="sng">
                <a:solidFill>
                  <a:srgbClr val="FCC340"/>
                </a:solidFill>
                <a:prstDash val="solid"/>
                <a:round/>
                <a:headEnd type="none" w="sm" len="sm"/>
                <a:tailEnd type="none" w="sm" len="sm"/>
              </a:ln>
            </p:spPr>
            <p:txBody>
              <a:bodyPr lIns="91425" tIns="91425" rIns="91425" bIns="91425" anchor="ctr"/>
              <a:lstStyle/>
              <a:p>
                <a:endParaRPr lang="en-US" sz="1050"/>
              </a:p>
            </p:txBody>
          </p:sp>
          <p:sp>
            <p:nvSpPr>
              <p:cNvPr id="33" name="Google Shape;553;p3"/>
              <p:cNvSpPr>
                <a:spLocks/>
              </p:cNvSpPr>
              <p:nvPr/>
            </p:nvSpPr>
            <p:spPr bwMode="auto">
              <a:xfrm>
                <a:off x="7089900" y="1205700"/>
                <a:ext cx="59200" cy="35525"/>
              </a:xfrm>
              <a:custGeom>
                <a:avLst/>
                <a:gdLst>
                  <a:gd name="T0" fmla="*/ 2147483646 w 2368"/>
                  <a:gd name="T1" fmla="*/ 0 h 1421"/>
                  <a:gd name="T2" fmla="*/ 2147483646 w 2368"/>
                  <a:gd name="T3" fmla="*/ 2147483646 h 1421"/>
                  <a:gd name="T4" fmla="*/ 0 60000 65536"/>
                  <a:gd name="T5" fmla="*/ 0 60000 65536"/>
                </a:gdLst>
                <a:ahLst/>
                <a:cxnLst>
                  <a:cxn ang="T4">
                    <a:pos x="T0" y="T1"/>
                  </a:cxn>
                  <a:cxn ang="T5">
                    <a:pos x="T2" y="T3"/>
                  </a:cxn>
                </a:cxnLst>
                <a:rect l="0" t="0" r="r" b="b"/>
                <a:pathLst>
                  <a:path w="2368" h="1421" fill="none" extrusionOk="0">
                    <a:moveTo>
                      <a:pt x="1" y="0"/>
                    </a:moveTo>
                    <a:cubicBezTo>
                      <a:pt x="790" y="421"/>
                      <a:pt x="1579" y="895"/>
                      <a:pt x="2368" y="1421"/>
                    </a:cubicBezTo>
                  </a:path>
                </a:pathLst>
              </a:custGeom>
              <a:solidFill>
                <a:schemeClr val="bg2"/>
              </a:solidFill>
              <a:ln w="19725" cap="rnd" cmpd="sng">
                <a:solidFill>
                  <a:srgbClr val="FCC340"/>
                </a:solidFill>
                <a:prstDash val="solid"/>
                <a:round/>
                <a:headEnd type="none" w="sm" len="sm"/>
                <a:tailEnd type="none" w="sm" len="sm"/>
              </a:ln>
            </p:spPr>
            <p:txBody>
              <a:bodyPr lIns="91425" tIns="91425" rIns="91425" bIns="91425" anchor="ctr"/>
              <a:lstStyle/>
              <a:p>
                <a:endParaRPr lang="en-US" sz="1050"/>
              </a:p>
            </p:txBody>
          </p:sp>
          <p:sp>
            <p:nvSpPr>
              <p:cNvPr id="34" name="Google Shape;554;p3"/>
              <p:cNvSpPr>
                <a:spLocks/>
              </p:cNvSpPr>
              <p:nvPr/>
            </p:nvSpPr>
            <p:spPr bwMode="auto">
              <a:xfrm>
                <a:off x="7216150" y="1312225"/>
                <a:ext cx="11875" cy="9225"/>
              </a:xfrm>
              <a:custGeom>
                <a:avLst/>
                <a:gdLst>
                  <a:gd name="T0" fmla="*/ 2147483646 w 475"/>
                  <a:gd name="T1" fmla="*/ 0 h 369"/>
                  <a:gd name="T2" fmla="*/ 2147483646 w 475"/>
                  <a:gd name="T3" fmla="*/ 2147483646 h 369"/>
                  <a:gd name="T4" fmla="*/ 0 60000 65536"/>
                  <a:gd name="T5" fmla="*/ 0 60000 65536"/>
                </a:gdLst>
                <a:ahLst/>
                <a:cxnLst>
                  <a:cxn ang="T4">
                    <a:pos x="T0" y="T1"/>
                  </a:cxn>
                  <a:cxn ang="T5">
                    <a:pos x="T2" y="T3"/>
                  </a:cxn>
                </a:cxnLst>
                <a:rect l="0" t="0" r="r" b="b"/>
                <a:pathLst>
                  <a:path w="475" h="369" fill="none" extrusionOk="0">
                    <a:moveTo>
                      <a:pt x="1" y="0"/>
                    </a:moveTo>
                    <a:cubicBezTo>
                      <a:pt x="159" y="106"/>
                      <a:pt x="264" y="263"/>
                      <a:pt x="474" y="369"/>
                    </a:cubicBezTo>
                  </a:path>
                </a:pathLst>
              </a:custGeom>
              <a:noFill/>
              <a:ln w="19725" cap="rnd" cmpd="sng">
                <a:solidFill>
                  <a:srgbClr val="FCC34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lIns="91425" tIns="91425" rIns="91425" bIns="91425" anchor="ctr"/>
              <a:lstStyle/>
              <a:p>
                <a:endParaRPr lang="en-US" sz="1050"/>
              </a:p>
            </p:txBody>
          </p:sp>
          <p:sp>
            <p:nvSpPr>
              <p:cNvPr id="35" name="Google Shape;555;p3"/>
              <p:cNvSpPr>
                <a:spLocks/>
              </p:cNvSpPr>
              <p:nvPr/>
            </p:nvSpPr>
            <p:spPr bwMode="auto">
              <a:xfrm>
                <a:off x="6989950" y="1652825"/>
                <a:ext cx="11875" cy="23700"/>
              </a:xfrm>
              <a:custGeom>
                <a:avLst/>
                <a:gdLst>
                  <a:gd name="T0" fmla="*/ 2147483646 w 475"/>
                  <a:gd name="T1" fmla="*/ 2147483646 h 948"/>
                  <a:gd name="T2" fmla="*/ 2147483646 w 475"/>
                  <a:gd name="T3" fmla="*/ 2147483646 h 948"/>
                  <a:gd name="T4" fmla="*/ 0 60000 65536"/>
                  <a:gd name="T5" fmla="*/ 0 60000 65536"/>
                </a:gdLst>
                <a:ahLst/>
                <a:cxnLst>
                  <a:cxn ang="T4">
                    <a:pos x="T0" y="T1"/>
                  </a:cxn>
                  <a:cxn ang="T5">
                    <a:pos x="T2" y="T3"/>
                  </a:cxn>
                </a:cxnLst>
                <a:rect l="0" t="0" r="r" b="b"/>
                <a:pathLst>
                  <a:path w="475" h="948" fill="none" extrusionOk="0">
                    <a:moveTo>
                      <a:pt x="1" y="1"/>
                    </a:moveTo>
                    <a:cubicBezTo>
                      <a:pt x="106" y="317"/>
                      <a:pt x="316" y="632"/>
                      <a:pt x="474" y="948"/>
                    </a:cubicBezTo>
                  </a:path>
                </a:pathLst>
              </a:custGeom>
              <a:solidFill>
                <a:schemeClr val="bg2"/>
              </a:solidFill>
              <a:ln w="19725" cap="rnd" cmpd="sng">
                <a:solidFill>
                  <a:srgbClr val="FCC340"/>
                </a:solidFill>
                <a:prstDash val="solid"/>
                <a:round/>
                <a:headEnd type="none" w="sm" len="sm"/>
                <a:tailEnd type="none" w="sm" len="sm"/>
              </a:ln>
            </p:spPr>
            <p:txBody>
              <a:bodyPr lIns="91425" tIns="91425" rIns="91425" bIns="91425" anchor="ctr"/>
              <a:lstStyle/>
              <a:p>
                <a:endParaRPr lang="en-US" sz="1050"/>
              </a:p>
            </p:txBody>
          </p:sp>
        </p:grpSp>
        <p:grpSp>
          <p:nvGrpSpPr>
            <p:cNvPr id="16" name="Google Shape;556;p3"/>
            <p:cNvGrpSpPr>
              <a:grpSpLocks/>
            </p:cNvGrpSpPr>
            <p:nvPr/>
          </p:nvGrpSpPr>
          <p:grpSpPr bwMode="auto">
            <a:xfrm>
              <a:off x="9272395" y="2451888"/>
              <a:ext cx="139329" cy="128300"/>
              <a:chOff x="732600" y="1890325"/>
              <a:chExt cx="138100" cy="128300"/>
            </a:xfrm>
          </p:grpSpPr>
          <p:sp>
            <p:nvSpPr>
              <p:cNvPr id="21" name="Google Shape;557;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rgbClr val="FCC340"/>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2" name="Google Shape;558;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AB83E"/>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3" name="Google Shape;559;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AB83E"/>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7" name="Google Shape;560;p3"/>
            <p:cNvGrpSpPr>
              <a:grpSpLocks/>
            </p:cNvGrpSpPr>
            <p:nvPr/>
          </p:nvGrpSpPr>
          <p:grpSpPr bwMode="auto">
            <a:xfrm>
              <a:off x="4961800" y="6288600"/>
              <a:ext cx="135369" cy="129375"/>
              <a:chOff x="2419900" y="952925"/>
              <a:chExt cx="134175" cy="129375"/>
            </a:xfrm>
          </p:grpSpPr>
          <p:sp>
            <p:nvSpPr>
              <p:cNvPr id="18" name="Google Shape;561;p3"/>
              <p:cNvSpPr>
                <a:spLocks/>
              </p:cNvSpPr>
              <p:nvPr/>
            </p:nvSpPr>
            <p:spPr bwMode="auto">
              <a:xfrm>
                <a:off x="2421550" y="952925"/>
                <a:ext cx="132525" cy="129375"/>
              </a:xfrm>
              <a:custGeom>
                <a:avLst/>
                <a:gdLst>
                  <a:gd name="T0" fmla="*/ 2147483646 w 5301"/>
                  <a:gd name="T1" fmla="*/ 2147483646 h 5175"/>
                  <a:gd name="T2" fmla="*/ 2147483646 w 5301"/>
                  <a:gd name="T3" fmla="*/ 2147483646 h 5175"/>
                  <a:gd name="T4" fmla="*/ 2147483646 w 5301"/>
                  <a:gd name="T5" fmla="*/ 2147483646 h 5175"/>
                  <a:gd name="T6" fmla="*/ 2147483646 w 5301"/>
                  <a:gd name="T7" fmla="*/ 2147483646 h 5175"/>
                  <a:gd name="T8" fmla="*/ 2147483646 w 5301"/>
                  <a:gd name="T9" fmla="*/ 2147483646 h 5175"/>
                  <a:gd name="T10" fmla="*/ 2147483646 w 5301"/>
                  <a:gd name="T11" fmla="*/ 2147483646 h 5175"/>
                  <a:gd name="T12" fmla="*/ 2147483646 w 5301"/>
                  <a:gd name="T13" fmla="*/ 2147483646 h 5175"/>
                  <a:gd name="T14" fmla="*/ 2147483646 w 5301"/>
                  <a:gd name="T15" fmla="*/ 2147483646 h 5175"/>
                  <a:gd name="T16" fmla="*/ 2147483646 w 5301"/>
                  <a:gd name="T17" fmla="*/ 2147483646 h 5175"/>
                  <a:gd name="T18" fmla="*/ 2147483646 w 5301"/>
                  <a:gd name="T19" fmla="*/ 2147483646 h 5175"/>
                  <a:gd name="T20" fmla="*/ 2147483646 w 5301"/>
                  <a:gd name="T21" fmla="*/ 2147483646 h 5175"/>
                  <a:gd name="T22" fmla="*/ 2147483646 w 5301"/>
                  <a:gd name="T23" fmla="*/ 2147483646 h 5175"/>
                  <a:gd name="T24" fmla="*/ 2147483646 w 5301"/>
                  <a:gd name="T25" fmla="*/ 2147483646 h 5175"/>
                  <a:gd name="T26" fmla="*/ 2147483646 w 5301"/>
                  <a:gd name="T27" fmla="*/ 2147483646 h 5175"/>
                  <a:gd name="T28" fmla="*/ 2147483646 w 5301"/>
                  <a:gd name="T29" fmla="*/ 2147483646 h 5175"/>
                  <a:gd name="T30" fmla="*/ 2147483646 w 5301"/>
                  <a:gd name="T31" fmla="*/ 2147483646 h 5175"/>
                  <a:gd name="T32" fmla="*/ 2147483646 w 5301"/>
                  <a:gd name="T33" fmla="*/ 2147483646 h 5175"/>
                  <a:gd name="T34" fmla="*/ 2147483646 w 5301"/>
                  <a:gd name="T35" fmla="*/ 2147483646 h 5175"/>
                  <a:gd name="T36" fmla="*/ 2147483646 w 5301"/>
                  <a:gd name="T37" fmla="*/ 2147483646 h 5175"/>
                  <a:gd name="T38" fmla="*/ 2147483646 w 5301"/>
                  <a:gd name="T39" fmla="*/ 2147483646 h 517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5301" h="5175" extrusionOk="0">
                    <a:moveTo>
                      <a:pt x="2854" y="1"/>
                    </a:moveTo>
                    <a:cubicBezTo>
                      <a:pt x="2742" y="1"/>
                      <a:pt x="2640" y="55"/>
                      <a:pt x="2617" y="169"/>
                    </a:cubicBezTo>
                    <a:lnTo>
                      <a:pt x="1881" y="1326"/>
                    </a:lnTo>
                    <a:lnTo>
                      <a:pt x="513" y="1221"/>
                    </a:lnTo>
                    <a:cubicBezTo>
                      <a:pt x="493" y="1218"/>
                      <a:pt x="473" y="1216"/>
                      <a:pt x="453" y="1216"/>
                    </a:cubicBezTo>
                    <a:cubicBezTo>
                      <a:pt x="172" y="1216"/>
                      <a:pt x="1" y="1554"/>
                      <a:pt x="198" y="1800"/>
                    </a:cubicBezTo>
                    <a:lnTo>
                      <a:pt x="1092" y="2852"/>
                    </a:lnTo>
                    <a:lnTo>
                      <a:pt x="566" y="4167"/>
                    </a:lnTo>
                    <a:cubicBezTo>
                      <a:pt x="478" y="4431"/>
                      <a:pt x="647" y="4731"/>
                      <a:pt x="889" y="4731"/>
                    </a:cubicBezTo>
                    <a:cubicBezTo>
                      <a:pt x="937" y="4731"/>
                      <a:pt x="987" y="4719"/>
                      <a:pt x="1039" y="4693"/>
                    </a:cubicBezTo>
                    <a:lnTo>
                      <a:pt x="2354" y="4167"/>
                    </a:lnTo>
                    <a:lnTo>
                      <a:pt x="3407" y="5114"/>
                    </a:lnTo>
                    <a:cubicBezTo>
                      <a:pt x="3462" y="5155"/>
                      <a:pt x="3527" y="5175"/>
                      <a:pt x="3594" y="5175"/>
                    </a:cubicBezTo>
                    <a:cubicBezTo>
                      <a:pt x="3784" y="5175"/>
                      <a:pt x="3985" y="5018"/>
                      <a:pt x="3985" y="4746"/>
                    </a:cubicBezTo>
                    <a:lnTo>
                      <a:pt x="3880" y="3378"/>
                    </a:lnTo>
                    <a:lnTo>
                      <a:pt x="5037" y="2641"/>
                    </a:lnTo>
                    <a:cubicBezTo>
                      <a:pt x="5300" y="2536"/>
                      <a:pt x="5248" y="2063"/>
                      <a:pt x="4932" y="2010"/>
                    </a:cubicBezTo>
                    <a:lnTo>
                      <a:pt x="3512" y="1695"/>
                    </a:lnTo>
                    <a:lnTo>
                      <a:pt x="3196" y="274"/>
                    </a:lnTo>
                    <a:cubicBezTo>
                      <a:pt x="3166" y="95"/>
                      <a:pt x="3001" y="1"/>
                      <a:pt x="2854" y="1"/>
                    </a:cubicBezTo>
                    <a:close/>
                  </a:path>
                </a:pathLst>
              </a:custGeom>
              <a:solidFill>
                <a:srgbClr val="FCC340"/>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9" name="Google Shape;562;p3"/>
              <p:cNvSpPr>
                <a:spLocks/>
              </p:cNvSpPr>
              <p:nvPr/>
            </p:nvSpPr>
            <p:spPr bwMode="auto">
              <a:xfrm>
                <a:off x="2510650" y="995275"/>
                <a:ext cx="40800" cy="17125"/>
              </a:xfrm>
              <a:custGeom>
                <a:avLst/>
                <a:gdLst>
                  <a:gd name="T0" fmla="*/ 0 w 1632"/>
                  <a:gd name="T1" fmla="*/ 2147483646 h 685"/>
                  <a:gd name="T2" fmla="*/ 2147483646 w 1632"/>
                  <a:gd name="T3" fmla="*/ 2147483646 h 685"/>
                  <a:gd name="T4" fmla="*/ 2147483646 w 1632"/>
                  <a:gd name="T5" fmla="*/ 2147483646 h 685"/>
                  <a:gd name="T6" fmla="*/ 2147483646 w 1632"/>
                  <a:gd name="T7" fmla="*/ 2147483646 h 685"/>
                  <a:gd name="T8" fmla="*/ 0 w 1632"/>
                  <a:gd name="T9" fmla="*/ 2147483646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32" h="685" extrusionOk="0">
                    <a:moveTo>
                      <a:pt x="0" y="1"/>
                    </a:moveTo>
                    <a:lnTo>
                      <a:pt x="53" y="316"/>
                    </a:lnTo>
                    <a:lnTo>
                      <a:pt x="1631" y="684"/>
                    </a:lnTo>
                    <a:cubicBezTo>
                      <a:pt x="1631" y="579"/>
                      <a:pt x="1473" y="369"/>
                      <a:pt x="1368" y="316"/>
                    </a:cubicBezTo>
                    <a:lnTo>
                      <a:pt x="0" y="1"/>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0" name="Google Shape;563;p3"/>
              <p:cNvSpPr>
                <a:spLocks/>
              </p:cNvSpPr>
              <p:nvPr/>
            </p:nvSpPr>
            <p:spPr bwMode="auto">
              <a:xfrm>
                <a:off x="2419900" y="952925"/>
                <a:ext cx="81575" cy="117875"/>
              </a:xfrm>
              <a:custGeom>
                <a:avLst/>
                <a:gdLst>
                  <a:gd name="T0" fmla="*/ 2147483646 w 3263"/>
                  <a:gd name="T1" fmla="*/ 2147483646 h 4715"/>
                  <a:gd name="T2" fmla="*/ 2147483646 w 3263"/>
                  <a:gd name="T3" fmla="*/ 2147483646 h 4715"/>
                  <a:gd name="T4" fmla="*/ 2147483646 w 3263"/>
                  <a:gd name="T5" fmla="*/ 2147483646 h 4715"/>
                  <a:gd name="T6" fmla="*/ 2147483646 w 3263"/>
                  <a:gd name="T7" fmla="*/ 2147483646 h 4715"/>
                  <a:gd name="T8" fmla="*/ 2147483646 w 3263"/>
                  <a:gd name="T9" fmla="*/ 2147483646 h 4715"/>
                  <a:gd name="T10" fmla="*/ 2147483646 w 3263"/>
                  <a:gd name="T11" fmla="*/ 2147483646 h 4715"/>
                  <a:gd name="T12" fmla="*/ 2147483646 w 3263"/>
                  <a:gd name="T13" fmla="*/ 2147483646 h 4715"/>
                  <a:gd name="T14" fmla="*/ 2147483646 w 3263"/>
                  <a:gd name="T15" fmla="*/ 2147483646 h 4715"/>
                  <a:gd name="T16" fmla="*/ 2147483646 w 3263"/>
                  <a:gd name="T17" fmla="*/ 2147483646 h 4715"/>
                  <a:gd name="T18" fmla="*/ 2147483646 w 3263"/>
                  <a:gd name="T19" fmla="*/ 2147483646 h 4715"/>
                  <a:gd name="T20" fmla="*/ 2147483646 w 3263"/>
                  <a:gd name="T21" fmla="*/ 2147483646 h 4715"/>
                  <a:gd name="T22" fmla="*/ 2147483646 w 3263"/>
                  <a:gd name="T23" fmla="*/ 2147483646 h 4715"/>
                  <a:gd name="T24" fmla="*/ 2147483646 w 3263"/>
                  <a:gd name="T25" fmla="*/ 2147483646 h 4715"/>
                  <a:gd name="T26" fmla="*/ 2147483646 w 3263"/>
                  <a:gd name="T27" fmla="*/ 2147483646 h 4715"/>
                  <a:gd name="T28" fmla="*/ 2147483646 w 3263"/>
                  <a:gd name="T29" fmla="*/ 2147483646 h 4715"/>
                  <a:gd name="T30" fmla="*/ 2147483646 w 3263"/>
                  <a:gd name="T31" fmla="*/ 2147483646 h 4715"/>
                  <a:gd name="T32" fmla="*/ 2147483646 w 3263"/>
                  <a:gd name="T33" fmla="*/ 2147483646 h 4715"/>
                  <a:gd name="T34" fmla="*/ 2147483646 w 3263"/>
                  <a:gd name="T35" fmla="*/ 2147483646 h 4715"/>
                  <a:gd name="T36" fmla="*/ 2147483646 w 3263"/>
                  <a:gd name="T37" fmla="*/ 2147483646 h 4715"/>
                  <a:gd name="T38" fmla="*/ 2147483646 w 3263"/>
                  <a:gd name="T39" fmla="*/ 2147483646 h 4715"/>
                  <a:gd name="T40" fmla="*/ 2147483646 w 3263"/>
                  <a:gd name="T41" fmla="*/ 2147483646 h 4715"/>
                  <a:gd name="T42" fmla="*/ 2147483646 w 3263"/>
                  <a:gd name="T43" fmla="*/ 2147483646 h 4715"/>
                  <a:gd name="T44" fmla="*/ 2147483646 w 3263"/>
                  <a:gd name="T45" fmla="*/ 2147483646 h 4715"/>
                  <a:gd name="T46" fmla="*/ 2147483646 w 3263"/>
                  <a:gd name="T47" fmla="*/ 2147483646 h 4715"/>
                  <a:gd name="T48" fmla="*/ 2147483646 w 3263"/>
                  <a:gd name="T49" fmla="*/ 2147483646 h 4715"/>
                  <a:gd name="T50" fmla="*/ 2147483646 w 3263"/>
                  <a:gd name="T51" fmla="*/ 2147483646 h 4715"/>
                  <a:gd name="T52" fmla="*/ 2147483646 w 3263"/>
                  <a:gd name="T53" fmla="*/ 2147483646 h 4715"/>
                  <a:gd name="T54" fmla="*/ 2147483646 w 3263"/>
                  <a:gd name="T55" fmla="*/ 2147483646 h 4715"/>
                  <a:gd name="T56" fmla="*/ 2147483646 w 3263"/>
                  <a:gd name="T57" fmla="*/ 2147483646 h 4715"/>
                  <a:gd name="T58" fmla="*/ 2147483646 w 3263"/>
                  <a:gd name="T59" fmla="*/ 2147483646 h 4715"/>
                  <a:gd name="T60" fmla="*/ 2147483646 w 3263"/>
                  <a:gd name="T61" fmla="*/ 2147483646 h 471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3263" h="4715" extrusionOk="0">
                    <a:moveTo>
                      <a:pt x="2910" y="1"/>
                    </a:moveTo>
                    <a:cubicBezTo>
                      <a:pt x="2791" y="1"/>
                      <a:pt x="2676" y="55"/>
                      <a:pt x="2631" y="169"/>
                    </a:cubicBezTo>
                    <a:lnTo>
                      <a:pt x="1894" y="1326"/>
                    </a:lnTo>
                    <a:lnTo>
                      <a:pt x="527" y="1221"/>
                    </a:lnTo>
                    <a:cubicBezTo>
                      <a:pt x="211" y="1221"/>
                      <a:pt x="1" y="1537"/>
                      <a:pt x="211" y="1800"/>
                    </a:cubicBezTo>
                    <a:lnTo>
                      <a:pt x="444" y="2074"/>
                    </a:lnTo>
                    <a:cubicBezTo>
                      <a:pt x="423" y="1876"/>
                      <a:pt x="553" y="1678"/>
                      <a:pt x="745" y="1678"/>
                    </a:cubicBezTo>
                    <a:cubicBezTo>
                      <a:pt x="776" y="1678"/>
                      <a:pt x="808" y="1683"/>
                      <a:pt x="842" y="1695"/>
                    </a:cubicBezTo>
                    <a:lnTo>
                      <a:pt x="2210" y="1800"/>
                    </a:lnTo>
                    <a:lnTo>
                      <a:pt x="2946" y="642"/>
                    </a:lnTo>
                    <a:cubicBezTo>
                      <a:pt x="2999" y="485"/>
                      <a:pt x="3157" y="432"/>
                      <a:pt x="3262" y="432"/>
                    </a:cubicBezTo>
                    <a:lnTo>
                      <a:pt x="3262" y="274"/>
                    </a:lnTo>
                    <a:cubicBezTo>
                      <a:pt x="3232" y="95"/>
                      <a:pt x="3067" y="1"/>
                      <a:pt x="2910" y="1"/>
                    </a:cubicBezTo>
                    <a:close/>
                    <a:moveTo>
                      <a:pt x="444" y="2074"/>
                    </a:moveTo>
                    <a:cubicBezTo>
                      <a:pt x="452" y="2143"/>
                      <a:pt x="478" y="2212"/>
                      <a:pt x="527" y="2273"/>
                    </a:cubicBezTo>
                    <a:lnTo>
                      <a:pt x="1078" y="2921"/>
                    </a:lnTo>
                    <a:lnTo>
                      <a:pt x="1105" y="2852"/>
                    </a:lnTo>
                    <a:lnTo>
                      <a:pt x="444" y="2074"/>
                    </a:lnTo>
                    <a:close/>
                    <a:moveTo>
                      <a:pt x="1078" y="2921"/>
                    </a:moveTo>
                    <a:lnTo>
                      <a:pt x="579" y="4167"/>
                    </a:lnTo>
                    <a:cubicBezTo>
                      <a:pt x="486" y="4401"/>
                      <a:pt x="642" y="4636"/>
                      <a:pt x="864" y="4684"/>
                    </a:cubicBezTo>
                    <a:cubicBezTo>
                      <a:pt x="869" y="4671"/>
                      <a:pt x="879" y="4656"/>
                      <a:pt x="895" y="4640"/>
                    </a:cubicBezTo>
                    <a:lnTo>
                      <a:pt x="1421" y="3325"/>
                    </a:lnTo>
                    <a:lnTo>
                      <a:pt x="1078" y="2921"/>
                    </a:lnTo>
                    <a:close/>
                    <a:moveTo>
                      <a:pt x="864" y="4684"/>
                    </a:moveTo>
                    <a:cubicBezTo>
                      <a:pt x="856" y="4702"/>
                      <a:pt x="861" y="4715"/>
                      <a:pt x="881" y="4715"/>
                    </a:cubicBezTo>
                    <a:cubicBezTo>
                      <a:pt x="895" y="4715"/>
                      <a:pt x="917" y="4708"/>
                      <a:pt x="947" y="4693"/>
                    </a:cubicBezTo>
                    <a:cubicBezTo>
                      <a:pt x="919" y="4693"/>
                      <a:pt x="891" y="4690"/>
                      <a:pt x="864" y="4684"/>
                    </a:cubicBezTo>
                    <a:close/>
                  </a:path>
                </a:pathLst>
              </a:custGeom>
              <a:solidFill>
                <a:srgbClr val="191919">
                  <a:alpha val="7451"/>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nvGrpSpPr>
          <p:cNvPr id="54" name="Google Shape;564;p3"/>
          <p:cNvGrpSpPr>
            <a:grpSpLocks/>
          </p:cNvGrpSpPr>
          <p:nvPr/>
        </p:nvGrpSpPr>
        <p:grpSpPr bwMode="auto">
          <a:xfrm>
            <a:off x="-1191" y="-8335"/>
            <a:ext cx="9144001" cy="5161360"/>
            <a:chOff x="-2000" y="-12625"/>
            <a:chExt cx="10692000" cy="7589400"/>
          </a:xfrm>
        </p:grpSpPr>
        <p:sp>
          <p:nvSpPr>
            <p:cNvPr id="55" name="Google Shape;565;p3"/>
            <p:cNvSpPr/>
            <p:nvPr/>
          </p:nvSpPr>
          <p:spPr>
            <a:xfrm>
              <a:off x="-2000" y="-12625"/>
              <a:ext cx="10692000" cy="7589400"/>
            </a:xfrm>
            <a:prstGeom prst="frame">
              <a:avLst>
                <a:gd name="adj1" fmla="val 5431"/>
              </a:avLst>
            </a:prstGeom>
            <a:solidFill>
              <a:schemeClr val="lt2"/>
            </a:solidFill>
            <a:ln>
              <a:noFill/>
            </a:ln>
          </p:spPr>
          <p:txBody>
            <a:bodyPr spcFirstLastPara="1" lIns="91425" tIns="91425" rIns="91425" bIns="91425" anchor="ctr"/>
            <a:lstStyle/>
            <a:p>
              <a:pPr>
                <a:spcBef>
                  <a:spcPts val="0"/>
                </a:spcBef>
                <a:spcAft>
                  <a:spcPts val="0"/>
                </a:spcAft>
                <a:defRPr/>
              </a:pPr>
              <a:endParaRPr sz="1050"/>
            </a:p>
          </p:txBody>
        </p:sp>
        <p:grpSp>
          <p:nvGrpSpPr>
            <p:cNvPr id="56" name="Google Shape;566;p3"/>
            <p:cNvGrpSpPr>
              <a:grpSpLocks/>
            </p:cNvGrpSpPr>
            <p:nvPr/>
          </p:nvGrpSpPr>
          <p:grpSpPr bwMode="auto">
            <a:xfrm>
              <a:off x="73845" y="61396"/>
              <a:ext cx="10544304" cy="7425379"/>
              <a:chOff x="73845" y="61396"/>
              <a:chExt cx="10544304" cy="7425379"/>
            </a:xfrm>
          </p:grpSpPr>
          <p:grpSp>
            <p:nvGrpSpPr>
              <p:cNvPr id="57" name="Google Shape;567;p3"/>
              <p:cNvGrpSpPr>
                <a:grpSpLocks/>
              </p:cNvGrpSpPr>
              <p:nvPr/>
            </p:nvGrpSpPr>
            <p:grpSpPr bwMode="auto">
              <a:xfrm rot="10800000" flipH="1">
                <a:off x="541072" y="7200946"/>
                <a:ext cx="9609875" cy="285829"/>
                <a:chOff x="471460" y="61396"/>
                <a:chExt cx="9609875" cy="285829"/>
              </a:xfrm>
            </p:grpSpPr>
            <p:grpSp>
              <p:nvGrpSpPr>
                <p:cNvPr id="350" name="Google Shape;568;p3"/>
                <p:cNvGrpSpPr>
                  <a:grpSpLocks/>
                </p:cNvGrpSpPr>
                <p:nvPr/>
              </p:nvGrpSpPr>
              <p:grpSpPr bwMode="auto">
                <a:xfrm>
                  <a:off x="471460" y="61396"/>
                  <a:ext cx="8862425" cy="285829"/>
                  <a:chOff x="395260" y="61396"/>
                  <a:chExt cx="8862425" cy="285829"/>
                </a:xfrm>
              </p:grpSpPr>
              <p:grpSp>
                <p:nvGrpSpPr>
                  <p:cNvPr id="360" name="Google Shape;569;p3"/>
                  <p:cNvGrpSpPr>
                    <a:grpSpLocks/>
                  </p:cNvGrpSpPr>
                  <p:nvPr/>
                </p:nvGrpSpPr>
                <p:grpSpPr bwMode="auto">
                  <a:xfrm rot="5400000">
                    <a:off x="8465008" y="-445452"/>
                    <a:ext cx="278654" cy="1306700"/>
                    <a:chOff x="73845" y="3561500"/>
                    <a:chExt cx="278654" cy="1306700"/>
                  </a:xfrm>
                </p:grpSpPr>
                <p:grpSp>
                  <p:nvGrpSpPr>
                    <p:cNvPr id="449" name="Google Shape;570;p3"/>
                    <p:cNvGrpSpPr>
                      <a:grpSpLocks/>
                    </p:cNvGrpSpPr>
                    <p:nvPr/>
                  </p:nvGrpSpPr>
                  <p:grpSpPr bwMode="auto">
                    <a:xfrm>
                      <a:off x="179620" y="3954300"/>
                      <a:ext cx="139329" cy="128300"/>
                      <a:chOff x="732600" y="1890325"/>
                      <a:chExt cx="138100" cy="128300"/>
                    </a:xfrm>
                  </p:grpSpPr>
                  <p:sp>
                    <p:nvSpPr>
                      <p:cNvPr id="462" name="Google Shape;571;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63" name="Google Shape;572;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64" name="Google Shape;573;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450" name="Google Shape;574;p3"/>
                    <p:cNvGrpSpPr>
                      <a:grpSpLocks/>
                    </p:cNvGrpSpPr>
                    <p:nvPr/>
                  </p:nvGrpSpPr>
                  <p:grpSpPr bwMode="auto">
                    <a:xfrm>
                      <a:off x="116495" y="4347100"/>
                      <a:ext cx="139329" cy="128300"/>
                      <a:chOff x="732600" y="1890325"/>
                      <a:chExt cx="138100" cy="128300"/>
                    </a:xfrm>
                  </p:grpSpPr>
                  <p:sp>
                    <p:nvSpPr>
                      <p:cNvPr id="459" name="Google Shape;575;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60" name="Google Shape;576;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61" name="Google Shape;577;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451" name="Google Shape;578;p3"/>
                    <p:cNvGrpSpPr>
                      <a:grpSpLocks/>
                    </p:cNvGrpSpPr>
                    <p:nvPr/>
                  </p:nvGrpSpPr>
                  <p:grpSpPr bwMode="auto">
                    <a:xfrm>
                      <a:off x="213170" y="4739900"/>
                      <a:ext cx="139329" cy="128300"/>
                      <a:chOff x="732600" y="1890325"/>
                      <a:chExt cx="138100" cy="128300"/>
                    </a:xfrm>
                  </p:grpSpPr>
                  <p:sp>
                    <p:nvSpPr>
                      <p:cNvPr id="456" name="Google Shape;579;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57" name="Google Shape;580;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58" name="Google Shape;581;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452" name="Google Shape;582;p3"/>
                    <p:cNvGrpSpPr>
                      <a:grpSpLocks/>
                    </p:cNvGrpSpPr>
                    <p:nvPr/>
                  </p:nvGrpSpPr>
                  <p:grpSpPr bwMode="auto">
                    <a:xfrm>
                      <a:off x="73845" y="3561500"/>
                      <a:ext cx="139329" cy="128300"/>
                      <a:chOff x="732600" y="1890325"/>
                      <a:chExt cx="138100" cy="128300"/>
                    </a:xfrm>
                  </p:grpSpPr>
                  <p:sp>
                    <p:nvSpPr>
                      <p:cNvPr id="453" name="Google Shape;583;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54" name="Google Shape;584;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55" name="Google Shape;585;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nvGrpSpPr>
                  <p:cNvPr id="361" name="Google Shape;586;p3"/>
                  <p:cNvGrpSpPr>
                    <a:grpSpLocks/>
                  </p:cNvGrpSpPr>
                  <p:nvPr/>
                </p:nvGrpSpPr>
                <p:grpSpPr bwMode="auto">
                  <a:xfrm rot="5400000">
                    <a:off x="3923120" y="-3466465"/>
                    <a:ext cx="285829" cy="7341550"/>
                    <a:chOff x="73845" y="36500"/>
                    <a:chExt cx="285829" cy="7341550"/>
                  </a:xfrm>
                </p:grpSpPr>
                <p:grpSp>
                  <p:nvGrpSpPr>
                    <p:cNvPr id="362" name="Google Shape;587;p3"/>
                    <p:cNvGrpSpPr>
                      <a:grpSpLocks/>
                    </p:cNvGrpSpPr>
                    <p:nvPr/>
                  </p:nvGrpSpPr>
                  <p:grpSpPr bwMode="auto">
                    <a:xfrm>
                      <a:off x="73845" y="4538300"/>
                      <a:ext cx="285829" cy="2839750"/>
                      <a:chOff x="73845" y="3561500"/>
                      <a:chExt cx="285829" cy="2839750"/>
                    </a:xfrm>
                  </p:grpSpPr>
                  <p:grpSp>
                    <p:nvGrpSpPr>
                      <p:cNvPr id="415" name="Google Shape;588;p3"/>
                      <p:cNvGrpSpPr>
                        <a:grpSpLocks/>
                      </p:cNvGrpSpPr>
                      <p:nvPr/>
                    </p:nvGrpSpPr>
                    <p:grpSpPr bwMode="auto">
                      <a:xfrm>
                        <a:off x="73845" y="3561500"/>
                        <a:ext cx="278654" cy="1306700"/>
                        <a:chOff x="73845" y="3561500"/>
                        <a:chExt cx="278654" cy="1306700"/>
                      </a:xfrm>
                    </p:grpSpPr>
                    <p:grpSp>
                      <p:nvGrpSpPr>
                        <p:cNvPr id="433" name="Google Shape;589;p3"/>
                        <p:cNvGrpSpPr>
                          <a:grpSpLocks/>
                        </p:cNvGrpSpPr>
                        <p:nvPr/>
                      </p:nvGrpSpPr>
                      <p:grpSpPr bwMode="auto">
                        <a:xfrm>
                          <a:off x="179620" y="3954300"/>
                          <a:ext cx="139329" cy="128300"/>
                          <a:chOff x="732600" y="1890325"/>
                          <a:chExt cx="138100" cy="128300"/>
                        </a:xfrm>
                      </p:grpSpPr>
                      <p:sp>
                        <p:nvSpPr>
                          <p:cNvPr id="446" name="Google Shape;590;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47" name="Google Shape;591;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48" name="Google Shape;592;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434" name="Google Shape;593;p3"/>
                        <p:cNvGrpSpPr>
                          <a:grpSpLocks/>
                        </p:cNvGrpSpPr>
                        <p:nvPr/>
                      </p:nvGrpSpPr>
                      <p:grpSpPr bwMode="auto">
                        <a:xfrm>
                          <a:off x="116495" y="4347100"/>
                          <a:ext cx="139329" cy="128300"/>
                          <a:chOff x="732600" y="1890325"/>
                          <a:chExt cx="138100" cy="128300"/>
                        </a:xfrm>
                      </p:grpSpPr>
                      <p:sp>
                        <p:nvSpPr>
                          <p:cNvPr id="443" name="Google Shape;594;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44" name="Google Shape;595;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45" name="Google Shape;596;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435" name="Google Shape;597;p3"/>
                        <p:cNvGrpSpPr>
                          <a:grpSpLocks/>
                        </p:cNvGrpSpPr>
                        <p:nvPr/>
                      </p:nvGrpSpPr>
                      <p:grpSpPr bwMode="auto">
                        <a:xfrm>
                          <a:off x="213170" y="4739900"/>
                          <a:ext cx="139329" cy="128300"/>
                          <a:chOff x="732600" y="1890325"/>
                          <a:chExt cx="138100" cy="128300"/>
                        </a:xfrm>
                      </p:grpSpPr>
                      <p:sp>
                        <p:nvSpPr>
                          <p:cNvPr id="440" name="Google Shape;598;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41" name="Google Shape;599;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42" name="Google Shape;600;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436" name="Google Shape;601;p3"/>
                        <p:cNvGrpSpPr>
                          <a:grpSpLocks/>
                        </p:cNvGrpSpPr>
                        <p:nvPr/>
                      </p:nvGrpSpPr>
                      <p:grpSpPr bwMode="auto">
                        <a:xfrm>
                          <a:off x="73845" y="3561500"/>
                          <a:ext cx="139329" cy="128300"/>
                          <a:chOff x="732600" y="1890325"/>
                          <a:chExt cx="138100" cy="128300"/>
                        </a:xfrm>
                      </p:grpSpPr>
                      <p:sp>
                        <p:nvSpPr>
                          <p:cNvPr id="437" name="Google Shape;602;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38" name="Google Shape;603;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39" name="Google Shape;604;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nvGrpSpPr>
                      <p:cNvPr id="416" name="Google Shape;605;p3"/>
                      <p:cNvGrpSpPr>
                        <a:grpSpLocks/>
                      </p:cNvGrpSpPr>
                      <p:nvPr/>
                    </p:nvGrpSpPr>
                    <p:grpSpPr bwMode="auto">
                      <a:xfrm>
                        <a:off x="81020" y="5094550"/>
                        <a:ext cx="278654" cy="1306700"/>
                        <a:chOff x="73845" y="3561500"/>
                        <a:chExt cx="278654" cy="1306700"/>
                      </a:xfrm>
                    </p:grpSpPr>
                    <p:grpSp>
                      <p:nvGrpSpPr>
                        <p:cNvPr id="417" name="Google Shape;606;p3"/>
                        <p:cNvGrpSpPr>
                          <a:grpSpLocks/>
                        </p:cNvGrpSpPr>
                        <p:nvPr/>
                      </p:nvGrpSpPr>
                      <p:grpSpPr bwMode="auto">
                        <a:xfrm>
                          <a:off x="179620" y="3954300"/>
                          <a:ext cx="139329" cy="128300"/>
                          <a:chOff x="732600" y="1890325"/>
                          <a:chExt cx="138100" cy="128300"/>
                        </a:xfrm>
                      </p:grpSpPr>
                      <p:sp>
                        <p:nvSpPr>
                          <p:cNvPr id="430" name="Google Shape;607;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31" name="Google Shape;608;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32" name="Google Shape;609;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418" name="Google Shape;610;p3"/>
                        <p:cNvGrpSpPr>
                          <a:grpSpLocks/>
                        </p:cNvGrpSpPr>
                        <p:nvPr/>
                      </p:nvGrpSpPr>
                      <p:grpSpPr bwMode="auto">
                        <a:xfrm>
                          <a:off x="116495" y="4347100"/>
                          <a:ext cx="139329" cy="128300"/>
                          <a:chOff x="732600" y="1890325"/>
                          <a:chExt cx="138100" cy="128300"/>
                        </a:xfrm>
                      </p:grpSpPr>
                      <p:sp>
                        <p:nvSpPr>
                          <p:cNvPr id="427" name="Google Shape;611;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28" name="Google Shape;612;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29" name="Google Shape;613;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419" name="Google Shape;614;p3"/>
                        <p:cNvGrpSpPr>
                          <a:grpSpLocks/>
                        </p:cNvGrpSpPr>
                        <p:nvPr/>
                      </p:nvGrpSpPr>
                      <p:grpSpPr bwMode="auto">
                        <a:xfrm>
                          <a:off x="213170" y="4739900"/>
                          <a:ext cx="139329" cy="128300"/>
                          <a:chOff x="732600" y="1890325"/>
                          <a:chExt cx="138100" cy="128300"/>
                        </a:xfrm>
                      </p:grpSpPr>
                      <p:sp>
                        <p:nvSpPr>
                          <p:cNvPr id="424" name="Google Shape;615;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25" name="Google Shape;616;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26" name="Google Shape;617;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420" name="Google Shape;618;p3"/>
                        <p:cNvGrpSpPr>
                          <a:grpSpLocks/>
                        </p:cNvGrpSpPr>
                        <p:nvPr/>
                      </p:nvGrpSpPr>
                      <p:grpSpPr bwMode="auto">
                        <a:xfrm>
                          <a:off x="73845" y="3561500"/>
                          <a:ext cx="139329" cy="128300"/>
                          <a:chOff x="732600" y="1890325"/>
                          <a:chExt cx="138100" cy="128300"/>
                        </a:xfrm>
                      </p:grpSpPr>
                      <p:sp>
                        <p:nvSpPr>
                          <p:cNvPr id="421" name="Google Shape;619;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22" name="Google Shape;620;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23" name="Google Shape;621;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nvGrpSpPr>
                    <p:cNvPr id="363" name="Google Shape;622;p3"/>
                    <p:cNvGrpSpPr>
                      <a:grpSpLocks/>
                    </p:cNvGrpSpPr>
                    <p:nvPr/>
                  </p:nvGrpSpPr>
                  <p:grpSpPr bwMode="auto">
                    <a:xfrm>
                      <a:off x="73845" y="1524775"/>
                      <a:ext cx="285829" cy="2839750"/>
                      <a:chOff x="73845" y="3561500"/>
                      <a:chExt cx="285829" cy="2839750"/>
                    </a:xfrm>
                  </p:grpSpPr>
                  <p:grpSp>
                    <p:nvGrpSpPr>
                      <p:cNvPr id="381" name="Google Shape;623;p3"/>
                      <p:cNvGrpSpPr>
                        <a:grpSpLocks/>
                      </p:cNvGrpSpPr>
                      <p:nvPr/>
                    </p:nvGrpSpPr>
                    <p:grpSpPr bwMode="auto">
                      <a:xfrm>
                        <a:off x="73845" y="3561500"/>
                        <a:ext cx="278654" cy="1306700"/>
                        <a:chOff x="73845" y="3561500"/>
                        <a:chExt cx="278654" cy="1306700"/>
                      </a:xfrm>
                    </p:grpSpPr>
                    <p:grpSp>
                      <p:nvGrpSpPr>
                        <p:cNvPr id="399" name="Google Shape;624;p3"/>
                        <p:cNvGrpSpPr>
                          <a:grpSpLocks/>
                        </p:cNvGrpSpPr>
                        <p:nvPr/>
                      </p:nvGrpSpPr>
                      <p:grpSpPr bwMode="auto">
                        <a:xfrm>
                          <a:off x="179620" y="3954300"/>
                          <a:ext cx="139329" cy="128300"/>
                          <a:chOff x="732600" y="1890325"/>
                          <a:chExt cx="138100" cy="128300"/>
                        </a:xfrm>
                      </p:grpSpPr>
                      <p:sp>
                        <p:nvSpPr>
                          <p:cNvPr id="412" name="Google Shape;625;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13" name="Google Shape;626;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14" name="Google Shape;627;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400" name="Google Shape;628;p3"/>
                        <p:cNvGrpSpPr>
                          <a:grpSpLocks/>
                        </p:cNvGrpSpPr>
                        <p:nvPr/>
                      </p:nvGrpSpPr>
                      <p:grpSpPr bwMode="auto">
                        <a:xfrm>
                          <a:off x="116495" y="4347100"/>
                          <a:ext cx="139329" cy="128300"/>
                          <a:chOff x="732600" y="1890325"/>
                          <a:chExt cx="138100" cy="128300"/>
                        </a:xfrm>
                      </p:grpSpPr>
                      <p:sp>
                        <p:nvSpPr>
                          <p:cNvPr id="409" name="Google Shape;629;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10" name="Google Shape;630;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11" name="Google Shape;631;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401" name="Google Shape;632;p3"/>
                        <p:cNvGrpSpPr>
                          <a:grpSpLocks/>
                        </p:cNvGrpSpPr>
                        <p:nvPr/>
                      </p:nvGrpSpPr>
                      <p:grpSpPr bwMode="auto">
                        <a:xfrm>
                          <a:off x="213170" y="4739900"/>
                          <a:ext cx="139329" cy="128300"/>
                          <a:chOff x="732600" y="1890325"/>
                          <a:chExt cx="138100" cy="128300"/>
                        </a:xfrm>
                      </p:grpSpPr>
                      <p:sp>
                        <p:nvSpPr>
                          <p:cNvPr id="406" name="Google Shape;633;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07" name="Google Shape;634;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08" name="Google Shape;635;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402" name="Google Shape;636;p3"/>
                        <p:cNvGrpSpPr>
                          <a:grpSpLocks/>
                        </p:cNvGrpSpPr>
                        <p:nvPr/>
                      </p:nvGrpSpPr>
                      <p:grpSpPr bwMode="auto">
                        <a:xfrm>
                          <a:off x="73845" y="3561500"/>
                          <a:ext cx="139329" cy="128300"/>
                          <a:chOff x="732600" y="1890325"/>
                          <a:chExt cx="138100" cy="128300"/>
                        </a:xfrm>
                      </p:grpSpPr>
                      <p:sp>
                        <p:nvSpPr>
                          <p:cNvPr id="403" name="Google Shape;637;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04" name="Google Shape;638;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05" name="Google Shape;639;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nvGrpSpPr>
                      <p:cNvPr id="382" name="Google Shape;640;p3"/>
                      <p:cNvGrpSpPr>
                        <a:grpSpLocks/>
                      </p:cNvGrpSpPr>
                      <p:nvPr/>
                    </p:nvGrpSpPr>
                    <p:grpSpPr bwMode="auto">
                      <a:xfrm>
                        <a:off x="81020" y="5094550"/>
                        <a:ext cx="278654" cy="1306700"/>
                        <a:chOff x="73845" y="3561500"/>
                        <a:chExt cx="278654" cy="1306700"/>
                      </a:xfrm>
                    </p:grpSpPr>
                    <p:grpSp>
                      <p:nvGrpSpPr>
                        <p:cNvPr id="383" name="Google Shape;641;p3"/>
                        <p:cNvGrpSpPr>
                          <a:grpSpLocks/>
                        </p:cNvGrpSpPr>
                        <p:nvPr/>
                      </p:nvGrpSpPr>
                      <p:grpSpPr bwMode="auto">
                        <a:xfrm>
                          <a:off x="179620" y="3954300"/>
                          <a:ext cx="139329" cy="128300"/>
                          <a:chOff x="732600" y="1890325"/>
                          <a:chExt cx="138100" cy="128300"/>
                        </a:xfrm>
                      </p:grpSpPr>
                      <p:sp>
                        <p:nvSpPr>
                          <p:cNvPr id="396" name="Google Shape;642;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97" name="Google Shape;643;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98" name="Google Shape;644;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84" name="Google Shape;645;p3"/>
                        <p:cNvGrpSpPr>
                          <a:grpSpLocks/>
                        </p:cNvGrpSpPr>
                        <p:nvPr/>
                      </p:nvGrpSpPr>
                      <p:grpSpPr bwMode="auto">
                        <a:xfrm>
                          <a:off x="116495" y="4347100"/>
                          <a:ext cx="139329" cy="128300"/>
                          <a:chOff x="732600" y="1890325"/>
                          <a:chExt cx="138100" cy="128300"/>
                        </a:xfrm>
                      </p:grpSpPr>
                      <p:sp>
                        <p:nvSpPr>
                          <p:cNvPr id="393" name="Google Shape;646;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94" name="Google Shape;647;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95" name="Google Shape;648;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85" name="Google Shape;649;p3"/>
                        <p:cNvGrpSpPr>
                          <a:grpSpLocks/>
                        </p:cNvGrpSpPr>
                        <p:nvPr/>
                      </p:nvGrpSpPr>
                      <p:grpSpPr bwMode="auto">
                        <a:xfrm>
                          <a:off x="213170" y="4739900"/>
                          <a:ext cx="139329" cy="128300"/>
                          <a:chOff x="732600" y="1890325"/>
                          <a:chExt cx="138100" cy="128300"/>
                        </a:xfrm>
                      </p:grpSpPr>
                      <p:sp>
                        <p:nvSpPr>
                          <p:cNvPr id="390" name="Google Shape;650;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91" name="Google Shape;651;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92" name="Google Shape;652;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86" name="Google Shape;653;p3"/>
                        <p:cNvGrpSpPr>
                          <a:grpSpLocks/>
                        </p:cNvGrpSpPr>
                        <p:nvPr/>
                      </p:nvGrpSpPr>
                      <p:grpSpPr bwMode="auto">
                        <a:xfrm>
                          <a:off x="73845" y="3561500"/>
                          <a:ext cx="139329" cy="128300"/>
                          <a:chOff x="732600" y="1890325"/>
                          <a:chExt cx="138100" cy="128300"/>
                        </a:xfrm>
                      </p:grpSpPr>
                      <p:sp>
                        <p:nvSpPr>
                          <p:cNvPr id="387" name="Google Shape;654;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88" name="Google Shape;655;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89" name="Google Shape;656;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nvGrpSpPr>
                    <p:cNvPr id="364" name="Google Shape;657;p3"/>
                    <p:cNvGrpSpPr>
                      <a:grpSpLocks/>
                    </p:cNvGrpSpPr>
                    <p:nvPr/>
                  </p:nvGrpSpPr>
                  <p:grpSpPr bwMode="auto">
                    <a:xfrm>
                      <a:off x="81020" y="36500"/>
                      <a:ext cx="278654" cy="1306700"/>
                      <a:chOff x="73845" y="3561500"/>
                      <a:chExt cx="278654" cy="1306700"/>
                    </a:xfrm>
                  </p:grpSpPr>
                  <p:grpSp>
                    <p:nvGrpSpPr>
                      <p:cNvPr id="365" name="Google Shape;658;p3"/>
                      <p:cNvGrpSpPr>
                        <a:grpSpLocks/>
                      </p:cNvGrpSpPr>
                      <p:nvPr/>
                    </p:nvGrpSpPr>
                    <p:grpSpPr bwMode="auto">
                      <a:xfrm>
                        <a:off x="179620" y="3954300"/>
                        <a:ext cx="139329" cy="128300"/>
                        <a:chOff x="732600" y="1890325"/>
                        <a:chExt cx="138100" cy="128300"/>
                      </a:xfrm>
                    </p:grpSpPr>
                    <p:sp>
                      <p:nvSpPr>
                        <p:cNvPr id="378" name="Google Shape;659;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79" name="Google Shape;660;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80" name="Google Shape;661;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66" name="Google Shape;662;p3"/>
                      <p:cNvGrpSpPr>
                        <a:grpSpLocks/>
                      </p:cNvGrpSpPr>
                      <p:nvPr/>
                    </p:nvGrpSpPr>
                    <p:grpSpPr bwMode="auto">
                      <a:xfrm>
                        <a:off x="116495" y="4347100"/>
                        <a:ext cx="139329" cy="128300"/>
                        <a:chOff x="732600" y="1890325"/>
                        <a:chExt cx="138100" cy="128300"/>
                      </a:xfrm>
                    </p:grpSpPr>
                    <p:sp>
                      <p:nvSpPr>
                        <p:cNvPr id="375" name="Google Shape;663;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76" name="Google Shape;664;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77" name="Google Shape;665;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67" name="Google Shape;666;p3"/>
                      <p:cNvGrpSpPr>
                        <a:grpSpLocks/>
                      </p:cNvGrpSpPr>
                      <p:nvPr/>
                    </p:nvGrpSpPr>
                    <p:grpSpPr bwMode="auto">
                      <a:xfrm>
                        <a:off x="213170" y="4739900"/>
                        <a:ext cx="139329" cy="128300"/>
                        <a:chOff x="732600" y="1890325"/>
                        <a:chExt cx="138100" cy="128300"/>
                      </a:xfrm>
                    </p:grpSpPr>
                    <p:sp>
                      <p:nvSpPr>
                        <p:cNvPr id="372" name="Google Shape;667;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73" name="Google Shape;668;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74" name="Google Shape;669;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68" name="Google Shape;670;p3"/>
                      <p:cNvGrpSpPr>
                        <a:grpSpLocks/>
                      </p:cNvGrpSpPr>
                      <p:nvPr/>
                    </p:nvGrpSpPr>
                    <p:grpSpPr bwMode="auto">
                      <a:xfrm>
                        <a:off x="73845" y="3561500"/>
                        <a:ext cx="139329" cy="128300"/>
                        <a:chOff x="732600" y="1890325"/>
                        <a:chExt cx="138100" cy="128300"/>
                      </a:xfrm>
                    </p:grpSpPr>
                    <p:sp>
                      <p:nvSpPr>
                        <p:cNvPr id="369" name="Google Shape;671;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70" name="Google Shape;672;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71" name="Google Shape;673;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grpSp>
              <p:nvGrpSpPr>
                <p:cNvPr id="351" name="Google Shape;674;p3"/>
                <p:cNvGrpSpPr>
                  <a:grpSpLocks/>
                </p:cNvGrpSpPr>
                <p:nvPr/>
              </p:nvGrpSpPr>
              <p:grpSpPr bwMode="auto">
                <a:xfrm rot="5400000">
                  <a:off x="9702783" y="-38502"/>
                  <a:ext cx="236004" cy="521100"/>
                  <a:chOff x="116495" y="4347100"/>
                  <a:chExt cx="236004" cy="521100"/>
                </a:xfrm>
              </p:grpSpPr>
              <p:grpSp>
                <p:nvGrpSpPr>
                  <p:cNvPr id="352" name="Google Shape;675;p3"/>
                  <p:cNvGrpSpPr>
                    <a:grpSpLocks/>
                  </p:cNvGrpSpPr>
                  <p:nvPr/>
                </p:nvGrpSpPr>
                <p:grpSpPr bwMode="auto">
                  <a:xfrm>
                    <a:off x="116495" y="4347100"/>
                    <a:ext cx="139329" cy="128300"/>
                    <a:chOff x="732600" y="1890325"/>
                    <a:chExt cx="138100" cy="128300"/>
                  </a:xfrm>
                </p:grpSpPr>
                <p:sp>
                  <p:nvSpPr>
                    <p:cNvPr id="357" name="Google Shape;676;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58" name="Google Shape;677;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59" name="Google Shape;678;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53" name="Google Shape;679;p3"/>
                  <p:cNvGrpSpPr>
                    <a:grpSpLocks/>
                  </p:cNvGrpSpPr>
                  <p:nvPr/>
                </p:nvGrpSpPr>
                <p:grpSpPr bwMode="auto">
                  <a:xfrm>
                    <a:off x="213170" y="4739900"/>
                    <a:ext cx="139329" cy="128300"/>
                    <a:chOff x="732600" y="1890325"/>
                    <a:chExt cx="138100" cy="128300"/>
                  </a:xfrm>
                </p:grpSpPr>
                <p:sp>
                  <p:nvSpPr>
                    <p:cNvPr id="354" name="Google Shape;680;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55" name="Google Shape;681;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56" name="Google Shape;682;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nvGrpSpPr>
              <p:cNvPr id="58" name="Google Shape;683;p3"/>
              <p:cNvGrpSpPr>
                <a:grpSpLocks/>
              </p:cNvGrpSpPr>
              <p:nvPr/>
            </p:nvGrpSpPr>
            <p:grpSpPr bwMode="auto">
              <a:xfrm>
                <a:off x="471460" y="61396"/>
                <a:ext cx="9609875" cy="285829"/>
                <a:chOff x="471460" y="61396"/>
                <a:chExt cx="9609875" cy="285829"/>
              </a:xfrm>
            </p:grpSpPr>
            <p:grpSp>
              <p:nvGrpSpPr>
                <p:cNvPr id="235" name="Google Shape;684;p3"/>
                <p:cNvGrpSpPr>
                  <a:grpSpLocks/>
                </p:cNvGrpSpPr>
                <p:nvPr/>
              </p:nvGrpSpPr>
              <p:grpSpPr bwMode="auto">
                <a:xfrm>
                  <a:off x="471460" y="61396"/>
                  <a:ext cx="8862425" cy="285829"/>
                  <a:chOff x="395260" y="61396"/>
                  <a:chExt cx="8862425" cy="285829"/>
                </a:xfrm>
              </p:grpSpPr>
              <p:grpSp>
                <p:nvGrpSpPr>
                  <p:cNvPr id="245" name="Google Shape;685;p3"/>
                  <p:cNvGrpSpPr>
                    <a:grpSpLocks/>
                  </p:cNvGrpSpPr>
                  <p:nvPr/>
                </p:nvGrpSpPr>
                <p:grpSpPr bwMode="auto">
                  <a:xfrm rot="5400000">
                    <a:off x="8465008" y="-445452"/>
                    <a:ext cx="278654" cy="1306700"/>
                    <a:chOff x="73845" y="3561500"/>
                    <a:chExt cx="278654" cy="1306700"/>
                  </a:xfrm>
                </p:grpSpPr>
                <p:grpSp>
                  <p:nvGrpSpPr>
                    <p:cNvPr id="334" name="Google Shape;686;p3"/>
                    <p:cNvGrpSpPr>
                      <a:grpSpLocks/>
                    </p:cNvGrpSpPr>
                    <p:nvPr/>
                  </p:nvGrpSpPr>
                  <p:grpSpPr bwMode="auto">
                    <a:xfrm>
                      <a:off x="179620" y="3954300"/>
                      <a:ext cx="139329" cy="128300"/>
                      <a:chOff x="732600" y="1890325"/>
                      <a:chExt cx="138100" cy="128300"/>
                    </a:xfrm>
                  </p:grpSpPr>
                  <p:sp>
                    <p:nvSpPr>
                      <p:cNvPr id="347" name="Google Shape;687;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48" name="Google Shape;688;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49" name="Google Shape;689;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35" name="Google Shape;690;p3"/>
                    <p:cNvGrpSpPr>
                      <a:grpSpLocks/>
                    </p:cNvGrpSpPr>
                    <p:nvPr/>
                  </p:nvGrpSpPr>
                  <p:grpSpPr bwMode="auto">
                    <a:xfrm>
                      <a:off x="116495" y="4347100"/>
                      <a:ext cx="139329" cy="128300"/>
                      <a:chOff x="732600" y="1890325"/>
                      <a:chExt cx="138100" cy="128300"/>
                    </a:xfrm>
                  </p:grpSpPr>
                  <p:sp>
                    <p:nvSpPr>
                      <p:cNvPr id="344" name="Google Shape;691;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45" name="Google Shape;692;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46" name="Google Shape;693;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36" name="Google Shape;694;p3"/>
                    <p:cNvGrpSpPr>
                      <a:grpSpLocks/>
                    </p:cNvGrpSpPr>
                    <p:nvPr/>
                  </p:nvGrpSpPr>
                  <p:grpSpPr bwMode="auto">
                    <a:xfrm>
                      <a:off x="213170" y="4739900"/>
                      <a:ext cx="139329" cy="128300"/>
                      <a:chOff x="732600" y="1890325"/>
                      <a:chExt cx="138100" cy="128300"/>
                    </a:xfrm>
                  </p:grpSpPr>
                  <p:sp>
                    <p:nvSpPr>
                      <p:cNvPr id="341" name="Google Shape;695;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42" name="Google Shape;696;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43" name="Google Shape;697;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37" name="Google Shape;698;p3"/>
                    <p:cNvGrpSpPr>
                      <a:grpSpLocks/>
                    </p:cNvGrpSpPr>
                    <p:nvPr/>
                  </p:nvGrpSpPr>
                  <p:grpSpPr bwMode="auto">
                    <a:xfrm>
                      <a:off x="73845" y="3561500"/>
                      <a:ext cx="139329" cy="128300"/>
                      <a:chOff x="732600" y="1890325"/>
                      <a:chExt cx="138100" cy="128300"/>
                    </a:xfrm>
                  </p:grpSpPr>
                  <p:sp>
                    <p:nvSpPr>
                      <p:cNvPr id="338" name="Google Shape;699;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39" name="Google Shape;700;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40" name="Google Shape;701;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nvGrpSpPr>
                  <p:cNvPr id="246" name="Google Shape;702;p3"/>
                  <p:cNvGrpSpPr>
                    <a:grpSpLocks/>
                  </p:cNvGrpSpPr>
                  <p:nvPr/>
                </p:nvGrpSpPr>
                <p:grpSpPr bwMode="auto">
                  <a:xfrm rot="5400000">
                    <a:off x="3923120" y="-3466465"/>
                    <a:ext cx="285829" cy="7341550"/>
                    <a:chOff x="73845" y="36500"/>
                    <a:chExt cx="285829" cy="7341550"/>
                  </a:xfrm>
                </p:grpSpPr>
                <p:grpSp>
                  <p:nvGrpSpPr>
                    <p:cNvPr id="247" name="Google Shape;703;p3"/>
                    <p:cNvGrpSpPr>
                      <a:grpSpLocks/>
                    </p:cNvGrpSpPr>
                    <p:nvPr/>
                  </p:nvGrpSpPr>
                  <p:grpSpPr bwMode="auto">
                    <a:xfrm>
                      <a:off x="73845" y="4538300"/>
                      <a:ext cx="285829" cy="2839750"/>
                      <a:chOff x="73845" y="3561500"/>
                      <a:chExt cx="285829" cy="2839750"/>
                    </a:xfrm>
                  </p:grpSpPr>
                  <p:grpSp>
                    <p:nvGrpSpPr>
                      <p:cNvPr id="300" name="Google Shape;704;p3"/>
                      <p:cNvGrpSpPr>
                        <a:grpSpLocks/>
                      </p:cNvGrpSpPr>
                      <p:nvPr/>
                    </p:nvGrpSpPr>
                    <p:grpSpPr bwMode="auto">
                      <a:xfrm>
                        <a:off x="73845" y="3561500"/>
                        <a:ext cx="278654" cy="1306700"/>
                        <a:chOff x="73845" y="3561500"/>
                        <a:chExt cx="278654" cy="1306700"/>
                      </a:xfrm>
                    </p:grpSpPr>
                    <p:grpSp>
                      <p:nvGrpSpPr>
                        <p:cNvPr id="318" name="Google Shape;705;p3"/>
                        <p:cNvGrpSpPr>
                          <a:grpSpLocks/>
                        </p:cNvGrpSpPr>
                        <p:nvPr/>
                      </p:nvGrpSpPr>
                      <p:grpSpPr bwMode="auto">
                        <a:xfrm>
                          <a:off x="179620" y="3954300"/>
                          <a:ext cx="139329" cy="128300"/>
                          <a:chOff x="732600" y="1890325"/>
                          <a:chExt cx="138100" cy="128300"/>
                        </a:xfrm>
                      </p:grpSpPr>
                      <p:sp>
                        <p:nvSpPr>
                          <p:cNvPr id="331" name="Google Shape;706;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32" name="Google Shape;707;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33" name="Google Shape;708;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19" name="Google Shape;709;p3"/>
                        <p:cNvGrpSpPr>
                          <a:grpSpLocks/>
                        </p:cNvGrpSpPr>
                        <p:nvPr/>
                      </p:nvGrpSpPr>
                      <p:grpSpPr bwMode="auto">
                        <a:xfrm>
                          <a:off x="116495" y="4347100"/>
                          <a:ext cx="139329" cy="128300"/>
                          <a:chOff x="732600" y="1890325"/>
                          <a:chExt cx="138100" cy="128300"/>
                        </a:xfrm>
                      </p:grpSpPr>
                      <p:sp>
                        <p:nvSpPr>
                          <p:cNvPr id="328" name="Google Shape;710;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29" name="Google Shape;711;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30" name="Google Shape;712;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20" name="Google Shape;713;p3"/>
                        <p:cNvGrpSpPr>
                          <a:grpSpLocks/>
                        </p:cNvGrpSpPr>
                        <p:nvPr/>
                      </p:nvGrpSpPr>
                      <p:grpSpPr bwMode="auto">
                        <a:xfrm>
                          <a:off x="213170" y="4739900"/>
                          <a:ext cx="139329" cy="128300"/>
                          <a:chOff x="732600" y="1890325"/>
                          <a:chExt cx="138100" cy="128300"/>
                        </a:xfrm>
                      </p:grpSpPr>
                      <p:sp>
                        <p:nvSpPr>
                          <p:cNvPr id="325" name="Google Shape;714;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26" name="Google Shape;715;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27" name="Google Shape;716;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21" name="Google Shape;717;p3"/>
                        <p:cNvGrpSpPr>
                          <a:grpSpLocks/>
                        </p:cNvGrpSpPr>
                        <p:nvPr/>
                      </p:nvGrpSpPr>
                      <p:grpSpPr bwMode="auto">
                        <a:xfrm>
                          <a:off x="73845" y="3561500"/>
                          <a:ext cx="139329" cy="128300"/>
                          <a:chOff x="732600" y="1890325"/>
                          <a:chExt cx="138100" cy="128300"/>
                        </a:xfrm>
                      </p:grpSpPr>
                      <p:sp>
                        <p:nvSpPr>
                          <p:cNvPr id="322" name="Google Shape;718;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23" name="Google Shape;719;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24" name="Google Shape;720;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nvGrpSpPr>
                      <p:cNvPr id="301" name="Google Shape;721;p3"/>
                      <p:cNvGrpSpPr>
                        <a:grpSpLocks/>
                      </p:cNvGrpSpPr>
                      <p:nvPr/>
                    </p:nvGrpSpPr>
                    <p:grpSpPr bwMode="auto">
                      <a:xfrm>
                        <a:off x="81020" y="5094550"/>
                        <a:ext cx="278654" cy="1306700"/>
                        <a:chOff x="73845" y="3561500"/>
                        <a:chExt cx="278654" cy="1306700"/>
                      </a:xfrm>
                    </p:grpSpPr>
                    <p:grpSp>
                      <p:nvGrpSpPr>
                        <p:cNvPr id="302" name="Google Shape;722;p3"/>
                        <p:cNvGrpSpPr>
                          <a:grpSpLocks/>
                        </p:cNvGrpSpPr>
                        <p:nvPr/>
                      </p:nvGrpSpPr>
                      <p:grpSpPr bwMode="auto">
                        <a:xfrm>
                          <a:off x="179620" y="3954300"/>
                          <a:ext cx="139329" cy="128300"/>
                          <a:chOff x="732600" y="1890325"/>
                          <a:chExt cx="138100" cy="128300"/>
                        </a:xfrm>
                      </p:grpSpPr>
                      <p:sp>
                        <p:nvSpPr>
                          <p:cNvPr id="315" name="Google Shape;723;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16" name="Google Shape;724;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17" name="Google Shape;725;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03" name="Google Shape;726;p3"/>
                        <p:cNvGrpSpPr>
                          <a:grpSpLocks/>
                        </p:cNvGrpSpPr>
                        <p:nvPr/>
                      </p:nvGrpSpPr>
                      <p:grpSpPr bwMode="auto">
                        <a:xfrm>
                          <a:off x="116495" y="4347100"/>
                          <a:ext cx="139329" cy="128300"/>
                          <a:chOff x="732600" y="1890325"/>
                          <a:chExt cx="138100" cy="128300"/>
                        </a:xfrm>
                      </p:grpSpPr>
                      <p:sp>
                        <p:nvSpPr>
                          <p:cNvPr id="312" name="Google Shape;727;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13" name="Google Shape;728;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14" name="Google Shape;729;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04" name="Google Shape;730;p3"/>
                        <p:cNvGrpSpPr>
                          <a:grpSpLocks/>
                        </p:cNvGrpSpPr>
                        <p:nvPr/>
                      </p:nvGrpSpPr>
                      <p:grpSpPr bwMode="auto">
                        <a:xfrm>
                          <a:off x="213170" y="4739900"/>
                          <a:ext cx="139329" cy="128300"/>
                          <a:chOff x="732600" y="1890325"/>
                          <a:chExt cx="138100" cy="128300"/>
                        </a:xfrm>
                      </p:grpSpPr>
                      <p:sp>
                        <p:nvSpPr>
                          <p:cNvPr id="309" name="Google Shape;731;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10" name="Google Shape;732;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11" name="Google Shape;733;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305" name="Google Shape;734;p3"/>
                        <p:cNvGrpSpPr>
                          <a:grpSpLocks/>
                        </p:cNvGrpSpPr>
                        <p:nvPr/>
                      </p:nvGrpSpPr>
                      <p:grpSpPr bwMode="auto">
                        <a:xfrm>
                          <a:off x="73845" y="3561500"/>
                          <a:ext cx="139329" cy="128300"/>
                          <a:chOff x="732600" y="1890325"/>
                          <a:chExt cx="138100" cy="128300"/>
                        </a:xfrm>
                      </p:grpSpPr>
                      <p:sp>
                        <p:nvSpPr>
                          <p:cNvPr id="306" name="Google Shape;735;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07" name="Google Shape;736;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308" name="Google Shape;737;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nvGrpSpPr>
                    <p:cNvPr id="248" name="Google Shape;738;p3"/>
                    <p:cNvGrpSpPr>
                      <a:grpSpLocks/>
                    </p:cNvGrpSpPr>
                    <p:nvPr/>
                  </p:nvGrpSpPr>
                  <p:grpSpPr bwMode="auto">
                    <a:xfrm>
                      <a:off x="73845" y="1524775"/>
                      <a:ext cx="285829" cy="2839750"/>
                      <a:chOff x="73845" y="3561500"/>
                      <a:chExt cx="285829" cy="2839750"/>
                    </a:xfrm>
                  </p:grpSpPr>
                  <p:grpSp>
                    <p:nvGrpSpPr>
                      <p:cNvPr id="266" name="Google Shape;739;p3"/>
                      <p:cNvGrpSpPr>
                        <a:grpSpLocks/>
                      </p:cNvGrpSpPr>
                      <p:nvPr/>
                    </p:nvGrpSpPr>
                    <p:grpSpPr bwMode="auto">
                      <a:xfrm>
                        <a:off x="73845" y="3561500"/>
                        <a:ext cx="278654" cy="1306700"/>
                        <a:chOff x="73845" y="3561500"/>
                        <a:chExt cx="278654" cy="1306700"/>
                      </a:xfrm>
                    </p:grpSpPr>
                    <p:grpSp>
                      <p:nvGrpSpPr>
                        <p:cNvPr id="284" name="Google Shape;740;p3"/>
                        <p:cNvGrpSpPr>
                          <a:grpSpLocks/>
                        </p:cNvGrpSpPr>
                        <p:nvPr/>
                      </p:nvGrpSpPr>
                      <p:grpSpPr bwMode="auto">
                        <a:xfrm>
                          <a:off x="179620" y="3954300"/>
                          <a:ext cx="139329" cy="128300"/>
                          <a:chOff x="732600" y="1890325"/>
                          <a:chExt cx="138100" cy="128300"/>
                        </a:xfrm>
                      </p:grpSpPr>
                      <p:sp>
                        <p:nvSpPr>
                          <p:cNvPr id="297" name="Google Shape;741;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98" name="Google Shape;742;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99" name="Google Shape;743;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85" name="Google Shape;744;p3"/>
                        <p:cNvGrpSpPr>
                          <a:grpSpLocks/>
                        </p:cNvGrpSpPr>
                        <p:nvPr/>
                      </p:nvGrpSpPr>
                      <p:grpSpPr bwMode="auto">
                        <a:xfrm>
                          <a:off x="116495" y="4347100"/>
                          <a:ext cx="139329" cy="128300"/>
                          <a:chOff x="732600" y="1890325"/>
                          <a:chExt cx="138100" cy="128300"/>
                        </a:xfrm>
                      </p:grpSpPr>
                      <p:sp>
                        <p:nvSpPr>
                          <p:cNvPr id="294" name="Google Shape;745;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95" name="Google Shape;746;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96" name="Google Shape;747;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86" name="Google Shape;748;p3"/>
                        <p:cNvGrpSpPr>
                          <a:grpSpLocks/>
                        </p:cNvGrpSpPr>
                        <p:nvPr/>
                      </p:nvGrpSpPr>
                      <p:grpSpPr bwMode="auto">
                        <a:xfrm>
                          <a:off x="213170" y="4739900"/>
                          <a:ext cx="139329" cy="128300"/>
                          <a:chOff x="732600" y="1890325"/>
                          <a:chExt cx="138100" cy="128300"/>
                        </a:xfrm>
                      </p:grpSpPr>
                      <p:sp>
                        <p:nvSpPr>
                          <p:cNvPr id="291" name="Google Shape;749;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92" name="Google Shape;750;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93" name="Google Shape;751;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87" name="Google Shape;752;p3"/>
                        <p:cNvGrpSpPr>
                          <a:grpSpLocks/>
                        </p:cNvGrpSpPr>
                        <p:nvPr/>
                      </p:nvGrpSpPr>
                      <p:grpSpPr bwMode="auto">
                        <a:xfrm>
                          <a:off x="73845" y="3561500"/>
                          <a:ext cx="139329" cy="128300"/>
                          <a:chOff x="732600" y="1890325"/>
                          <a:chExt cx="138100" cy="128300"/>
                        </a:xfrm>
                      </p:grpSpPr>
                      <p:sp>
                        <p:nvSpPr>
                          <p:cNvPr id="288" name="Google Shape;753;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89" name="Google Shape;754;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90" name="Google Shape;755;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nvGrpSpPr>
                      <p:cNvPr id="267" name="Google Shape;756;p3"/>
                      <p:cNvGrpSpPr>
                        <a:grpSpLocks/>
                      </p:cNvGrpSpPr>
                      <p:nvPr/>
                    </p:nvGrpSpPr>
                    <p:grpSpPr bwMode="auto">
                      <a:xfrm>
                        <a:off x="81020" y="5094550"/>
                        <a:ext cx="278654" cy="1306700"/>
                        <a:chOff x="73845" y="3561500"/>
                        <a:chExt cx="278654" cy="1306700"/>
                      </a:xfrm>
                    </p:grpSpPr>
                    <p:grpSp>
                      <p:nvGrpSpPr>
                        <p:cNvPr id="268" name="Google Shape;757;p3"/>
                        <p:cNvGrpSpPr>
                          <a:grpSpLocks/>
                        </p:cNvGrpSpPr>
                        <p:nvPr/>
                      </p:nvGrpSpPr>
                      <p:grpSpPr bwMode="auto">
                        <a:xfrm>
                          <a:off x="179620" y="3954300"/>
                          <a:ext cx="139329" cy="128300"/>
                          <a:chOff x="732600" y="1890325"/>
                          <a:chExt cx="138100" cy="128300"/>
                        </a:xfrm>
                      </p:grpSpPr>
                      <p:sp>
                        <p:nvSpPr>
                          <p:cNvPr id="281" name="Google Shape;758;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82" name="Google Shape;759;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83" name="Google Shape;760;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69" name="Google Shape;761;p3"/>
                        <p:cNvGrpSpPr>
                          <a:grpSpLocks/>
                        </p:cNvGrpSpPr>
                        <p:nvPr/>
                      </p:nvGrpSpPr>
                      <p:grpSpPr bwMode="auto">
                        <a:xfrm>
                          <a:off x="116495" y="4347100"/>
                          <a:ext cx="139329" cy="128300"/>
                          <a:chOff x="732600" y="1890325"/>
                          <a:chExt cx="138100" cy="128300"/>
                        </a:xfrm>
                      </p:grpSpPr>
                      <p:sp>
                        <p:nvSpPr>
                          <p:cNvPr id="278" name="Google Shape;762;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79" name="Google Shape;763;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80" name="Google Shape;764;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70" name="Google Shape;765;p3"/>
                        <p:cNvGrpSpPr>
                          <a:grpSpLocks/>
                        </p:cNvGrpSpPr>
                        <p:nvPr/>
                      </p:nvGrpSpPr>
                      <p:grpSpPr bwMode="auto">
                        <a:xfrm>
                          <a:off x="213170" y="4739900"/>
                          <a:ext cx="139329" cy="128300"/>
                          <a:chOff x="732600" y="1890325"/>
                          <a:chExt cx="138100" cy="128300"/>
                        </a:xfrm>
                      </p:grpSpPr>
                      <p:sp>
                        <p:nvSpPr>
                          <p:cNvPr id="275" name="Google Shape;766;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76" name="Google Shape;767;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77" name="Google Shape;768;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71" name="Google Shape;769;p3"/>
                        <p:cNvGrpSpPr>
                          <a:grpSpLocks/>
                        </p:cNvGrpSpPr>
                        <p:nvPr/>
                      </p:nvGrpSpPr>
                      <p:grpSpPr bwMode="auto">
                        <a:xfrm>
                          <a:off x="73845" y="3561500"/>
                          <a:ext cx="139329" cy="128300"/>
                          <a:chOff x="732600" y="1890325"/>
                          <a:chExt cx="138100" cy="128300"/>
                        </a:xfrm>
                      </p:grpSpPr>
                      <p:sp>
                        <p:nvSpPr>
                          <p:cNvPr id="272" name="Google Shape;770;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73" name="Google Shape;771;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74" name="Google Shape;772;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nvGrpSpPr>
                    <p:cNvPr id="249" name="Google Shape;773;p3"/>
                    <p:cNvGrpSpPr>
                      <a:grpSpLocks/>
                    </p:cNvGrpSpPr>
                    <p:nvPr/>
                  </p:nvGrpSpPr>
                  <p:grpSpPr bwMode="auto">
                    <a:xfrm>
                      <a:off x="81020" y="36500"/>
                      <a:ext cx="278654" cy="1306700"/>
                      <a:chOff x="73845" y="3561500"/>
                      <a:chExt cx="278654" cy="1306700"/>
                    </a:xfrm>
                  </p:grpSpPr>
                  <p:grpSp>
                    <p:nvGrpSpPr>
                      <p:cNvPr id="250" name="Google Shape;774;p3"/>
                      <p:cNvGrpSpPr>
                        <a:grpSpLocks/>
                      </p:cNvGrpSpPr>
                      <p:nvPr/>
                    </p:nvGrpSpPr>
                    <p:grpSpPr bwMode="auto">
                      <a:xfrm>
                        <a:off x="179620" y="3954300"/>
                        <a:ext cx="139329" cy="128300"/>
                        <a:chOff x="732600" y="1890325"/>
                        <a:chExt cx="138100" cy="128300"/>
                      </a:xfrm>
                    </p:grpSpPr>
                    <p:sp>
                      <p:nvSpPr>
                        <p:cNvPr id="263" name="Google Shape;775;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64" name="Google Shape;776;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65" name="Google Shape;777;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51" name="Google Shape;778;p3"/>
                      <p:cNvGrpSpPr>
                        <a:grpSpLocks/>
                      </p:cNvGrpSpPr>
                      <p:nvPr/>
                    </p:nvGrpSpPr>
                    <p:grpSpPr bwMode="auto">
                      <a:xfrm>
                        <a:off x="116495" y="4347100"/>
                        <a:ext cx="139329" cy="128300"/>
                        <a:chOff x="732600" y="1890325"/>
                        <a:chExt cx="138100" cy="128300"/>
                      </a:xfrm>
                    </p:grpSpPr>
                    <p:sp>
                      <p:nvSpPr>
                        <p:cNvPr id="260" name="Google Shape;779;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61" name="Google Shape;780;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62" name="Google Shape;781;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52" name="Google Shape;782;p3"/>
                      <p:cNvGrpSpPr>
                        <a:grpSpLocks/>
                      </p:cNvGrpSpPr>
                      <p:nvPr/>
                    </p:nvGrpSpPr>
                    <p:grpSpPr bwMode="auto">
                      <a:xfrm>
                        <a:off x="213170" y="4739900"/>
                        <a:ext cx="139329" cy="128300"/>
                        <a:chOff x="732600" y="1890325"/>
                        <a:chExt cx="138100" cy="128300"/>
                      </a:xfrm>
                    </p:grpSpPr>
                    <p:sp>
                      <p:nvSpPr>
                        <p:cNvPr id="257" name="Google Shape;783;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58" name="Google Shape;784;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59" name="Google Shape;785;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53" name="Google Shape;786;p3"/>
                      <p:cNvGrpSpPr>
                        <a:grpSpLocks/>
                      </p:cNvGrpSpPr>
                      <p:nvPr/>
                    </p:nvGrpSpPr>
                    <p:grpSpPr bwMode="auto">
                      <a:xfrm>
                        <a:off x="73845" y="3561500"/>
                        <a:ext cx="139329" cy="128300"/>
                        <a:chOff x="732600" y="1890325"/>
                        <a:chExt cx="138100" cy="128300"/>
                      </a:xfrm>
                    </p:grpSpPr>
                    <p:sp>
                      <p:nvSpPr>
                        <p:cNvPr id="254" name="Google Shape;787;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55" name="Google Shape;788;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56" name="Google Shape;789;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grpSp>
              <p:nvGrpSpPr>
                <p:cNvPr id="236" name="Google Shape;790;p3"/>
                <p:cNvGrpSpPr>
                  <a:grpSpLocks/>
                </p:cNvGrpSpPr>
                <p:nvPr/>
              </p:nvGrpSpPr>
              <p:grpSpPr bwMode="auto">
                <a:xfrm rot="5400000">
                  <a:off x="9702783" y="-38502"/>
                  <a:ext cx="236004" cy="521100"/>
                  <a:chOff x="116495" y="4347100"/>
                  <a:chExt cx="236004" cy="521100"/>
                </a:xfrm>
              </p:grpSpPr>
              <p:grpSp>
                <p:nvGrpSpPr>
                  <p:cNvPr id="237" name="Google Shape;791;p3"/>
                  <p:cNvGrpSpPr>
                    <a:grpSpLocks/>
                  </p:cNvGrpSpPr>
                  <p:nvPr/>
                </p:nvGrpSpPr>
                <p:grpSpPr bwMode="auto">
                  <a:xfrm>
                    <a:off x="116495" y="4347100"/>
                    <a:ext cx="139329" cy="128300"/>
                    <a:chOff x="732600" y="1890325"/>
                    <a:chExt cx="138100" cy="128300"/>
                  </a:xfrm>
                </p:grpSpPr>
                <p:sp>
                  <p:nvSpPr>
                    <p:cNvPr id="242" name="Google Shape;792;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43" name="Google Shape;793;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44" name="Google Shape;794;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38" name="Google Shape;795;p3"/>
                  <p:cNvGrpSpPr>
                    <a:grpSpLocks/>
                  </p:cNvGrpSpPr>
                  <p:nvPr/>
                </p:nvGrpSpPr>
                <p:grpSpPr bwMode="auto">
                  <a:xfrm>
                    <a:off x="213170" y="4739900"/>
                    <a:ext cx="139329" cy="128300"/>
                    <a:chOff x="732600" y="1890325"/>
                    <a:chExt cx="138100" cy="128300"/>
                  </a:xfrm>
                </p:grpSpPr>
                <p:sp>
                  <p:nvSpPr>
                    <p:cNvPr id="239" name="Google Shape;796;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40" name="Google Shape;797;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41" name="Google Shape;798;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nvGrpSpPr>
              <p:cNvPr id="59" name="Google Shape;799;p3"/>
              <p:cNvGrpSpPr>
                <a:grpSpLocks/>
              </p:cNvGrpSpPr>
              <p:nvPr/>
            </p:nvGrpSpPr>
            <p:grpSpPr bwMode="auto">
              <a:xfrm>
                <a:off x="73845" y="98713"/>
                <a:ext cx="285829" cy="7341550"/>
                <a:chOff x="73845" y="36500"/>
                <a:chExt cx="285829" cy="7341550"/>
              </a:xfrm>
            </p:grpSpPr>
            <p:grpSp>
              <p:nvGrpSpPr>
                <p:cNvPr id="148" name="Google Shape;800;p3"/>
                <p:cNvGrpSpPr>
                  <a:grpSpLocks/>
                </p:cNvGrpSpPr>
                <p:nvPr/>
              </p:nvGrpSpPr>
              <p:grpSpPr bwMode="auto">
                <a:xfrm>
                  <a:off x="73845" y="4538300"/>
                  <a:ext cx="285829" cy="2839750"/>
                  <a:chOff x="73845" y="3561500"/>
                  <a:chExt cx="285829" cy="2839750"/>
                </a:xfrm>
              </p:grpSpPr>
              <p:grpSp>
                <p:nvGrpSpPr>
                  <p:cNvPr id="201" name="Google Shape;801;p3"/>
                  <p:cNvGrpSpPr>
                    <a:grpSpLocks/>
                  </p:cNvGrpSpPr>
                  <p:nvPr/>
                </p:nvGrpSpPr>
                <p:grpSpPr bwMode="auto">
                  <a:xfrm>
                    <a:off x="73845" y="3561500"/>
                    <a:ext cx="278654" cy="1306700"/>
                    <a:chOff x="73845" y="3561500"/>
                    <a:chExt cx="278654" cy="1306700"/>
                  </a:xfrm>
                </p:grpSpPr>
                <p:grpSp>
                  <p:nvGrpSpPr>
                    <p:cNvPr id="219" name="Google Shape;802;p3"/>
                    <p:cNvGrpSpPr>
                      <a:grpSpLocks/>
                    </p:cNvGrpSpPr>
                    <p:nvPr/>
                  </p:nvGrpSpPr>
                  <p:grpSpPr bwMode="auto">
                    <a:xfrm>
                      <a:off x="179620" y="3954300"/>
                      <a:ext cx="139329" cy="128300"/>
                      <a:chOff x="732600" y="1890325"/>
                      <a:chExt cx="138100" cy="128300"/>
                    </a:xfrm>
                  </p:grpSpPr>
                  <p:sp>
                    <p:nvSpPr>
                      <p:cNvPr id="232" name="Google Shape;803;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33" name="Google Shape;804;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34" name="Google Shape;805;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20" name="Google Shape;806;p3"/>
                    <p:cNvGrpSpPr>
                      <a:grpSpLocks/>
                    </p:cNvGrpSpPr>
                    <p:nvPr/>
                  </p:nvGrpSpPr>
                  <p:grpSpPr bwMode="auto">
                    <a:xfrm>
                      <a:off x="116495" y="4347100"/>
                      <a:ext cx="139329" cy="128300"/>
                      <a:chOff x="732600" y="1890325"/>
                      <a:chExt cx="138100" cy="128300"/>
                    </a:xfrm>
                  </p:grpSpPr>
                  <p:sp>
                    <p:nvSpPr>
                      <p:cNvPr id="229" name="Google Shape;807;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30" name="Google Shape;808;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31" name="Google Shape;809;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21" name="Google Shape;810;p3"/>
                    <p:cNvGrpSpPr>
                      <a:grpSpLocks/>
                    </p:cNvGrpSpPr>
                    <p:nvPr/>
                  </p:nvGrpSpPr>
                  <p:grpSpPr bwMode="auto">
                    <a:xfrm>
                      <a:off x="213170" y="4739900"/>
                      <a:ext cx="139329" cy="128300"/>
                      <a:chOff x="732600" y="1890325"/>
                      <a:chExt cx="138100" cy="128300"/>
                    </a:xfrm>
                  </p:grpSpPr>
                  <p:sp>
                    <p:nvSpPr>
                      <p:cNvPr id="226" name="Google Shape;811;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27" name="Google Shape;812;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28" name="Google Shape;813;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22" name="Google Shape;814;p3"/>
                    <p:cNvGrpSpPr>
                      <a:grpSpLocks/>
                    </p:cNvGrpSpPr>
                    <p:nvPr/>
                  </p:nvGrpSpPr>
                  <p:grpSpPr bwMode="auto">
                    <a:xfrm>
                      <a:off x="73845" y="3561500"/>
                      <a:ext cx="139329" cy="128300"/>
                      <a:chOff x="732600" y="1890325"/>
                      <a:chExt cx="138100" cy="128300"/>
                    </a:xfrm>
                  </p:grpSpPr>
                  <p:sp>
                    <p:nvSpPr>
                      <p:cNvPr id="223" name="Google Shape;815;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24" name="Google Shape;816;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25" name="Google Shape;817;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nvGrpSpPr>
                  <p:cNvPr id="202" name="Google Shape;818;p3"/>
                  <p:cNvGrpSpPr>
                    <a:grpSpLocks/>
                  </p:cNvGrpSpPr>
                  <p:nvPr/>
                </p:nvGrpSpPr>
                <p:grpSpPr bwMode="auto">
                  <a:xfrm>
                    <a:off x="81020" y="5094550"/>
                    <a:ext cx="278654" cy="1306700"/>
                    <a:chOff x="73845" y="3561500"/>
                    <a:chExt cx="278654" cy="1306700"/>
                  </a:xfrm>
                </p:grpSpPr>
                <p:grpSp>
                  <p:nvGrpSpPr>
                    <p:cNvPr id="203" name="Google Shape;819;p3"/>
                    <p:cNvGrpSpPr>
                      <a:grpSpLocks/>
                    </p:cNvGrpSpPr>
                    <p:nvPr/>
                  </p:nvGrpSpPr>
                  <p:grpSpPr bwMode="auto">
                    <a:xfrm>
                      <a:off x="179620" y="3954300"/>
                      <a:ext cx="139329" cy="128300"/>
                      <a:chOff x="732600" y="1890325"/>
                      <a:chExt cx="138100" cy="128300"/>
                    </a:xfrm>
                  </p:grpSpPr>
                  <p:sp>
                    <p:nvSpPr>
                      <p:cNvPr id="216" name="Google Shape;820;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17" name="Google Shape;821;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18" name="Google Shape;822;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04" name="Google Shape;823;p3"/>
                    <p:cNvGrpSpPr>
                      <a:grpSpLocks/>
                    </p:cNvGrpSpPr>
                    <p:nvPr/>
                  </p:nvGrpSpPr>
                  <p:grpSpPr bwMode="auto">
                    <a:xfrm>
                      <a:off x="116495" y="4347100"/>
                      <a:ext cx="139329" cy="128300"/>
                      <a:chOff x="732600" y="1890325"/>
                      <a:chExt cx="138100" cy="128300"/>
                    </a:xfrm>
                  </p:grpSpPr>
                  <p:sp>
                    <p:nvSpPr>
                      <p:cNvPr id="213" name="Google Shape;824;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14" name="Google Shape;825;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15" name="Google Shape;826;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05" name="Google Shape;827;p3"/>
                    <p:cNvGrpSpPr>
                      <a:grpSpLocks/>
                    </p:cNvGrpSpPr>
                    <p:nvPr/>
                  </p:nvGrpSpPr>
                  <p:grpSpPr bwMode="auto">
                    <a:xfrm>
                      <a:off x="213170" y="4739900"/>
                      <a:ext cx="139329" cy="128300"/>
                      <a:chOff x="732600" y="1890325"/>
                      <a:chExt cx="138100" cy="128300"/>
                    </a:xfrm>
                  </p:grpSpPr>
                  <p:sp>
                    <p:nvSpPr>
                      <p:cNvPr id="210" name="Google Shape;828;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11" name="Google Shape;829;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12" name="Google Shape;830;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206" name="Google Shape;831;p3"/>
                    <p:cNvGrpSpPr>
                      <a:grpSpLocks/>
                    </p:cNvGrpSpPr>
                    <p:nvPr/>
                  </p:nvGrpSpPr>
                  <p:grpSpPr bwMode="auto">
                    <a:xfrm>
                      <a:off x="73845" y="3561500"/>
                      <a:ext cx="139329" cy="128300"/>
                      <a:chOff x="732600" y="1890325"/>
                      <a:chExt cx="138100" cy="128300"/>
                    </a:xfrm>
                  </p:grpSpPr>
                  <p:sp>
                    <p:nvSpPr>
                      <p:cNvPr id="207" name="Google Shape;832;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08" name="Google Shape;833;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09" name="Google Shape;834;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nvGrpSpPr>
                <p:cNvPr id="149" name="Google Shape;835;p3"/>
                <p:cNvGrpSpPr>
                  <a:grpSpLocks/>
                </p:cNvGrpSpPr>
                <p:nvPr/>
              </p:nvGrpSpPr>
              <p:grpSpPr bwMode="auto">
                <a:xfrm>
                  <a:off x="73845" y="1524775"/>
                  <a:ext cx="285829" cy="2839750"/>
                  <a:chOff x="73845" y="3561500"/>
                  <a:chExt cx="285829" cy="2839750"/>
                </a:xfrm>
              </p:grpSpPr>
              <p:grpSp>
                <p:nvGrpSpPr>
                  <p:cNvPr id="167" name="Google Shape;836;p3"/>
                  <p:cNvGrpSpPr>
                    <a:grpSpLocks/>
                  </p:cNvGrpSpPr>
                  <p:nvPr/>
                </p:nvGrpSpPr>
                <p:grpSpPr bwMode="auto">
                  <a:xfrm>
                    <a:off x="73845" y="3561500"/>
                    <a:ext cx="278654" cy="1306700"/>
                    <a:chOff x="73845" y="3561500"/>
                    <a:chExt cx="278654" cy="1306700"/>
                  </a:xfrm>
                </p:grpSpPr>
                <p:grpSp>
                  <p:nvGrpSpPr>
                    <p:cNvPr id="185" name="Google Shape;837;p3"/>
                    <p:cNvGrpSpPr>
                      <a:grpSpLocks/>
                    </p:cNvGrpSpPr>
                    <p:nvPr/>
                  </p:nvGrpSpPr>
                  <p:grpSpPr bwMode="auto">
                    <a:xfrm>
                      <a:off x="179620" y="3954300"/>
                      <a:ext cx="139329" cy="128300"/>
                      <a:chOff x="732600" y="1890325"/>
                      <a:chExt cx="138100" cy="128300"/>
                    </a:xfrm>
                  </p:grpSpPr>
                  <p:sp>
                    <p:nvSpPr>
                      <p:cNvPr id="198" name="Google Shape;838;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99" name="Google Shape;839;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200" name="Google Shape;840;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86" name="Google Shape;841;p3"/>
                    <p:cNvGrpSpPr>
                      <a:grpSpLocks/>
                    </p:cNvGrpSpPr>
                    <p:nvPr/>
                  </p:nvGrpSpPr>
                  <p:grpSpPr bwMode="auto">
                    <a:xfrm>
                      <a:off x="116495" y="4347100"/>
                      <a:ext cx="139329" cy="128300"/>
                      <a:chOff x="732600" y="1890325"/>
                      <a:chExt cx="138100" cy="128300"/>
                    </a:xfrm>
                  </p:grpSpPr>
                  <p:sp>
                    <p:nvSpPr>
                      <p:cNvPr id="195" name="Google Shape;842;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96" name="Google Shape;843;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97" name="Google Shape;844;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87" name="Google Shape;845;p3"/>
                    <p:cNvGrpSpPr>
                      <a:grpSpLocks/>
                    </p:cNvGrpSpPr>
                    <p:nvPr/>
                  </p:nvGrpSpPr>
                  <p:grpSpPr bwMode="auto">
                    <a:xfrm>
                      <a:off x="213170" y="4739900"/>
                      <a:ext cx="139329" cy="128300"/>
                      <a:chOff x="732600" y="1890325"/>
                      <a:chExt cx="138100" cy="128300"/>
                    </a:xfrm>
                  </p:grpSpPr>
                  <p:sp>
                    <p:nvSpPr>
                      <p:cNvPr id="192" name="Google Shape;846;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93" name="Google Shape;847;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94" name="Google Shape;848;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88" name="Google Shape;849;p3"/>
                    <p:cNvGrpSpPr>
                      <a:grpSpLocks/>
                    </p:cNvGrpSpPr>
                    <p:nvPr/>
                  </p:nvGrpSpPr>
                  <p:grpSpPr bwMode="auto">
                    <a:xfrm>
                      <a:off x="73845" y="3561500"/>
                      <a:ext cx="139329" cy="128300"/>
                      <a:chOff x="732600" y="1890325"/>
                      <a:chExt cx="138100" cy="128300"/>
                    </a:xfrm>
                  </p:grpSpPr>
                  <p:sp>
                    <p:nvSpPr>
                      <p:cNvPr id="189" name="Google Shape;850;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90" name="Google Shape;851;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91" name="Google Shape;852;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nvGrpSpPr>
                  <p:cNvPr id="168" name="Google Shape;853;p3"/>
                  <p:cNvGrpSpPr>
                    <a:grpSpLocks/>
                  </p:cNvGrpSpPr>
                  <p:nvPr/>
                </p:nvGrpSpPr>
                <p:grpSpPr bwMode="auto">
                  <a:xfrm>
                    <a:off x="81020" y="5094550"/>
                    <a:ext cx="278654" cy="1306700"/>
                    <a:chOff x="73845" y="3561500"/>
                    <a:chExt cx="278654" cy="1306700"/>
                  </a:xfrm>
                </p:grpSpPr>
                <p:grpSp>
                  <p:nvGrpSpPr>
                    <p:cNvPr id="169" name="Google Shape;854;p3"/>
                    <p:cNvGrpSpPr>
                      <a:grpSpLocks/>
                    </p:cNvGrpSpPr>
                    <p:nvPr/>
                  </p:nvGrpSpPr>
                  <p:grpSpPr bwMode="auto">
                    <a:xfrm>
                      <a:off x="179620" y="3954300"/>
                      <a:ext cx="139329" cy="128300"/>
                      <a:chOff x="732600" y="1890325"/>
                      <a:chExt cx="138100" cy="128300"/>
                    </a:xfrm>
                  </p:grpSpPr>
                  <p:sp>
                    <p:nvSpPr>
                      <p:cNvPr id="182" name="Google Shape;855;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83" name="Google Shape;856;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84" name="Google Shape;857;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70" name="Google Shape;858;p3"/>
                    <p:cNvGrpSpPr>
                      <a:grpSpLocks/>
                    </p:cNvGrpSpPr>
                    <p:nvPr/>
                  </p:nvGrpSpPr>
                  <p:grpSpPr bwMode="auto">
                    <a:xfrm>
                      <a:off x="116495" y="4347100"/>
                      <a:ext cx="139329" cy="128300"/>
                      <a:chOff x="732600" y="1890325"/>
                      <a:chExt cx="138100" cy="128300"/>
                    </a:xfrm>
                  </p:grpSpPr>
                  <p:sp>
                    <p:nvSpPr>
                      <p:cNvPr id="179" name="Google Shape;859;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80" name="Google Shape;860;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81" name="Google Shape;861;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71" name="Google Shape;862;p3"/>
                    <p:cNvGrpSpPr>
                      <a:grpSpLocks/>
                    </p:cNvGrpSpPr>
                    <p:nvPr/>
                  </p:nvGrpSpPr>
                  <p:grpSpPr bwMode="auto">
                    <a:xfrm>
                      <a:off x="213170" y="4739900"/>
                      <a:ext cx="139329" cy="128300"/>
                      <a:chOff x="732600" y="1890325"/>
                      <a:chExt cx="138100" cy="128300"/>
                    </a:xfrm>
                  </p:grpSpPr>
                  <p:sp>
                    <p:nvSpPr>
                      <p:cNvPr id="176" name="Google Shape;863;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77" name="Google Shape;864;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78" name="Google Shape;865;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72" name="Google Shape;866;p3"/>
                    <p:cNvGrpSpPr>
                      <a:grpSpLocks/>
                    </p:cNvGrpSpPr>
                    <p:nvPr/>
                  </p:nvGrpSpPr>
                  <p:grpSpPr bwMode="auto">
                    <a:xfrm>
                      <a:off x="73845" y="3561500"/>
                      <a:ext cx="139329" cy="128300"/>
                      <a:chOff x="732600" y="1890325"/>
                      <a:chExt cx="138100" cy="128300"/>
                    </a:xfrm>
                  </p:grpSpPr>
                  <p:sp>
                    <p:nvSpPr>
                      <p:cNvPr id="173" name="Google Shape;867;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74" name="Google Shape;868;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75" name="Google Shape;869;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nvGrpSpPr>
                <p:cNvPr id="150" name="Google Shape;870;p3"/>
                <p:cNvGrpSpPr>
                  <a:grpSpLocks/>
                </p:cNvGrpSpPr>
                <p:nvPr/>
              </p:nvGrpSpPr>
              <p:grpSpPr bwMode="auto">
                <a:xfrm>
                  <a:off x="81020" y="36500"/>
                  <a:ext cx="278654" cy="1306700"/>
                  <a:chOff x="73845" y="3561500"/>
                  <a:chExt cx="278654" cy="1306700"/>
                </a:xfrm>
              </p:grpSpPr>
              <p:grpSp>
                <p:nvGrpSpPr>
                  <p:cNvPr id="151" name="Google Shape;871;p3"/>
                  <p:cNvGrpSpPr>
                    <a:grpSpLocks/>
                  </p:cNvGrpSpPr>
                  <p:nvPr/>
                </p:nvGrpSpPr>
                <p:grpSpPr bwMode="auto">
                  <a:xfrm>
                    <a:off x="179620" y="3954300"/>
                    <a:ext cx="139329" cy="128300"/>
                    <a:chOff x="732600" y="1890325"/>
                    <a:chExt cx="138100" cy="128300"/>
                  </a:xfrm>
                </p:grpSpPr>
                <p:sp>
                  <p:nvSpPr>
                    <p:cNvPr id="164" name="Google Shape;872;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65" name="Google Shape;873;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66" name="Google Shape;874;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52" name="Google Shape;875;p3"/>
                  <p:cNvGrpSpPr>
                    <a:grpSpLocks/>
                  </p:cNvGrpSpPr>
                  <p:nvPr/>
                </p:nvGrpSpPr>
                <p:grpSpPr bwMode="auto">
                  <a:xfrm>
                    <a:off x="116495" y="4347100"/>
                    <a:ext cx="139329" cy="128300"/>
                    <a:chOff x="732600" y="1890325"/>
                    <a:chExt cx="138100" cy="128300"/>
                  </a:xfrm>
                </p:grpSpPr>
                <p:sp>
                  <p:nvSpPr>
                    <p:cNvPr id="161" name="Google Shape;876;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62" name="Google Shape;877;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63" name="Google Shape;878;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53" name="Google Shape;879;p3"/>
                  <p:cNvGrpSpPr>
                    <a:grpSpLocks/>
                  </p:cNvGrpSpPr>
                  <p:nvPr/>
                </p:nvGrpSpPr>
                <p:grpSpPr bwMode="auto">
                  <a:xfrm>
                    <a:off x="213170" y="4739900"/>
                    <a:ext cx="139329" cy="128300"/>
                    <a:chOff x="732600" y="1890325"/>
                    <a:chExt cx="138100" cy="128300"/>
                  </a:xfrm>
                </p:grpSpPr>
                <p:sp>
                  <p:nvSpPr>
                    <p:cNvPr id="158" name="Google Shape;880;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59" name="Google Shape;881;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60" name="Google Shape;882;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54" name="Google Shape;883;p3"/>
                  <p:cNvGrpSpPr>
                    <a:grpSpLocks/>
                  </p:cNvGrpSpPr>
                  <p:nvPr/>
                </p:nvGrpSpPr>
                <p:grpSpPr bwMode="auto">
                  <a:xfrm>
                    <a:off x="73845" y="3561500"/>
                    <a:ext cx="139329" cy="128300"/>
                    <a:chOff x="732600" y="1890325"/>
                    <a:chExt cx="138100" cy="128300"/>
                  </a:xfrm>
                </p:grpSpPr>
                <p:sp>
                  <p:nvSpPr>
                    <p:cNvPr id="155" name="Google Shape;884;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56" name="Google Shape;885;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57" name="Google Shape;886;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nvGrpSpPr>
              <p:cNvPr id="60" name="Google Shape;887;p3"/>
              <p:cNvGrpSpPr>
                <a:grpSpLocks/>
              </p:cNvGrpSpPr>
              <p:nvPr/>
            </p:nvGrpSpPr>
            <p:grpSpPr bwMode="auto">
              <a:xfrm>
                <a:off x="10332320" y="145213"/>
                <a:ext cx="285829" cy="7341550"/>
                <a:chOff x="73845" y="36500"/>
                <a:chExt cx="285829" cy="7341550"/>
              </a:xfrm>
            </p:grpSpPr>
            <p:grpSp>
              <p:nvGrpSpPr>
                <p:cNvPr id="61" name="Google Shape;888;p3"/>
                <p:cNvGrpSpPr>
                  <a:grpSpLocks/>
                </p:cNvGrpSpPr>
                <p:nvPr/>
              </p:nvGrpSpPr>
              <p:grpSpPr bwMode="auto">
                <a:xfrm>
                  <a:off x="73845" y="4538300"/>
                  <a:ext cx="285829" cy="2839750"/>
                  <a:chOff x="73845" y="3561500"/>
                  <a:chExt cx="285829" cy="2839750"/>
                </a:xfrm>
              </p:grpSpPr>
              <p:grpSp>
                <p:nvGrpSpPr>
                  <p:cNvPr id="114" name="Google Shape;889;p3"/>
                  <p:cNvGrpSpPr>
                    <a:grpSpLocks/>
                  </p:cNvGrpSpPr>
                  <p:nvPr/>
                </p:nvGrpSpPr>
                <p:grpSpPr bwMode="auto">
                  <a:xfrm>
                    <a:off x="73845" y="3561500"/>
                    <a:ext cx="278654" cy="1306700"/>
                    <a:chOff x="73845" y="3561500"/>
                    <a:chExt cx="278654" cy="1306700"/>
                  </a:xfrm>
                </p:grpSpPr>
                <p:grpSp>
                  <p:nvGrpSpPr>
                    <p:cNvPr id="132" name="Google Shape;890;p3"/>
                    <p:cNvGrpSpPr>
                      <a:grpSpLocks/>
                    </p:cNvGrpSpPr>
                    <p:nvPr/>
                  </p:nvGrpSpPr>
                  <p:grpSpPr bwMode="auto">
                    <a:xfrm>
                      <a:off x="179620" y="3954300"/>
                      <a:ext cx="139329" cy="128300"/>
                      <a:chOff x="732600" y="1890325"/>
                      <a:chExt cx="138100" cy="128300"/>
                    </a:xfrm>
                  </p:grpSpPr>
                  <p:sp>
                    <p:nvSpPr>
                      <p:cNvPr id="145" name="Google Shape;891;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46" name="Google Shape;892;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47" name="Google Shape;893;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33" name="Google Shape;894;p3"/>
                    <p:cNvGrpSpPr>
                      <a:grpSpLocks/>
                    </p:cNvGrpSpPr>
                    <p:nvPr/>
                  </p:nvGrpSpPr>
                  <p:grpSpPr bwMode="auto">
                    <a:xfrm>
                      <a:off x="116495" y="4347100"/>
                      <a:ext cx="139329" cy="128300"/>
                      <a:chOff x="732600" y="1890325"/>
                      <a:chExt cx="138100" cy="128300"/>
                    </a:xfrm>
                  </p:grpSpPr>
                  <p:sp>
                    <p:nvSpPr>
                      <p:cNvPr id="142" name="Google Shape;895;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43" name="Google Shape;896;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44" name="Google Shape;897;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34" name="Google Shape;898;p3"/>
                    <p:cNvGrpSpPr>
                      <a:grpSpLocks/>
                    </p:cNvGrpSpPr>
                    <p:nvPr/>
                  </p:nvGrpSpPr>
                  <p:grpSpPr bwMode="auto">
                    <a:xfrm>
                      <a:off x="213170" y="4739900"/>
                      <a:ext cx="139329" cy="128300"/>
                      <a:chOff x="732600" y="1890325"/>
                      <a:chExt cx="138100" cy="128300"/>
                    </a:xfrm>
                  </p:grpSpPr>
                  <p:sp>
                    <p:nvSpPr>
                      <p:cNvPr id="139" name="Google Shape;899;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40" name="Google Shape;900;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41" name="Google Shape;901;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35" name="Google Shape;902;p3"/>
                    <p:cNvGrpSpPr>
                      <a:grpSpLocks/>
                    </p:cNvGrpSpPr>
                    <p:nvPr/>
                  </p:nvGrpSpPr>
                  <p:grpSpPr bwMode="auto">
                    <a:xfrm>
                      <a:off x="73845" y="3561500"/>
                      <a:ext cx="139329" cy="128300"/>
                      <a:chOff x="732600" y="1890325"/>
                      <a:chExt cx="138100" cy="128300"/>
                    </a:xfrm>
                  </p:grpSpPr>
                  <p:sp>
                    <p:nvSpPr>
                      <p:cNvPr id="136" name="Google Shape;903;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37" name="Google Shape;904;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38" name="Google Shape;905;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nvGrpSpPr>
                  <p:cNvPr id="115" name="Google Shape;906;p3"/>
                  <p:cNvGrpSpPr>
                    <a:grpSpLocks/>
                  </p:cNvGrpSpPr>
                  <p:nvPr/>
                </p:nvGrpSpPr>
                <p:grpSpPr bwMode="auto">
                  <a:xfrm>
                    <a:off x="81020" y="5094550"/>
                    <a:ext cx="278654" cy="1306700"/>
                    <a:chOff x="73845" y="3561500"/>
                    <a:chExt cx="278654" cy="1306700"/>
                  </a:xfrm>
                </p:grpSpPr>
                <p:grpSp>
                  <p:nvGrpSpPr>
                    <p:cNvPr id="116" name="Google Shape;907;p3"/>
                    <p:cNvGrpSpPr>
                      <a:grpSpLocks/>
                    </p:cNvGrpSpPr>
                    <p:nvPr/>
                  </p:nvGrpSpPr>
                  <p:grpSpPr bwMode="auto">
                    <a:xfrm>
                      <a:off x="179620" y="3954300"/>
                      <a:ext cx="139329" cy="128300"/>
                      <a:chOff x="732600" y="1890325"/>
                      <a:chExt cx="138100" cy="128300"/>
                    </a:xfrm>
                  </p:grpSpPr>
                  <p:sp>
                    <p:nvSpPr>
                      <p:cNvPr id="129" name="Google Shape;908;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30" name="Google Shape;909;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31" name="Google Shape;910;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17" name="Google Shape;911;p3"/>
                    <p:cNvGrpSpPr>
                      <a:grpSpLocks/>
                    </p:cNvGrpSpPr>
                    <p:nvPr/>
                  </p:nvGrpSpPr>
                  <p:grpSpPr bwMode="auto">
                    <a:xfrm>
                      <a:off x="116495" y="4347100"/>
                      <a:ext cx="139329" cy="128300"/>
                      <a:chOff x="732600" y="1890325"/>
                      <a:chExt cx="138100" cy="128300"/>
                    </a:xfrm>
                  </p:grpSpPr>
                  <p:sp>
                    <p:nvSpPr>
                      <p:cNvPr id="126" name="Google Shape;912;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27" name="Google Shape;913;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28" name="Google Shape;914;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18" name="Google Shape;915;p3"/>
                    <p:cNvGrpSpPr>
                      <a:grpSpLocks/>
                    </p:cNvGrpSpPr>
                    <p:nvPr/>
                  </p:nvGrpSpPr>
                  <p:grpSpPr bwMode="auto">
                    <a:xfrm>
                      <a:off x="213170" y="4739900"/>
                      <a:ext cx="139329" cy="128300"/>
                      <a:chOff x="732600" y="1890325"/>
                      <a:chExt cx="138100" cy="128300"/>
                    </a:xfrm>
                  </p:grpSpPr>
                  <p:sp>
                    <p:nvSpPr>
                      <p:cNvPr id="123" name="Google Shape;916;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24" name="Google Shape;917;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25" name="Google Shape;918;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19" name="Google Shape;919;p3"/>
                    <p:cNvGrpSpPr>
                      <a:grpSpLocks/>
                    </p:cNvGrpSpPr>
                    <p:nvPr/>
                  </p:nvGrpSpPr>
                  <p:grpSpPr bwMode="auto">
                    <a:xfrm>
                      <a:off x="73845" y="3561500"/>
                      <a:ext cx="139329" cy="128300"/>
                      <a:chOff x="732600" y="1890325"/>
                      <a:chExt cx="138100" cy="128300"/>
                    </a:xfrm>
                  </p:grpSpPr>
                  <p:sp>
                    <p:nvSpPr>
                      <p:cNvPr id="120" name="Google Shape;920;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21" name="Google Shape;921;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22" name="Google Shape;922;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nvGrpSpPr>
                <p:cNvPr id="62" name="Google Shape;923;p3"/>
                <p:cNvGrpSpPr>
                  <a:grpSpLocks/>
                </p:cNvGrpSpPr>
                <p:nvPr/>
              </p:nvGrpSpPr>
              <p:grpSpPr bwMode="auto">
                <a:xfrm>
                  <a:off x="73845" y="1524775"/>
                  <a:ext cx="285829" cy="2839750"/>
                  <a:chOff x="73845" y="3561500"/>
                  <a:chExt cx="285829" cy="2839750"/>
                </a:xfrm>
              </p:grpSpPr>
              <p:grpSp>
                <p:nvGrpSpPr>
                  <p:cNvPr id="80" name="Google Shape;924;p3"/>
                  <p:cNvGrpSpPr>
                    <a:grpSpLocks/>
                  </p:cNvGrpSpPr>
                  <p:nvPr/>
                </p:nvGrpSpPr>
                <p:grpSpPr bwMode="auto">
                  <a:xfrm>
                    <a:off x="73845" y="3561500"/>
                    <a:ext cx="278654" cy="1306700"/>
                    <a:chOff x="73845" y="3561500"/>
                    <a:chExt cx="278654" cy="1306700"/>
                  </a:xfrm>
                </p:grpSpPr>
                <p:grpSp>
                  <p:nvGrpSpPr>
                    <p:cNvPr id="98" name="Google Shape;925;p3"/>
                    <p:cNvGrpSpPr>
                      <a:grpSpLocks/>
                    </p:cNvGrpSpPr>
                    <p:nvPr/>
                  </p:nvGrpSpPr>
                  <p:grpSpPr bwMode="auto">
                    <a:xfrm>
                      <a:off x="179620" y="3954300"/>
                      <a:ext cx="139329" cy="128300"/>
                      <a:chOff x="732600" y="1890325"/>
                      <a:chExt cx="138100" cy="128300"/>
                    </a:xfrm>
                  </p:grpSpPr>
                  <p:sp>
                    <p:nvSpPr>
                      <p:cNvPr id="111" name="Google Shape;926;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12" name="Google Shape;927;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13" name="Google Shape;928;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99" name="Google Shape;929;p3"/>
                    <p:cNvGrpSpPr>
                      <a:grpSpLocks/>
                    </p:cNvGrpSpPr>
                    <p:nvPr/>
                  </p:nvGrpSpPr>
                  <p:grpSpPr bwMode="auto">
                    <a:xfrm>
                      <a:off x="116495" y="4347100"/>
                      <a:ext cx="139329" cy="128300"/>
                      <a:chOff x="732600" y="1890325"/>
                      <a:chExt cx="138100" cy="128300"/>
                    </a:xfrm>
                  </p:grpSpPr>
                  <p:sp>
                    <p:nvSpPr>
                      <p:cNvPr id="108" name="Google Shape;930;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09" name="Google Shape;931;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10" name="Google Shape;932;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00" name="Google Shape;933;p3"/>
                    <p:cNvGrpSpPr>
                      <a:grpSpLocks/>
                    </p:cNvGrpSpPr>
                    <p:nvPr/>
                  </p:nvGrpSpPr>
                  <p:grpSpPr bwMode="auto">
                    <a:xfrm>
                      <a:off x="213170" y="4739900"/>
                      <a:ext cx="139329" cy="128300"/>
                      <a:chOff x="732600" y="1890325"/>
                      <a:chExt cx="138100" cy="128300"/>
                    </a:xfrm>
                  </p:grpSpPr>
                  <p:sp>
                    <p:nvSpPr>
                      <p:cNvPr id="105" name="Google Shape;934;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06" name="Google Shape;935;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07" name="Google Shape;936;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101" name="Google Shape;937;p3"/>
                    <p:cNvGrpSpPr>
                      <a:grpSpLocks/>
                    </p:cNvGrpSpPr>
                    <p:nvPr/>
                  </p:nvGrpSpPr>
                  <p:grpSpPr bwMode="auto">
                    <a:xfrm>
                      <a:off x="73845" y="3561500"/>
                      <a:ext cx="139329" cy="128300"/>
                      <a:chOff x="732600" y="1890325"/>
                      <a:chExt cx="138100" cy="128300"/>
                    </a:xfrm>
                  </p:grpSpPr>
                  <p:sp>
                    <p:nvSpPr>
                      <p:cNvPr id="102" name="Google Shape;938;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03" name="Google Shape;939;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104" name="Google Shape;940;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nvGrpSpPr>
                  <p:cNvPr id="81" name="Google Shape;941;p3"/>
                  <p:cNvGrpSpPr>
                    <a:grpSpLocks/>
                  </p:cNvGrpSpPr>
                  <p:nvPr/>
                </p:nvGrpSpPr>
                <p:grpSpPr bwMode="auto">
                  <a:xfrm>
                    <a:off x="81020" y="5094550"/>
                    <a:ext cx="278654" cy="1306700"/>
                    <a:chOff x="73845" y="3561500"/>
                    <a:chExt cx="278654" cy="1306700"/>
                  </a:xfrm>
                </p:grpSpPr>
                <p:grpSp>
                  <p:nvGrpSpPr>
                    <p:cNvPr id="82" name="Google Shape;942;p3"/>
                    <p:cNvGrpSpPr>
                      <a:grpSpLocks/>
                    </p:cNvGrpSpPr>
                    <p:nvPr/>
                  </p:nvGrpSpPr>
                  <p:grpSpPr bwMode="auto">
                    <a:xfrm>
                      <a:off x="179620" y="3954300"/>
                      <a:ext cx="139329" cy="128300"/>
                      <a:chOff x="732600" y="1890325"/>
                      <a:chExt cx="138100" cy="128300"/>
                    </a:xfrm>
                  </p:grpSpPr>
                  <p:sp>
                    <p:nvSpPr>
                      <p:cNvPr id="95" name="Google Shape;943;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96" name="Google Shape;944;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97" name="Google Shape;945;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83" name="Google Shape;946;p3"/>
                    <p:cNvGrpSpPr>
                      <a:grpSpLocks/>
                    </p:cNvGrpSpPr>
                    <p:nvPr/>
                  </p:nvGrpSpPr>
                  <p:grpSpPr bwMode="auto">
                    <a:xfrm>
                      <a:off x="116495" y="4347100"/>
                      <a:ext cx="139329" cy="128300"/>
                      <a:chOff x="732600" y="1890325"/>
                      <a:chExt cx="138100" cy="128300"/>
                    </a:xfrm>
                  </p:grpSpPr>
                  <p:sp>
                    <p:nvSpPr>
                      <p:cNvPr id="92" name="Google Shape;947;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93" name="Google Shape;948;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94" name="Google Shape;949;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84" name="Google Shape;950;p3"/>
                    <p:cNvGrpSpPr>
                      <a:grpSpLocks/>
                    </p:cNvGrpSpPr>
                    <p:nvPr/>
                  </p:nvGrpSpPr>
                  <p:grpSpPr bwMode="auto">
                    <a:xfrm>
                      <a:off x="213170" y="4739900"/>
                      <a:ext cx="139329" cy="128300"/>
                      <a:chOff x="732600" y="1890325"/>
                      <a:chExt cx="138100" cy="128300"/>
                    </a:xfrm>
                  </p:grpSpPr>
                  <p:sp>
                    <p:nvSpPr>
                      <p:cNvPr id="89" name="Google Shape;951;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90" name="Google Shape;952;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91" name="Google Shape;953;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85" name="Google Shape;954;p3"/>
                    <p:cNvGrpSpPr>
                      <a:grpSpLocks/>
                    </p:cNvGrpSpPr>
                    <p:nvPr/>
                  </p:nvGrpSpPr>
                  <p:grpSpPr bwMode="auto">
                    <a:xfrm>
                      <a:off x="73845" y="3561500"/>
                      <a:ext cx="139329" cy="128300"/>
                      <a:chOff x="732600" y="1890325"/>
                      <a:chExt cx="138100" cy="128300"/>
                    </a:xfrm>
                  </p:grpSpPr>
                  <p:sp>
                    <p:nvSpPr>
                      <p:cNvPr id="86" name="Google Shape;955;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87" name="Google Shape;956;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88" name="Google Shape;957;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nvGrpSpPr>
                <p:cNvPr id="63" name="Google Shape;958;p3"/>
                <p:cNvGrpSpPr>
                  <a:grpSpLocks/>
                </p:cNvGrpSpPr>
                <p:nvPr/>
              </p:nvGrpSpPr>
              <p:grpSpPr bwMode="auto">
                <a:xfrm>
                  <a:off x="81020" y="36500"/>
                  <a:ext cx="278654" cy="1306700"/>
                  <a:chOff x="73845" y="3561500"/>
                  <a:chExt cx="278654" cy="1306700"/>
                </a:xfrm>
              </p:grpSpPr>
              <p:grpSp>
                <p:nvGrpSpPr>
                  <p:cNvPr id="64" name="Google Shape;959;p3"/>
                  <p:cNvGrpSpPr>
                    <a:grpSpLocks/>
                  </p:cNvGrpSpPr>
                  <p:nvPr/>
                </p:nvGrpSpPr>
                <p:grpSpPr bwMode="auto">
                  <a:xfrm>
                    <a:off x="179620" y="3954300"/>
                    <a:ext cx="139329" cy="128300"/>
                    <a:chOff x="732600" y="1890325"/>
                    <a:chExt cx="138100" cy="128300"/>
                  </a:xfrm>
                </p:grpSpPr>
                <p:sp>
                  <p:nvSpPr>
                    <p:cNvPr id="77" name="Google Shape;960;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78" name="Google Shape;961;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79" name="Google Shape;962;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65" name="Google Shape;963;p3"/>
                  <p:cNvGrpSpPr>
                    <a:grpSpLocks/>
                  </p:cNvGrpSpPr>
                  <p:nvPr/>
                </p:nvGrpSpPr>
                <p:grpSpPr bwMode="auto">
                  <a:xfrm>
                    <a:off x="116495" y="4347100"/>
                    <a:ext cx="139329" cy="128300"/>
                    <a:chOff x="732600" y="1890325"/>
                    <a:chExt cx="138100" cy="128300"/>
                  </a:xfrm>
                </p:grpSpPr>
                <p:sp>
                  <p:nvSpPr>
                    <p:cNvPr id="74" name="Google Shape;964;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75" name="Google Shape;965;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76" name="Google Shape;966;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66" name="Google Shape;967;p3"/>
                  <p:cNvGrpSpPr>
                    <a:grpSpLocks/>
                  </p:cNvGrpSpPr>
                  <p:nvPr/>
                </p:nvGrpSpPr>
                <p:grpSpPr bwMode="auto">
                  <a:xfrm>
                    <a:off x="213170" y="4739900"/>
                    <a:ext cx="139329" cy="128300"/>
                    <a:chOff x="732600" y="1890325"/>
                    <a:chExt cx="138100" cy="128300"/>
                  </a:xfrm>
                </p:grpSpPr>
                <p:sp>
                  <p:nvSpPr>
                    <p:cNvPr id="71" name="Google Shape;968;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72" name="Google Shape;969;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73" name="Google Shape;970;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nvGrpSpPr>
                  <p:cNvPr id="67" name="Google Shape;971;p3"/>
                  <p:cNvGrpSpPr>
                    <a:grpSpLocks/>
                  </p:cNvGrpSpPr>
                  <p:nvPr/>
                </p:nvGrpSpPr>
                <p:grpSpPr bwMode="auto">
                  <a:xfrm>
                    <a:off x="73845" y="3561500"/>
                    <a:ext cx="139329" cy="128300"/>
                    <a:chOff x="732600" y="1890325"/>
                    <a:chExt cx="138100" cy="128300"/>
                  </a:xfrm>
                </p:grpSpPr>
                <p:sp>
                  <p:nvSpPr>
                    <p:cNvPr id="68" name="Google Shape;972;p3"/>
                    <p:cNvSpPr>
                      <a:spLocks/>
                    </p:cNvSpPr>
                    <p:nvPr/>
                  </p:nvSpPr>
                  <p:spPr bwMode="auto">
                    <a:xfrm>
                      <a:off x="732600" y="1890325"/>
                      <a:ext cx="138100" cy="127525"/>
                    </a:xfrm>
                    <a:custGeom>
                      <a:avLst/>
                      <a:gdLst>
                        <a:gd name="T0" fmla="*/ 2147483646 w 5524"/>
                        <a:gd name="T1" fmla="*/ 2147483646 h 5101"/>
                        <a:gd name="T2" fmla="*/ 2147483646 w 5524"/>
                        <a:gd name="T3" fmla="*/ 2147483646 h 5101"/>
                        <a:gd name="T4" fmla="*/ 2147483646 w 5524"/>
                        <a:gd name="T5" fmla="*/ 2147483646 h 5101"/>
                        <a:gd name="T6" fmla="*/ 2147483646 w 5524"/>
                        <a:gd name="T7" fmla="*/ 2147483646 h 5101"/>
                        <a:gd name="T8" fmla="*/ 2147483646 w 5524"/>
                        <a:gd name="T9" fmla="*/ 2147483646 h 5101"/>
                        <a:gd name="T10" fmla="*/ 2147483646 w 5524"/>
                        <a:gd name="T11" fmla="*/ 2147483646 h 5101"/>
                        <a:gd name="T12" fmla="*/ 2147483646 w 5524"/>
                        <a:gd name="T13" fmla="*/ 2147483646 h 5101"/>
                        <a:gd name="T14" fmla="*/ 2147483646 w 5524"/>
                        <a:gd name="T15" fmla="*/ 2147483646 h 5101"/>
                        <a:gd name="T16" fmla="*/ 2147483646 w 5524"/>
                        <a:gd name="T17" fmla="*/ 2147483646 h 5101"/>
                        <a:gd name="T18" fmla="*/ 2147483646 w 5524"/>
                        <a:gd name="T19" fmla="*/ 2147483646 h 5101"/>
                        <a:gd name="T20" fmla="*/ 2147483646 w 5524"/>
                        <a:gd name="T21" fmla="*/ 2147483646 h 5101"/>
                        <a:gd name="T22" fmla="*/ 2147483646 w 5524"/>
                        <a:gd name="T23" fmla="*/ 2147483646 h 5101"/>
                        <a:gd name="T24" fmla="*/ 2147483646 w 5524"/>
                        <a:gd name="T25" fmla="*/ 2147483646 h 5101"/>
                        <a:gd name="T26" fmla="*/ 2147483646 w 5524"/>
                        <a:gd name="T27" fmla="*/ 2147483646 h 5101"/>
                        <a:gd name="T28" fmla="*/ 2147483646 w 5524"/>
                        <a:gd name="T29" fmla="*/ 2147483646 h 5101"/>
                        <a:gd name="T30" fmla="*/ 2147483646 w 5524"/>
                        <a:gd name="T31" fmla="*/ 2147483646 h 5101"/>
                        <a:gd name="T32" fmla="*/ 2147483646 w 5524"/>
                        <a:gd name="T33" fmla="*/ 2147483646 h 5101"/>
                        <a:gd name="T34" fmla="*/ 2147483646 w 5524"/>
                        <a:gd name="T35" fmla="*/ 2147483646 h 5101"/>
                        <a:gd name="T36" fmla="*/ 2147483646 w 5524"/>
                        <a:gd name="T37" fmla="*/ 2147483646 h 510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524" h="5101" extrusionOk="0">
                          <a:moveTo>
                            <a:pt x="1431" y="1"/>
                          </a:moveTo>
                          <a:cubicBezTo>
                            <a:pt x="1188" y="1"/>
                            <a:pt x="1025" y="229"/>
                            <a:pt x="1105" y="548"/>
                          </a:cubicBezTo>
                          <a:lnTo>
                            <a:pt x="1368" y="1916"/>
                          </a:lnTo>
                          <a:lnTo>
                            <a:pt x="263" y="2758"/>
                          </a:lnTo>
                          <a:cubicBezTo>
                            <a:pt x="0" y="2968"/>
                            <a:pt x="158" y="3389"/>
                            <a:pt x="474" y="3442"/>
                          </a:cubicBezTo>
                          <a:lnTo>
                            <a:pt x="1842" y="3547"/>
                          </a:lnTo>
                          <a:lnTo>
                            <a:pt x="2315" y="4862"/>
                          </a:lnTo>
                          <a:cubicBezTo>
                            <a:pt x="2372" y="5004"/>
                            <a:pt x="2537" y="5100"/>
                            <a:pt x="2701" y="5100"/>
                          </a:cubicBezTo>
                          <a:cubicBezTo>
                            <a:pt x="2840" y="5100"/>
                            <a:pt x="2979" y="5031"/>
                            <a:pt x="3052" y="4862"/>
                          </a:cubicBezTo>
                          <a:lnTo>
                            <a:pt x="3630" y="3652"/>
                          </a:lnTo>
                          <a:lnTo>
                            <a:pt x="4998" y="3547"/>
                          </a:lnTo>
                          <a:cubicBezTo>
                            <a:pt x="5314" y="3547"/>
                            <a:pt x="5524" y="3126"/>
                            <a:pt x="5261" y="2916"/>
                          </a:cubicBezTo>
                          <a:lnTo>
                            <a:pt x="4209" y="1969"/>
                          </a:lnTo>
                          <a:lnTo>
                            <a:pt x="4630" y="601"/>
                          </a:lnTo>
                          <a:cubicBezTo>
                            <a:pt x="4716" y="343"/>
                            <a:pt x="4486" y="86"/>
                            <a:pt x="4255" y="86"/>
                          </a:cubicBezTo>
                          <a:cubicBezTo>
                            <a:pt x="4204" y="86"/>
                            <a:pt x="4152" y="99"/>
                            <a:pt x="4104" y="128"/>
                          </a:cubicBezTo>
                          <a:lnTo>
                            <a:pt x="2841" y="864"/>
                          </a:lnTo>
                          <a:lnTo>
                            <a:pt x="1684" y="75"/>
                          </a:lnTo>
                          <a:cubicBezTo>
                            <a:pt x="1595" y="24"/>
                            <a:pt x="1509" y="1"/>
                            <a:pt x="1431"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69" name="Google Shape;973;p3"/>
                    <p:cNvSpPr>
                      <a:spLocks/>
                    </p:cNvSpPr>
                    <p:nvPr/>
                  </p:nvSpPr>
                  <p:spPr bwMode="auto">
                    <a:xfrm>
                      <a:off x="802300" y="1893750"/>
                      <a:ext cx="42100" cy="23450"/>
                    </a:xfrm>
                    <a:custGeom>
                      <a:avLst/>
                      <a:gdLst>
                        <a:gd name="T0" fmla="*/ 2147483646 w 1684"/>
                        <a:gd name="T1" fmla="*/ 2147483646 h 938"/>
                        <a:gd name="T2" fmla="*/ 2147483646 w 1684"/>
                        <a:gd name="T3" fmla="*/ 2147483646 h 938"/>
                        <a:gd name="T4" fmla="*/ 2147483646 w 1684"/>
                        <a:gd name="T5" fmla="*/ 2147483646 h 938"/>
                        <a:gd name="T6" fmla="*/ 2147483646 w 1684"/>
                        <a:gd name="T7" fmla="*/ 2147483646 h 938"/>
                        <a:gd name="T8" fmla="*/ 2147483646 w 1684"/>
                        <a:gd name="T9" fmla="*/ 2147483646 h 938"/>
                        <a:gd name="T10" fmla="*/ 2147483646 w 1684"/>
                        <a:gd name="T11" fmla="*/ 2147483646 h 9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84" h="938" extrusionOk="0">
                          <a:moveTo>
                            <a:pt x="1447" y="1"/>
                          </a:moveTo>
                          <a:cubicBezTo>
                            <a:pt x="1377" y="1"/>
                            <a:pt x="1299" y="30"/>
                            <a:pt x="1210" y="96"/>
                          </a:cubicBezTo>
                          <a:lnTo>
                            <a:pt x="1" y="780"/>
                          </a:lnTo>
                          <a:lnTo>
                            <a:pt x="316" y="938"/>
                          </a:lnTo>
                          <a:lnTo>
                            <a:pt x="1684" y="148"/>
                          </a:lnTo>
                          <a:cubicBezTo>
                            <a:pt x="1623" y="57"/>
                            <a:pt x="1544" y="1"/>
                            <a:pt x="1447" y="1"/>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70" name="Google Shape;974;p3"/>
                    <p:cNvSpPr>
                      <a:spLocks/>
                    </p:cNvSpPr>
                    <p:nvPr/>
                  </p:nvSpPr>
                  <p:spPr bwMode="auto">
                    <a:xfrm>
                      <a:off x="732600" y="1892325"/>
                      <a:ext cx="74975" cy="126300"/>
                    </a:xfrm>
                    <a:custGeom>
                      <a:avLst/>
                      <a:gdLst>
                        <a:gd name="T0" fmla="*/ 2147483646 w 2999"/>
                        <a:gd name="T1" fmla="*/ 0 h 5052"/>
                        <a:gd name="T2" fmla="*/ 2147483646 w 2999"/>
                        <a:gd name="T3" fmla="*/ 2147483646 h 5052"/>
                        <a:gd name="T4" fmla="*/ 2147483646 w 2999"/>
                        <a:gd name="T5" fmla="*/ 2147483646 h 5052"/>
                        <a:gd name="T6" fmla="*/ 2147483646 w 2999"/>
                        <a:gd name="T7" fmla="*/ 2147483646 h 5052"/>
                        <a:gd name="T8" fmla="*/ 2147483646 w 2999"/>
                        <a:gd name="T9" fmla="*/ 2147483646 h 5052"/>
                        <a:gd name="T10" fmla="*/ 2147483646 w 2999"/>
                        <a:gd name="T11" fmla="*/ 2147483646 h 5052"/>
                        <a:gd name="T12" fmla="*/ 2147483646 w 2999"/>
                        <a:gd name="T13" fmla="*/ 2147483646 h 5052"/>
                        <a:gd name="T14" fmla="*/ 2147483646 w 2999"/>
                        <a:gd name="T15" fmla="*/ 2147483646 h 5052"/>
                        <a:gd name="T16" fmla="*/ 2147483646 w 2999"/>
                        <a:gd name="T17" fmla="*/ 2147483646 h 5052"/>
                        <a:gd name="T18" fmla="*/ 2147483646 w 2999"/>
                        <a:gd name="T19" fmla="*/ 2147483646 h 5052"/>
                        <a:gd name="T20" fmla="*/ 2147483646 w 2999"/>
                        <a:gd name="T21" fmla="*/ 2147483646 h 5052"/>
                        <a:gd name="T22" fmla="*/ 2147483646 w 2999"/>
                        <a:gd name="T23" fmla="*/ 2147483646 h 5052"/>
                        <a:gd name="T24" fmla="*/ 2147483646 w 2999"/>
                        <a:gd name="T25" fmla="*/ 2147483646 h 5052"/>
                        <a:gd name="T26" fmla="*/ 2147483646 w 2999"/>
                        <a:gd name="T27" fmla="*/ 2147483646 h 5052"/>
                        <a:gd name="T28" fmla="*/ 2147483646 w 2999"/>
                        <a:gd name="T29" fmla="*/ 2147483646 h 5052"/>
                        <a:gd name="T30" fmla="*/ 2147483646 w 2999"/>
                        <a:gd name="T31" fmla="*/ 2147483646 h 5052"/>
                        <a:gd name="T32" fmla="*/ 2147483646 w 2999"/>
                        <a:gd name="T33" fmla="*/ 2147483646 h 5052"/>
                        <a:gd name="T34" fmla="*/ 2147483646 w 2999"/>
                        <a:gd name="T35" fmla="*/ 0 h 505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9" h="5052" extrusionOk="0">
                          <a:moveTo>
                            <a:pt x="1559" y="0"/>
                          </a:moveTo>
                          <a:cubicBezTo>
                            <a:pt x="1320" y="0"/>
                            <a:pt x="1063" y="218"/>
                            <a:pt x="1105" y="468"/>
                          </a:cubicBezTo>
                          <a:lnTo>
                            <a:pt x="1368" y="1836"/>
                          </a:lnTo>
                          <a:lnTo>
                            <a:pt x="263" y="2678"/>
                          </a:lnTo>
                          <a:cubicBezTo>
                            <a:pt x="0" y="2888"/>
                            <a:pt x="158" y="3362"/>
                            <a:pt x="474" y="3362"/>
                          </a:cubicBezTo>
                          <a:lnTo>
                            <a:pt x="1842" y="3467"/>
                          </a:lnTo>
                          <a:lnTo>
                            <a:pt x="2315" y="4782"/>
                          </a:lnTo>
                          <a:cubicBezTo>
                            <a:pt x="2415" y="4949"/>
                            <a:pt x="2578" y="5052"/>
                            <a:pt x="2738" y="5052"/>
                          </a:cubicBezTo>
                          <a:cubicBezTo>
                            <a:pt x="2830" y="5052"/>
                            <a:pt x="2922" y="5017"/>
                            <a:pt x="2999" y="4940"/>
                          </a:cubicBezTo>
                          <a:cubicBezTo>
                            <a:pt x="2894" y="4887"/>
                            <a:pt x="2841" y="4887"/>
                            <a:pt x="2841" y="4782"/>
                          </a:cubicBezTo>
                          <a:lnTo>
                            <a:pt x="2368" y="3467"/>
                          </a:lnTo>
                          <a:lnTo>
                            <a:pt x="1000" y="3362"/>
                          </a:lnTo>
                          <a:cubicBezTo>
                            <a:pt x="684" y="3309"/>
                            <a:pt x="527" y="2888"/>
                            <a:pt x="790" y="2678"/>
                          </a:cubicBezTo>
                          <a:lnTo>
                            <a:pt x="1894" y="1836"/>
                          </a:lnTo>
                          <a:lnTo>
                            <a:pt x="1631" y="468"/>
                          </a:lnTo>
                          <a:cubicBezTo>
                            <a:pt x="1631" y="311"/>
                            <a:pt x="1631" y="205"/>
                            <a:pt x="1789" y="153"/>
                          </a:cubicBezTo>
                          <a:lnTo>
                            <a:pt x="1736" y="48"/>
                          </a:lnTo>
                          <a:cubicBezTo>
                            <a:pt x="1682" y="15"/>
                            <a:pt x="1621" y="0"/>
                            <a:pt x="1559" y="0"/>
                          </a:cubicBezTo>
                          <a:close/>
                        </a:path>
                      </a:pathLst>
                    </a:custGeom>
                    <a:solidFill>
                      <a:srgbClr val="FFFFFF">
                        <a:alpha val="5960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grpSp>
          </p:grpSp>
        </p:grpSp>
      </p:grpSp>
      <p:grpSp>
        <p:nvGrpSpPr>
          <p:cNvPr id="465" name="Google Shape;975;p3"/>
          <p:cNvGrpSpPr>
            <a:grpSpLocks/>
          </p:cNvGrpSpPr>
          <p:nvPr/>
        </p:nvGrpSpPr>
        <p:grpSpPr bwMode="auto">
          <a:xfrm>
            <a:off x="454819" y="3609975"/>
            <a:ext cx="1726406" cy="1541860"/>
            <a:chOff x="598450" y="4075425"/>
            <a:chExt cx="1178375" cy="1336050"/>
          </a:xfrm>
        </p:grpSpPr>
        <p:sp>
          <p:nvSpPr>
            <p:cNvPr id="466" name="Google Shape;976;p3"/>
            <p:cNvSpPr>
              <a:spLocks/>
            </p:cNvSpPr>
            <p:nvPr/>
          </p:nvSpPr>
          <p:spPr bwMode="auto">
            <a:xfrm>
              <a:off x="670800" y="4420925"/>
              <a:ext cx="330100" cy="413750"/>
            </a:xfrm>
            <a:custGeom>
              <a:avLst/>
              <a:gdLst>
                <a:gd name="T0" fmla="*/ 2147483646 w 13204"/>
                <a:gd name="T1" fmla="*/ 2147483646 h 16550"/>
                <a:gd name="T2" fmla="*/ 2147483646 w 13204"/>
                <a:gd name="T3" fmla="*/ 2147483646 h 16550"/>
                <a:gd name="T4" fmla="*/ 2147483646 w 13204"/>
                <a:gd name="T5" fmla="*/ 2147483646 h 16550"/>
                <a:gd name="T6" fmla="*/ 2147483646 w 13204"/>
                <a:gd name="T7" fmla="*/ 2147483646 h 16550"/>
                <a:gd name="T8" fmla="*/ 2147483646 w 13204"/>
                <a:gd name="T9" fmla="*/ 2147483646 h 16550"/>
                <a:gd name="T10" fmla="*/ 2147483646 w 13204"/>
                <a:gd name="T11" fmla="*/ 2147483646 h 16550"/>
                <a:gd name="T12" fmla="*/ 2147483646 w 13204"/>
                <a:gd name="T13" fmla="*/ 2147483646 h 16550"/>
                <a:gd name="T14" fmla="*/ 2147483646 w 13204"/>
                <a:gd name="T15" fmla="*/ 2147483646 h 16550"/>
                <a:gd name="T16" fmla="*/ 2147483646 w 13204"/>
                <a:gd name="T17" fmla="*/ 2147483646 h 16550"/>
                <a:gd name="T18" fmla="*/ 2147483646 w 13204"/>
                <a:gd name="T19" fmla="*/ 2147483646 h 16550"/>
                <a:gd name="T20" fmla="*/ 2147483646 w 13204"/>
                <a:gd name="T21" fmla="*/ 2147483646 h 1655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204" h="16550" extrusionOk="0">
                  <a:moveTo>
                    <a:pt x="2441" y="1"/>
                  </a:moveTo>
                  <a:cubicBezTo>
                    <a:pt x="1461" y="1"/>
                    <a:pt x="576" y="757"/>
                    <a:pt x="526" y="1746"/>
                  </a:cubicBezTo>
                  <a:cubicBezTo>
                    <a:pt x="526" y="2009"/>
                    <a:pt x="0" y="8006"/>
                    <a:pt x="3209" y="11688"/>
                  </a:cubicBezTo>
                  <a:cubicBezTo>
                    <a:pt x="5313" y="14161"/>
                    <a:pt x="9679" y="16212"/>
                    <a:pt x="10205" y="16423"/>
                  </a:cubicBezTo>
                  <a:cubicBezTo>
                    <a:pt x="10400" y="16509"/>
                    <a:pt x="10608" y="16549"/>
                    <a:pt x="10819" y="16549"/>
                  </a:cubicBezTo>
                  <a:cubicBezTo>
                    <a:pt x="11636" y="16549"/>
                    <a:pt x="12501" y="15954"/>
                    <a:pt x="12836" y="15160"/>
                  </a:cubicBezTo>
                  <a:cubicBezTo>
                    <a:pt x="13204" y="14213"/>
                    <a:pt x="12730" y="12951"/>
                    <a:pt x="11784" y="12530"/>
                  </a:cubicBezTo>
                  <a:cubicBezTo>
                    <a:pt x="10626" y="12109"/>
                    <a:pt x="7470" y="10584"/>
                    <a:pt x="6155" y="9006"/>
                  </a:cubicBezTo>
                  <a:cubicBezTo>
                    <a:pt x="4051" y="6638"/>
                    <a:pt x="4366" y="2167"/>
                    <a:pt x="4366" y="2114"/>
                  </a:cubicBezTo>
                  <a:cubicBezTo>
                    <a:pt x="4471" y="1062"/>
                    <a:pt x="3682" y="63"/>
                    <a:pt x="2630" y="10"/>
                  </a:cubicBezTo>
                  <a:cubicBezTo>
                    <a:pt x="2567" y="4"/>
                    <a:pt x="2504" y="1"/>
                    <a:pt x="2441" y="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67" name="Google Shape;977;p3"/>
            <p:cNvSpPr>
              <a:spLocks/>
            </p:cNvSpPr>
            <p:nvPr/>
          </p:nvSpPr>
          <p:spPr bwMode="auto">
            <a:xfrm>
              <a:off x="1296775" y="4806325"/>
              <a:ext cx="480050" cy="218650"/>
            </a:xfrm>
            <a:custGeom>
              <a:avLst/>
              <a:gdLst>
                <a:gd name="T0" fmla="*/ 2147483646 w 19202"/>
                <a:gd name="T1" fmla="*/ 0 h 8746"/>
                <a:gd name="T2" fmla="*/ 2147483646 w 19202"/>
                <a:gd name="T3" fmla="*/ 2147483646 h 8746"/>
                <a:gd name="T4" fmla="*/ 2147483646 w 19202"/>
                <a:gd name="T5" fmla="*/ 2147483646 h 8746"/>
                <a:gd name="T6" fmla="*/ 2147483646 w 19202"/>
                <a:gd name="T7" fmla="*/ 2147483646 h 8746"/>
                <a:gd name="T8" fmla="*/ 2147483646 w 19202"/>
                <a:gd name="T9" fmla="*/ 2147483646 h 8746"/>
                <a:gd name="T10" fmla="*/ 2147483646 w 19202"/>
                <a:gd name="T11" fmla="*/ 2147483646 h 8746"/>
                <a:gd name="T12" fmla="*/ 2147483646 w 19202"/>
                <a:gd name="T13" fmla="*/ 2147483646 h 8746"/>
                <a:gd name="T14" fmla="*/ 2147483646 w 19202"/>
                <a:gd name="T15" fmla="*/ 2147483646 h 8746"/>
                <a:gd name="T16" fmla="*/ 2147483646 w 19202"/>
                <a:gd name="T17" fmla="*/ 2147483646 h 8746"/>
                <a:gd name="T18" fmla="*/ 2147483646 w 19202"/>
                <a:gd name="T19" fmla="*/ 2147483646 h 8746"/>
                <a:gd name="T20" fmla="*/ 2147483646 w 19202"/>
                <a:gd name="T21" fmla="*/ 2147483646 h 8746"/>
                <a:gd name="T22" fmla="*/ 2147483646 w 19202"/>
                <a:gd name="T23" fmla="*/ 2147483646 h 8746"/>
                <a:gd name="T24" fmla="*/ 2147483646 w 19202"/>
                <a:gd name="T25" fmla="*/ 0 h 874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9202" h="8746" extrusionOk="0">
                  <a:moveTo>
                    <a:pt x="16988" y="0"/>
                  </a:moveTo>
                  <a:cubicBezTo>
                    <a:pt x="16405" y="0"/>
                    <a:pt x="15831" y="258"/>
                    <a:pt x="15467" y="744"/>
                  </a:cubicBezTo>
                  <a:cubicBezTo>
                    <a:pt x="15414" y="796"/>
                    <a:pt x="12626" y="4321"/>
                    <a:pt x="9470" y="4637"/>
                  </a:cubicBezTo>
                  <a:cubicBezTo>
                    <a:pt x="9258" y="4665"/>
                    <a:pt x="9029" y="4678"/>
                    <a:pt x="8787" y="4678"/>
                  </a:cubicBezTo>
                  <a:cubicBezTo>
                    <a:pt x="6807" y="4678"/>
                    <a:pt x="3978" y="3802"/>
                    <a:pt x="2947" y="3427"/>
                  </a:cubicBezTo>
                  <a:cubicBezTo>
                    <a:pt x="2761" y="3354"/>
                    <a:pt x="2565" y="3321"/>
                    <a:pt x="2367" y="3321"/>
                  </a:cubicBezTo>
                  <a:cubicBezTo>
                    <a:pt x="1557" y="3321"/>
                    <a:pt x="718" y="3886"/>
                    <a:pt x="422" y="4689"/>
                  </a:cubicBezTo>
                  <a:cubicBezTo>
                    <a:pt x="1" y="5689"/>
                    <a:pt x="474" y="7004"/>
                    <a:pt x="1421" y="7372"/>
                  </a:cubicBezTo>
                  <a:cubicBezTo>
                    <a:pt x="1936" y="7559"/>
                    <a:pt x="5616" y="8746"/>
                    <a:pt x="8756" y="8746"/>
                  </a:cubicBezTo>
                  <a:cubicBezTo>
                    <a:pt x="9145" y="8746"/>
                    <a:pt x="9525" y="8728"/>
                    <a:pt x="9891" y="8687"/>
                  </a:cubicBezTo>
                  <a:cubicBezTo>
                    <a:pt x="14678" y="8109"/>
                    <a:pt x="18413" y="3374"/>
                    <a:pt x="18571" y="3164"/>
                  </a:cubicBezTo>
                  <a:cubicBezTo>
                    <a:pt x="19202" y="2322"/>
                    <a:pt x="19097" y="1059"/>
                    <a:pt x="18202" y="428"/>
                  </a:cubicBezTo>
                  <a:cubicBezTo>
                    <a:pt x="17846" y="139"/>
                    <a:pt x="17415" y="0"/>
                    <a:pt x="16988"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68" name="Google Shape;978;p3"/>
            <p:cNvSpPr>
              <a:spLocks/>
            </p:cNvSpPr>
            <p:nvPr/>
          </p:nvSpPr>
          <p:spPr bwMode="auto">
            <a:xfrm>
              <a:off x="598450" y="4434950"/>
              <a:ext cx="920625" cy="976525"/>
            </a:xfrm>
            <a:custGeom>
              <a:avLst/>
              <a:gdLst>
                <a:gd name="T0" fmla="*/ 2147483646 w 36825"/>
                <a:gd name="T1" fmla="*/ 2147483646 h 39061"/>
                <a:gd name="T2" fmla="*/ 2147483646 w 36825"/>
                <a:gd name="T3" fmla="*/ 2147483646 h 39061"/>
                <a:gd name="T4" fmla="*/ 2147483646 w 36825"/>
                <a:gd name="T5" fmla="*/ 2147483646 h 39061"/>
                <a:gd name="T6" fmla="*/ 2147483646 w 36825"/>
                <a:gd name="T7" fmla="*/ 2147483646 h 39061"/>
                <a:gd name="T8" fmla="*/ 2147483646 w 36825"/>
                <a:gd name="T9" fmla="*/ 2147483646 h 39061"/>
                <a:gd name="T10" fmla="*/ 2147483646 w 36825"/>
                <a:gd name="T11" fmla="*/ 2147483646 h 39061"/>
                <a:gd name="T12" fmla="*/ 2147483646 w 36825"/>
                <a:gd name="T13" fmla="*/ 2147483646 h 39061"/>
                <a:gd name="T14" fmla="*/ 2147483646 w 36825"/>
                <a:gd name="T15" fmla="*/ 2147483646 h 39061"/>
                <a:gd name="T16" fmla="*/ 2147483646 w 36825"/>
                <a:gd name="T17" fmla="*/ 2147483646 h 390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825" h="39061" extrusionOk="0">
                  <a:moveTo>
                    <a:pt x="24563" y="1"/>
                  </a:moveTo>
                  <a:cubicBezTo>
                    <a:pt x="20645" y="1"/>
                    <a:pt x="17062" y="2146"/>
                    <a:pt x="13941" y="6866"/>
                  </a:cubicBezTo>
                  <a:cubicBezTo>
                    <a:pt x="9733" y="13705"/>
                    <a:pt x="7365" y="18492"/>
                    <a:pt x="3525" y="29013"/>
                  </a:cubicBezTo>
                  <a:cubicBezTo>
                    <a:pt x="1895" y="33484"/>
                    <a:pt x="369" y="37693"/>
                    <a:pt x="1" y="39061"/>
                  </a:cubicBezTo>
                  <a:lnTo>
                    <a:pt x="28355" y="39061"/>
                  </a:lnTo>
                  <a:cubicBezTo>
                    <a:pt x="28618" y="38482"/>
                    <a:pt x="30827" y="31854"/>
                    <a:pt x="31038" y="31275"/>
                  </a:cubicBezTo>
                  <a:cubicBezTo>
                    <a:pt x="33247" y="25068"/>
                    <a:pt x="33668" y="22437"/>
                    <a:pt x="35562" y="15283"/>
                  </a:cubicBezTo>
                  <a:cubicBezTo>
                    <a:pt x="36824" y="9760"/>
                    <a:pt x="34615" y="2763"/>
                    <a:pt x="28776" y="764"/>
                  </a:cubicBezTo>
                  <a:cubicBezTo>
                    <a:pt x="27335" y="261"/>
                    <a:pt x="25929" y="1"/>
                    <a:pt x="24563" y="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69" name="Google Shape;979;p3"/>
            <p:cNvSpPr>
              <a:spLocks/>
            </p:cNvSpPr>
            <p:nvPr/>
          </p:nvSpPr>
          <p:spPr bwMode="auto">
            <a:xfrm>
              <a:off x="898300" y="4737900"/>
              <a:ext cx="503725" cy="303450"/>
            </a:xfrm>
            <a:custGeom>
              <a:avLst/>
              <a:gdLst>
                <a:gd name="T0" fmla="*/ 2147483646 w 20149"/>
                <a:gd name="T1" fmla="*/ 2147483646 h 12138"/>
                <a:gd name="T2" fmla="*/ 2147483646 w 20149"/>
                <a:gd name="T3" fmla="*/ 2147483646 h 12138"/>
                <a:gd name="T4" fmla="*/ 2147483646 w 20149"/>
                <a:gd name="T5" fmla="*/ 2147483646 h 12138"/>
                <a:gd name="T6" fmla="*/ 2147483646 w 20149"/>
                <a:gd name="T7" fmla="*/ 2147483646 h 12138"/>
                <a:gd name="T8" fmla="*/ 2147483646 w 20149"/>
                <a:gd name="T9" fmla="*/ 2147483646 h 12138"/>
                <a:gd name="T10" fmla="*/ 2147483646 w 20149"/>
                <a:gd name="T11" fmla="*/ 2147483646 h 12138"/>
                <a:gd name="T12" fmla="*/ 2147483646 w 20149"/>
                <a:gd name="T13" fmla="*/ 2147483646 h 121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149" h="12138" extrusionOk="0">
                  <a:moveTo>
                    <a:pt x="3061" y="1"/>
                  </a:moveTo>
                  <a:cubicBezTo>
                    <a:pt x="2109" y="1"/>
                    <a:pt x="1399" y="355"/>
                    <a:pt x="1053" y="1271"/>
                  </a:cubicBezTo>
                  <a:cubicBezTo>
                    <a:pt x="1" y="4007"/>
                    <a:pt x="3052" y="9846"/>
                    <a:pt x="7365" y="11582"/>
                  </a:cubicBezTo>
                  <a:cubicBezTo>
                    <a:pt x="8408" y="11967"/>
                    <a:pt x="9550" y="12138"/>
                    <a:pt x="10701" y="12138"/>
                  </a:cubicBezTo>
                  <a:cubicBezTo>
                    <a:pt x="14427" y="12138"/>
                    <a:pt x="18240" y="10345"/>
                    <a:pt x="19044" y="8215"/>
                  </a:cubicBezTo>
                  <a:cubicBezTo>
                    <a:pt x="20148" y="5427"/>
                    <a:pt x="15309" y="4323"/>
                    <a:pt x="10890" y="2639"/>
                  </a:cubicBezTo>
                  <a:cubicBezTo>
                    <a:pt x="7960" y="1474"/>
                    <a:pt x="5005" y="1"/>
                    <a:pt x="3061" y="1"/>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70" name="Google Shape;980;p3"/>
            <p:cNvSpPr>
              <a:spLocks/>
            </p:cNvSpPr>
            <p:nvPr/>
          </p:nvSpPr>
          <p:spPr bwMode="auto">
            <a:xfrm>
              <a:off x="1232350" y="4075425"/>
              <a:ext cx="401125" cy="364875"/>
            </a:xfrm>
            <a:custGeom>
              <a:avLst/>
              <a:gdLst>
                <a:gd name="T0" fmla="*/ 2147483646 w 16045"/>
                <a:gd name="T1" fmla="*/ 0 h 14595"/>
                <a:gd name="T2" fmla="*/ 2147483646 w 16045"/>
                <a:gd name="T3" fmla="*/ 2147483646 h 14595"/>
                <a:gd name="T4" fmla="*/ 2147483646 w 16045"/>
                <a:gd name="T5" fmla="*/ 2147483646 h 14595"/>
                <a:gd name="T6" fmla="*/ 2147483646 w 16045"/>
                <a:gd name="T7" fmla="*/ 2147483646 h 14595"/>
                <a:gd name="T8" fmla="*/ 2147483646 w 16045"/>
                <a:gd name="T9" fmla="*/ 2147483646 h 14595"/>
                <a:gd name="T10" fmla="*/ 2147483646 w 16045"/>
                <a:gd name="T11" fmla="*/ 2147483646 h 14595"/>
                <a:gd name="T12" fmla="*/ 2147483646 w 16045"/>
                <a:gd name="T13" fmla="*/ 0 h 1459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045" h="14595" extrusionOk="0">
                  <a:moveTo>
                    <a:pt x="8008" y="0"/>
                  </a:moveTo>
                  <a:cubicBezTo>
                    <a:pt x="4696" y="0"/>
                    <a:pt x="1710" y="2256"/>
                    <a:pt x="947" y="5624"/>
                  </a:cubicBezTo>
                  <a:cubicBezTo>
                    <a:pt x="0" y="9517"/>
                    <a:pt x="2420" y="13462"/>
                    <a:pt x="6366" y="14409"/>
                  </a:cubicBezTo>
                  <a:cubicBezTo>
                    <a:pt x="6912" y="14534"/>
                    <a:pt x="7460" y="14595"/>
                    <a:pt x="8000" y="14595"/>
                  </a:cubicBezTo>
                  <a:cubicBezTo>
                    <a:pt x="11307" y="14595"/>
                    <a:pt x="14337" y="12337"/>
                    <a:pt x="15151" y="8991"/>
                  </a:cubicBezTo>
                  <a:cubicBezTo>
                    <a:pt x="16045" y="5045"/>
                    <a:pt x="13625" y="1100"/>
                    <a:pt x="9732" y="206"/>
                  </a:cubicBezTo>
                  <a:cubicBezTo>
                    <a:pt x="9154" y="67"/>
                    <a:pt x="8576" y="0"/>
                    <a:pt x="8008"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71" name="Google Shape;981;p3"/>
            <p:cNvSpPr>
              <a:spLocks/>
            </p:cNvSpPr>
            <p:nvPr/>
          </p:nvSpPr>
          <p:spPr bwMode="auto">
            <a:xfrm>
              <a:off x="1011400" y="4744675"/>
              <a:ext cx="128900" cy="76425"/>
            </a:xfrm>
            <a:custGeom>
              <a:avLst/>
              <a:gdLst>
                <a:gd name="T0" fmla="*/ 2147483646 w 5156"/>
                <a:gd name="T1" fmla="*/ 2147483646 h 3057"/>
                <a:gd name="T2" fmla="*/ 2147483646 w 5156"/>
                <a:gd name="T3" fmla="*/ 2147483646 h 3057"/>
                <a:gd name="T4" fmla="*/ 2147483646 w 5156"/>
                <a:gd name="T5" fmla="*/ 2147483646 h 3057"/>
                <a:gd name="T6" fmla="*/ 2147483646 w 5156"/>
                <a:gd name="T7" fmla="*/ 2147483646 h 3057"/>
                <a:gd name="T8" fmla="*/ 2147483646 w 5156"/>
                <a:gd name="T9" fmla="*/ 2147483646 h 3057"/>
                <a:gd name="T10" fmla="*/ 2147483646 w 5156"/>
                <a:gd name="T11" fmla="*/ 2147483646 h 305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156" h="3057" extrusionOk="0">
                  <a:moveTo>
                    <a:pt x="106" y="1"/>
                  </a:moveTo>
                  <a:lnTo>
                    <a:pt x="106" y="1"/>
                  </a:lnTo>
                  <a:cubicBezTo>
                    <a:pt x="1" y="1158"/>
                    <a:pt x="632" y="2368"/>
                    <a:pt x="1894" y="2894"/>
                  </a:cubicBezTo>
                  <a:cubicBezTo>
                    <a:pt x="2224" y="3004"/>
                    <a:pt x="2556" y="3056"/>
                    <a:pt x="2880" y="3056"/>
                  </a:cubicBezTo>
                  <a:cubicBezTo>
                    <a:pt x="3800" y="3056"/>
                    <a:pt x="4650" y="2634"/>
                    <a:pt x="5156" y="1895"/>
                  </a:cubicBezTo>
                  <a:cubicBezTo>
                    <a:pt x="3315" y="1106"/>
                    <a:pt x="1579" y="369"/>
                    <a:pt x="106"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72" name="Google Shape;982;p3"/>
            <p:cNvSpPr>
              <a:spLocks/>
            </p:cNvSpPr>
            <p:nvPr/>
          </p:nvSpPr>
          <p:spPr bwMode="auto">
            <a:xfrm>
              <a:off x="1270475" y="4369375"/>
              <a:ext cx="130225" cy="231225"/>
            </a:xfrm>
            <a:custGeom>
              <a:avLst/>
              <a:gdLst>
                <a:gd name="T0" fmla="*/ 2147483646 w 5209"/>
                <a:gd name="T1" fmla="*/ 2147483646 h 9249"/>
                <a:gd name="T2" fmla="*/ 2147483646 w 5209"/>
                <a:gd name="T3" fmla="*/ 2147483646 h 9249"/>
                <a:gd name="T4" fmla="*/ 2147483646 w 5209"/>
                <a:gd name="T5" fmla="*/ 2147483646 h 9249"/>
                <a:gd name="T6" fmla="*/ 2147483646 w 5209"/>
                <a:gd name="T7" fmla="*/ 2147483646 h 9249"/>
                <a:gd name="T8" fmla="*/ 2147483646 w 5209"/>
                <a:gd name="T9" fmla="*/ 2147483646 h 9249"/>
                <a:gd name="T10" fmla="*/ 2147483646 w 5209"/>
                <a:gd name="T11" fmla="*/ 2147483646 h 9249"/>
                <a:gd name="T12" fmla="*/ 2147483646 w 5209"/>
                <a:gd name="T13" fmla="*/ 2147483646 h 9249"/>
                <a:gd name="T14" fmla="*/ 2147483646 w 5209"/>
                <a:gd name="T15" fmla="*/ 2147483646 h 9249"/>
                <a:gd name="T16" fmla="*/ 2147483646 w 5209"/>
                <a:gd name="T17" fmla="*/ 2147483646 h 92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09" h="9249" extrusionOk="0">
                  <a:moveTo>
                    <a:pt x="4070" y="1"/>
                  </a:moveTo>
                  <a:cubicBezTo>
                    <a:pt x="3868" y="1"/>
                    <a:pt x="3662" y="69"/>
                    <a:pt x="3473" y="231"/>
                  </a:cubicBezTo>
                  <a:cubicBezTo>
                    <a:pt x="2315" y="1125"/>
                    <a:pt x="1789" y="2493"/>
                    <a:pt x="1158" y="3808"/>
                  </a:cubicBezTo>
                  <a:cubicBezTo>
                    <a:pt x="580" y="5228"/>
                    <a:pt x="1" y="6649"/>
                    <a:pt x="211" y="8174"/>
                  </a:cubicBezTo>
                  <a:cubicBezTo>
                    <a:pt x="248" y="8724"/>
                    <a:pt x="770" y="9249"/>
                    <a:pt x="1315" y="9249"/>
                  </a:cubicBezTo>
                  <a:cubicBezTo>
                    <a:pt x="1552" y="9249"/>
                    <a:pt x="1793" y="9150"/>
                    <a:pt x="2000" y="8911"/>
                  </a:cubicBezTo>
                  <a:cubicBezTo>
                    <a:pt x="2894" y="7859"/>
                    <a:pt x="3368" y="6544"/>
                    <a:pt x="3894" y="5228"/>
                  </a:cubicBezTo>
                  <a:cubicBezTo>
                    <a:pt x="4420" y="3913"/>
                    <a:pt x="5209" y="2598"/>
                    <a:pt x="5209" y="1125"/>
                  </a:cubicBezTo>
                  <a:cubicBezTo>
                    <a:pt x="5209" y="578"/>
                    <a:pt x="4656" y="1"/>
                    <a:pt x="4070" y="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73" name="Google Shape;983;p3"/>
            <p:cNvSpPr>
              <a:spLocks/>
            </p:cNvSpPr>
            <p:nvPr/>
          </p:nvSpPr>
          <p:spPr bwMode="auto">
            <a:xfrm>
              <a:off x="1290200" y="4132675"/>
              <a:ext cx="286725" cy="252175"/>
            </a:xfrm>
            <a:custGeom>
              <a:avLst/>
              <a:gdLst>
                <a:gd name="T0" fmla="*/ 2147483646 w 11469"/>
                <a:gd name="T1" fmla="*/ 0 h 10087"/>
                <a:gd name="T2" fmla="*/ 2147483646 w 11469"/>
                <a:gd name="T3" fmla="*/ 2147483646 h 10087"/>
                <a:gd name="T4" fmla="*/ 2147483646 w 11469"/>
                <a:gd name="T5" fmla="*/ 2147483646 h 10087"/>
                <a:gd name="T6" fmla="*/ 2147483646 w 11469"/>
                <a:gd name="T7" fmla="*/ 2147483646 h 10087"/>
                <a:gd name="T8" fmla="*/ 2147483646 w 11469"/>
                <a:gd name="T9" fmla="*/ 2147483646 h 10087"/>
                <a:gd name="T10" fmla="*/ 2147483646 w 11469"/>
                <a:gd name="T11" fmla="*/ 2147483646 h 10087"/>
                <a:gd name="T12" fmla="*/ 2147483646 w 11469"/>
                <a:gd name="T13" fmla="*/ 0 h 100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469" h="10087" extrusionOk="0">
                  <a:moveTo>
                    <a:pt x="5702" y="0"/>
                  </a:moveTo>
                  <a:cubicBezTo>
                    <a:pt x="3687" y="0"/>
                    <a:pt x="1732" y="1238"/>
                    <a:pt x="1000" y="3229"/>
                  </a:cubicBezTo>
                  <a:cubicBezTo>
                    <a:pt x="1" y="5806"/>
                    <a:pt x="1316" y="8752"/>
                    <a:pt x="3894" y="9752"/>
                  </a:cubicBezTo>
                  <a:cubicBezTo>
                    <a:pt x="4481" y="9979"/>
                    <a:pt x="5087" y="10087"/>
                    <a:pt x="5684" y="10087"/>
                  </a:cubicBezTo>
                  <a:cubicBezTo>
                    <a:pt x="7712" y="10087"/>
                    <a:pt x="9645" y="8849"/>
                    <a:pt x="10417" y="6858"/>
                  </a:cubicBezTo>
                  <a:cubicBezTo>
                    <a:pt x="11469" y="4228"/>
                    <a:pt x="10154" y="1335"/>
                    <a:pt x="7471" y="335"/>
                  </a:cubicBezTo>
                  <a:cubicBezTo>
                    <a:pt x="6896" y="108"/>
                    <a:pt x="6296" y="0"/>
                    <a:pt x="570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74" name="Google Shape;984;p3"/>
            <p:cNvSpPr>
              <a:spLocks/>
            </p:cNvSpPr>
            <p:nvPr/>
          </p:nvSpPr>
          <p:spPr bwMode="auto">
            <a:xfrm>
              <a:off x="1290200" y="4132675"/>
              <a:ext cx="286725" cy="252175"/>
            </a:xfrm>
            <a:custGeom>
              <a:avLst/>
              <a:gdLst>
                <a:gd name="T0" fmla="*/ 2147483646 w 11469"/>
                <a:gd name="T1" fmla="*/ 0 h 10087"/>
                <a:gd name="T2" fmla="*/ 2147483646 w 11469"/>
                <a:gd name="T3" fmla="*/ 2147483646 h 10087"/>
                <a:gd name="T4" fmla="*/ 2147483646 w 11469"/>
                <a:gd name="T5" fmla="*/ 2147483646 h 10087"/>
                <a:gd name="T6" fmla="*/ 2147483646 w 11469"/>
                <a:gd name="T7" fmla="*/ 2147483646 h 10087"/>
                <a:gd name="T8" fmla="*/ 2147483646 w 11469"/>
                <a:gd name="T9" fmla="*/ 2147483646 h 10087"/>
                <a:gd name="T10" fmla="*/ 2147483646 w 11469"/>
                <a:gd name="T11" fmla="*/ 2147483646 h 10087"/>
                <a:gd name="T12" fmla="*/ 2147483646 w 11469"/>
                <a:gd name="T13" fmla="*/ 0 h 100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469" h="10087" extrusionOk="0">
                  <a:moveTo>
                    <a:pt x="5702" y="0"/>
                  </a:moveTo>
                  <a:cubicBezTo>
                    <a:pt x="3687" y="0"/>
                    <a:pt x="1732" y="1238"/>
                    <a:pt x="1000" y="3229"/>
                  </a:cubicBezTo>
                  <a:cubicBezTo>
                    <a:pt x="1" y="5806"/>
                    <a:pt x="1316" y="8752"/>
                    <a:pt x="3894" y="9752"/>
                  </a:cubicBezTo>
                  <a:cubicBezTo>
                    <a:pt x="4481" y="9979"/>
                    <a:pt x="5087" y="10087"/>
                    <a:pt x="5684" y="10087"/>
                  </a:cubicBezTo>
                  <a:cubicBezTo>
                    <a:pt x="7712" y="10087"/>
                    <a:pt x="9645" y="8849"/>
                    <a:pt x="10417" y="6858"/>
                  </a:cubicBezTo>
                  <a:cubicBezTo>
                    <a:pt x="11469" y="4228"/>
                    <a:pt x="10154" y="1335"/>
                    <a:pt x="7471" y="335"/>
                  </a:cubicBezTo>
                  <a:cubicBezTo>
                    <a:pt x="6896" y="108"/>
                    <a:pt x="6296" y="0"/>
                    <a:pt x="570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75" name="Google Shape;985;p3"/>
            <p:cNvSpPr>
              <a:spLocks/>
            </p:cNvSpPr>
            <p:nvPr/>
          </p:nvSpPr>
          <p:spPr bwMode="auto">
            <a:xfrm>
              <a:off x="1302050" y="4205475"/>
              <a:ext cx="260425" cy="177700"/>
            </a:xfrm>
            <a:custGeom>
              <a:avLst/>
              <a:gdLst>
                <a:gd name="T0" fmla="*/ 2147483646 w 10417"/>
                <a:gd name="T1" fmla="*/ 2147483646 h 7108"/>
                <a:gd name="T2" fmla="*/ 2147483646 w 10417"/>
                <a:gd name="T3" fmla="*/ 2147483646 h 7108"/>
                <a:gd name="T4" fmla="*/ 2147483646 w 10417"/>
                <a:gd name="T5" fmla="*/ 2147483646 h 7108"/>
                <a:gd name="T6" fmla="*/ 2147483646 w 10417"/>
                <a:gd name="T7" fmla="*/ 2147483646 h 7108"/>
                <a:gd name="T8" fmla="*/ 2147483646 w 10417"/>
                <a:gd name="T9" fmla="*/ 2147483646 h 7108"/>
                <a:gd name="T10" fmla="*/ 2147483646 w 10417"/>
                <a:gd name="T11" fmla="*/ 2147483646 h 7108"/>
                <a:gd name="T12" fmla="*/ 2147483646 w 10417"/>
                <a:gd name="T13" fmla="*/ 2147483646 h 7108"/>
                <a:gd name="T14" fmla="*/ 2147483646 w 10417"/>
                <a:gd name="T15" fmla="*/ 2147483646 h 7108"/>
                <a:gd name="T16" fmla="*/ 2147483646 w 10417"/>
                <a:gd name="T17" fmla="*/ 2147483646 h 7108"/>
                <a:gd name="T18" fmla="*/ 2147483646 w 10417"/>
                <a:gd name="T19" fmla="*/ 2147483646 h 710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417" h="7108" extrusionOk="0">
                  <a:moveTo>
                    <a:pt x="9785" y="1"/>
                  </a:moveTo>
                  <a:lnTo>
                    <a:pt x="9785" y="1"/>
                  </a:lnTo>
                  <a:cubicBezTo>
                    <a:pt x="9829" y="2617"/>
                    <a:pt x="7885" y="5377"/>
                    <a:pt x="5032" y="5377"/>
                  </a:cubicBezTo>
                  <a:cubicBezTo>
                    <a:pt x="4442" y="5377"/>
                    <a:pt x="3814" y="5260"/>
                    <a:pt x="3157" y="4998"/>
                  </a:cubicBezTo>
                  <a:cubicBezTo>
                    <a:pt x="1368" y="4315"/>
                    <a:pt x="474" y="2999"/>
                    <a:pt x="211" y="1632"/>
                  </a:cubicBezTo>
                  <a:cubicBezTo>
                    <a:pt x="0" y="3789"/>
                    <a:pt x="1210" y="5998"/>
                    <a:pt x="3367" y="6787"/>
                  </a:cubicBezTo>
                  <a:cubicBezTo>
                    <a:pt x="3944" y="7003"/>
                    <a:pt x="4545" y="7107"/>
                    <a:pt x="5141" y="7107"/>
                  </a:cubicBezTo>
                  <a:cubicBezTo>
                    <a:pt x="7155" y="7107"/>
                    <a:pt x="9107" y="5923"/>
                    <a:pt x="9838" y="3894"/>
                  </a:cubicBezTo>
                  <a:cubicBezTo>
                    <a:pt x="10416" y="2631"/>
                    <a:pt x="10364" y="1158"/>
                    <a:pt x="9785" y="1"/>
                  </a:cubicBezTo>
                  <a:close/>
                </a:path>
              </a:pathLst>
            </a:custGeom>
            <a:solidFill>
              <a:srgbClr val="7BB8EF">
                <a:alpha val="34117"/>
              </a:srgbClr>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76" name="Google Shape;986;p3"/>
            <p:cNvSpPr>
              <a:spLocks/>
            </p:cNvSpPr>
            <p:nvPr/>
          </p:nvSpPr>
          <p:spPr bwMode="auto">
            <a:xfrm>
              <a:off x="1375700" y="4207125"/>
              <a:ext cx="115750" cy="101975"/>
            </a:xfrm>
            <a:custGeom>
              <a:avLst/>
              <a:gdLst>
                <a:gd name="T0" fmla="*/ 2147483646 w 4630"/>
                <a:gd name="T1" fmla="*/ 0 h 4079"/>
                <a:gd name="T2" fmla="*/ 2147483646 w 4630"/>
                <a:gd name="T3" fmla="*/ 2147483646 h 4079"/>
                <a:gd name="T4" fmla="*/ 2147483646 w 4630"/>
                <a:gd name="T5" fmla="*/ 2147483646 h 4079"/>
                <a:gd name="T6" fmla="*/ 2147483646 w 4630"/>
                <a:gd name="T7" fmla="*/ 2147483646 h 4079"/>
                <a:gd name="T8" fmla="*/ 2147483646 w 4630"/>
                <a:gd name="T9" fmla="*/ 2147483646 h 4079"/>
                <a:gd name="T10" fmla="*/ 2147483646 w 4630"/>
                <a:gd name="T11" fmla="*/ 2147483646 h 4079"/>
                <a:gd name="T12" fmla="*/ 2147483646 w 4630"/>
                <a:gd name="T13" fmla="*/ 0 h 407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630" h="4079" extrusionOk="0">
                  <a:moveTo>
                    <a:pt x="2298" y="0"/>
                  </a:moveTo>
                  <a:cubicBezTo>
                    <a:pt x="1478" y="0"/>
                    <a:pt x="703" y="497"/>
                    <a:pt x="421" y="1303"/>
                  </a:cubicBezTo>
                  <a:cubicBezTo>
                    <a:pt x="0" y="2355"/>
                    <a:pt x="526" y="3565"/>
                    <a:pt x="1578" y="3933"/>
                  </a:cubicBezTo>
                  <a:cubicBezTo>
                    <a:pt x="1825" y="4032"/>
                    <a:pt x="2080" y="4078"/>
                    <a:pt x="2332" y="4078"/>
                  </a:cubicBezTo>
                  <a:cubicBezTo>
                    <a:pt x="3152" y="4078"/>
                    <a:pt x="3927" y="3581"/>
                    <a:pt x="4209" y="2776"/>
                  </a:cubicBezTo>
                  <a:cubicBezTo>
                    <a:pt x="4630" y="1724"/>
                    <a:pt x="4103" y="514"/>
                    <a:pt x="3051" y="145"/>
                  </a:cubicBezTo>
                  <a:cubicBezTo>
                    <a:pt x="2805" y="47"/>
                    <a:pt x="2549" y="0"/>
                    <a:pt x="2298" y="0"/>
                  </a:cubicBezTo>
                  <a:close/>
                </a:path>
              </a:pathLst>
            </a:custGeom>
            <a:solidFill>
              <a:srgbClr val="3E4953"/>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77" name="Google Shape;987;p3"/>
            <p:cNvSpPr>
              <a:spLocks/>
            </p:cNvSpPr>
            <p:nvPr/>
          </p:nvSpPr>
          <p:spPr bwMode="auto">
            <a:xfrm>
              <a:off x="1198150" y="4815700"/>
              <a:ext cx="131550" cy="78525"/>
            </a:xfrm>
            <a:custGeom>
              <a:avLst/>
              <a:gdLst>
                <a:gd name="T0" fmla="*/ 2147483646 w 5262"/>
                <a:gd name="T1" fmla="*/ 2147483646 h 3141"/>
                <a:gd name="T2" fmla="*/ 2147483646 w 5262"/>
                <a:gd name="T3" fmla="*/ 2147483646 h 3141"/>
                <a:gd name="T4" fmla="*/ 2147483646 w 5262"/>
                <a:gd name="T5" fmla="*/ 2147483646 h 3141"/>
                <a:gd name="T6" fmla="*/ 2147483646 w 5262"/>
                <a:gd name="T7" fmla="*/ 2147483646 h 3141"/>
                <a:gd name="T8" fmla="*/ 2147483646 w 5262"/>
                <a:gd name="T9" fmla="*/ 2147483646 h 3141"/>
                <a:gd name="T10" fmla="*/ 2147483646 w 5262"/>
                <a:gd name="T11" fmla="*/ 2147483646 h 314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62" h="3141" extrusionOk="0">
                  <a:moveTo>
                    <a:pt x="211" y="1"/>
                  </a:moveTo>
                  <a:lnTo>
                    <a:pt x="211" y="1"/>
                  </a:lnTo>
                  <a:cubicBezTo>
                    <a:pt x="1" y="1211"/>
                    <a:pt x="737" y="2473"/>
                    <a:pt x="2000" y="2946"/>
                  </a:cubicBezTo>
                  <a:cubicBezTo>
                    <a:pt x="2322" y="3078"/>
                    <a:pt x="2656" y="3141"/>
                    <a:pt x="2988" y="3141"/>
                  </a:cubicBezTo>
                  <a:cubicBezTo>
                    <a:pt x="3848" y="3141"/>
                    <a:pt x="4692" y="2721"/>
                    <a:pt x="5261" y="2000"/>
                  </a:cubicBezTo>
                  <a:cubicBezTo>
                    <a:pt x="3946" y="1316"/>
                    <a:pt x="2105" y="632"/>
                    <a:pt x="21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sp>
          <p:nvSpPr>
            <p:cNvPr id="478" name="Google Shape;988;p3"/>
            <p:cNvSpPr>
              <a:spLocks/>
            </p:cNvSpPr>
            <p:nvPr/>
          </p:nvSpPr>
          <p:spPr bwMode="auto">
            <a:xfrm>
              <a:off x="975900" y="4916025"/>
              <a:ext cx="248575" cy="125950"/>
            </a:xfrm>
            <a:custGeom>
              <a:avLst/>
              <a:gdLst>
                <a:gd name="T0" fmla="*/ 2147483646 w 9943"/>
                <a:gd name="T1" fmla="*/ 0 h 5038"/>
                <a:gd name="T2" fmla="*/ 0 w 9943"/>
                <a:gd name="T3" fmla="*/ 2147483646 h 5038"/>
                <a:gd name="T4" fmla="*/ 2147483646 w 9943"/>
                <a:gd name="T5" fmla="*/ 2147483646 h 5038"/>
                <a:gd name="T6" fmla="*/ 2147483646 w 9943"/>
                <a:gd name="T7" fmla="*/ 2147483646 h 5038"/>
                <a:gd name="T8" fmla="*/ 2147483646 w 9943"/>
                <a:gd name="T9" fmla="*/ 2147483646 h 5038"/>
                <a:gd name="T10" fmla="*/ 2147483646 w 9943"/>
                <a:gd name="T11" fmla="*/ 2147483646 h 5038"/>
                <a:gd name="T12" fmla="*/ 2147483646 w 9943"/>
                <a:gd name="T13" fmla="*/ 0 h 50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943" h="5038" extrusionOk="0">
                  <a:moveTo>
                    <a:pt x="3500" y="0"/>
                  </a:moveTo>
                  <a:cubicBezTo>
                    <a:pt x="2257" y="0"/>
                    <a:pt x="1052" y="348"/>
                    <a:pt x="0" y="985"/>
                  </a:cubicBezTo>
                  <a:cubicBezTo>
                    <a:pt x="1158" y="2458"/>
                    <a:pt x="2631" y="3773"/>
                    <a:pt x="4367" y="4457"/>
                  </a:cubicBezTo>
                  <a:cubicBezTo>
                    <a:pt x="5409" y="4848"/>
                    <a:pt x="6572" y="5037"/>
                    <a:pt x="7757" y="5037"/>
                  </a:cubicBezTo>
                  <a:cubicBezTo>
                    <a:pt x="8485" y="5037"/>
                    <a:pt x="9221" y="4965"/>
                    <a:pt x="9943" y="4825"/>
                  </a:cubicBezTo>
                  <a:cubicBezTo>
                    <a:pt x="9364" y="2879"/>
                    <a:pt x="7891" y="1248"/>
                    <a:pt x="5945" y="459"/>
                  </a:cubicBezTo>
                  <a:cubicBezTo>
                    <a:pt x="5135" y="148"/>
                    <a:pt x="4310" y="0"/>
                    <a:pt x="350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91425" rIns="91425" bIns="91425" anchor="ctr"/>
            <a:lstStyle/>
            <a:p>
              <a:endParaRPr lang="en-US" sz="1050"/>
            </a:p>
          </p:txBody>
        </p:sp>
      </p:grpSp>
      <p:sp>
        <p:nvSpPr>
          <p:cNvPr id="512" name="Google Shape;512;p3"/>
          <p:cNvSpPr txBox="1">
            <a:spLocks noGrp="1"/>
          </p:cNvSpPr>
          <p:nvPr>
            <p:ph type="title"/>
          </p:nvPr>
        </p:nvSpPr>
        <p:spPr>
          <a:xfrm>
            <a:off x="720013" y="2179408"/>
            <a:ext cx="7704032" cy="841625"/>
          </a:xfrm>
          <a:prstGeom prst="rect">
            <a:avLst/>
          </a:prstGeom>
        </p:spPr>
        <p:txBody>
          <a:bodyPr spcFirstLastPara="1" lIns="114525" tIns="114525" rIns="114525" bIns="114525">
            <a:noAutofit/>
          </a:bodyPr>
          <a:lstStyle>
            <a:lvl1pPr lvl="0" algn="ctr">
              <a:spcBef>
                <a:spcPts val="0"/>
              </a:spcBef>
              <a:spcAft>
                <a:spcPts val="0"/>
              </a:spcAft>
              <a:buSzPts val="4500"/>
              <a:buNone/>
              <a:defRPr sz="3061"/>
            </a:lvl1pPr>
            <a:lvl2pPr lvl="1" algn="ctr">
              <a:spcBef>
                <a:spcPts val="0"/>
              </a:spcBef>
              <a:spcAft>
                <a:spcPts val="0"/>
              </a:spcAft>
              <a:buSzPts val="4500"/>
              <a:buNone/>
              <a:defRPr sz="3061"/>
            </a:lvl2pPr>
            <a:lvl3pPr lvl="2" algn="ctr">
              <a:spcBef>
                <a:spcPts val="0"/>
              </a:spcBef>
              <a:spcAft>
                <a:spcPts val="0"/>
              </a:spcAft>
              <a:buSzPts val="4500"/>
              <a:buNone/>
              <a:defRPr sz="3061"/>
            </a:lvl3pPr>
            <a:lvl4pPr lvl="3" algn="ctr">
              <a:spcBef>
                <a:spcPts val="0"/>
              </a:spcBef>
              <a:spcAft>
                <a:spcPts val="0"/>
              </a:spcAft>
              <a:buSzPts val="4500"/>
              <a:buNone/>
              <a:defRPr sz="3061"/>
            </a:lvl4pPr>
            <a:lvl5pPr lvl="4" algn="ctr">
              <a:spcBef>
                <a:spcPts val="0"/>
              </a:spcBef>
              <a:spcAft>
                <a:spcPts val="0"/>
              </a:spcAft>
              <a:buSzPts val="4500"/>
              <a:buNone/>
              <a:defRPr sz="3061"/>
            </a:lvl5pPr>
            <a:lvl6pPr lvl="5" algn="ctr">
              <a:spcBef>
                <a:spcPts val="0"/>
              </a:spcBef>
              <a:spcAft>
                <a:spcPts val="0"/>
              </a:spcAft>
              <a:buSzPts val="4500"/>
              <a:buNone/>
              <a:defRPr sz="3061"/>
            </a:lvl6pPr>
            <a:lvl7pPr lvl="6" algn="ctr">
              <a:spcBef>
                <a:spcPts val="0"/>
              </a:spcBef>
              <a:spcAft>
                <a:spcPts val="0"/>
              </a:spcAft>
              <a:buSzPts val="4500"/>
              <a:buNone/>
              <a:defRPr sz="3061"/>
            </a:lvl7pPr>
            <a:lvl8pPr lvl="7" algn="ctr">
              <a:spcBef>
                <a:spcPts val="0"/>
              </a:spcBef>
              <a:spcAft>
                <a:spcPts val="0"/>
              </a:spcAft>
              <a:buSzPts val="4500"/>
              <a:buNone/>
              <a:defRPr sz="3061"/>
            </a:lvl8pPr>
            <a:lvl9pPr lvl="8" algn="ctr">
              <a:spcBef>
                <a:spcPts val="0"/>
              </a:spcBef>
              <a:spcAft>
                <a:spcPts val="0"/>
              </a:spcAft>
              <a:buSzPts val="4500"/>
              <a:buNone/>
              <a:defRPr sz="3061"/>
            </a:lvl9pPr>
          </a:lstStyle>
          <a:p>
            <a:endParaRPr/>
          </a:p>
        </p:txBody>
      </p:sp>
      <p:sp>
        <p:nvSpPr>
          <p:cNvPr id="513" name="Google Shape;513;p3"/>
          <p:cNvSpPr txBox="1">
            <a:spLocks noGrp="1"/>
          </p:cNvSpPr>
          <p:nvPr>
            <p:ph type="title" idx="2"/>
          </p:nvPr>
        </p:nvSpPr>
        <p:spPr>
          <a:xfrm>
            <a:off x="2996603" y="1337692"/>
            <a:ext cx="3150938" cy="841625"/>
          </a:xfrm>
          <a:prstGeom prst="rect">
            <a:avLst/>
          </a:prstGeom>
        </p:spPr>
        <p:txBody>
          <a:bodyPr spcFirstLastPara="1" lIns="114525" tIns="114525" rIns="114525" bIns="114525">
            <a:noAutofit/>
          </a:bodyPr>
          <a:lstStyle>
            <a:lvl1pPr lvl="0" algn="ctr" rtl="0">
              <a:spcBef>
                <a:spcPts val="0"/>
              </a:spcBef>
              <a:spcAft>
                <a:spcPts val="0"/>
              </a:spcAft>
              <a:buSzPts val="7500"/>
              <a:buNone/>
              <a:defRPr sz="5101"/>
            </a:lvl1pPr>
            <a:lvl2pPr lvl="1" algn="ctr" rtl="0">
              <a:spcBef>
                <a:spcPts val="0"/>
              </a:spcBef>
              <a:spcAft>
                <a:spcPts val="0"/>
              </a:spcAft>
              <a:buSzPts val="7500"/>
              <a:buNone/>
              <a:defRPr sz="5101"/>
            </a:lvl2pPr>
            <a:lvl3pPr lvl="2" algn="ctr" rtl="0">
              <a:spcBef>
                <a:spcPts val="0"/>
              </a:spcBef>
              <a:spcAft>
                <a:spcPts val="0"/>
              </a:spcAft>
              <a:buSzPts val="7500"/>
              <a:buNone/>
              <a:defRPr sz="5101"/>
            </a:lvl3pPr>
            <a:lvl4pPr lvl="3" algn="ctr" rtl="0">
              <a:spcBef>
                <a:spcPts val="0"/>
              </a:spcBef>
              <a:spcAft>
                <a:spcPts val="0"/>
              </a:spcAft>
              <a:buSzPts val="7500"/>
              <a:buNone/>
              <a:defRPr sz="5101"/>
            </a:lvl4pPr>
            <a:lvl5pPr lvl="4" algn="ctr" rtl="0">
              <a:spcBef>
                <a:spcPts val="0"/>
              </a:spcBef>
              <a:spcAft>
                <a:spcPts val="0"/>
              </a:spcAft>
              <a:buSzPts val="7500"/>
              <a:buNone/>
              <a:defRPr sz="5101"/>
            </a:lvl5pPr>
            <a:lvl6pPr lvl="5" algn="ctr" rtl="0">
              <a:spcBef>
                <a:spcPts val="0"/>
              </a:spcBef>
              <a:spcAft>
                <a:spcPts val="0"/>
              </a:spcAft>
              <a:buSzPts val="7500"/>
              <a:buNone/>
              <a:defRPr sz="5101"/>
            </a:lvl6pPr>
            <a:lvl7pPr lvl="6" algn="ctr" rtl="0">
              <a:spcBef>
                <a:spcPts val="0"/>
              </a:spcBef>
              <a:spcAft>
                <a:spcPts val="0"/>
              </a:spcAft>
              <a:buSzPts val="7500"/>
              <a:buNone/>
              <a:defRPr sz="5101"/>
            </a:lvl7pPr>
            <a:lvl8pPr lvl="7" algn="ctr" rtl="0">
              <a:spcBef>
                <a:spcPts val="0"/>
              </a:spcBef>
              <a:spcAft>
                <a:spcPts val="0"/>
              </a:spcAft>
              <a:buSzPts val="7500"/>
              <a:buNone/>
              <a:defRPr sz="5101"/>
            </a:lvl8pPr>
            <a:lvl9pPr lvl="8" algn="ctr" rtl="0">
              <a:spcBef>
                <a:spcPts val="0"/>
              </a:spcBef>
              <a:spcAft>
                <a:spcPts val="0"/>
              </a:spcAft>
              <a:buSzPts val="7500"/>
              <a:buNone/>
              <a:defRPr sz="5101"/>
            </a:lvl9pPr>
          </a:lstStyle>
          <a:p>
            <a:r>
              <a:rPr lang="en-US" smtClean="0"/>
              <a:t>Click to edit Master title style</a:t>
            </a:r>
            <a:endParaRPr/>
          </a:p>
        </p:txBody>
      </p:sp>
      <p:sp>
        <p:nvSpPr>
          <p:cNvPr id="514" name="Google Shape;514;p3"/>
          <p:cNvSpPr txBox="1">
            <a:spLocks noGrp="1"/>
          </p:cNvSpPr>
          <p:nvPr>
            <p:ph type="subTitle" idx="1"/>
          </p:nvPr>
        </p:nvSpPr>
        <p:spPr>
          <a:xfrm>
            <a:off x="2391967" y="3131864"/>
            <a:ext cx="4360409" cy="713290"/>
          </a:xfrm>
          <a:prstGeom prst="rect">
            <a:avLst/>
          </a:prstGeom>
        </p:spPr>
        <p:txBody>
          <a:bodyPr spcFirstLastPara="1" lIns="114525" tIns="114525" rIns="114525" bIns="114525" anchor="ctr">
            <a:noAutofit/>
          </a:bodyPr>
          <a:lstStyle>
            <a:lvl1pPr lvl="0" algn="ctr" rtl="0">
              <a:lnSpc>
                <a:spcPct val="100000"/>
              </a:lnSpc>
              <a:spcBef>
                <a:spcPts val="0"/>
              </a:spcBef>
              <a:spcAft>
                <a:spcPts val="0"/>
              </a:spcAft>
              <a:buSzPts val="1800"/>
              <a:buNone/>
              <a:defRPr/>
            </a:lvl1pPr>
            <a:lvl2pPr lvl="1" algn="ctr" rtl="0">
              <a:lnSpc>
                <a:spcPct val="100000"/>
              </a:lnSpc>
              <a:spcBef>
                <a:spcPts val="0"/>
              </a:spcBef>
              <a:spcAft>
                <a:spcPts val="0"/>
              </a:spcAft>
              <a:buSzPts val="1800"/>
              <a:buNone/>
              <a:defRPr/>
            </a:lvl2pPr>
            <a:lvl3pPr lvl="2" algn="ctr" rtl="0">
              <a:lnSpc>
                <a:spcPct val="100000"/>
              </a:lnSpc>
              <a:spcBef>
                <a:spcPts val="0"/>
              </a:spcBef>
              <a:spcAft>
                <a:spcPts val="0"/>
              </a:spcAft>
              <a:buSzPts val="1800"/>
              <a:buNone/>
              <a:defRPr/>
            </a:lvl3pPr>
            <a:lvl4pPr lvl="3" algn="ctr" rtl="0">
              <a:lnSpc>
                <a:spcPct val="100000"/>
              </a:lnSpc>
              <a:spcBef>
                <a:spcPts val="0"/>
              </a:spcBef>
              <a:spcAft>
                <a:spcPts val="0"/>
              </a:spcAft>
              <a:buSzPts val="1800"/>
              <a:buNone/>
              <a:defRPr/>
            </a:lvl4pPr>
            <a:lvl5pPr lvl="4" algn="ctr" rtl="0">
              <a:lnSpc>
                <a:spcPct val="100000"/>
              </a:lnSpc>
              <a:spcBef>
                <a:spcPts val="0"/>
              </a:spcBef>
              <a:spcAft>
                <a:spcPts val="0"/>
              </a:spcAft>
              <a:buSzPts val="1800"/>
              <a:buNone/>
              <a:defRPr/>
            </a:lvl5pPr>
            <a:lvl6pPr lvl="5" algn="ctr" rtl="0">
              <a:lnSpc>
                <a:spcPct val="100000"/>
              </a:lnSpc>
              <a:spcBef>
                <a:spcPts val="0"/>
              </a:spcBef>
              <a:spcAft>
                <a:spcPts val="0"/>
              </a:spcAft>
              <a:buSzPts val="1800"/>
              <a:buNone/>
              <a:defRPr/>
            </a:lvl6pPr>
            <a:lvl7pPr lvl="6" algn="ctr" rtl="0">
              <a:lnSpc>
                <a:spcPct val="100000"/>
              </a:lnSpc>
              <a:spcBef>
                <a:spcPts val="0"/>
              </a:spcBef>
              <a:spcAft>
                <a:spcPts val="0"/>
              </a:spcAft>
              <a:buSzPts val="1800"/>
              <a:buNone/>
              <a:defRPr/>
            </a:lvl7pPr>
            <a:lvl8pPr lvl="7" algn="ctr" rtl="0">
              <a:lnSpc>
                <a:spcPct val="100000"/>
              </a:lnSpc>
              <a:spcBef>
                <a:spcPts val="0"/>
              </a:spcBef>
              <a:spcAft>
                <a:spcPts val="0"/>
              </a:spcAft>
              <a:buSzPts val="1800"/>
              <a:buNone/>
              <a:defRPr/>
            </a:lvl8pPr>
            <a:lvl9pPr lvl="8" algn="ctr" rtl="0">
              <a:lnSpc>
                <a:spcPct val="100000"/>
              </a:lnSpc>
              <a:spcBef>
                <a:spcPts val="0"/>
              </a:spcBef>
              <a:spcAft>
                <a:spcPts val="0"/>
              </a:spcAft>
              <a:buSzPts val="1800"/>
              <a:buNone/>
              <a:defRPr/>
            </a:lvl9pPr>
          </a:lstStyle>
          <a:p>
            <a:endParaRPr/>
          </a:p>
        </p:txBody>
      </p:sp>
    </p:spTree>
    <p:extLst>
      <p:ext uri="{BB962C8B-B14F-4D97-AF65-F5344CB8AC3E}">
        <p14:creationId xmlns:p14="http://schemas.microsoft.com/office/powerpoint/2010/main" val="1335075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microsoft.com/office/2007/relationships/hdphoto" Target="../media/hdphoto1.wdp"/><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12">
            <a:extLst>
              <a:ext uri="{BEBA8EAE-BF5A-486C-A8C5-ECC9F3942E4B}">
                <a14:imgProps xmlns:a14="http://schemas.microsoft.com/office/drawing/2010/main">
                  <a14:imgLayer r:embed="rId1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image" Target="../media/image690.svg"/><Relationship Id="rId3" Type="http://schemas.openxmlformats.org/officeDocument/2006/relationships/image" Target="../media/image640.sv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690.svg"/><Relationship Id="rId7"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660.svg"/><Relationship Id="rId5" Type="http://schemas.openxmlformats.org/officeDocument/2006/relationships/image" Target="../media/image8.png"/><Relationship Id="rId4" Type="http://schemas.openxmlformats.org/officeDocument/2006/relationships/image" Target="../media/image640.svg"/></Relationships>
</file>

<file path=ppt/slides/_rels/slide7.xml.rels><?xml version="1.0" encoding="UTF-8" standalone="yes"?>
<Relationships xmlns="http://schemas.openxmlformats.org/package/2006/relationships"><Relationship Id="rId8" Type="http://schemas.openxmlformats.org/officeDocument/2006/relationships/image" Target="../media/image690.svg"/><Relationship Id="rId7"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660.svg"/><Relationship Id="rId5" Type="http://schemas.openxmlformats.org/officeDocument/2006/relationships/image" Target="../media/image8.png"/><Relationship Id="rId4" Type="http://schemas.openxmlformats.org/officeDocument/2006/relationships/image" Target="../media/image640.svg"/></Relationships>
</file>

<file path=ppt/slides/_rels/slide8.xml.rels><?xml version="1.0" encoding="UTF-8" standalone="yes"?>
<Relationships xmlns="http://schemas.openxmlformats.org/package/2006/relationships"><Relationship Id="rId8" Type="http://schemas.openxmlformats.org/officeDocument/2006/relationships/image" Target="../media/image690.svg"/><Relationship Id="rId7"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660.svg"/><Relationship Id="rId5" Type="http://schemas.openxmlformats.org/officeDocument/2006/relationships/image" Target="../media/image8.png"/><Relationship Id="rId4" Type="http://schemas.openxmlformats.org/officeDocument/2006/relationships/image" Target="../media/image640.sv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image" Target="../media/image11.png"/><Relationship Id="rId7" Type="http://schemas.openxmlformats.org/officeDocument/2006/relationships/image" Target="../media/image53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42.svg"/><Relationship Id="rId9" Type="http://schemas.openxmlformats.org/officeDocument/2006/relationships/image" Target="../media/image320.svg"/></Relationships>
</file>

<file path=ppt/slides/_rels/slide13.xml.rels><?xml version="1.0" encoding="UTF-8" standalone="yes"?>
<Relationships xmlns="http://schemas.openxmlformats.org/package/2006/relationships"><Relationship Id="rId13" Type="http://schemas.openxmlformats.org/officeDocument/2006/relationships/image" Target="../media/image990.svg"/><Relationship Id="rId12"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3.png"/><Relationship Id="rId11" Type="http://schemas.openxmlformats.org/officeDocument/2006/relationships/image" Target="../media/image970.svg"/><Relationship Id="rId5" Type="http://schemas.openxmlformats.org/officeDocument/2006/relationships/image" Target="../media/image61.svg"/><Relationship Id="rId15" Type="http://schemas.openxmlformats.org/officeDocument/2006/relationships/image" Target="../media/image1010.svg"/><Relationship Id="rId14" Type="http://schemas.openxmlformats.org/officeDocument/2006/relationships/image" Target="../media/image15.png"/></Relationships>
</file>

<file path=ppt/slides/_rels/slide1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42.svg"/><Relationship Id="rId7" Type="http://schemas.openxmlformats.org/officeDocument/2006/relationships/image" Target="../media/image470.sv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320.svg"/><Relationship Id="rId4" Type="http://schemas.openxmlformats.org/officeDocument/2006/relationships/image" Target="../media/image11.png"/><Relationship Id="rId9" Type="http://schemas.openxmlformats.org/officeDocument/2006/relationships/image" Target="../media/image390.svg"/></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990.svg"/><Relationship Id="rId3" Type="http://schemas.openxmlformats.org/officeDocument/2006/relationships/image" Target="../media/image42.svg"/><Relationship Id="rId7" Type="http://schemas.openxmlformats.org/officeDocument/2006/relationships/image" Target="../media/image80.svg"/><Relationship Id="rId12"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970.svg"/><Relationship Id="rId5" Type="http://schemas.openxmlformats.org/officeDocument/2006/relationships/image" Target="../media/image61.svg"/><Relationship Id="rId15" Type="http://schemas.openxmlformats.org/officeDocument/2006/relationships/image" Target="../media/image1010.svg"/><Relationship Id="rId10"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80.svg"/><Relationship Id="rId14"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61.sv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42.svg"/></Relationships>
</file>

<file path=ppt/slides/_rels/slide1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61.sv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42.sv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6.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diagramLayout" Target="../diagrams/layout5.xml"/><Relationship Id="rId7" Type="http://schemas.openxmlformats.org/officeDocument/2006/relationships/diagramData" Target="../diagrams/data6.xml"/><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_rels/slide31.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6.xml"/><Relationship Id="rId4" Type="http://schemas.openxmlformats.org/officeDocument/2006/relationships/hyperlink" Target="&#272;o&#224;n%20k&#7871;t%20l&#224;%20s&#7913;c%20m&#7841;nh%20-%20Phim%20ho&#7841;t%20h&#236;nh%203D%20&#253;%20ngh&#297;a.mp4" TargetMode="External"/></Relationships>
</file>

<file path=ppt/slides/_rels/slide32.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Layout" Target="../diagrams/layout7.xml"/><Relationship Id="rId7" Type="http://schemas.openxmlformats.org/officeDocument/2006/relationships/diagramData" Target="../diagrams/data8.xml"/><Relationship Id="rId2" Type="http://schemas.openxmlformats.org/officeDocument/2006/relationships/diagramData" Target="../diagrams/data7.xml"/><Relationship Id="rId1" Type="http://schemas.openxmlformats.org/officeDocument/2006/relationships/slideLayout" Target="../slideLayouts/slideLayout6.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10.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6.xml"/><Relationship Id="rId4" Type="http://schemas.openxmlformats.org/officeDocument/2006/relationships/hyperlink" Target="&#272;o&#224;n%20k&#7871;t%20l&#224;%20s&#7913;c%20m&#7841;nh%20-%20Phim%20ho&#7841;t%20h&#236;nh%203D%20&#253;%20ngh&#297;a.mp4" TargetMode="External"/></Relationships>
</file>

<file path=ppt/slides/_rels/slide3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9.png"/><Relationship Id="rId4" Type="http://schemas.openxmlformats.org/officeDocument/2006/relationships/image" Target="../media/image18.png"/></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6.xml"/><Relationship Id="rId5" Type="http://schemas.openxmlformats.org/officeDocument/2006/relationships/image" Target="../media/image38.png"/><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E0B1E9BF-5000-9086-0964-99385D55139E}"/>
              </a:ext>
            </a:extLst>
          </p:cNvPr>
          <p:cNvSpPr>
            <a:spLocks noGrp="1"/>
          </p:cNvSpPr>
          <p:nvPr>
            <p:ph type="body" idx="1"/>
          </p:nvPr>
        </p:nvSpPr>
        <p:spPr>
          <a:xfrm>
            <a:off x="508615" y="1184725"/>
            <a:ext cx="7779042" cy="3374700"/>
          </a:xfrm>
        </p:spPr>
        <p:txBody>
          <a:bodyPr/>
          <a:lstStyle/>
          <a:p>
            <a:endParaRPr lang="en-US" dirty="0"/>
          </a:p>
        </p:txBody>
      </p:sp>
      <p:sp>
        <p:nvSpPr>
          <p:cNvPr id="6" name="Slide Number Placeholder 5">
            <a:extLst>
              <a:ext uri="{FF2B5EF4-FFF2-40B4-BE49-F238E27FC236}">
                <a16:creationId xmlns:a16="http://schemas.microsoft.com/office/drawing/2014/main" id="{5F7F1079-4543-DC87-26B2-DC7D4FDCD52A}"/>
              </a:ext>
            </a:extLst>
          </p:cNvPr>
          <p:cNvSpPr>
            <a:spLocks noGrp="1"/>
          </p:cNvSpPr>
          <p:nvPr>
            <p:ph type="sldNum" idx="4"/>
          </p:nvPr>
        </p:nvSpPr>
        <p:spPr/>
        <p:txBody>
          <a:bodyPr/>
          <a:lstStyle/>
          <a:p>
            <a:r>
              <a:rPr lang="en-US"/>
              <a:t>PAGE </a:t>
            </a:r>
            <a:fld id="{00000000-1234-1234-1234-123412341234}" type="slidenum">
              <a:rPr lang="en" smtClean="0"/>
              <a:pPr/>
              <a:t>1</a:t>
            </a:fld>
            <a:endParaRPr/>
          </a:p>
        </p:txBody>
      </p:sp>
    </p:spTree>
    <p:extLst>
      <p:ext uri="{BB962C8B-B14F-4D97-AF65-F5344CB8AC3E}">
        <p14:creationId xmlns:p14="http://schemas.microsoft.com/office/powerpoint/2010/main" val="4181934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Subtitle 4"/>
          <p:cNvSpPr>
            <a:spLocks noGrp="1"/>
          </p:cNvSpPr>
          <p:nvPr>
            <p:ph type="subTitle" idx="1"/>
          </p:nvPr>
        </p:nvSpPr>
        <p:spPr>
          <a:xfrm>
            <a:off x="605642" y="2368868"/>
            <a:ext cx="6664791" cy="779145"/>
          </a:xfrm>
        </p:spPr>
        <p:txBody>
          <a:bodyPr vert="horz" wrap="square" lIns="91440" tIns="45720" rIns="91440" bIns="45720" anchor="t"/>
          <a:lstStyle/>
          <a:p>
            <a:r>
              <a:rPr lang="en-US" altLang="vi-VN" sz="3200" b="1" i="1" dirty="0">
                <a:solidFill>
                  <a:srgbClr val="FF0000"/>
                </a:solidFill>
                <a:latin typeface="Times New Roman" panose="02020603050405020304" pitchFamily="18" charset="0"/>
                <a:cs typeface="Times New Roman" panose="02020603050405020304" pitchFamily="18" charset="0"/>
                <a:sym typeface="+mn-ea"/>
              </a:rPr>
              <a:t>B</a:t>
            </a:r>
            <a:r>
              <a:rPr lang="en-US" altLang="vi-VN" sz="3200" b="1" i="1" dirty="0">
                <a:solidFill>
                  <a:srgbClr val="FF0000"/>
                </a:solidFill>
                <a:latin typeface="Times New Roman" panose="02020603050405020304" pitchFamily="18" charset="0"/>
                <a:ea typeface="Times New Roman" panose="02020603050405020304" pitchFamily="18" charset="0"/>
                <a:sym typeface="+mn-ea"/>
              </a:rPr>
              <a:t>à</a:t>
            </a:r>
            <a:r>
              <a:rPr lang="en-US" altLang="vi-VN" sz="3200" b="1" i="1" dirty="0">
                <a:solidFill>
                  <a:srgbClr val="FF0000"/>
                </a:solidFill>
                <a:latin typeface="Times New Roman" panose="02020603050405020304" pitchFamily="18" charset="0"/>
                <a:cs typeface="Times New Roman" panose="02020603050405020304" pitchFamily="18" charset="0"/>
                <a:sym typeface="+mn-ea"/>
              </a:rPr>
              <a:t>i 1</a:t>
            </a:r>
            <a:endParaRPr lang="vi-VN" altLang="vi-VN" sz="3200" b="1" i="1" dirty="0">
              <a:solidFill>
                <a:srgbClr val="FF0000"/>
              </a:solidFill>
              <a:latin typeface="Times New Roman" panose="02020603050405020304" pitchFamily="18" charset="0"/>
              <a:ea typeface="Times New Roman" panose="02020603050405020304" pitchFamily="18" charset="0"/>
            </a:endParaRPr>
          </a:p>
          <a:p>
            <a:r>
              <a:rPr lang="en-US" altLang="vi-VN" sz="3200" b="1" dirty="0">
                <a:solidFill>
                  <a:srgbClr val="0000FF"/>
                </a:solidFill>
                <a:latin typeface="Times New Roman" panose="02020603050405020304" pitchFamily="18" charset="0"/>
                <a:ea typeface="+mn-ea"/>
                <a:cs typeface="Times New Roman" panose="02020603050405020304" pitchFamily="18" charset="0"/>
              </a:rPr>
              <a:t>KHÁI QUÁT VỀ CHỦ NGHĨA MÁC – LÊNIN</a:t>
            </a:r>
            <a:endParaRPr lang="vi-VN" altLang="vi-VN" sz="3200" b="1" dirty="0">
              <a:solidFill>
                <a:srgbClr val="0000FF"/>
              </a:solidFill>
              <a:latin typeface="Times New Roman" panose="02020603050405020304" pitchFamily="18" charset="0"/>
              <a:ea typeface="Times New Roman" panose="02020603050405020304" pitchFamily="18" charset="0"/>
              <a:cs typeface="+mn-cs"/>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5209699" y="281941"/>
            <a:ext cx="3816191" cy="2210276"/>
          </a:xfrm>
          <a:prstGeom prst="rect">
            <a:avLst/>
          </a:prstGeom>
          <a:noFill/>
          <a:ln w="9525">
            <a:noFill/>
          </a:ln>
        </p:spPr>
      </p:pic>
    </p:spTree>
    <p:extLst>
      <p:ext uri="{BB962C8B-B14F-4D97-AF65-F5344CB8AC3E}">
        <p14:creationId xmlns:p14="http://schemas.microsoft.com/office/powerpoint/2010/main" val="1413180599"/>
      </p:ext>
    </p:extLst>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Google Shape;205;p14"/>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31416"/>
          <a:stretch>
            <a:fillRect/>
          </a:stretch>
        </p:blipFill>
        <p:spPr bwMode="auto">
          <a:xfrm>
            <a:off x="6507678" y="522514"/>
            <a:ext cx="2635132" cy="408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 name="Google Shape;206;p14"/>
          <p:cNvSpPr>
            <a:spLocks noGrp="1"/>
          </p:cNvSpPr>
          <p:nvPr>
            <p:ph type="subTitle" idx="1"/>
          </p:nvPr>
        </p:nvSpPr>
        <p:spPr>
          <a:xfrm>
            <a:off x="142875" y="1460665"/>
            <a:ext cx="6911068" cy="2785104"/>
          </a:xfrm>
        </p:spPr>
        <p:txBody>
          <a:bodyPr spcFirstLastPara="1" lIns="91425" tIns="91425" rIns="91425" bIns="91425" anchor="b">
            <a:noAutofit/>
          </a:bodyPr>
          <a:lstStyle/>
          <a:p>
            <a:pPr algn="just">
              <a:spcBef>
                <a:spcPct val="0"/>
              </a:spcBef>
              <a:spcAft>
                <a:spcPct val="0"/>
              </a:spcAft>
            </a:pPr>
            <a:r>
              <a:rPr lang="en-US" altLang="en-US" sz="1800" smtClean="0">
                <a:solidFill>
                  <a:srgbClr val="000000"/>
                </a:solidFill>
                <a:latin typeface="Times New Roman" panose="02020603050405020304" pitchFamily="18" charset="0"/>
                <a:cs typeface="Times New Roman" panose="02020603050405020304" pitchFamily="18" charset="0"/>
              </a:rPr>
              <a:t>	</a:t>
            </a:r>
            <a:r>
              <a:rPr lang="en-US" altLang="en-US" sz="2000" smtClean="0">
                <a:solidFill>
                  <a:schemeClr val="tx1">
                    <a:lumMod val="75000"/>
                  </a:schemeClr>
                </a:solidFill>
                <a:latin typeface="Times New Roman" panose="02020603050405020304" pitchFamily="18" charset="0"/>
                <a:cs typeface="Times New Roman" panose="02020603050405020304" pitchFamily="18" charset="0"/>
              </a:rPr>
              <a:t>Là </a:t>
            </a:r>
            <a:r>
              <a:rPr lang="en-US" altLang="en-US" sz="2000">
                <a:solidFill>
                  <a:schemeClr val="tx1">
                    <a:lumMod val="75000"/>
                  </a:schemeClr>
                </a:solidFill>
                <a:latin typeface="Times New Roman" panose="02020603050405020304" pitchFamily="18" charset="0"/>
                <a:cs typeface="Times New Roman" panose="02020603050405020304" pitchFamily="18" charset="0"/>
              </a:rPr>
              <a:t>một tập đoàn xã hội ổn định, hình thành và phát triển cùng với quá trình phát triển của nền công nghiệp hiện đại, với nhịp độ phát triển của lực lượng sản xuất có tính chất xã hội hóa ngày càng cao;</a:t>
            </a:r>
          </a:p>
          <a:p>
            <a:pPr algn="just">
              <a:spcBef>
                <a:spcPct val="0"/>
              </a:spcBef>
              <a:spcAft>
                <a:spcPct val="0"/>
              </a:spcAft>
            </a:pPr>
            <a:r>
              <a:rPr lang="en-US" altLang="en-US" sz="2000" smtClean="0">
                <a:solidFill>
                  <a:schemeClr val="tx1">
                    <a:lumMod val="75000"/>
                  </a:schemeClr>
                </a:solidFill>
                <a:latin typeface="Times New Roman" panose="02020603050405020304" pitchFamily="18" charset="0"/>
                <a:cs typeface="Times New Roman" panose="02020603050405020304" pitchFamily="18" charset="0"/>
              </a:rPr>
              <a:t> </a:t>
            </a:r>
            <a:r>
              <a:rPr lang="en-US" altLang="en-US" sz="2000" u="sng" smtClean="0">
                <a:solidFill>
                  <a:schemeClr val="tx1">
                    <a:lumMod val="75000"/>
                  </a:schemeClr>
                </a:solidFill>
                <a:latin typeface="Times New Roman" panose="02020603050405020304" pitchFamily="18" charset="0"/>
                <a:cs typeface="Times New Roman" panose="02020603050405020304" pitchFamily="18" charset="0"/>
              </a:rPr>
              <a:t>Là </a:t>
            </a:r>
            <a:r>
              <a:rPr lang="en-US" altLang="en-US" sz="2000" u="sng">
                <a:solidFill>
                  <a:schemeClr val="tx1">
                    <a:lumMod val="75000"/>
                  </a:schemeClr>
                </a:solidFill>
                <a:latin typeface="Times New Roman" panose="02020603050405020304" pitchFamily="18" charset="0"/>
                <a:cs typeface="Times New Roman" panose="02020603050405020304" pitchFamily="18" charset="0"/>
              </a:rPr>
              <a:t>lực lượng lao động cơ bản tiên tiến trong các quy trình công nghệ, dịch vụ công nghiệp, trực tiếp hoặc gián tiếp tham gia vào quá trình sản xuất, tái sản xuất ra của cải vật chất và cải tạo các quan hệ xã hội; </a:t>
            </a:r>
          </a:p>
          <a:p>
            <a:pPr algn="just">
              <a:spcBef>
                <a:spcPct val="0"/>
              </a:spcBef>
              <a:spcAft>
                <a:spcPct val="0"/>
              </a:spcAft>
            </a:pPr>
            <a:r>
              <a:rPr lang="en-US" altLang="en-US" sz="2000">
                <a:solidFill>
                  <a:schemeClr val="tx1">
                    <a:lumMod val="75000"/>
                  </a:schemeClr>
                </a:solidFill>
                <a:latin typeface="Times New Roman" panose="02020603050405020304" pitchFamily="18" charset="0"/>
                <a:cs typeface="Times New Roman" panose="02020603050405020304" pitchFamily="18" charset="0"/>
              </a:rPr>
              <a:t>           </a:t>
            </a:r>
            <a:r>
              <a:rPr lang="en-US" altLang="en-US" sz="2000">
                <a:solidFill>
                  <a:schemeClr val="tx1">
                    <a:lumMod val="75000"/>
                  </a:schemeClr>
                </a:solidFill>
                <a:latin typeface="Times New Roman" panose="02020603050405020304" pitchFamily="18" charset="0"/>
                <a:cs typeface="Times New Roman" panose="02020603050405020304" pitchFamily="18" charset="0"/>
              </a:rPr>
              <a:t>Đ</a:t>
            </a:r>
            <a:r>
              <a:rPr lang="en-US" altLang="en-US" sz="2000" smtClean="0">
                <a:solidFill>
                  <a:schemeClr val="tx1">
                    <a:lumMod val="75000"/>
                  </a:schemeClr>
                </a:solidFill>
                <a:latin typeface="Times New Roman" panose="02020603050405020304" pitchFamily="18" charset="0"/>
                <a:cs typeface="Times New Roman" panose="02020603050405020304" pitchFamily="18" charset="0"/>
              </a:rPr>
              <a:t>ại </a:t>
            </a:r>
            <a:r>
              <a:rPr lang="en-US" altLang="en-US" sz="2000">
                <a:solidFill>
                  <a:schemeClr val="tx1">
                    <a:lumMod val="75000"/>
                  </a:schemeClr>
                </a:solidFill>
                <a:latin typeface="Times New Roman" panose="02020603050405020304" pitchFamily="18" charset="0"/>
                <a:cs typeface="Times New Roman" panose="02020603050405020304" pitchFamily="18" charset="0"/>
              </a:rPr>
              <a:t>biểu cho lực lượng sản xuất và phương thức sản xuất tiên tiến trong thời đại hiện nay. </a:t>
            </a:r>
          </a:p>
        </p:txBody>
      </p:sp>
      <p:sp>
        <p:nvSpPr>
          <p:cNvPr id="11268" name="Google Shape;208;p14"/>
          <p:cNvSpPr txBox="1">
            <a:spLocks noChangeArrowheads="1"/>
          </p:cNvSpPr>
          <p:nvPr/>
        </p:nvSpPr>
        <p:spPr bwMode="auto">
          <a:xfrm>
            <a:off x="264319" y="196453"/>
            <a:ext cx="7061597" cy="802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indent="0">
              <a:buNone/>
              <a:defRPr/>
            </a:pPr>
            <a:r>
              <a:rPr lang="en-US" altLang="en-US" sz="2100" b="1" i="1">
                <a:solidFill>
                  <a:srgbClr val="0000FF"/>
                </a:solidFill>
                <a:latin typeface="Times New Roman" panose="02020603050405020304" pitchFamily="18" charset="0"/>
                <a:cs typeface="Times New Roman" panose="02020603050405020304" pitchFamily="18" charset="0"/>
              </a:rPr>
              <a:t>2.3</a:t>
            </a:r>
            <a:r>
              <a:rPr lang="en-US" altLang="en-US" sz="2100" b="1" i="1">
                <a:solidFill>
                  <a:srgbClr val="0000FF"/>
                </a:solidFill>
                <a:latin typeface="Times New Roman" panose="02020603050405020304" pitchFamily="18" charset="0"/>
                <a:cs typeface="Times New Roman" panose="02020603050405020304" pitchFamily="18" charset="0"/>
              </a:rPr>
              <a:t>. Chủ nghĩa xã hội khoa học</a:t>
            </a:r>
          </a:p>
          <a:p>
            <a:pPr marL="0" indent="0">
              <a:buNone/>
              <a:defRPr/>
            </a:pPr>
            <a:r>
              <a:rPr lang="pt-BR" sz="2100" b="1">
                <a:latin typeface="Times New Roman" panose="02020603050405020304" pitchFamily="18" charset="0"/>
                <a:cs typeface="Times New Roman" panose="02020603050405020304" pitchFamily="18" charset="0"/>
              </a:rPr>
              <a:t>2.3.1. </a:t>
            </a:r>
            <a:r>
              <a:rPr lang="pt-BR" sz="2100" b="1">
                <a:latin typeface="Times New Roman" panose="02020603050405020304" pitchFamily="18" charset="0"/>
                <a:cs typeface="Times New Roman" panose="02020603050405020304" pitchFamily="18" charset="0"/>
              </a:rPr>
              <a:t>Lý luận về sứ mệnh lịch sử của giai cấp công nhân</a:t>
            </a:r>
            <a:endParaRPr 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8686423"/>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206"/>
                                        </p:tgtEl>
                                        <p:attrNameLst>
                                          <p:attrName>style.visibility</p:attrName>
                                        </p:attrNameLst>
                                      </p:cBhvr>
                                      <p:to>
                                        <p:strVal val="visible"/>
                                      </p:to>
                                    </p:set>
                                    <p:anim calcmode="lin" valueType="num">
                                      <p:cBhvr additive="base">
                                        <p:cTn id="7" dur="1000"/>
                                        <p:tgtEl>
                                          <p:spTgt spid="206"/>
                                        </p:tgtEl>
                                        <p:attrNameLst>
                                          <p:attrName>ppt_w</p:attrName>
                                        </p:attrNameLst>
                                      </p:cBhvr>
                                      <p:tavLst>
                                        <p:tav tm="0">
                                          <p:val>
                                            <p:strVal val="0"/>
                                          </p:val>
                                        </p:tav>
                                        <p:tav tm="100000">
                                          <p:val>
                                            <p:strVal val="#ppt_w"/>
                                          </p:val>
                                        </p:tav>
                                      </p:tavLst>
                                    </p:anim>
                                    <p:anim calcmode="lin" valueType="num">
                                      <p:cBhvr additive="base">
                                        <p:cTn id="8" dur="1000"/>
                                        <p:tgtEl>
                                          <p:spTgt spid="206"/>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628650" y="1369219"/>
          <a:ext cx="7886700" cy="326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427837122"/>
              </p:ext>
            </p:extLst>
          </p:nvPr>
        </p:nvGraphicFramePr>
        <p:xfrm>
          <a:off x="160735" y="1264444"/>
          <a:ext cx="8743950" cy="336827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Google Shape;208;p14"/>
          <p:cNvSpPr txBox="1">
            <a:spLocks noChangeArrowheads="1"/>
          </p:cNvSpPr>
          <p:nvPr/>
        </p:nvSpPr>
        <p:spPr bwMode="auto">
          <a:xfrm>
            <a:off x="264319" y="196453"/>
            <a:ext cx="7061597" cy="802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indent="0">
              <a:buNone/>
              <a:defRPr/>
            </a:pPr>
            <a:r>
              <a:rPr lang="en-US" altLang="en-US" sz="2100" b="1" i="1">
                <a:solidFill>
                  <a:srgbClr val="0000FF"/>
                </a:solidFill>
                <a:latin typeface="Times New Roman" panose="02020603050405020304" pitchFamily="18" charset="0"/>
                <a:cs typeface="Times New Roman" panose="02020603050405020304" pitchFamily="18" charset="0"/>
              </a:rPr>
              <a:t>2.3</a:t>
            </a:r>
            <a:r>
              <a:rPr lang="en-US" altLang="en-US" sz="2100" b="1" i="1">
                <a:solidFill>
                  <a:srgbClr val="0000FF"/>
                </a:solidFill>
                <a:latin typeface="Times New Roman" panose="02020603050405020304" pitchFamily="18" charset="0"/>
                <a:cs typeface="Times New Roman" panose="02020603050405020304" pitchFamily="18" charset="0"/>
              </a:rPr>
              <a:t>. Chủ nghĩa xã hội khoa học</a:t>
            </a:r>
          </a:p>
          <a:p>
            <a:pPr marL="0" indent="0">
              <a:buNone/>
              <a:defRPr/>
            </a:pPr>
            <a:r>
              <a:rPr lang="pt-BR" sz="2100" b="1">
                <a:latin typeface="Times New Roman" panose="02020603050405020304" pitchFamily="18" charset="0"/>
                <a:cs typeface="Times New Roman" panose="02020603050405020304" pitchFamily="18" charset="0"/>
              </a:rPr>
              <a:t>2.3.1. </a:t>
            </a:r>
            <a:r>
              <a:rPr lang="pt-BR" sz="2100" b="1">
                <a:latin typeface="Times New Roman" panose="02020603050405020304" pitchFamily="18" charset="0"/>
                <a:cs typeface="Times New Roman" panose="02020603050405020304" pitchFamily="18" charset="0"/>
              </a:rPr>
              <a:t>Lý luận về sứ mệnh lịch sử của giai cấp công nhân</a:t>
            </a:r>
            <a:endParaRPr 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6879209"/>
      </p:ext>
    </p:extLst>
  </p:cSld>
  <p:clrMapOvr>
    <a:masterClrMapping/>
  </p:clrMapOvr>
  <p:transition spd="slow">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D4DA73AA-ADF5-B45A-4E39-8304383ABD4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rot="-887841">
            <a:off x="8493654" y="4368044"/>
            <a:ext cx="619913" cy="713568"/>
          </a:xfrm>
          <a:prstGeom prst="rect">
            <a:avLst/>
          </a:prstGeom>
        </p:spPr>
      </p:pic>
      <p:grpSp>
        <p:nvGrpSpPr>
          <p:cNvPr id="4" name="Group 3">
            <a:extLst>
              <a:ext uri="{FF2B5EF4-FFF2-40B4-BE49-F238E27FC236}">
                <a16:creationId xmlns:a16="http://schemas.microsoft.com/office/drawing/2014/main" id="{D8E916FF-F03D-4CA1-CA49-3862C48E5277}"/>
              </a:ext>
            </a:extLst>
          </p:cNvPr>
          <p:cNvGrpSpPr/>
          <p:nvPr/>
        </p:nvGrpSpPr>
        <p:grpSpPr>
          <a:xfrm rot="-348097">
            <a:off x="769816" y="779600"/>
            <a:ext cx="7555024" cy="3079666"/>
            <a:chOff x="0" y="0"/>
            <a:chExt cx="3190453" cy="1463594"/>
          </a:xfrm>
        </p:grpSpPr>
        <p:sp>
          <p:nvSpPr>
            <p:cNvPr id="6" name="Freeform 4">
              <a:extLst>
                <a:ext uri="{FF2B5EF4-FFF2-40B4-BE49-F238E27FC236}">
                  <a16:creationId xmlns:a16="http://schemas.microsoft.com/office/drawing/2014/main" id="{99B35C5D-F0D1-255D-47FE-7241D60D5E5F}"/>
                </a:ext>
              </a:extLst>
            </p:cNvPr>
            <p:cNvSpPr/>
            <p:nvPr/>
          </p:nvSpPr>
          <p:spPr>
            <a:xfrm>
              <a:off x="0" y="0"/>
              <a:ext cx="3190453" cy="1463594"/>
            </a:xfrm>
            <a:custGeom>
              <a:avLst/>
              <a:gdLst/>
              <a:ahLst/>
              <a:cxnLst/>
              <a:rect l="l" t="t" r="r" b="b"/>
              <a:pathLst>
                <a:path w="3190453" h="1463594">
                  <a:moveTo>
                    <a:pt x="66427" y="0"/>
                  </a:moveTo>
                  <a:lnTo>
                    <a:pt x="3124026" y="0"/>
                  </a:lnTo>
                  <a:cubicBezTo>
                    <a:pt x="3141643" y="0"/>
                    <a:pt x="3158539" y="6999"/>
                    <a:pt x="3170997" y="19456"/>
                  </a:cubicBezTo>
                  <a:cubicBezTo>
                    <a:pt x="3183454" y="31913"/>
                    <a:pt x="3190453" y="48809"/>
                    <a:pt x="3190453" y="66427"/>
                  </a:cubicBezTo>
                  <a:lnTo>
                    <a:pt x="3190453" y="1397167"/>
                  </a:lnTo>
                  <a:cubicBezTo>
                    <a:pt x="3190453" y="1433854"/>
                    <a:pt x="3160712" y="1463594"/>
                    <a:pt x="3124026" y="1463594"/>
                  </a:cubicBezTo>
                  <a:lnTo>
                    <a:pt x="66427" y="1463594"/>
                  </a:lnTo>
                  <a:cubicBezTo>
                    <a:pt x="48809" y="1463594"/>
                    <a:pt x="31913" y="1456596"/>
                    <a:pt x="19456" y="1444138"/>
                  </a:cubicBezTo>
                  <a:cubicBezTo>
                    <a:pt x="6999" y="1431681"/>
                    <a:pt x="0" y="1414785"/>
                    <a:pt x="0" y="1397167"/>
                  </a:cubicBezTo>
                  <a:lnTo>
                    <a:pt x="0" y="66427"/>
                  </a:lnTo>
                  <a:cubicBezTo>
                    <a:pt x="0" y="48809"/>
                    <a:pt x="6999" y="31913"/>
                    <a:pt x="19456" y="19456"/>
                  </a:cubicBezTo>
                  <a:cubicBezTo>
                    <a:pt x="31913" y="6999"/>
                    <a:pt x="48809" y="0"/>
                    <a:pt x="66427" y="0"/>
                  </a:cubicBezTo>
                  <a:close/>
                </a:path>
              </a:pathLst>
            </a:custGeom>
            <a:solidFill>
              <a:schemeClr val="bg1"/>
            </a:solidFill>
            <a:ln w="66675">
              <a:solidFill>
                <a:srgbClr val="000000"/>
              </a:solidFill>
            </a:ln>
          </p:spPr>
          <p:txBody>
            <a:bodyPr/>
            <a:lstStyle/>
            <a:p>
              <a:endParaRPr lang="en-US" sz="1050">
                <a:latin typeface="Arial" panose="020B0604020202020204" pitchFamily="34" charset="0"/>
                <a:cs typeface="Arial" panose="020B0604020202020204" pitchFamily="34" charset="0"/>
              </a:endParaRPr>
            </a:p>
          </p:txBody>
        </p:sp>
        <p:sp>
          <p:nvSpPr>
            <p:cNvPr id="7" name="TextBox 5">
              <a:extLst>
                <a:ext uri="{FF2B5EF4-FFF2-40B4-BE49-F238E27FC236}">
                  <a16:creationId xmlns:a16="http://schemas.microsoft.com/office/drawing/2014/main" id="{BD087429-D055-715E-DF9F-0A0FDF566E25}"/>
                </a:ext>
              </a:extLst>
            </p:cNvPr>
            <p:cNvSpPr txBox="1"/>
            <p:nvPr/>
          </p:nvSpPr>
          <p:spPr>
            <a:xfrm>
              <a:off x="0" y="-38100"/>
              <a:ext cx="812800" cy="850900"/>
            </a:xfrm>
            <a:prstGeom prst="rect">
              <a:avLst/>
            </a:prstGeom>
          </p:spPr>
          <p:txBody>
            <a:bodyPr lIns="25400" tIns="25400" rIns="25400" bIns="25400" rtlCol="0" anchor="ctr"/>
            <a:lstStyle/>
            <a:p>
              <a:pPr algn="ctr">
                <a:lnSpc>
                  <a:spcPts val="1330"/>
                </a:lnSpc>
              </a:pPr>
              <a:endParaRPr sz="1050">
                <a:latin typeface="Arial" panose="020B0604020202020204" pitchFamily="34" charset="0"/>
                <a:cs typeface="Arial" panose="020B0604020202020204" pitchFamily="34" charset="0"/>
              </a:endParaRPr>
            </a:p>
          </p:txBody>
        </p:sp>
      </p:grpSp>
      <p:sp>
        <p:nvSpPr>
          <p:cNvPr id="8" name="TextBox 7">
            <a:extLst>
              <a:ext uri="{FF2B5EF4-FFF2-40B4-BE49-F238E27FC236}">
                <a16:creationId xmlns:a16="http://schemas.microsoft.com/office/drawing/2014/main" id="{A6A5D40B-24F8-1257-387C-A8565620BD3A}"/>
              </a:ext>
            </a:extLst>
          </p:cNvPr>
          <p:cNvSpPr txBox="1"/>
          <p:nvPr/>
        </p:nvSpPr>
        <p:spPr>
          <a:xfrm>
            <a:off x="837102" y="1112925"/>
            <a:ext cx="7420451" cy="2631490"/>
          </a:xfrm>
          <a:prstGeom prst="rect">
            <a:avLst/>
          </a:prstGeom>
          <a:noFill/>
        </p:spPr>
        <p:txBody>
          <a:bodyPr wrap="square">
            <a:spAutoFit/>
          </a:bodyPr>
          <a:lstStyle/>
          <a:p>
            <a:pPr algn="just">
              <a:lnSpc>
                <a:spcPct val="150000"/>
              </a:lnSpc>
            </a:pPr>
            <a:r>
              <a:rPr lang="pt-BR" altLang="en-US" sz="2200">
                <a:latin typeface="Times New Roman" panose="02020603050405020304" pitchFamily="18" charset="0"/>
                <a:cs typeface="Times New Roman" panose="02020603050405020304" pitchFamily="18" charset="0"/>
              </a:rPr>
              <a:t>Thông qua chính đảng tiền phong, giai cấp công nhân tổ chức, lãnh đạo nhân dân lao động đấu tranh </a:t>
            </a:r>
            <a:r>
              <a:rPr lang="pt-BR" altLang="en-US" sz="2200" u="sng">
                <a:latin typeface="Times New Roman" panose="02020603050405020304" pitchFamily="18" charset="0"/>
                <a:cs typeface="Times New Roman" panose="02020603050405020304" pitchFamily="18" charset="0"/>
              </a:rPr>
              <a:t>xóa bỏ các chế độ người bóc lột người, xóa bỏ chủ nghĩa tư bản, giải phóng giai cấp công nhân, nhân dân lao động khỏi mọi sự áp bức, bóc lột, nghèo nàn, lạc hậu</a:t>
            </a:r>
            <a:r>
              <a:rPr lang="pt-BR" altLang="en-US" sz="2200">
                <a:latin typeface="Times New Roman" panose="02020603050405020304" pitchFamily="18" charset="0"/>
                <a:cs typeface="Times New Roman" panose="02020603050405020304" pitchFamily="18" charset="0"/>
              </a:rPr>
              <a:t>, </a:t>
            </a:r>
            <a:r>
              <a:rPr lang="pt-BR" altLang="en-US" sz="2200" i="1" u="sng">
                <a:latin typeface="Times New Roman" panose="02020603050405020304" pitchFamily="18" charset="0"/>
                <a:cs typeface="Times New Roman" panose="02020603050405020304" pitchFamily="18" charset="0"/>
              </a:rPr>
              <a:t>xây dựng xã hội cộng sản chủ nghĩa văn minh.</a:t>
            </a:r>
            <a:endParaRPr lang="en-US" altLang="en-US" sz="2200" i="1" u="sng">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273A70AB-BAB2-08C3-DF03-1A9D4C9F5975}"/>
              </a:ext>
            </a:extLst>
          </p:cNvPr>
          <p:cNvGrpSpPr/>
          <p:nvPr/>
        </p:nvGrpSpPr>
        <p:grpSpPr>
          <a:xfrm>
            <a:off x="6951207" y="3384468"/>
            <a:ext cx="1860284" cy="1247679"/>
            <a:chOff x="11021046" y="6122180"/>
            <a:chExt cx="4065270" cy="3154086"/>
          </a:xfrm>
        </p:grpSpPr>
        <p:grpSp>
          <p:nvGrpSpPr>
            <p:cNvPr id="11" name="Group 7">
              <a:extLst>
                <a:ext uri="{FF2B5EF4-FFF2-40B4-BE49-F238E27FC236}">
                  <a16:creationId xmlns:a16="http://schemas.microsoft.com/office/drawing/2014/main" id="{908968A8-891D-1686-595F-D77AB9A93C46}"/>
                </a:ext>
              </a:extLst>
            </p:cNvPr>
            <p:cNvGrpSpPr/>
            <p:nvPr/>
          </p:nvGrpSpPr>
          <p:grpSpPr>
            <a:xfrm rot="317549">
              <a:off x="11021046" y="6122180"/>
              <a:ext cx="4065270" cy="2667709"/>
              <a:chOff x="0" y="0"/>
              <a:chExt cx="812800" cy="607172"/>
            </a:xfrm>
          </p:grpSpPr>
          <p:sp>
            <p:nvSpPr>
              <p:cNvPr id="21" name="Freeform 8">
                <a:extLst>
                  <a:ext uri="{FF2B5EF4-FFF2-40B4-BE49-F238E27FC236}">
                    <a16:creationId xmlns:a16="http://schemas.microsoft.com/office/drawing/2014/main" id="{592C80DB-994A-5F99-21B1-268F6C71C51A}"/>
                  </a:ext>
                </a:extLst>
              </p:cNvPr>
              <p:cNvSpPr/>
              <p:nvPr/>
            </p:nvSpPr>
            <p:spPr>
              <a:xfrm>
                <a:off x="28300" y="19514"/>
                <a:ext cx="756200" cy="571328"/>
              </a:xfrm>
              <a:custGeom>
                <a:avLst/>
                <a:gdLst/>
                <a:ahLst/>
                <a:cxnLst/>
                <a:rect l="l" t="t" r="r" b="b"/>
                <a:pathLst>
                  <a:path w="756200" h="571328">
                    <a:moveTo>
                      <a:pt x="408098" y="13191"/>
                    </a:moveTo>
                    <a:lnTo>
                      <a:pt x="408098" y="13191"/>
                    </a:lnTo>
                    <a:cubicBezTo>
                      <a:pt x="425821" y="32513"/>
                      <a:pt x="454263" y="37625"/>
                      <a:pt x="477605" y="25684"/>
                    </a:cubicBezTo>
                    <a:lnTo>
                      <a:pt x="489470" y="19614"/>
                    </a:lnTo>
                    <a:cubicBezTo>
                      <a:pt x="498447" y="15022"/>
                      <a:pt x="508990" y="14615"/>
                      <a:pt x="518295" y="18502"/>
                    </a:cubicBezTo>
                    <a:cubicBezTo>
                      <a:pt x="527599" y="22388"/>
                      <a:pt x="534720" y="30175"/>
                      <a:pt x="537762" y="39788"/>
                    </a:cubicBezTo>
                    <a:lnTo>
                      <a:pt x="537762" y="39788"/>
                    </a:lnTo>
                    <a:cubicBezTo>
                      <a:pt x="544762" y="61906"/>
                      <a:pt x="567044" y="75433"/>
                      <a:pt x="589896" y="71439"/>
                    </a:cubicBezTo>
                    <a:lnTo>
                      <a:pt x="613675" y="67283"/>
                    </a:lnTo>
                    <a:cubicBezTo>
                      <a:pt x="622650" y="65715"/>
                      <a:pt x="631824" y="68635"/>
                      <a:pt x="638240" y="75103"/>
                    </a:cubicBezTo>
                    <a:cubicBezTo>
                      <a:pt x="644657" y="81571"/>
                      <a:pt x="647503" y="90769"/>
                      <a:pt x="645863" y="99730"/>
                    </a:cubicBezTo>
                    <a:lnTo>
                      <a:pt x="645863" y="99730"/>
                    </a:lnTo>
                    <a:cubicBezTo>
                      <a:pt x="644005" y="109882"/>
                      <a:pt x="646460" y="120348"/>
                      <a:pt x="652639" y="128613"/>
                    </a:cubicBezTo>
                    <a:cubicBezTo>
                      <a:pt x="658818" y="136879"/>
                      <a:pt x="668162" y="142196"/>
                      <a:pt x="678424" y="143287"/>
                    </a:cubicBezTo>
                    <a:lnTo>
                      <a:pt x="700523" y="145635"/>
                    </a:lnTo>
                    <a:cubicBezTo>
                      <a:pt x="709339" y="146572"/>
                      <a:pt x="716978" y="152156"/>
                      <a:pt x="720547" y="160271"/>
                    </a:cubicBezTo>
                    <a:cubicBezTo>
                      <a:pt x="724116" y="168386"/>
                      <a:pt x="723068" y="177790"/>
                      <a:pt x="717800" y="184920"/>
                    </a:cubicBezTo>
                    <a:lnTo>
                      <a:pt x="717800" y="184920"/>
                    </a:lnTo>
                    <a:cubicBezTo>
                      <a:pt x="711615" y="193293"/>
                      <a:pt x="709616" y="204042"/>
                      <a:pt x="712377" y="214078"/>
                    </a:cubicBezTo>
                    <a:cubicBezTo>
                      <a:pt x="715138" y="224115"/>
                      <a:pt x="722354" y="232328"/>
                      <a:pt x="731952" y="236359"/>
                    </a:cubicBezTo>
                    <a:lnTo>
                      <a:pt x="740300" y="239865"/>
                    </a:lnTo>
                    <a:cubicBezTo>
                      <a:pt x="748860" y="243459"/>
                      <a:pt x="754702" y="251524"/>
                      <a:pt x="755451" y="260777"/>
                    </a:cubicBezTo>
                    <a:cubicBezTo>
                      <a:pt x="756200" y="270030"/>
                      <a:pt x="751730" y="278929"/>
                      <a:pt x="743860" y="283853"/>
                    </a:cubicBezTo>
                    <a:lnTo>
                      <a:pt x="741820" y="285130"/>
                    </a:lnTo>
                    <a:cubicBezTo>
                      <a:pt x="732669" y="290855"/>
                      <a:pt x="726728" y="300538"/>
                      <a:pt x="725770" y="311290"/>
                    </a:cubicBezTo>
                    <a:cubicBezTo>
                      <a:pt x="724811" y="322042"/>
                      <a:pt x="728946" y="332623"/>
                      <a:pt x="736940" y="339876"/>
                    </a:cubicBezTo>
                    <a:lnTo>
                      <a:pt x="736940" y="339876"/>
                    </a:lnTo>
                    <a:cubicBezTo>
                      <a:pt x="743606" y="345924"/>
                      <a:pt x="746406" y="355147"/>
                      <a:pt x="744228" y="363880"/>
                    </a:cubicBezTo>
                    <a:cubicBezTo>
                      <a:pt x="742050" y="372612"/>
                      <a:pt x="735246" y="379440"/>
                      <a:pt x="726522" y="381649"/>
                    </a:cubicBezTo>
                    <a:lnTo>
                      <a:pt x="710330" y="385749"/>
                    </a:lnTo>
                    <a:cubicBezTo>
                      <a:pt x="700400" y="388264"/>
                      <a:pt x="692086" y="395030"/>
                      <a:pt x="687607" y="404241"/>
                    </a:cubicBezTo>
                    <a:cubicBezTo>
                      <a:pt x="683127" y="413452"/>
                      <a:pt x="682939" y="424170"/>
                      <a:pt x="687093" y="433533"/>
                    </a:cubicBezTo>
                    <a:lnTo>
                      <a:pt x="687093" y="433533"/>
                    </a:lnTo>
                    <a:cubicBezTo>
                      <a:pt x="690700" y="441665"/>
                      <a:pt x="689872" y="451080"/>
                      <a:pt x="684899" y="458457"/>
                    </a:cubicBezTo>
                    <a:cubicBezTo>
                      <a:pt x="679926" y="465833"/>
                      <a:pt x="671509" y="470133"/>
                      <a:pt x="662618" y="469838"/>
                    </a:cubicBezTo>
                    <a:lnTo>
                      <a:pt x="637784" y="469016"/>
                    </a:lnTo>
                    <a:cubicBezTo>
                      <a:pt x="615653" y="468284"/>
                      <a:pt x="596939" y="485257"/>
                      <a:pt x="595514" y="507355"/>
                    </a:cubicBezTo>
                    <a:lnTo>
                      <a:pt x="595514" y="507355"/>
                    </a:lnTo>
                    <a:cubicBezTo>
                      <a:pt x="594902" y="516850"/>
                      <a:pt x="589929" y="525527"/>
                      <a:pt x="582044" y="530853"/>
                    </a:cubicBezTo>
                    <a:cubicBezTo>
                      <a:pt x="574160" y="536179"/>
                      <a:pt x="564254" y="537555"/>
                      <a:pt x="555217" y="534579"/>
                    </a:cubicBezTo>
                    <a:lnTo>
                      <a:pt x="536097" y="528281"/>
                    </a:lnTo>
                    <a:cubicBezTo>
                      <a:pt x="512711" y="520579"/>
                      <a:pt x="487115" y="530186"/>
                      <a:pt x="474573" y="551375"/>
                    </a:cubicBezTo>
                    <a:lnTo>
                      <a:pt x="474573" y="551375"/>
                    </a:lnTo>
                    <a:cubicBezTo>
                      <a:pt x="469098" y="560625"/>
                      <a:pt x="459949" y="567112"/>
                      <a:pt x="449409" y="569220"/>
                    </a:cubicBezTo>
                    <a:cubicBezTo>
                      <a:pt x="438869" y="571328"/>
                      <a:pt x="427929" y="568857"/>
                      <a:pt x="419318" y="562424"/>
                    </a:cubicBezTo>
                    <a:lnTo>
                      <a:pt x="415598" y="559646"/>
                    </a:lnTo>
                    <a:cubicBezTo>
                      <a:pt x="393359" y="543033"/>
                      <a:pt x="362841" y="543033"/>
                      <a:pt x="340602" y="559646"/>
                    </a:cubicBezTo>
                    <a:lnTo>
                      <a:pt x="336883" y="562424"/>
                    </a:lnTo>
                    <a:cubicBezTo>
                      <a:pt x="328271" y="568857"/>
                      <a:pt x="317331" y="571328"/>
                      <a:pt x="306791" y="569220"/>
                    </a:cubicBezTo>
                    <a:cubicBezTo>
                      <a:pt x="296251" y="567112"/>
                      <a:pt x="287102" y="560625"/>
                      <a:pt x="281627" y="551375"/>
                    </a:cubicBezTo>
                    <a:lnTo>
                      <a:pt x="281627" y="551375"/>
                    </a:lnTo>
                    <a:cubicBezTo>
                      <a:pt x="269085" y="530186"/>
                      <a:pt x="243489" y="520579"/>
                      <a:pt x="220103" y="528281"/>
                    </a:cubicBezTo>
                    <a:lnTo>
                      <a:pt x="200983" y="534579"/>
                    </a:lnTo>
                    <a:cubicBezTo>
                      <a:pt x="191946" y="537555"/>
                      <a:pt x="182040" y="536179"/>
                      <a:pt x="174156" y="530853"/>
                    </a:cubicBezTo>
                    <a:cubicBezTo>
                      <a:pt x="166271" y="525527"/>
                      <a:pt x="161298" y="516850"/>
                      <a:pt x="160686" y="507355"/>
                    </a:cubicBezTo>
                    <a:lnTo>
                      <a:pt x="160686" y="507355"/>
                    </a:lnTo>
                    <a:cubicBezTo>
                      <a:pt x="159261" y="485257"/>
                      <a:pt x="140547" y="468284"/>
                      <a:pt x="118416" y="469016"/>
                    </a:cubicBezTo>
                    <a:lnTo>
                      <a:pt x="93583" y="469838"/>
                    </a:lnTo>
                    <a:cubicBezTo>
                      <a:pt x="84691" y="470133"/>
                      <a:pt x="76274" y="465833"/>
                      <a:pt x="71301" y="458457"/>
                    </a:cubicBezTo>
                    <a:cubicBezTo>
                      <a:pt x="66329" y="451080"/>
                      <a:pt x="65500" y="441665"/>
                      <a:pt x="69107" y="433533"/>
                    </a:cubicBezTo>
                    <a:lnTo>
                      <a:pt x="69107" y="433533"/>
                    </a:lnTo>
                    <a:cubicBezTo>
                      <a:pt x="73261" y="424170"/>
                      <a:pt x="73072" y="413452"/>
                      <a:pt x="68593" y="404241"/>
                    </a:cubicBezTo>
                    <a:cubicBezTo>
                      <a:pt x="64114" y="395030"/>
                      <a:pt x="55799" y="388264"/>
                      <a:pt x="45870" y="385749"/>
                    </a:cubicBezTo>
                    <a:lnTo>
                      <a:pt x="29679" y="381649"/>
                    </a:lnTo>
                    <a:cubicBezTo>
                      <a:pt x="20954" y="379440"/>
                      <a:pt x="14150" y="372612"/>
                      <a:pt x="11972" y="363880"/>
                    </a:cubicBezTo>
                    <a:cubicBezTo>
                      <a:pt x="9794" y="355147"/>
                      <a:pt x="12594" y="345924"/>
                      <a:pt x="19260" y="339876"/>
                    </a:cubicBezTo>
                    <a:lnTo>
                      <a:pt x="19260" y="339876"/>
                    </a:lnTo>
                    <a:cubicBezTo>
                      <a:pt x="27254" y="332623"/>
                      <a:pt x="31389" y="322042"/>
                      <a:pt x="30430" y="311290"/>
                    </a:cubicBezTo>
                    <a:cubicBezTo>
                      <a:pt x="29472" y="300538"/>
                      <a:pt x="23531" y="290855"/>
                      <a:pt x="14380" y="285130"/>
                    </a:cubicBezTo>
                    <a:lnTo>
                      <a:pt x="12340" y="283853"/>
                    </a:lnTo>
                    <a:cubicBezTo>
                      <a:pt x="4470" y="278929"/>
                      <a:pt x="0" y="270030"/>
                      <a:pt x="749" y="260777"/>
                    </a:cubicBezTo>
                    <a:cubicBezTo>
                      <a:pt x="1497" y="251524"/>
                      <a:pt x="7340" y="243459"/>
                      <a:pt x="15900" y="239865"/>
                    </a:cubicBezTo>
                    <a:lnTo>
                      <a:pt x="24248" y="236359"/>
                    </a:lnTo>
                    <a:cubicBezTo>
                      <a:pt x="33846" y="232329"/>
                      <a:pt x="41062" y="224115"/>
                      <a:pt x="43823" y="214078"/>
                    </a:cubicBezTo>
                    <a:cubicBezTo>
                      <a:pt x="46584" y="204042"/>
                      <a:pt x="44585" y="193293"/>
                      <a:pt x="38399" y="184920"/>
                    </a:cubicBezTo>
                    <a:lnTo>
                      <a:pt x="38399" y="184920"/>
                    </a:lnTo>
                    <a:cubicBezTo>
                      <a:pt x="33132" y="177790"/>
                      <a:pt x="32084" y="168386"/>
                      <a:pt x="35653" y="160271"/>
                    </a:cubicBezTo>
                    <a:cubicBezTo>
                      <a:pt x="39221" y="152156"/>
                      <a:pt x="46861" y="146572"/>
                      <a:pt x="55676" y="145635"/>
                    </a:cubicBezTo>
                    <a:lnTo>
                      <a:pt x="77776" y="143287"/>
                    </a:lnTo>
                    <a:cubicBezTo>
                      <a:pt x="88038" y="142196"/>
                      <a:pt x="97382" y="136879"/>
                      <a:pt x="103561" y="128613"/>
                    </a:cubicBezTo>
                    <a:cubicBezTo>
                      <a:pt x="109740" y="120348"/>
                      <a:pt x="112195" y="109882"/>
                      <a:pt x="110337" y="99730"/>
                    </a:cubicBezTo>
                    <a:lnTo>
                      <a:pt x="110337" y="99730"/>
                    </a:lnTo>
                    <a:cubicBezTo>
                      <a:pt x="108697" y="90769"/>
                      <a:pt x="111543" y="81571"/>
                      <a:pt x="117960" y="75103"/>
                    </a:cubicBezTo>
                    <a:cubicBezTo>
                      <a:pt x="124376" y="68635"/>
                      <a:pt x="133550" y="65715"/>
                      <a:pt x="142525" y="67283"/>
                    </a:cubicBezTo>
                    <a:lnTo>
                      <a:pt x="166304" y="71439"/>
                    </a:lnTo>
                    <a:cubicBezTo>
                      <a:pt x="189156" y="75433"/>
                      <a:pt x="211438" y="61906"/>
                      <a:pt x="218438" y="39788"/>
                    </a:cubicBezTo>
                    <a:lnTo>
                      <a:pt x="218438" y="39788"/>
                    </a:lnTo>
                    <a:cubicBezTo>
                      <a:pt x="221480" y="30175"/>
                      <a:pt x="228601" y="22388"/>
                      <a:pt x="237905" y="18502"/>
                    </a:cubicBezTo>
                    <a:cubicBezTo>
                      <a:pt x="247210" y="14615"/>
                      <a:pt x="257753" y="15022"/>
                      <a:pt x="266730" y="19614"/>
                    </a:cubicBezTo>
                    <a:lnTo>
                      <a:pt x="278595" y="25684"/>
                    </a:lnTo>
                    <a:cubicBezTo>
                      <a:pt x="301937" y="37625"/>
                      <a:pt x="330379" y="32513"/>
                      <a:pt x="348102" y="13191"/>
                    </a:cubicBezTo>
                    <a:lnTo>
                      <a:pt x="348102" y="13191"/>
                    </a:lnTo>
                    <a:cubicBezTo>
                      <a:pt x="355812" y="4785"/>
                      <a:pt x="366694" y="0"/>
                      <a:pt x="378100" y="0"/>
                    </a:cubicBezTo>
                    <a:cubicBezTo>
                      <a:pt x="389506" y="0"/>
                      <a:pt x="400388" y="4785"/>
                      <a:pt x="408098" y="13191"/>
                    </a:cubicBezTo>
                    <a:close/>
                  </a:path>
                </a:pathLst>
              </a:custGeom>
              <a:solidFill>
                <a:schemeClr val="accent3">
                  <a:lumMod val="75000"/>
                </a:schemeClr>
              </a:solidFill>
              <a:ln w="57150">
                <a:solidFill>
                  <a:srgbClr val="000000"/>
                </a:solidFill>
              </a:ln>
            </p:spPr>
            <p:txBody>
              <a:bodyPr/>
              <a:lstStyle/>
              <a:p>
                <a:endParaRPr lang="en-US" sz="1050">
                  <a:latin typeface="Arial" panose="020B0604020202020204" pitchFamily="34" charset="0"/>
                  <a:cs typeface="Arial" panose="020B0604020202020204" pitchFamily="34" charset="0"/>
                </a:endParaRPr>
              </a:p>
            </p:txBody>
          </p:sp>
          <p:sp>
            <p:nvSpPr>
              <p:cNvPr id="22" name="TextBox 9">
                <a:extLst>
                  <a:ext uri="{FF2B5EF4-FFF2-40B4-BE49-F238E27FC236}">
                    <a16:creationId xmlns:a16="http://schemas.microsoft.com/office/drawing/2014/main" id="{7F4CF111-8E32-DA98-6847-C040A252A114}"/>
                  </a:ext>
                </a:extLst>
              </p:cNvPr>
              <p:cNvSpPr txBox="1"/>
              <p:nvPr/>
            </p:nvSpPr>
            <p:spPr>
              <a:xfrm>
                <a:off x="139700" y="101600"/>
                <a:ext cx="533400" cy="571500"/>
              </a:xfrm>
              <a:prstGeom prst="rect">
                <a:avLst/>
              </a:prstGeom>
            </p:spPr>
            <p:txBody>
              <a:bodyPr lIns="25400" tIns="25400" rIns="25400" bIns="25400" rtlCol="0" anchor="ctr"/>
              <a:lstStyle/>
              <a:p>
                <a:pPr algn="ctr">
                  <a:lnSpc>
                    <a:spcPts val="1330"/>
                  </a:lnSpc>
                </a:pPr>
                <a:endParaRPr sz="1050">
                  <a:latin typeface="Arial" panose="020B0604020202020204" pitchFamily="34" charset="0"/>
                  <a:cs typeface="Arial" panose="020B0604020202020204" pitchFamily="34" charset="0"/>
                </a:endParaRPr>
              </a:p>
            </p:txBody>
          </p:sp>
        </p:grpSp>
        <p:sp>
          <p:nvSpPr>
            <p:cNvPr id="12" name="TextBox 11">
              <a:extLst>
                <a:ext uri="{FF2B5EF4-FFF2-40B4-BE49-F238E27FC236}">
                  <a16:creationId xmlns:a16="http://schemas.microsoft.com/office/drawing/2014/main" id="{7240C789-1929-E758-4A95-B43273CCF6F4}"/>
                </a:ext>
              </a:extLst>
            </p:cNvPr>
            <p:cNvSpPr txBox="1"/>
            <p:nvPr/>
          </p:nvSpPr>
          <p:spPr>
            <a:xfrm>
              <a:off x="11219524" y="7032113"/>
              <a:ext cx="3600421" cy="2244153"/>
            </a:xfrm>
            <a:prstGeom prst="rect">
              <a:avLst/>
            </a:prstGeom>
            <a:noFill/>
          </p:spPr>
          <p:txBody>
            <a:bodyPr wrap="square">
              <a:spAutoFit/>
            </a:bodyPr>
            <a:lstStyle/>
            <a:p>
              <a:pPr algn="ctr"/>
              <a:r>
                <a:rPr lang="en-US" sz="2200" b="1">
                  <a:solidFill>
                    <a:srgbClr val="C00000"/>
                  </a:solidFill>
                  <a:latin typeface="Arial" panose="020B0604020202020204" pitchFamily="34" charset="0"/>
                  <a:ea typeface="Calibri" panose="020F0502020204030204" pitchFamily="34" charset="0"/>
                  <a:cs typeface="Arial" panose="020B0604020202020204" pitchFamily="34" charset="0"/>
                </a:rPr>
                <a:t>Tổng quát</a:t>
              </a:r>
              <a:endParaRPr lang="en-US" sz="2200" dirty="0">
                <a:solidFill>
                  <a:srgbClr val="C00000"/>
                </a:solidFill>
                <a:latin typeface="Arial" panose="020B0604020202020204" pitchFamily="34" charset="0"/>
                <a:cs typeface="Arial" panose="020B0604020202020204" pitchFamily="34" charset="0"/>
              </a:endParaRPr>
            </a:p>
          </p:txBody>
        </p:sp>
      </p:grpSp>
      <p:pic>
        <p:nvPicPr>
          <p:cNvPr id="23" name="Picture 22" descr="A cartoon of a child reading a book&#10;&#10;Description automatically generated">
            <a:extLst>
              <a:ext uri="{FF2B5EF4-FFF2-40B4-BE49-F238E27FC236}">
                <a16:creationId xmlns:a16="http://schemas.microsoft.com/office/drawing/2014/main" id="{8F2E9418-6272-D594-0192-67B7C14B47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661" y="3643785"/>
            <a:ext cx="1139431" cy="1178882"/>
          </a:xfrm>
          <a:prstGeom prst="rect">
            <a:avLst/>
          </a:prstGeom>
        </p:spPr>
      </p:pic>
      <p:pic>
        <p:nvPicPr>
          <p:cNvPr id="24" name="Picture 4">
            <a:extLst>
              <a:ext uri="{FF2B5EF4-FFF2-40B4-BE49-F238E27FC236}">
                <a16:creationId xmlns:a16="http://schemas.microsoft.com/office/drawing/2014/main" id="{4AF10992-9A22-8F65-C9F1-1448865D66C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8"/>
              </a:ext>
            </a:extLst>
          </a:blip>
          <a:srcRect/>
          <a:stretch>
            <a:fillRect/>
          </a:stretch>
        </p:blipFill>
        <p:spPr>
          <a:xfrm rot="611193">
            <a:off x="353521" y="737366"/>
            <a:ext cx="559981" cy="644582"/>
          </a:xfrm>
          <a:prstGeom prst="rect">
            <a:avLst/>
          </a:prstGeom>
        </p:spPr>
      </p:pic>
      <p:sp>
        <p:nvSpPr>
          <p:cNvPr id="15" name="Content Placeholder 2">
            <a:extLst>
              <a:ext uri="{FF2B5EF4-FFF2-40B4-BE49-F238E27FC236}">
                <a16:creationId xmlns:a16="http://schemas.microsoft.com/office/drawing/2014/main" id="{1AF6F468-73ED-4C2E-8374-C40A4A011CF7}"/>
              </a:ext>
            </a:extLst>
          </p:cNvPr>
          <p:cNvSpPr txBox="1">
            <a:spLocks/>
          </p:cNvSpPr>
          <p:nvPr/>
        </p:nvSpPr>
        <p:spPr bwMode="auto">
          <a:xfrm>
            <a:off x="602457" y="248842"/>
            <a:ext cx="7234541" cy="810815"/>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buFont typeface="Wingdings" panose="05000000000000000000" pitchFamily="2" charset="2"/>
              <a:buChar char="v"/>
              <a:defRPr/>
            </a:pPr>
            <a:r>
              <a:rPr lang="pt-BR" sz="2100" b="1">
                <a:latin typeface="Times New Roman" panose="02020603050405020304" pitchFamily="18" charset="0"/>
                <a:cs typeface="Times New Roman" panose="02020603050405020304" pitchFamily="18" charset="0"/>
              </a:rPr>
              <a:t>	</a:t>
            </a:r>
            <a:r>
              <a:rPr lang="en-US" altLang="en-US" sz="2100" b="1">
                <a:solidFill>
                  <a:srgbClr val="C00000"/>
                </a:solidFill>
                <a:latin typeface="Times New Roman" panose="02020603050405020304" pitchFamily="18" charset="0"/>
                <a:cs typeface="Times New Roman" panose="02020603050405020304" pitchFamily="18" charset="0"/>
              </a:rPr>
              <a:t>Sứ mệnh lịch sử của giai cấp công nhân</a:t>
            </a:r>
            <a:endParaRPr lang="en-US" sz="21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7494670"/>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D4DA73AA-ADF5-B45A-4E39-8304383ABD4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p:blipFill>
        <p:spPr>
          <a:xfrm rot="-887841">
            <a:off x="8493654" y="4368044"/>
            <a:ext cx="619913" cy="713568"/>
          </a:xfrm>
          <a:prstGeom prst="rect">
            <a:avLst/>
          </a:prstGeom>
        </p:spPr>
      </p:pic>
      <p:pic>
        <p:nvPicPr>
          <p:cNvPr id="3" name="Picture 9">
            <a:extLst>
              <a:ext uri="{FF2B5EF4-FFF2-40B4-BE49-F238E27FC236}">
                <a16:creationId xmlns:a16="http://schemas.microsoft.com/office/drawing/2014/main" id="{D247B6B0-F85C-0CE9-E75C-20FD783C9598}"/>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a:stretch>
        </p:blipFill>
        <p:spPr>
          <a:xfrm rot="4183652">
            <a:off x="7053183" y="284823"/>
            <a:ext cx="792332" cy="533834"/>
          </a:xfrm>
          <a:prstGeom prst="rect">
            <a:avLst/>
          </a:prstGeom>
        </p:spPr>
      </p:pic>
      <p:grpSp>
        <p:nvGrpSpPr>
          <p:cNvPr id="4" name="Group 3">
            <a:extLst>
              <a:ext uri="{FF2B5EF4-FFF2-40B4-BE49-F238E27FC236}">
                <a16:creationId xmlns:a16="http://schemas.microsoft.com/office/drawing/2014/main" id="{D8E916FF-F03D-4CA1-CA49-3862C48E5277}"/>
              </a:ext>
            </a:extLst>
          </p:cNvPr>
          <p:cNvGrpSpPr/>
          <p:nvPr/>
        </p:nvGrpSpPr>
        <p:grpSpPr>
          <a:xfrm rot="-348097">
            <a:off x="564089" y="817353"/>
            <a:ext cx="7208549" cy="2787258"/>
            <a:chOff x="0" y="0"/>
            <a:chExt cx="3190453" cy="1463594"/>
          </a:xfrm>
        </p:grpSpPr>
        <p:sp>
          <p:nvSpPr>
            <p:cNvPr id="6" name="Freeform 4">
              <a:extLst>
                <a:ext uri="{FF2B5EF4-FFF2-40B4-BE49-F238E27FC236}">
                  <a16:creationId xmlns:a16="http://schemas.microsoft.com/office/drawing/2014/main" id="{99B35C5D-F0D1-255D-47FE-7241D60D5E5F}"/>
                </a:ext>
              </a:extLst>
            </p:cNvPr>
            <p:cNvSpPr/>
            <p:nvPr/>
          </p:nvSpPr>
          <p:spPr>
            <a:xfrm>
              <a:off x="0" y="0"/>
              <a:ext cx="3190453" cy="1463594"/>
            </a:xfrm>
            <a:custGeom>
              <a:avLst/>
              <a:gdLst/>
              <a:ahLst/>
              <a:cxnLst/>
              <a:rect l="l" t="t" r="r" b="b"/>
              <a:pathLst>
                <a:path w="3190453" h="1463594">
                  <a:moveTo>
                    <a:pt x="66427" y="0"/>
                  </a:moveTo>
                  <a:lnTo>
                    <a:pt x="3124026" y="0"/>
                  </a:lnTo>
                  <a:cubicBezTo>
                    <a:pt x="3141643" y="0"/>
                    <a:pt x="3158539" y="6999"/>
                    <a:pt x="3170997" y="19456"/>
                  </a:cubicBezTo>
                  <a:cubicBezTo>
                    <a:pt x="3183454" y="31913"/>
                    <a:pt x="3190453" y="48809"/>
                    <a:pt x="3190453" y="66427"/>
                  </a:cubicBezTo>
                  <a:lnTo>
                    <a:pt x="3190453" y="1397167"/>
                  </a:lnTo>
                  <a:cubicBezTo>
                    <a:pt x="3190453" y="1433854"/>
                    <a:pt x="3160712" y="1463594"/>
                    <a:pt x="3124026" y="1463594"/>
                  </a:cubicBezTo>
                  <a:lnTo>
                    <a:pt x="66427" y="1463594"/>
                  </a:lnTo>
                  <a:cubicBezTo>
                    <a:pt x="48809" y="1463594"/>
                    <a:pt x="31913" y="1456596"/>
                    <a:pt x="19456" y="1444138"/>
                  </a:cubicBezTo>
                  <a:cubicBezTo>
                    <a:pt x="6999" y="1431681"/>
                    <a:pt x="0" y="1414785"/>
                    <a:pt x="0" y="1397167"/>
                  </a:cubicBezTo>
                  <a:lnTo>
                    <a:pt x="0" y="66427"/>
                  </a:lnTo>
                  <a:cubicBezTo>
                    <a:pt x="0" y="48809"/>
                    <a:pt x="6999" y="31913"/>
                    <a:pt x="19456" y="19456"/>
                  </a:cubicBezTo>
                  <a:cubicBezTo>
                    <a:pt x="31913" y="6999"/>
                    <a:pt x="48809" y="0"/>
                    <a:pt x="66427" y="0"/>
                  </a:cubicBezTo>
                  <a:close/>
                </a:path>
              </a:pathLst>
            </a:custGeom>
            <a:solidFill>
              <a:schemeClr val="bg1"/>
            </a:solidFill>
            <a:ln w="66675">
              <a:solidFill>
                <a:srgbClr val="000000"/>
              </a:solidFill>
            </a:ln>
          </p:spPr>
          <p:txBody>
            <a:bodyPr/>
            <a:lstStyle/>
            <a:p>
              <a:endParaRPr lang="en-US" sz="1050">
                <a:latin typeface="Arial" panose="020B0604020202020204" pitchFamily="34" charset="0"/>
                <a:cs typeface="Arial" panose="020B0604020202020204" pitchFamily="34" charset="0"/>
              </a:endParaRPr>
            </a:p>
          </p:txBody>
        </p:sp>
        <p:sp>
          <p:nvSpPr>
            <p:cNvPr id="7" name="TextBox 5">
              <a:extLst>
                <a:ext uri="{FF2B5EF4-FFF2-40B4-BE49-F238E27FC236}">
                  <a16:creationId xmlns:a16="http://schemas.microsoft.com/office/drawing/2014/main" id="{BD087429-D055-715E-DF9F-0A0FDF566E25}"/>
                </a:ext>
              </a:extLst>
            </p:cNvPr>
            <p:cNvSpPr txBox="1"/>
            <p:nvPr/>
          </p:nvSpPr>
          <p:spPr>
            <a:xfrm>
              <a:off x="0" y="-38100"/>
              <a:ext cx="812800" cy="850900"/>
            </a:xfrm>
            <a:prstGeom prst="rect">
              <a:avLst/>
            </a:prstGeom>
          </p:spPr>
          <p:txBody>
            <a:bodyPr lIns="25400" tIns="25400" rIns="25400" bIns="25400" rtlCol="0" anchor="ctr"/>
            <a:lstStyle/>
            <a:p>
              <a:pPr algn="ctr">
                <a:lnSpc>
                  <a:spcPts val="1330"/>
                </a:lnSpc>
              </a:pPr>
              <a:endParaRPr sz="1050">
                <a:latin typeface="Arial" panose="020B0604020202020204" pitchFamily="34" charset="0"/>
                <a:cs typeface="Arial" panose="020B0604020202020204" pitchFamily="34" charset="0"/>
              </a:endParaRPr>
            </a:p>
          </p:txBody>
        </p:sp>
      </p:grpSp>
      <p:sp>
        <p:nvSpPr>
          <p:cNvPr id="8" name="TextBox 7">
            <a:extLst>
              <a:ext uri="{FF2B5EF4-FFF2-40B4-BE49-F238E27FC236}">
                <a16:creationId xmlns:a16="http://schemas.microsoft.com/office/drawing/2014/main" id="{A6A5D40B-24F8-1257-387C-A8565620BD3A}"/>
              </a:ext>
            </a:extLst>
          </p:cNvPr>
          <p:cNvSpPr txBox="1"/>
          <p:nvPr/>
        </p:nvSpPr>
        <p:spPr>
          <a:xfrm>
            <a:off x="1080655" y="1229338"/>
            <a:ext cx="6149283" cy="2954655"/>
          </a:xfrm>
          <a:prstGeom prst="rect">
            <a:avLst/>
          </a:prstGeom>
          <a:noFill/>
        </p:spPr>
        <p:txBody>
          <a:bodyPr wrap="square">
            <a:spAutoFit/>
          </a:bodyPr>
          <a:lstStyle/>
          <a:p>
            <a:pPr>
              <a:lnSpc>
                <a:spcPct val="150000"/>
              </a:lnSpc>
            </a:pPr>
            <a:r>
              <a:rPr lang="en-US" sz="2200">
                <a:latin typeface="+mn-lt"/>
              </a:rPr>
              <a:t>N</a:t>
            </a:r>
            <a:r>
              <a:rPr lang="vi-VN" sz="2200">
                <a:latin typeface="+mn-lt"/>
              </a:rPr>
              <a:t>gười </a:t>
            </a:r>
            <a:r>
              <a:rPr lang="vi-VN" sz="2200">
                <a:latin typeface="+mn-lt"/>
              </a:rPr>
              <a:t>đại diện phương thức sản xuất tiến bộ </a:t>
            </a:r>
            <a:r>
              <a:rPr lang="vi-VN" sz="2200">
                <a:latin typeface="+mn-lt"/>
              </a:rPr>
              <a:t>nhất.Giai </a:t>
            </a:r>
            <a:r>
              <a:rPr lang="vi-VN" sz="2200">
                <a:latin typeface="+mn-lt"/>
              </a:rPr>
              <a:t>cấp công nhân là nhân tố hàng đầu của lực lượng sản xuất có tính chất xã hội </a:t>
            </a:r>
            <a:r>
              <a:rPr lang="vi-VN" sz="2200">
                <a:latin typeface="+mn-lt"/>
              </a:rPr>
              <a:t>hóa </a:t>
            </a:r>
            <a:r>
              <a:rPr lang="vi-VN" sz="2200" smtClean="0">
                <a:latin typeface="+mn-lt"/>
              </a:rPr>
              <a:t>ngày</a:t>
            </a:r>
            <a:r>
              <a:rPr lang="en-US" sz="2200" smtClean="0">
                <a:latin typeface="+mn-lt"/>
              </a:rPr>
              <a:t> </a:t>
            </a:r>
            <a:r>
              <a:rPr lang="vi-VN" sz="2200" smtClean="0">
                <a:latin typeface="+mn-lt"/>
              </a:rPr>
              <a:t>càng </a:t>
            </a:r>
            <a:r>
              <a:rPr lang="vi-VN" sz="2200">
                <a:latin typeface="+mn-lt"/>
              </a:rPr>
              <a:t>cao</a:t>
            </a:r>
            <a:endParaRPr lang="en-US" sz="2200">
              <a:latin typeface="+mn-lt"/>
            </a:endParaRPr>
          </a:p>
          <a:p>
            <a:pPr algn="just">
              <a:lnSpc>
                <a:spcPct val="150000"/>
              </a:lnSpc>
            </a:pPr>
            <a:r>
              <a:rPr lang="vi-VN" sz="1800">
                <a:latin typeface="+mn-lt"/>
              </a:rPr>
              <a:t> </a:t>
            </a:r>
            <a:r>
              <a:rPr lang="vi-VN" sz="1800">
                <a:latin typeface="+mn-lt"/>
              </a:rPr>
              <a:t/>
            </a:r>
            <a:br>
              <a:rPr lang="vi-VN" sz="1800">
                <a:latin typeface="+mn-lt"/>
              </a:rPr>
            </a:br>
            <a:endParaRPr lang="en-US" altLang="en-US" sz="1800" i="1" u="sng">
              <a:latin typeface="+mn-lt"/>
              <a:cs typeface="Times New Roman" panose="02020603050405020304" pitchFamily="18" charset="0"/>
            </a:endParaRPr>
          </a:p>
        </p:txBody>
      </p:sp>
      <p:grpSp>
        <p:nvGrpSpPr>
          <p:cNvPr id="10" name="Group 9">
            <a:extLst>
              <a:ext uri="{FF2B5EF4-FFF2-40B4-BE49-F238E27FC236}">
                <a16:creationId xmlns:a16="http://schemas.microsoft.com/office/drawing/2014/main" id="{273A70AB-BAB2-08C3-DF03-1A9D4C9F5975}"/>
              </a:ext>
            </a:extLst>
          </p:cNvPr>
          <p:cNvGrpSpPr/>
          <p:nvPr/>
        </p:nvGrpSpPr>
        <p:grpSpPr>
          <a:xfrm>
            <a:off x="6433031" y="3117564"/>
            <a:ext cx="2032635" cy="1333855"/>
            <a:chOff x="11021046" y="6122180"/>
            <a:chExt cx="4065270" cy="2667709"/>
          </a:xfrm>
        </p:grpSpPr>
        <p:grpSp>
          <p:nvGrpSpPr>
            <p:cNvPr id="11" name="Group 7">
              <a:extLst>
                <a:ext uri="{FF2B5EF4-FFF2-40B4-BE49-F238E27FC236}">
                  <a16:creationId xmlns:a16="http://schemas.microsoft.com/office/drawing/2014/main" id="{908968A8-891D-1686-595F-D77AB9A93C46}"/>
                </a:ext>
              </a:extLst>
            </p:cNvPr>
            <p:cNvGrpSpPr/>
            <p:nvPr/>
          </p:nvGrpSpPr>
          <p:grpSpPr>
            <a:xfrm rot="317549">
              <a:off x="11021046" y="6122180"/>
              <a:ext cx="4065270" cy="2667709"/>
              <a:chOff x="0" y="0"/>
              <a:chExt cx="812800" cy="607172"/>
            </a:xfrm>
          </p:grpSpPr>
          <p:sp>
            <p:nvSpPr>
              <p:cNvPr id="21" name="Freeform 8">
                <a:extLst>
                  <a:ext uri="{FF2B5EF4-FFF2-40B4-BE49-F238E27FC236}">
                    <a16:creationId xmlns:a16="http://schemas.microsoft.com/office/drawing/2014/main" id="{592C80DB-994A-5F99-21B1-268F6C71C51A}"/>
                  </a:ext>
                </a:extLst>
              </p:cNvPr>
              <p:cNvSpPr/>
              <p:nvPr/>
            </p:nvSpPr>
            <p:spPr>
              <a:xfrm>
                <a:off x="28300" y="19514"/>
                <a:ext cx="756200" cy="571328"/>
              </a:xfrm>
              <a:custGeom>
                <a:avLst/>
                <a:gdLst/>
                <a:ahLst/>
                <a:cxnLst/>
                <a:rect l="l" t="t" r="r" b="b"/>
                <a:pathLst>
                  <a:path w="756200" h="571328">
                    <a:moveTo>
                      <a:pt x="408098" y="13191"/>
                    </a:moveTo>
                    <a:lnTo>
                      <a:pt x="408098" y="13191"/>
                    </a:lnTo>
                    <a:cubicBezTo>
                      <a:pt x="425821" y="32513"/>
                      <a:pt x="454263" y="37625"/>
                      <a:pt x="477605" y="25684"/>
                    </a:cubicBezTo>
                    <a:lnTo>
                      <a:pt x="489470" y="19614"/>
                    </a:lnTo>
                    <a:cubicBezTo>
                      <a:pt x="498447" y="15022"/>
                      <a:pt x="508990" y="14615"/>
                      <a:pt x="518295" y="18502"/>
                    </a:cubicBezTo>
                    <a:cubicBezTo>
                      <a:pt x="527599" y="22388"/>
                      <a:pt x="534720" y="30175"/>
                      <a:pt x="537762" y="39788"/>
                    </a:cubicBezTo>
                    <a:lnTo>
                      <a:pt x="537762" y="39788"/>
                    </a:lnTo>
                    <a:cubicBezTo>
                      <a:pt x="544762" y="61906"/>
                      <a:pt x="567044" y="75433"/>
                      <a:pt x="589896" y="71439"/>
                    </a:cubicBezTo>
                    <a:lnTo>
                      <a:pt x="613675" y="67283"/>
                    </a:lnTo>
                    <a:cubicBezTo>
                      <a:pt x="622650" y="65715"/>
                      <a:pt x="631824" y="68635"/>
                      <a:pt x="638240" y="75103"/>
                    </a:cubicBezTo>
                    <a:cubicBezTo>
                      <a:pt x="644657" y="81571"/>
                      <a:pt x="647503" y="90769"/>
                      <a:pt x="645863" y="99730"/>
                    </a:cubicBezTo>
                    <a:lnTo>
                      <a:pt x="645863" y="99730"/>
                    </a:lnTo>
                    <a:cubicBezTo>
                      <a:pt x="644005" y="109882"/>
                      <a:pt x="646460" y="120348"/>
                      <a:pt x="652639" y="128613"/>
                    </a:cubicBezTo>
                    <a:cubicBezTo>
                      <a:pt x="658818" y="136879"/>
                      <a:pt x="668162" y="142196"/>
                      <a:pt x="678424" y="143287"/>
                    </a:cubicBezTo>
                    <a:lnTo>
                      <a:pt x="700523" y="145635"/>
                    </a:lnTo>
                    <a:cubicBezTo>
                      <a:pt x="709339" y="146572"/>
                      <a:pt x="716978" y="152156"/>
                      <a:pt x="720547" y="160271"/>
                    </a:cubicBezTo>
                    <a:cubicBezTo>
                      <a:pt x="724116" y="168386"/>
                      <a:pt x="723068" y="177790"/>
                      <a:pt x="717800" y="184920"/>
                    </a:cubicBezTo>
                    <a:lnTo>
                      <a:pt x="717800" y="184920"/>
                    </a:lnTo>
                    <a:cubicBezTo>
                      <a:pt x="711615" y="193293"/>
                      <a:pt x="709616" y="204042"/>
                      <a:pt x="712377" y="214078"/>
                    </a:cubicBezTo>
                    <a:cubicBezTo>
                      <a:pt x="715138" y="224115"/>
                      <a:pt x="722354" y="232328"/>
                      <a:pt x="731952" y="236359"/>
                    </a:cubicBezTo>
                    <a:lnTo>
                      <a:pt x="740300" y="239865"/>
                    </a:lnTo>
                    <a:cubicBezTo>
                      <a:pt x="748860" y="243459"/>
                      <a:pt x="754702" y="251524"/>
                      <a:pt x="755451" y="260777"/>
                    </a:cubicBezTo>
                    <a:cubicBezTo>
                      <a:pt x="756200" y="270030"/>
                      <a:pt x="751730" y="278929"/>
                      <a:pt x="743860" y="283853"/>
                    </a:cubicBezTo>
                    <a:lnTo>
                      <a:pt x="741820" y="285130"/>
                    </a:lnTo>
                    <a:cubicBezTo>
                      <a:pt x="732669" y="290855"/>
                      <a:pt x="726728" y="300538"/>
                      <a:pt x="725770" y="311290"/>
                    </a:cubicBezTo>
                    <a:cubicBezTo>
                      <a:pt x="724811" y="322042"/>
                      <a:pt x="728946" y="332623"/>
                      <a:pt x="736940" y="339876"/>
                    </a:cubicBezTo>
                    <a:lnTo>
                      <a:pt x="736940" y="339876"/>
                    </a:lnTo>
                    <a:cubicBezTo>
                      <a:pt x="743606" y="345924"/>
                      <a:pt x="746406" y="355147"/>
                      <a:pt x="744228" y="363880"/>
                    </a:cubicBezTo>
                    <a:cubicBezTo>
                      <a:pt x="742050" y="372612"/>
                      <a:pt x="735246" y="379440"/>
                      <a:pt x="726522" y="381649"/>
                    </a:cubicBezTo>
                    <a:lnTo>
                      <a:pt x="710330" y="385749"/>
                    </a:lnTo>
                    <a:cubicBezTo>
                      <a:pt x="700400" y="388264"/>
                      <a:pt x="692086" y="395030"/>
                      <a:pt x="687607" y="404241"/>
                    </a:cubicBezTo>
                    <a:cubicBezTo>
                      <a:pt x="683127" y="413452"/>
                      <a:pt x="682939" y="424170"/>
                      <a:pt x="687093" y="433533"/>
                    </a:cubicBezTo>
                    <a:lnTo>
                      <a:pt x="687093" y="433533"/>
                    </a:lnTo>
                    <a:cubicBezTo>
                      <a:pt x="690700" y="441665"/>
                      <a:pt x="689872" y="451080"/>
                      <a:pt x="684899" y="458457"/>
                    </a:cubicBezTo>
                    <a:cubicBezTo>
                      <a:pt x="679926" y="465833"/>
                      <a:pt x="671509" y="470133"/>
                      <a:pt x="662618" y="469838"/>
                    </a:cubicBezTo>
                    <a:lnTo>
                      <a:pt x="637784" y="469016"/>
                    </a:lnTo>
                    <a:cubicBezTo>
                      <a:pt x="615653" y="468284"/>
                      <a:pt x="596939" y="485257"/>
                      <a:pt x="595514" y="507355"/>
                    </a:cubicBezTo>
                    <a:lnTo>
                      <a:pt x="595514" y="507355"/>
                    </a:lnTo>
                    <a:cubicBezTo>
                      <a:pt x="594902" y="516850"/>
                      <a:pt x="589929" y="525527"/>
                      <a:pt x="582044" y="530853"/>
                    </a:cubicBezTo>
                    <a:cubicBezTo>
                      <a:pt x="574160" y="536179"/>
                      <a:pt x="564254" y="537555"/>
                      <a:pt x="555217" y="534579"/>
                    </a:cubicBezTo>
                    <a:lnTo>
                      <a:pt x="536097" y="528281"/>
                    </a:lnTo>
                    <a:cubicBezTo>
                      <a:pt x="512711" y="520579"/>
                      <a:pt x="487115" y="530186"/>
                      <a:pt x="474573" y="551375"/>
                    </a:cubicBezTo>
                    <a:lnTo>
                      <a:pt x="474573" y="551375"/>
                    </a:lnTo>
                    <a:cubicBezTo>
                      <a:pt x="469098" y="560625"/>
                      <a:pt x="459949" y="567112"/>
                      <a:pt x="449409" y="569220"/>
                    </a:cubicBezTo>
                    <a:cubicBezTo>
                      <a:pt x="438869" y="571328"/>
                      <a:pt x="427929" y="568857"/>
                      <a:pt x="419318" y="562424"/>
                    </a:cubicBezTo>
                    <a:lnTo>
                      <a:pt x="415598" y="559646"/>
                    </a:lnTo>
                    <a:cubicBezTo>
                      <a:pt x="393359" y="543033"/>
                      <a:pt x="362841" y="543033"/>
                      <a:pt x="340602" y="559646"/>
                    </a:cubicBezTo>
                    <a:lnTo>
                      <a:pt x="336883" y="562424"/>
                    </a:lnTo>
                    <a:cubicBezTo>
                      <a:pt x="328271" y="568857"/>
                      <a:pt x="317331" y="571328"/>
                      <a:pt x="306791" y="569220"/>
                    </a:cubicBezTo>
                    <a:cubicBezTo>
                      <a:pt x="296251" y="567112"/>
                      <a:pt x="287102" y="560625"/>
                      <a:pt x="281627" y="551375"/>
                    </a:cubicBezTo>
                    <a:lnTo>
                      <a:pt x="281627" y="551375"/>
                    </a:lnTo>
                    <a:cubicBezTo>
                      <a:pt x="269085" y="530186"/>
                      <a:pt x="243489" y="520579"/>
                      <a:pt x="220103" y="528281"/>
                    </a:cubicBezTo>
                    <a:lnTo>
                      <a:pt x="200983" y="534579"/>
                    </a:lnTo>
                    <a:cubicBezTo>
                      <a:pt x="191946" y="537555"/>
                      <a:pt x="182040" y="536179"/>
                      <a:pt x="174156" y="530853"/>
                    </a:cubicBezTo>
                    <a:cubicBezTo>
                      <a:pt x="166271" y="525527"/>
                      <a:pt x="161298" y="516850"/>
                      <a:pt x="160686" y="507355"/>
                    </a:cubicBezTo>
                    <a:lnTo>
                      <a:pt x="160686" y="507355"/>
                    </a:lnTo>
                    <a:cubicBezTo>
                      <a:pt x="159261" y="485257"/>
                      <a:pt x="140547" y="468284"/>
                      <a:pt x="118416" y="469016"/>
                    </a:cubicBezTo>
                    <a:lnTo>
                      <a:pt x="93583" y="469838"/>
                    </a:lnTo>
                    <a:cubicBezTo>
                      <a:pt x="84691" y="470133"/>
                      <a:pt x="76274" y="465833"/>
                      <a:pt x="71301" y="458457"/>
                    </a:cubicBezTo>
                    <a:cubicBezTo>
                      <a:pt x="66329" y="451080"/>
                      <a:pt x="65500" y="441665"/>
                      <a:pt x="69107" y="433533"/>
                    </a:cubicBezTo>
                    <a:lnTo>
                      <a:pt x="69107" y="433533"/>
                    </a:lnTo>
                    <a:cubicBezTo>
                      <a:pt x="73261" y="424170"/>
                      <a:pt x="73072" y="413452"/>
                      <a:pt x="68593" y="404241"/>
                    </a:cubicBezTo>
                    <a:cubicBezTo>
                      <a:pt x="64114" y="395030"/>
                      <a:pt x="55799" y="388264"/>
                      <a:pt x="45870" y="385749"/>
                    </a:cubicBezTo>
                    <a:lnTo>
                      <a:pt x="29679" y="381649"/>
                    </a:lnTo>
                    <a:cubicBezTo>
                      <a:pt x="20954" y="379440"/>
                      <a:pt x="14150" y="372612"/>
                      <a:pt x="11972" y="363880"/>
                    </a:cubicBezTo>
                    <a:cubicBezTo>
                      <a:pt x="9794" y="355147"/>
                      <a:pt x="12594" y="345924"/>
                      <a:pt x="19260" y="339876"/>
                    </a:cubicBezTo>
                    <a:lnTo>
                      <a:pt x="19260" y="339876"/>
                    </a:lnTo>
                    <a:cubicBezTo>
                      <a:pt x="27254" y="332623"/>
                      <a:pt x="31389" y="322042"/>
                      <a:pt x="30430" y="311290"/>
                    </a:cubicBezTo>
                    <a:cubicBezTo>
                      <a:pt x="29472" y="300538"/>
                      <a:pt x="23531" y="290855"/>
                      <a:pt x="14380" y="285130"/>
                    </a:cubicBezTo>
                    <a:lnTo>
                      <a:pt x="12340" y="283853"/>
                    </a:lnTo>
                    <a:cubicBezTo>
                      <a:pt x="4470" y="278929"/>
                      <a:pt x="0" y="270030"/>
                      <a:pt x="749" y="260777"/>
                    </a:cubicBezTo>
                    <a:cubicBezTo>
                      <a:pt x="1497" y="251524"/>
                      <a:pt x="7340" y="243459"/>
                      <a:pt x="15900" y="239865"/>
                    </a:cubicBezTo>
                    <a:lnTo>
                      <a:pt x="24248" y="236359"/>
                    </a:lnTo>
                    <a:cubicBezTo>
                      <a:pt x="33846" y="232329"/>
                      <a:pt x="41062" y="224115"/>
                      <a:pt x="43823" y="214078"/>
                    </a:cubicBezTo>
                    <a:cubicBezTo>
                      <a:pt x="46584" y="204042"/>
                      <a:pt x="44585" y="193293"/>
                      <a:pt x="38399" y="184920"/>
                    </a:cubicBezTo>
                    <a:lnTo>
                      <a:pt x="38399" y="184920"/>
                    </a:lnTo>
                    <a:cubicBezTo>
                      <a:pt x="33132" y="177790"/>
                      <a:pt x="32084" y="168386"/>
                      <a:pt x="35653" y="160271"/>
                    </a:cubicBezTo>
                    <a:cubicBezTo>
                      <a:pt x="39221" y="152156"/>
                      <a:pt x="46861" y="146572"/>
                      <a:pt x="55676" y="145635"/>
                    </a:cubicBezTo>
                    <a:lnTo>
                      <a:pt x="77776" y="143287"/>
                    </a:lnTo>
                    <a:cubicBezTo>
                      <a:pt x="88038" y="142196"/>
                      <a:pt x="97382" y="136879"/>
                      <a:pt x="103561" y="128613"/>
                    </a:cubicBezTo>
                    <a:cubicBezTo>
                      <a:pt x="109740" y="120348"/>
                      <a:pt x="112195" y="109882"/>
                      <a:pt x="110337" y="99730"/>
                    </a:cubicBezTo>
                    <a:lnTo>
                      <a:pt x="110337" y="99730"/>
                    </a:lnTo>
                    <a:cubicBezTo>
                      <a:pt x="108697" y="90769"/>
                      <a:pt x="111543" y="81571"/>
                      <a:pt x="117960" y="75103"/>
                    </a:cubicBezTo>
                    <a:cubicBezTo>
                      <a:pt x="124376" y="68635"/>
                      <a:pt x="133550" y="65715"/>
                      <a:pt x="142525" y="67283"/>
                    </a:cubicBezTo>
                    <a:lnTo>
                      <a:pt x="166304" y="71439"/>
                    </a:lnTo>
                    <a:cubicBezTo>
                      <a:pt x="189156" y="75433"/>
                      <a:pt x="211438" y="61906"/>
                      <a:pt x="218438" y="39788"/>
                    </a:cubicBezTo>
                    <a:lnTo>
                      <a:pt x="218438" y="39788"/>
                    </a:lnTo>
                    <a:cubicBezTo>
                      <a:pt x="221480" y="30175"/>
                      <a:pt x="228601" y="22388"/>
                      <a:pt x="237905" y="18502"/>
                    </a:cubicBezTo>
                    <a:cubicBezTo>
                      <a:pt x="247210" y="14615"/>
                      <a:pt x="257753" y="15022"/>
                      <a:pt x="266730" y="19614"/>
                    </a:cubicBezTo>
                    <a:lnTo>
                      <a:pt x="278595" y="25684"/>
                    </a:lnTo>
                    <a:cubicBezTo>
                      <a:pt x="301937" y="37625"/>
                      <a:pt x="330379" y="32513"/>
                      <a:pt x="348102" y="13191"/>
                    </a:cubicBezTo>
                    <a:lnTo>
                      <a:pt x="348102" y="13191"/>
                    </a:lnTo>
                    <a:cubicBezTo>
                      <a:pt x="355812" y="4785"/>
                      <a:pt x="366694" y="0"/>
                      <a:pt x="378100" y="0"/>
                    </a:cubicBezTo>
                    <a:cubicBezTo>
                      <a:pt x="389506" y="0"/>
                      <a:pt x="400388" y="4785"/>
                      <a:pt x="408098" y="13191"/>
                    </a:cubicBezTo>
                    <a:close/>
                  </a:path>
                </a:pathLst>
              </a:custGeom>
              <a:solidFill>
                <a:schemeClr val="accent3">
                  <a:lumMod val="75000"/>
                </a:schemeClr>
              </a:solidFill>
              <a:ln w="57150">
                <a:solidFill>
                  <a:srgbClr val="000000"/>
                </a:solidFill>
              </a:ln>
            </p:spPr>
            <p:txBody>
              <a:bodyPr/>
              <a:lstStyle/>
              <a:p>
                <a:endParaRPr lang="en-US" sz="1050">
                  <a:latin typeface="Arial" panose="020B0604020202020204" pitchFamily="34" charset="0"/>
                  <a:cs typeface="Arial" panose="020B0604020202020204" pitchFamily="34" charset="0"/>
                </a:endParaRPr>
              </a:p>
            </p:txBody>
          </p:sp>
          <p:sp>
            <p:nvSpPr>
              <p:cNvPr id="22" name="TextBox 9">
                <a:extLst>
                  <a:ext uri="{FF2B5EF4-FFF2-40B4-BE49-F238E27FC236}">
                    <a16:creationId xmlns:a16="http://schemas.microsoft.com/office/drawing/2014/main" id="{7F4CF111-8E32-DA98-6847-C040A252A114}"/>
                  </a:ext>
                </a:extLst>
              </p:cNvPr>
              <p:cNvSpPr txBox="1"/>
              <p:nvPr/>
            </p:nvSpPr>
            <p:spPr>
              <a:xfrm>
                <a:off x="139700" y="101600"/>
                <a:ext cx="533400" cy="571500"/>
              </a:xfrm>
              <a:prstGeom prst="rect">
                <a:avLst/>
              </a:prstGeom>
            </p:spPr>
            <p:txBody>
              <a:bodyPr lIns="25400" tIns="25400" rIns="25400" bIns="25400" rtlCol="0" anchor="ctr"/>
              <a:lstStyle/>
              <a:p>
                <a:pPr algn="ctr">
                  <a:lnSpc>
                    <a:spcPts val="1330"/>
                  </a:lnSpc>
                </a:pPr>
                <a:endParaRPr sz="1050">
                  <a:latin typeface="Arial" panose="020B0604020202020204" pitchFamily="34" charset="0"/>
                  <a:cs typeface="Arial" panose="020B0604020202020204" pitchFamily="34" charset="0"/>
                </a:endParaRPr>
              </a:p>
            </p:txBody>
          </p:sp>
        </p:grpSp>
        <p:sp>
          <p:nvSpPr>
            <p:cNvPr id="12" name="TextBox 11">
              <a:extLst>
                <a:ext uri="{FF2B5EF4-FFF2-40B4-BE49-F238E27FC236}">
                  <a16:creationId xmlns:a16="http://schemas.microsoft.com/office/drawing/2014/main" id="{7240C789-1929-E758-4A95-B43273CCF6F4}"/>
                </a:ext>
              </a:extLst>
            </p:cNvPr>
            <p:cNvSpPr txBox="1"/>
            <p:nvPr/>
          </p:nvSpPr>
          <p:spPr>
            <a:xfrm>
              <a:off x="11219524" y="7032112"/>
              <a:ext cx="3600420" cy="1015662"/>
            </a:xfrm>
            <a:prstGeom prst="rect">
              <a:avLst/>
            </a:prstGeom>
            <a:noFill/>
          </p:spPr>
          <p:txBody>
            <a:bodyPr wrap="square">
              <a:spAutoFit/>
            </a:bodyPr>
            <a:lstStyle/>
            <a:p>
              <a:pPr algn="ctr"/>
              <a:r>
                <a:rPr lang="en-US" sz="2700" b="1">
                  <a:solidFill>
                    <a:srgbClr val="C00000"/>
                  </a:solidFill>
                  <a:latin typeface="Arial" panose="020B0604020202020204" pitchFamily="34" charset="0"/>
                  <a:ea typeface="Calibri" panose="020F0502020204030204" pitchFamily="34" charset="0"/>
                  <a:cs typeface="Arial" panose="020B0604020202020204" pitchFamily="34" charset="0"/>
                </a:rPr>
                <a:t>Kinh tế</a:t>
              </a:r>
              <a:endParaRPr lang="en-US" sz="2700" dirty="0">
                <a:solidFill>
                  <a:srgbClr val="C00000"/>
                </a:solidFill>
                <a:latin typeface="Arial" panose="020B0604020202020204" pitchFamily="34" charset="0"/>
                <a:cs typeface="Arial" panose="020B0604020202020204" pitchFamily="34" charset="0"/>
              </a:endParaRPr>
            </a:p>
          </p:txBody>
        </p:sp>
      </p:grpSp>
      <p:pic>
        <p:nvPicPr>
          <p:cNvPr id="24" name="Picture 4">
            <a:extLst>
              <a:ext uri="{FF2B5EF4-FFF2-40B4-BE49-F238E27FC236}">
                <a16:creationId xmlns:a16="http://schemas.microsoft.com/office/drawing/2014/main" id="{4AF10992-9A22-8F65-C9F1-1448865D66C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rcRect/>
          <a:stretch>
            <a:fillRect/>
          </a:stretch>
        </p:blipFill>
        <p:spPr>
          <a:xfrm rot="611193">
            <a:off x="671331" y="449209"/>
            <a:ext cx="917951" cy="1056634"/>
          </a:xfrm>
          <a:prstGeom prst="rect">
            <a:avLst/>
          </a:prstGeom>
        </p:spPr>
      </p:pic>
      <p:sp>
        <p:nvSpPr>
          <p:cNvPr id="15" name="Content Placeholder 2">
            <a:extLst>
              <a:ext uri="{FF2B5EF4-FFF2-40B4-BE49-F238E27FC236}">
                <a16:creationId xmlns:a16="http://schemas.microsoft.com/office/drawing/2014/main" id="{1AF6F468-73ED-4C2E-8374-C40A4A011CF7}"/>
              </a:ext>
            </a:extLst>
          </p:cNvPr>
          <p:cNvSpPr txBox="1">
            <a:spLocks/>
          </p:cNvSpPr>
          <p:nvPr/>
        </p:nvSpPr>
        <p:spPr bwMode="auto">
          <a:xfrm>
            <a:off x="602457" y="248842"/>
            <a:ext cx="8641556" cy="810815"/>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buFont typeface="Wingdings" panose="05000000000000000000" pitchFamily="2" charset="2"/>
              <a:buChar char="v"/>
              <a:defRPr/>
            </a:pPr>
            <a:r>
              <a:rPr lang="pt-BR" sz="2100" b="1">
                <a:latin typeface="Times New Roman" panose="02020603050405020304" pitchFamily="18" charset="0"/>
                <a:cs typeface="Times New Roman" panose="02020603050405020304" pitchFamily="18" charset="0"/>
              </a:rPr>
              <a:t>	</a:t>
            </a:r>
            <a:r>
              <a:rPr lang="en-US" altLang="en-US" sz="2100" b="1">
                <a:solidFill>
                  <a:srgbClr val="C00000"/>
                </a:solidFill>
                <a:latin typeface="Times New Roman" panose="02020603050405020304" pitchFamily="18" charset="0"/>
                <a:cs typeface="Times New Roman" panose="02020603050405020304" pitchFamily="18" charset="0"/>
              </a:rPr>
              <a:t>Sứ mệnh lịch sử của giai cấp công nhân</a:t>
            </a:r>
            <a:endParaRPr lang="en-US" sz="21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938027"/>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D4DA73AA-ADF5-B45A-4E39-8304383ABD4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p:blipFill>
        <p:spPr>
          <a:xfrm rot="-887841">
            <a:off x="8493654" y="4368044"/>
            <a:ext cx="619913" cy="713568"/>
          </a:xfrm>
          <a:prstGeom prst="rect">
            <a:avLst/>
          </a:prstGeom>
        </p:spPr>
      </p:pic>
      <p:pic>
        <p:nvPicPr>
          <p:cNvPr id="3" name="Picture 9">
            <a:extLst>
              <a:ext uri="{FF2B5EF4-FFF2-40B4-BE49-F238E27FC236}">
                <a16:creationId xmlns:a16="http://schemas.microsoft.com/office/drawing/2014/main" id="{D247B6B0-F85C-0CE9-E75C-20FD783C9598}"/>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a:stretch>
        </p:blipFill>
        <p:spPr>
          <a:xfrm rot="4183652">
            <a:off x="7082167" y="558875"/>
            <a:ext cx="792332" cy="533834"/>
          </a:xfrm>
          <a:prstGeom prst="rect">
            <a:avLst/>
          </a:prstGeom>
        </p:spPr>
      </p:pic>
      <p:grpSp>
        <p:nvGrpSpPr>
          <p:cNvPr id="4" name="Group 3">
            <a:extLst>
              <a:ext uri="{FF2B5EF4-FFF2-40B4-BE49-F238E27FC236}">
                <a16:creationId xmlns:a16="http://schemas.microsoft.com/office/drawing/2014/main" id="{D8E916FF-F03D-4CA1-CA49-3862C48E5277}"/>
              </a:ext>
            </a:extLst>
          </p:cNvPr>
          <p:cNvGrpSpPr/>
          <p:nvPr/>
        </p:nvGrpSpPr>
        <p:grpSpPr>
          <a:xfrm rot="-348097">
            <a:off x="543807" y="956612"/>
            <a:ext cx="6804275" cy="2272505"/>
            <a:chOff x="0" y="0"/>
            <a:chExt cx="3190453" cy="1463594"/>
          </a:xfrm>
        </p:grpSpPr>
        <p:sp>
          <p:nvSpPr>
            <p:cNvPr id="6" name="Freeform 4">
              <a:extLst>
                <a:ext uri="{FF2B5EF4-FFF2-40B4-BE49-F238E27FC236}">
                  <a16:creationId xmlns:a16="http://schemas.microsoft.com/office/drawing/2014/main" id="{99B35C5D-F0D1-255D-47FE-7241D60D5E5F}"/>
                </a:ext>
              </a:extLst>
            </p:cNvPr>
            <p:cNvSpPr/>
            <p:nvPr/>
          </p:nvSpPr>
          <p:spPr>
            <a:xfrm>
              <a:off x="0" y="0"/>
              <a:ext cx="3190453" cy="1463594"/>
            </a:xfrm>
            <a:custGeom>
              <a:avLst/>
              <a:gdLst/>
              <a:ahLst/>
              <a:cxnLst/>
              <a:rect l="l" t="t" r="r" b="b"/>
              <a:pathLst>
                <a:path w="3190453" h="1463594">
                  <a:moveTo>
                    <a:pt x="66427" y="0"/>
                  </a:moveTo>
                  <a:lnTo>
                    <a:pt x="3124026" y="0"/>
                  </a:lnTo>
                  <a:cubicBezTo>
                    <a:pt x="3141643" y="0"/>
                    <a:pt x="3158539" y="6999"/>
                    <a:pt x="3170997" y="19456"/>
                  </a:cubicBezTo>
                  <a:cubicBezTo>
                    <a:pt x="3183454" y="31913"/>
                    <a:pt x="3190453" y="48809"/>
                    <a:pt x="3190453" y="66427"/>
                  </a:cubicBezTo>
                  <a:lnTo>
                    <a:pt x="3190453" y="1397167"/>
                  </a:lnTo>
                  <a:cubicBezTo>
                    <a:pt x="3190453" y="1433854"/>
                    <a:pt x="3160712" y="1463594"/>
                    <a:pt x="3124026" y="1463594"/>
                  </a:cubicBezTo>
                  <a:lnTo>
                    <a:pt x="66427" y="1463594"/>
                  </a:lnTo>
                  <a:cubicBezTo>
                    <a:pt x="48809" y="1463594"/>
                    <a:pt x="31913" y="1456596"/>
                    <a:pt x="19456" y="1444138"/>
                  </a:cubicBezTo>
                  <a:cubicBezTo>
                    <a:pt x="6999" y="1431681"/>
                    <a:pt x="0" y="1414785"/>
                    <a:pt x="0" y="1397167"/>
                  </a:cubicBezTo>
                  <a:lnTo>
                    <a:pt x="0" y="66427"/>
                  </a:lnTo>
                  <a:cubicBezTo>
                    <a:pt x="0" y="48809"/>
                    <a:pt x="6999" y="31913"/>
                    <a:pt x="19456" y="19456"/>
                  </a:cubicBezTo>
                  <a:cubicBezTo>
                    <a:pt x="31913" y="6999"/>
                    <a:pt x="48809" y="0"/>
                    <a:pt x="66427" y="0"/>
                  </a:cubicBezTo>
                  <a:close/>
                </a:path>
              </a:pathLst>
            </a:custGeom>
            <a:solidFill>
              <a:schemeClr val="bg1"/>
            </a:solidFill>
            <a:ln w="66675">
              <a:solidFill>
                <a:srgbClr val="000000"/>
              </a:solidFill>
            </a:ln>
          </p:spPr>
          <p:txBody>
            <a:bodyPr/>
            <a:lstStyle/>
            <a:p>
              <a:endParaRPr lang="en-US" sz="1050">
                <a:latin typeface="Arial" panose="020B0604020202020204" pitchFamily="34" charset="0"/>
                <a:cs typeface="Arial" panose="020B0604020202020204" pitchFamily="34" charset="0"/>
              </a:endParaRPr>
            </a:p>
          </p:txBody>
        </p:sp>
        <p:sp>
          <p:nvSpPr>
            <p:cNvPr id="7" name="TextBox 5">
              <a:extLst>
                <a:ext uri="{FF2B5EF4-FFF2-40B4-BE49-F238E27FC236}">
                  <a16:creationId xmlns:a16="http://schemas.microsoft.com/office/drawing/2014/main" id="{BD087429-D055-715E-DF9F-0A0FDF566E25}"/>
                </a:ext>
              </a:extLst>
            </p:cNvPr>
            <p:cNvSpPr txBox="1"/>
            <p:nvPr/>
          </p:nvSpPr>
          <p:spPr>
            <a:xfrm>
              <a:off x="0" y="-38100"/>
              <a:ext cx="812800" cy="850900"/>
            </a:xfrm>
            <a:prstGeom prst="rect">
              <a:avLst/>
            </a:prstGeom>
          </p:spPr>
          <p:txBody>
            <a:bodyPr lIns="25400" tIns="25400" rIns="25400" bIns="25400" rtlCol="0" anchor="ctr"/>
            <a:lstStyle/>
            <a:p>
              <a:pPr algn="ctr">
                <a:lnSpc>
                  <a:spcPts val="1330"/>
                </a:lnSpc>
              </a:pPr>
              <a:endParaRPr sz="1050">
                <a:latin typeface="Arial" panose="020B0604020202020204" pitchFamily="34" charset="0"/>
                <a:cs typeface="Arial" panose="020B0604020202020204" pitchFamily="34" charset="0"/>
              </a:endParaRPr>
            </a:p>
          </p:txBody>
        </p:sp>
      </p:grpSp>
      <p:sp>
        <p:nvSpPr>
          <p:cNvPr id="8" name="TextBox 7">
            <a:extLst>
              <a:ext uri="{FF2B5EF4-FFF2-40B4-BE49-F238E27FC236}">
                <a16:creationId xmlns:a16="http://schemas.microsoft.com/office/drawing/2014/main" id="{A6A5D40B-24F8-1257-387C-A8565620BD3A}"/>
              </a:ext>
            </a:extLst>
          </p:cNvPr>
          <p:cNvSpPr txBox="1"/>
          <p:nvPr/>
        </p:nvSpPr>
        <p:spPr>
          <a:xfrm>
            <a:off x="914400" y="1220867"/>
            <a:ext cx="6318771" cy="2954655"/>
          </a:xfrm>
          <a:prstGeom prst="rect">
            <a:avLst/>
          </a:prstGeom>
          <a:noFill/>
        </p:spPr>
        <p:txBody>
          <a:bodyPr wrap="square">
            <a:spAutoFit/>
          </a:bodyPr>
          <a:lstStyle/>
          <a:p>
            <a:pPr algn="just">
              <a:lnSpc>
                <a:spcPct val="150000"/>
              </a:lnSpc>
            </a:pPr>
            <a:r>
              <a:rPr lang="en-US" sz="2200">
                <a:latin typeface="+mn-lt"/>
              </a:rPr>
              <a:t>L</a:t>
            </a:r>
            <a:r>
              <a:rPr lang="vi-VN" sz="2200">
                <a:latin typeface="+mn-lt"/>
              </a:rPr>
              <a:t>ãnh </a:t>
            </a:r>
            <a:r>
              <a:rPr lang="vi-VN" sz="2200">
                <a:latin typeface="+mn-lt"/>
              </a:rPr>
              <a:t>đạo và đoàn kết các giai cấp, tầng lớp khác trong cuộc đấu tranh chống lại giai cấp</a:t>
            </a:r>
            <a:br>
              <a:rPr lang="vi-VN" sz="2200">
                <a:latin typeface="+mn-lt"/>
              </a:rPr>
            </a:br>
            <a:r>
              <a:rPr lang="vi-VN" sz="2200">
                <a:latin typeface="+mn-lt"/>
              </a:rPr>
              <a:t>tư sản, giành lấy chính quyền, tổ chức xây dựng chế độ </a:t>
            </a:r>
            <a:r>
              <a:rPr lang="vi-VN" sz="2200">
                <a:latin typeface="+mn-lt"/>
              </a:rPr>
              <a:t>mới</a:t>
            </a:r>
            <a:r>
              <a:rPr lang="en-US" sz="2200">
                <a:latin typeface="+mn-lt"/>
              </a:rPr>
              <a:t>.</a:t>
            </a:r>
          </a:p>
          <a:p>
            <a:pPr algn="just">
              <a:lnSpc>
                <a:spcPct val="150000"/>
              </a:lnSpc>
            </a:pPr>
            <a:r>
              <a:rPr lang="vi-VN" sz="1800">
                <a:latin typeface="+mn-lt"/>
              </a:rPr>
              <a:t> </a:t>
            </a:r>
            <a:r>
              <a:rPr lang="vi-VN" sz="1800">
                <a:latin typeface="+mn-lt"/>
              </a:rPr>
              <a:t/>
            </a:r>
            <a:br>
              <a:rPr lang="vi-VN" sz="1800">
                <a:latin typeface="+mn-lt"/>
              </a:rPr>
            </a:br>
            <a:endParaRPr lang="en-US" altLang="en-US" sz="1800" i="1" u="sng">
              <a:latin typeface="+mn-lt"/>
              <a:cs typeface="Times New Roman" panose="02020603050405020304" pitchFamily="18" charset="0"/>
            </a:endParaRPr>
          </a:p>
        </p:txBody>
      </p:sp>
      <p:grpSp>
        <p:nvGrpSpPr>
          <p:cNvPr id="10" name="Group 9">
            <a:extLst>
              <a:ext uri="{FF2B5EF4-FFF2-40B4-BE49-F238E27FC236}">
                <a16:creationId xmlns:a16="http://schemas.microsoft.com/office/drawing/2014/main" id="{273A70AB-BAB2-08C3-DF03-1A9D4C9F5975}"/>
              </a:ext>
            </a:extLst>
          </p:cNvPr>
          <p:cNvGrpSpPr/>
          <p:nvPr/>
        </p:nvGrpSpPr>
        <p:grpSpPr>
          <a:xfrm>
            <a:off x="6433031" y="3117564"/>
            <a:ext cx="2032635" cy="1333855"/>
            <a:chOff x="11021046" y="6122180"/>
            <a:chExt cx="4065270" cy="2667709"/>
          </a:xfrm>
        </p:grpSpPr>
        <p:grpSp>
          <p:nvGrpSpPr>
            <p:cNvPr id="11" name="Group 7">
              <a:extLst>
                <a:ext uri="{FF2B5EF4-FFF2-40B4-BE49-F238E27FC236}">
                  <a16:creationId xmlns:a16="http://schemas.microsoft.com/office/drawing/2014/main" id="{908968A8-891D-1686-595F-D77AB9A93C46}"/>
                </a:ext>
              </a:extLst>
            </p:cNvPr>
            <p:cNvGrpSpPr/>
            <p:nvPr/>
          </p:nvGrpSpPr>
          <p:grpSpPr>
            <a:xfrm rot="317549">
              <a:off x="11021046" y="6122180"/>
              <a:ext cx="4065270" cy="2667709"/>
              <a:chOff x="0" y="0"/>
              <a:chExt cx="812800" cy="607172"/>
            </a:xfrm>
          </p:grpSpPr>
          <p:sp>
            <p:nvSpPr>
              <p:cNvPr id="21" name="Freeform 8">
                <a:extLst>
                  <a:ext uri="{FF2B5EF4-FFF2-40B4-BE49-F238E27FC236}">
                    <a16:creationId xmlns:a16="http://schemas.microsoft.com/office/drawing/2014/main" id="{592C80DB-994A-5F99-21B1-268F6C71C51A}"/>
                  </a:ext>
                </a:extLst>
              </p:cNvPr>
              <p:cNvSpPr/>
              <p:nvPr/>
            </p:nvSpPr>
            <p:spPr>
              <a:xfrm>
                <a:off x="28300" y="19514"/>
                <a:ext cx="756200" cy="571328"/>
              </a:xfrm>
              <a:custGeom>
                <a:avLst/>
                <a:gdLst/>
                <a:ahLst/>
                <a:cxnLst/>
                <a:rect l="l" t="t" r="r" b="b"/>
                <a:pathLst>
                  <a:path w="756200" h="571328">
                    <a:moveTo>
                      <a:pt x="408098" y="13191"/>
                    </a:moveTo>
                    <a:lnTo>
                      <a:pt x="408098" y="13191"/>
                    </a:lnTo>
                    <a:cubicBezTo>
                      <a:pt x="425821" y="32513"/>
                      <a:pt x="454263" y="37625"/>
                      <a:pt x="477605" y="25684"/>
                    </a:cubicBezTo>
                    <a:lnTo>
                      <a:pt x="489470" y="19614"/>
                    </a:lnTo>
                    <a:cubicBezTo>
                      <a:pt x="498447" y="15022"/>
                      <a:pt x="508990" y="14615"/>
                      <a:pt x="518295" y="18502"/>
                    </a:cubicBezTo>
                    <a:cubicBezTo>
                      <a:pt x="527599" y="22388"/>
                      <a:pt x="534720" y="30175"/>
                      <a:pt x="537762" y="39788"/>
                    </a:cubicBezTo>
                    <a:lnTo>
                      <a:pt x="537762" y="39788"/>
                    </a:lnTo>
                    <a:cubicBezTo>
                      <a:pt x="544762" y="61906"/>
                      <a:pt x="567044" y="75433"/>
                      <a:pt x="589896" y="71439"/>
                    </a:cubicBezTo>
                    <a:lnTo>
                      <a:pt x="613675" y="67283"/>
                    </a:lnTo>
                    <a:cubicBezTo>
                      <a:pt x="622650" y="65715"/>
                      <a:pt x="631824" y="68635"/>
                      <a:pt x="638240" y="75103"/>
                    </a:cubicBezTo>
                    <a:cubicBezTo>
                      <a:pt x="644657" y="81571"/>
                      <a:pt x="647503" y="90769"/>
                      <a:pt x="645863" y="99730"/>
                    </a:cubicBezTo>
                    <a:lnTo>
                      <a:pt x="645863" y="99730"/>
                    </a:lnTo>
                    <a:cubicBezTo>
                      <a:pt x="644005" y="109882"/>
                      <a:pt x="646460" y="120348"/>
                      <a:pt x="652639" y="128613"/>
                    </a:cubicBezTo>
                    <a:cubicBezTo>
                      <a:pt x="658818" y="136879"/>
                      <a:pt x="668162" y="142196"/>
                      <a:pt x="678424" y="143287"/>
                    </a:cubicBezTo>
                    <a:lnTo>
                      <a:pt x="700523" y="145635"/>
                    </a:lnTo>
                    <a:cubicBezTo>
                      <a:pt x="709339" y="146572"/>
                      <a:pt x="716978" y="152156"/>
                      <a:pt x="720547" y="160271"/>
                    </a:cubicBezTo>
                    <a:cubicBezTo>
                      <a:pt x="724116" y="168386"/>
                      <a:pt x="723068" y="177790"/>
                      <a:pt x="717800" y="184920"/>
                    </a:cubicBezTo>
                    <a:lnTo>
                      <a:pt x="717800" y="184920"/>
                    </a:lnTo>
                    <a:cubicBezTo>
                      <a:pt x="711615" y="193293"/>
                      <a:pt x="709616" y="204042"/>
                      <a:pt x="712377" y="214078"/>
                    </a:cubicBezTo>
                    <a:cubicBezTo>
                      <a:pt x="715138" y="224115"/>
                      <a:pt x="722354" y="232328"/>
                      <a:pt x="731952" y="236359"/>
                    </a:cubicBezTo>
                    <a:lnTo>
                      <a:pt x="740300" y="239865"/>
                    </a:lnTo>
                    <a:cubicBezTo>
                      <a:pt x="748860" y="243459"/>
                      <a:pt x="754702" y="251524"/>
                      <a:pt x="755451" y="260777"/>
                    </a:cubicBezTo>
                    <a:cubicBezTo>
                      <a:pt x="756200" y="270030"/>
                      <a:pt x="751730" y="278929"/>
                      <a:pt x="743860" y="283853"/>
                    </a:cubicBezTo>
                    <a:lnTo>
                      <a:pt x="741820" y="285130"/>
                    </a:lnTo>
                    <a:cubicBezTo>
                      <a:pt x="732669" y="290855"/>
                      <a:pt x="726728" y="300538"/>
                      <a:pt x="725770" y="311290"/>
                    </a:cubicBezTo>
                    <a:cubicBezTo>
                      <a:pt x="724811" y="322042"/>
                      <a:pt x="728946" y="332623"/>
                      <a:pt x="736940" y="339876"/>
                    </a:cubicBezTo>
                    <a:lnTo>
                      <a:pt x="736940" y="339876"/>
                    </a:lnTo>
                    <a:cubicBezTo>
                      <a:pt x="743606" y="345924"/>
                      <a:pt x="746406" y="355147"/>
                      <a:pt x="744228" y="363880"/>
                    </a:cubicBezTo>
                    <a:cubicBezTo>
                      <a:pt x="742050" y="372612"/>
                      <a:pt x="735246" y="379440"/>
                      <a:pt x="726522" y="381649"/>
                    </a:cubicBezTo>
                    <a:lnTo>
                      <a:pt x="710330" y="385749"/>
                    </a:lnTo>
                    <a:cubicBezTo>
                      <a:pt x="700400" y="388264"/>
                      <a:pt x="692086" y="395030"/>
                      <a:pt x="687607" y="404241"/>
                    </a:cubicBezTo>
                    <a:cubicBezTo>
                      <a:pt x="683127" y="413452"/>
                      <a:pt x="682939" y="424170"/>
                      <a:pt x="687093" y="433533"/>
                    </a:cubicBezTo>
                    <a:lnTo>
                      <a:pt x="687093" y="433533"/>
                    </a:lnTo>
                    <a:cubicBezTo>
                      <a:pt x="690700" y="441665"/>
                      <a:pt x="689872" y="451080"/>
                      <a:pt x="684899" y="458457"/>
                    </a:cubicBezTo>
                    <a:cubicBezTo>
                      <a:pt x="679926" y="465833"/>
                      <a:pt x="671509" y="470133"/>
                      <a:pt x="662618" y="469838"/>
                    </a:cubicBezTo>
                    <a:lnTo>
                      <a:pt x="637784" y="469016"/>
                    </a:lnTo>
                    <a:cubicBezTo>
                      <a:pt x="615653" y="468284"/>
                      <a:pt x="596939" y="485257"/>
                      <a:pt x="595514" y="507355"/>
                    </a:cubicBezTo>
                    <a:lnTo>
                      <a:pt x="595514" y="507355"/>
                    </a:lnTo>
                    <a:cubicBezTo>
                      <a:pt x="594902" y="516850"/>
                      <a:pt x="589929" y="525527"/>
                      <a:pt x="582044" y="530853"/>
                    </a:cubicBezTo>
                    <a:cubicBezTo>
                      <a:pt x="574160" y="536179"/>
                      <a:pt x="564254" y="537555"/>
                      <a:pt x="555217" y="534579"/>
                    </a:cubicBezTo>
                    <a:lnTo>
                      <a:pt x="536097" y="528281"/>
                    </a:lnTo>
                    <a:cubicBezTo>
                      <a:pt x="512711" y="520579"/>
                      <a:pt x="487115" y="530186"/>
                      <a:pt x="474573" y="551375"/>
                    </a:cubicBezTo>
                    <a:lnTo>
                      <a:pt x="474573" y="551375"/>
                    </a:lnTo>
                    <a:cubicBezTo>
                      <a:pt x="469098" y="560625"/>
                      <a:pt x="459949" y="567112"/>
                      <a:pt x="449409" y="569220"/>
                    </a:cubicBezTo>
                    <a:cubicBezTo>
                      <a:pt x="438869" y="571328"/>
                      <a:pt x="427929" y="568857"/>
                      <a:pt x="419318" y="562424"/>
                    </a:cubicBezTo>
                    <a:lnTo>
                      <a:pt x="415598" y="559646"/>
                    </a:lnTo>
                    <a:cubicBezTo>
                      <a:pt x="393359" y="543033"/>
                      <a:pt x="362841" y="543033"/>
                      <a:pt x="340602" y="559646"/>
                    </a:cubicBezTo>
                    <a:lnTo>
                      <a:pt x="336883" y="562424"/>
                    </a:lnTo>
                    <a:cubicBezTo>
                      <a:pt x="328271" y="568857"/>
                      <a:pt x="317331" y="571328"/>
                      <a:pt x="306791" y="569220"/>
                    </a:cubicBezTo>
                    <a:cubicBezTo>
                      <a:pt x="296251" y="567112"/>
                      <a:pt x="287102" y="560625"/>
                      <a:pt x="281627" y="551375"/>
                    </a:cubicBezTo>
                    <a:lnTo>
                      <a:pt x="281627" y="551375"/>
                    </a:lnTo>
                    <a:cubicBezTo>
                      <a:pt x="269085" y="530186"/>
                      <a:pt x="243489" y="520579"/>
                      <a:pt x="220103" y="528281"/>
                    </a:cubicBezTo>
                    <a:lnTo>
                      <a:pt x="200983" y="534579"/>
                    </a:lnTo>
                    <a:cubicBezTo>
                      <a:pt x="191946" y="537555"/>
                      <a:pt x="182040" y="536179"/>
                      <a:pt x="174156" y="530853"/>
                    </a:cubicBezTo>
                    <a:cubicBezTo>
                      <a:pt x="166271" y="525527"/>
                      <a:pt x="161298" y="516850"/>
                      <a:pt x="160686" y="507355"/>
                    </a:cubicBezTo>
                    <a:lnTo>
                      <a:pt x="160686" y="507355"/>
                    </a:lnTo>
                    <a:cubicBezTo>
                      <a:pt x="159261" y="485257"/>
                      <a:pt x="140547" y="468284"/>
                      <a:pt x="118416" y="469016"/>
                    </a:cubicBezTo>
                    <a:lnTo>
                      <a:pt x="93583" y="469838"/>
                    </a:lnTo>
                    <a:cubicBezTo>
                      <a:pt x="84691" y="470133"/>
                      <a:pt x="76274" y="465833"/>
                      <a:pt x="71301" y="458457"/>
                    </a:cubicBezTo>
                    <a:cubicBezTo>
                      <a:pt x="66329" y="451080"/>
                      <a:pt x="65500" y="441665"/>
                      <a:pt x="69107" y="433533"/>
                    </a:cubicBezTo>
                    <a:lnTo>
                      <a:pt x="69107" y="433533"/>
                    </a:lnTo>
                    <a:cubicBezTo>
                      <a:pt x="73261" y="424170"/>
                      <a:pt x="73072" y="413452"/>
                      <a:pt x="68593" y="404241"/>
                    </a:cubicBezTo>
                    <a:cubicBezTo>
                      <a:pt x="64114" y="395030"/>
                      <a:pt x="55799" y="388264"/>
                      <a:pt x="45870" y="385749"/>
                    </a:cubicBezTo>
                    <a:lnTo>
                      <a:pt x="29679" y="381649"/>
                    </a:lnTo>
                    <a:cubicBezTo>
                      <a:pt x="20954" y="379440"/>
                      <a:pt x="14150" y="372612"/>
                      <a:pt x="11972" y="363880"/>
                    </a:cubicBezTo>
                    <a:cubicBezTo>
                      <a:pt x="9794" y="355147"/>
                      <a:pt x="12594" y="345924"/>
                      <a:pt x="19260" y="339876"/>
                    </a:cubicBezTo>
                    <a:lnTo>
                      <a:pt x="19260" y="339876"/>
                    </a:lnTo>
                    <a:cubicBezTo>
                      <a:pt x="27254" y="332623"/>
                      <a:pt x="31389" y="322042"/>
                      <a:pt x="30430" y="311290"/>
                    </a:cubicBezTo>
                    <a:cubicBezTo>
                      <a:pt x="29472" y="300538"/>
                      <a:pt x="23531" y="290855"/>
                      <a:pt x="14380" y="285130"/>
                    </a:cubicBezTo>
                    <a:lnTo>
                      <a:pt x="12340" y="283853"/>
                    </a:lnTo>
                    <a:cubicBezTo>
                      <a:pt x="4470" y="278929"/>
                      <a:pt x="0" y="270030"/>
                      <a:pt x="749" y="260777"/>
                    </a:cubicBezTo>
                    <a:cubicBezTo>
                      <a:pt x="1497" y="251524"/>
                      <a:pt x="7340" y="243459"/>
                      <a:pt x="15900" y="239865"/>
                    </a:cubicBezTo>
                    <a:lnTo>
                      <a:pt x="24248" y="236359"/>
                    </a:lnTo>
                    <a:cubicBezTo>
                      <a:pt x="33846" y="232329"/>
                      <a:pt x="41062" y="224115"/>
                      <a:pt x="43823" y="214078"/>
                    </a:cubicBezTo>
                    <a:cubicBezTo>
                      <a:pt x="46584" y="204042"/>
                      <a:pt x="44585" y="193293"/>
                      <a:pt x="38399" y="184920"/>
                    </a:cubicBezTo>
                    <a:lnTo>
                      <a:pt x="38399" y="184920"/>
                    </a:lnTo>
                    <a:cubicBezTo>
                      <a:pt x="33132" y="177790"/>
                      <a:pt x="32084" y="168386"/>
                      <a:pt x="35653" y="160271"/>
                    </a:cubicBezTo>
                    <a:cubicBezTo>
                      <a:pt x="39221" y="152156"/>
                      <a:pt x="46861" y="146572"/>
                      <a:pt x="55676" y="145635"/>
                    </a:cubicBezTo>
                    <a:lnTo>
                      <a:pt x="77776" y="143287"/>
                    </a:lnTo>
                    <a:cubicBezTo>
                      <a:pt x="88038" y="142196"/>
                      <a:pt x="97382" y="136879"/>
                      <a:pt x="103561" y="128613"/>
                    </a:cubicBezTo>
                    <a:cubicBezTo>
                      <a:pt x="109740" y="120348"/>
                      <a:pt x="112195" y="109882"/>
                      <a:pt x="110337" y="99730"/>
                    </a:cubicBezTo>
                    <a:lnTo>
                      <a:pt x="110337" y="99730"/>
                    </a:lnTo>
                    <a:cubicBezTo>
                      <a:pt x="108697" y="90769"/>
                      <a:pt x="111543" y="81571"/>
                      <a:pt x="117960" y="75103"/>
                    </a:cubicBezTo>
                    <a:cubicBezTo>
                      <a:pt x="124376" y="68635"/>
                      <a:pt x="133550" y="65715"/>
                      <a:pt x="142525" y="67283"/>
                    </a:cubicBezTo>
                    <a:lnTo>
                      <a:pt x="166304" y="71439"/>
                    </a:lnTo>
                    <a:cubicBezTo>
                      <a:pt x="189156" y="75433"/>
                      <a:pt x="211438" y="61906"/>
                      <a:pt x="218438" y="39788"/>
                    </a:cubicBezTo>
                    <a:lnTo>
                      <a:pt x="218438" y="39788"/>
                    </a:lnTo>
                    <a:cubicBezTo>
                      <a:pt x="221480" y="30175"/>
                      <a:pt x="228601" y="22388"/>
                      <a:pt x="237905" y="18502"/>
                    </a:cubicBezTo>
                    <a:cubicBezTo>
                      <a:pt x="247210" y="14615"/>
                      <a:pt x="257753" y="15022"/>
                      <a:pt x="266730" y="19614"/>
                    </a:cubicBezTo>
                    <a:lnTo>
                      <a:pt x="278595" y="25684"/>
                    </a:lnTo>
                    <a:cubicBezTo>
                      <a:pt x="301937" y="37625"/>
                      <a:pt x="330379" y="32513"/>
                      <a:pt x="348102" y="13191"/>
                    </a:cubicBezTo>
                    <a:lnTo>
                      <a:pt x="348102" y="13191"/>
                    </a:lnTo>
                    <a:cubicBezTo>
                      <a:pt x="355812" y="4785"/>
                      <a:pt x="366694" y="0"/>
                      <a:pt x="378100" y="0"/>
                    </a:cubicBezTo>
                    <a:cubicBezTo>
                      <a:pt x="389506" y="0"/>
                      <a:pt x="400388" y="4785"/>
                      <a:pt x="408098" y="13191"/>
                    </a:cubicBezTo>
                    <a:close/>
                  </a:path>
                </a:pathLst>
              </a:custGeom>
              <a:solidFill>
                <a:schemeClr val="accent3">
                  <a:lumMod val="75000"/>
                </a:schemeClr>
              </a:solidFill>
              <a:ln w="57150">
                <a:solidFill>
                  <a:srgbClr val="000000"/>
                </a:solidFill>
              </a:ln>
            </p:spPr>
            <p:txBody>
              <a:bodyPr/>
              <a:lstStyle/>
              <a:p>
                <a:endParaRPr lang="en-US" sz="1050">
                  <a:latin typeface="Arial" panose="020B0604020202020204" pitchFamily="34" charset="0"/>
                  <a:cs typeface="Arial" panose="020B0604020202020204" pitchFamily="34" charset="0"/>
                </a:endParaRPr>
              </a:p>
            </p:txBody>
          </p:sp>
          <p:sp>
            <p:nvSpPr>
              <p:cNvPr id="22" name="TextBox 9">
                <a:extLst>
                  <a:ext uri="{FF2B5EF4-FFF2-40B4-BE49-F238E27FC236}">
                    <a16:creationId xmlns:a16="http://schemas.microsoft.com/office/drawing/2014/main" id="{7F4CF111-8E32-DA98-6847-C040A252A114}"/>
                  </a:ext>
                </a:extLst>
              </p:cNvPr>
              <p:cNvSpPr txBox="1"/>
              <p:nvPr/>
            </p:nvSpPr>
            <p:spPr>
              <a:xfrm>
                <a:off x="139700" y="101600"/>
                <a:ext cx="533400" cy="571500"/>
              </a:xfrm>
              <a:prstGeom prst="rect">
                <a:avLst/>
              </a:prstGeom>
            </p:spPr>
            <p:txBody>
              <a:bodyPr lIns="25400" tIns="25400" rIns="25400" bIns="25400" rtlCol="0" anchor="ctr"/>
              <a:lstStyle/>
              <a:p>
                <a:pPr algn="ctr">
                  <a:lnSpc>
                    <a:spcPts val="1330"/>
                  </a:lnSpc>
                </a:pPr>
                <a:endParaRPr sz="1050">
                  <a:latin typeface="Arial" panose="020B0604020202020204" pitchFamily="34" charset="0"/>
                  <a:cs typeface="Arial" panose="020B0604020202020204" pitchFamily="34" charset="0"/>
                </a:endParaRPr>
              </a:p>
            </p:txBody>
          </p:sp>
        </p:grpSp>
        <p:sp>
          <p:nvSpPr>
            <p:cNvPr id="12" name="TextBox 11">
              <a:extLst>
                <a:ext uri="{FF2B5EF4-FFF2-40B4-BE49-F238E27FC236}">
                  <a16:creationId xmlns:a16="http://schemas.microsoft.com/office/drawing/2014/main" id="{7240C789-1929-E758-4A95-B43273CCF6F4}"/>
                </a:ext>
              </a:extLst>
            </p:cNvPr>
            <p:cNvSpPr txBox="1"/>
            <p:nvPr/>
          </p:nvSpPr>
          <p:spPr>
            <a:xfrm>
              <a:off x="11219524" y="7032112"/>
              <a:ext cx="3600420" cy="1015662"/>
            </a:xfrm>
            <a:prstGeom prst="rect">
              <a:avLst/>
            </a:prstGeom>
            <a:noFill/>
          </p:spPr>
          <p:txBody>
            <a:bodyPr wrap="square">
              <a:spAutoFit/>
            </a:bodyPr>
            <a:lstStyle/>
            <a:p>
              <a:pPr algn="ctr"/>
              <a:r>
                <a:rPr lang="en-US" sz="2700" b="1">
                  <a:solidFill>
                    <a:srgbClr val="C00000"/>
                  </a:solidFill>
                  <a:latin typeface="Arial" panose="020B0604020202020204" pitchFamily="34" charset="0"/>
                  <a:ea typeface="Calibri" panose="020F0502020204030204" pitchFamily="34" charset="0"/>
                  <a:cs typeface="Arial" panose="020B0604020202020204" pitchFamily="34" charset="0"/>
                </a:rPr>
                <a:t>Chính trị</a:t>
              </a:r>
              <a:endParaRPr lang="en-US" sz="2700" dirty="0">
                <a:solidFill>
                  <a:srgbClr val="C00000"/>
                </a:solidFill>
                <a:latin typeface="Arial" panose="020B0604020202020204" pitchFamily="34" charset="0"/>
                <a:cs typeface="Arial" panose="020B0604020202020204" pitchFamily="34" charset="0"/>
              </a:endParaRPr>
            </a:p>
          </p:txBody>
        </p:sp>
      </p:grpSp>
      <p:pic>
        <p:nvPicPr>
          <p:cNvPr id="24" name="Picture 4">
            <a:extLst>
              <a:ext uri="{FF2B5EF4-FFF2-40B4-BE49-F238E27FC236}">
                <a16:creationId xmlns:a16="http://schemas.microsoft.com/office/drawing/2014/main" id="{4AF10992-9A22-8F65-C9F1-1448865D66C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rcRect/>
          <a:stretch>
            <a:fillRect/>
          </a:stretch>
        </p:blipFill>
        <p:spPr>
          <a:xfrm rot="611193">
            <a:off x="671331" y="449209"/>
            <a:ext cx="917951" cy="1056634"/>
          </a:xfrm>
          <a:prstGeom prst="rect">
            <a:avLst/>
          </a:prstGeom>
        </p:spPr>
      </p:pic>
      <p:sp>
        <p:nvSpPr>
          <p:cNvPr id="15" name="Content Placeholder 2">
            <a:extLst>
              <a:ext uri="{FF2B5EF4-FFF2-40B4-BE49-F238E27FC236}">
                <a16:creationId xmlns:a16="http://schemas.microsoft.com/office/drawing/2014/main" id="{1AF6F468-73ED-4C2E-8374-C40A4A011CF7}"/>
              </a:ext>
            </a:extLst>
          </p:cNvPr>
          <p:cNvSpPr txBox="1">
            <a:spLocks/>
          </p:cNvSpPr>
          <p:nvPr/>
        </p:nvSpPr>
        <p:spPr bwMode="auto">
          <a:xfrm>
            <a:off x="791476" y="264452"/>
            <a:ext cx="8641556" cy="810815"/>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buFont typeface="Wingdings" panose="05000000000000000000" pitchFamily="2" charset="2"/>
              <a:buChar char="v"/>
              <a:defRPr/>
            </a:pPr>
            <a:r>
              <a:rPr lang="pt-BR" sz="2100" b="1">
                <a:latin typeface="Times New Roman" panose="02020603050405020304" pitchFamily="18" charset="0"/>
                <a:cs typeface="Times New Roman" panose="02020603050405020304" pitchFamily="18" charset="0"/>
              </a:rPr>
              <a:t>	</a:t>
            </a:r>
            <a:r>
              <a:rPr lang="en-US" altLang="en-US" sz="2100" b="1">
                <a:solidFill>
                  <a:srgbClr val="C00000"/>
                </a:solidFill>
                <a:latin typeface="Times New Roman" panose="02020603050405020304" pitchFamily="18" charset="0"/>
                <a:cs typeface="Times New Roman" panose="02020603050405020304" pitchFamily="18" charset="0"/>
              </a:rPr>
              <a:t>Sứ mệnh lịch sử của giai cấp công nhân</a:t>
            </a:r>
            <a:endParaRPr lang="en-US" sz="21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6311478"/>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D4DA73AA-ADF5-B45A-4E39-8304383ABD4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p:blipFill>
        <p:spPr>
          <a:xfrm rot="-887841">
            <a:off x="8493654" y="4368044"/>
            <a:ext cx="619913" cy="713568"/>
          </a:xfrm>
          <a:prstGeom prst="rect">
            <a:avLst/>
          </a:prstGeom>
        </p:spPr>
      </p:pic>
      <p:pic>
        <p:nvPicPr>
          <p:cNvPr id="3" name="Picture 9">
            <a:extLst>
              <a:ext uri="{FF2B5EF4-FFF2-40B4-BE49-F238E27FC236}">
                <a16:creationId xmlns:a16="http://schemas.microsoft.com/office/drawing/2014/main" id="{D247B6B0-F85C-0CE9-E75C-20FD783C9598}"/>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a:stretch>
        </p:blipFill>
        <p:spPr>
          <a:xfrm rot="4183652">
            <a:off x="7053183" y="284823"/>
            <a:ext cx="792332" cy="533834"/>
          </a:xfrm>
          <a:prstGeom prst="rect">
            <a:avLst/>
          </a:prstGeom>
        </p:spPr>
      </p:pic>
      <p:grpSp>
        <p:nvGrpSpPr>
          <p:cNvPr id="4" name="Group 3">
            <a:extLst>
              <a:ext uri="{FF2B5EF4-FFF2-40B4-BE49-F238E27FC236}">
                <a16:creationId xmlns:a16="http://schemas.microsoft.com/office/drawing/2014/main" id="{D8E916FF-F03D-4CA1-CA49-3862C48E5277}"/>
              </a:ext>
            </a:extLst>
          </p:cNvPr>
          <p:cNvGrpSpPr/>
          <p:nvPr/>
        </p:nvGrpSpPr>
        <p:grpSpPr>
          <a:xfrm rot="-348097">
            <a:off x="592942" y="830147"/>
            <a:ext cx="6939199" cy="3580740"/>
            <a:chOff x="0" y="0"/>
            <a:chExt cx="3190453" cy="1463594"/>
          </a:xfrm>
        </p:grpSpPr>
        <p:sp>
          <p:nvSpPr>
            <p:cNvPr id="6" name="Freeform 4">
              <a:extLst>
                <a:ext uri="{FF2B5EF4-FFF2-40B4-BE49-F238E27FC236}">
                  <a16:creationId xmlns:a16="http://schemas.microsoft.com/office/drawing/2014/main" id="{99B35C5D-F0D1-255D-47FE-7241D60D5E5F}"/>
                </a:ext>
              </a:extLst>
            </p:cNvPr>
            <p:cNvSpPr/>
            <p:nvPr/>
          </p:nvSpPr>
          <p:spPr>
            <a:xfrm>
              <a:off x="0" y="0"/>
              <a:ext cx="3190453" cy="1463594"/>
            </a:xfrm>
            <a:custGeom>
              <a:avLst/>
              <a:gdLst/>
              <a:ahLst/>
              <a:cxnLst/>
              <a:rect l="l" t="t" r="r" b="b"/>
              <a:pathLst>
                <a:path w="3190453" h="1463594">
                  <a:moveTo>
                    <a:pt x="66427" y="0"/>
                  </a:moveTo>
                  <a:lnTo>
                    <a:pt x="3124026" y="0"/>
                  </a:lnTo>
                  <a:cubicBezTo>
                    <a:pt x="3141643" y="0"/>
                    <a:pt x="3158539" y="6999"/>
                    <a:pt x="3170997" y="19456"/>
                  </a:cubicBezTo>
                  <a:cubicBezTo>
                    <a:pt x="3183454" y="31913"/>
                    <a:pt x="3190453" y="48809"/>
                    <a:pt x="3190453" y="66427"/>
                  </a:cubicBezTo>
                  <a:lnTo>
                    <a:pt x="3190453" y="1397167"/>
                  </a:lnTo>
                  <a:cubicBezTo>
                    <a:pt x="3190453" y="1433854"/>
                    <a:pt x="3160712" y="1463594"/>
                    <a:pt x="3124026" y="1463594"/>
                  </a:cubicBezTo>
                  <a:lnTo>
                    <a:pt x="66427" y="1463594"/>
                  </a:lnTo>
                  <a:cubicBezTo>
                    <a:pt x="48809" y="1463594"/>
                    <a:pt x="31913" y="1456596"/>
                    <a:pt x="19456" y="1444138"/>
                  </a:cubicBezTo>
                  <a:cubicBezTo>
                    <a:pt x="6999" y="1431681"/>
                    <a:pt x="0" y="1414785"/>
                    <a:pt x="0" y="1397167"/>
                  </a:cubicBezTo>
                  <a:lnTo>
                    <a:pt x="0" y="66427"/>
                  </a:lnTo>
                  <a:cubicBezTo>
                    <a:pt x="0" y="48809"/>
                    <a:pt x="6999" y="31913"/>
                    <a:pt x="19456" y="19456"/>
                  </a:cubicBezTo>
                  <a:cubicBezTo>
                    <a:pt x="31913" y="6999"/>
                    <a:pt x="48809" y="0"/>
                    <a:pt x="66427" y="0"/>
                  </a:cubicBezTo>
                  <a:close/>
                </a:path>
              </a:pathLst>
            </a:custGeom>
            <a:solidFill>
              <a:schemeClr val="bg1"/>
            </a:solidFill>
            <a:ln w="66675">
              <a:solidFill>
                <a:srgbClr val="000000"/>
              </a:solidFill>
            </a:ln>
          </p:spPr>
          <p:txBody>
            <a:bodyPr/>
            <a:lstStyle/>
            <a:p>
              <a:endParaRPr lang="en-US" sz="1050">
                <a:latin typeface="Arial" panose="020B0604020202020204" pitchFamily="34" charset="0"/>
                <a:cs typeface="Arial" panose="020B0604020202020204" pitchFamily="34" charset="0"/>
              </a:endParaRPr>
            </a:p>
          </p:txBody>
        </p:sp>
        <p:sp>
          <p:nvSpPr>
            <p:cNvPr id="7" name="TextBox 5">
              <a:extLst>
                <a:ext uri="{FF2B5EF4-FFF2-40B4-BE49-F238E27FC236}">
                  <a16:creationId xmlns:a16="http://schemas.microsoft.com/office/drawing/2014/main" id="{BD087429-D055-715E-DF9F-0A0FDF566E25}"/>
                </a:ext>
              </a:extLst>
            </p:cNvPr>
            <p:cNvSpPr txBox="1"/>
            <p:nvPr/>
          </p:nvSpPr>
          <p:spPr>
            <a:xfrm>
              <a:off x="0" y="-38100"/>
              <a:ext cx="812800" cy="850900"/>
            </a:xfrm>
            <a:prstGeom prst="rect">
              <a:avLst/>
            </a:prstGeom>
          </p:spPr>
          <p:txBody>
            <a:bodyPr lIns="25400" tIns="25400" rIns="25400" bIns="25400" rtlCol="0" anchor="ctr"/>
            <a:lstStyle/>
            <a:p>
              <a:pPr>
                <a:lnSpc>
                  <a:spcPts val="1330"/>
                </a:lnSpc>
              </a:pPr>
              <a:endParaRPr sz="1050">
                <a:latin typeface="Arial" panose="020B0604020202020204" pitchFamily="34" charset="0"/>
                <a:cs typeface="Arial" panose="020B0604020202020204" pitchFamily="34" charset="0"/>
              </a:endParaRPr>
            </a:p>
          </p:txBody>
        </p:sp>
      </p:grpSp>
      <p:sp>
        <p:nvSpPr>
          <p:cNvPr id="8" name="TextBox 7">
            <a:extLst>
              <a:ext uri="{FF2B5EF4-FFF2-40B4-BE49-F238E27FC236}">
                <a16:creationId xmlns:a16="http://schemas.microsoft.com/office/drawing/2014/main" id="{A6A5D40B-24F8-1257-387C-A8565620BD3A}"/>
              </a:ext>
            </a:extLst>
          </p:cNvPr>
          <p:cNvSpPr txBox="1"/>
          <p:nvPr/>
        </p:nvSpPr>
        <p:spPr>
          <a:xfrm>
            <a:off x="1130306" y="1158954"/>
            <a:ext cx="6108059" cy="3462486"/>
          </a:xfrm>
          <a:prstGeom prst="rect">
            <a:avLst/>
          </a:prstGeom>
          <a:noFill/>
        </p:spPr>
        <p:txBody>
          <a:bodyPr wrap="square">
            <a:spAutoFit/>
          </a:bodyPr>
          <a:lstStyle/>
          <a:p>
            <a:pPr algn="just">
              <a:lnSpc>
                <a:spcPct val="150000"/>
              </a:lnSpc>
            </a:pPr>
            <a:r>
              <a:rPr lang="en-US" sz="2200">
                <a:latin typeface="+mn-lt"/>
              </a:rPr>
              <a:t>C</a:t>
            </a:r>
            <a:r>
              <a:rPr lang="vi-VN" sz="2200">
                <a:latin typeface="+mn-lt"/>
              </a:rPr>
              <a:t>ải </a:t>
            </a:r>
            <a:r>
              <a:rPr lang="vi-VN" sz="2200">
                <a:latin typeface="+mn-lt"/>
              </a:rPr>
              <a:t>tạo những tư tưởng, tàn dư của xã hội cũ, xây dựng hệ tư tưởng của chủ nghĩa </a:t>
            </a:r>
            <a:r>
              <a:rPr lang="vi-VN" sz="2200">
                <a:latin typeface="+mn-lt"/>
              </a:rPr>
              <a:t>Mác</a:t>
            </a:r>
            <a:r>
              <a:rPr lang="en-US" sz="2200">
                <a:latin typeface="+mn-lt"/>
              </a:rPr>
              <a:t> </a:t>
            </a:r>
            <a:r>
              <a:rPr lang="vi-VN" sz="2200">
                <a:latin typeface="+mn-lt"/>
              </a:rPr>
              <a:t>Lênin</a:t>
            </a:r>
            <a:r>
              <a:rPr lang="vi-VN" sz="2200">
                <a:latin typeface="+mn-lt"/>
              </a:rPr>
              <a:t>, xây dựng nền văn hóa mới trở thành nền tảng tinh thần của xã </a:t>
            </a:r>
            <a:r>
              <a:rPr lang="vi-VN" sz="2200">
                <a:latin typeface="+mn-lt"/>
              </a:rPr>
              <a:t>hội</a:t>
            </a:r>
            <a:r>
              <a:rPr lang="en-US" sz="2200">
                <a:latin typeface="+mn-lt"/>
              </a:rPr>
              <a:t>;</a:t>
            </a:r>
            <a:r>
              <a:rPr lang="vi-VN" sz="2200">
                <a:latin typeface="+mn-lt"/>
              </a:rPr>
              <a:t> </a:t>
            </a:r>
            <a:r>
              <a:rPr lang="vi-VN" sz="2200">
                <a:latin typeface="+mn-lt"/>
              </a:rPr>
              <a:t>xây dựng con</a:t>
            </a:r>
            <a:br>
              <a:rPr lang="vi-VN" sz="2200">
                <a:latin typeface="+mn-lt"/>
              </a:rPr>
            </a:br>
            <a:r>
              <a:rPr lang="vi-VN" sz="2200">
                <a:latin typeface="+mn-lt"/>
              </a:rPr>
              <a:t>người mới xã hội chủ </a:t>
            </a:r>
            <a:r>
              <a:rPr lang="vi-VN" sz="2200">
                <a:latin typeface="+mn-lt"/>
              </a:rPr>
              <a:t>nghĩa</a:t>
            </a:r>
            <a:endParaRPr lang="en-US" sz="2200">
              <a:latin typeface="+mn-lt"/>
            </a:endParaRPr>
          </a:p>
          <a:p>
            <a:pPr algn="just">
              <a:lnSpc>
                <a:spcPct val="150000"/>
              </a:lnSpc>
            </a:pPr>
            <a:r>
              <a:rPr lang="vi-VN" sz="1800">
                <a:latin typeface="+mn-lt"/>
              </a:rPr>
              <a:t> </a:t>
            </a:r>
            <a:r>
              <a:rPr lang="vi-VN" sz="1800">
                <a:latin typeface="+mn-lt"/>
              </a:rPr>
              <a:t/>
            </a:r>
            <a:br>
              <a:rPr lang="vi-VN" sz="1800">
                <a:latin typeface="+mn-lt"/>
              </a:rPr>
            </a:br>
            <a:endParaRPr lang="en-US" altLang="en-US" sz="1800" i="1" u="sng">
              <a:latin typeface="+mn-lt"/>
              <a:cs typeface="Times New Roman" panose="02020603050405020304" pitchFamily="18" charset="0"/>
            </a:endParaRPr>
          </a:p>
        </p:txBody>
      </p:sp>
      <p:grpSp>
        <p:nvGrpSpPr>
          <p:cNvPr id="10" name="Group 9">
            <a:extLst>
              <a:ext uri="{FF2B5EF4-FFF2-40B4-BE49-F238E27FC236}">
                <a16:creationId xmlns:a16="http://schemas.microsoft.com/office/drawing/2014/main" id="{273A70AB-BAB2-08C3-DF03-1A9D4C9F5975}"/>
              </a:ext>
            </a:extLst>
          </p:cNvPr>
          <p:cNvGrpSpPr/>
          <p:nvPr/>
        </p:nvGrpSpPr>
        <p:grpSpPr>
          <a:xfrm>
            <a:off x="6433031" y="3117564"/>
            <a:ext cx="2032635" cy="1333855"/>
            <a:chOff x="11021046" y="6122180"/>
            <a:chExt cx="4065270" cy="2667709"/>
          </a:xfrm>
        </p:grpSpPr>
        <p:grpSp>
          <p:nvGrpSpPr>
            <p:cNvPr id="11" name="Group 7">
              <a:extLst>
                <a:ext uri="{FF2B5EF4-FFF2-40B4-BE49-F238E27FC236}">
                  <a16:creationId xmlns:a16="http://schemas.microsoft.com/office/drawing/2014/main" id="{908968A8-891D-1686-595F-D77AB9A93C46}"/>
                </a:ext>
              </a:extLst>
            </p:cNvPr>
            <p:cNvGrpSpPr/>
            <p:nvPr/>
          </p:nvGrpSpPr>
          <p:grpSpPr>
            <a:xfrm rot="317549">
              <a:off x="11021046" y="6122180"/>
              <a:ext cx="4065270" cy="2667709"/>
              <a:chOff x="0" y="0"/>
              <a:chExt cx="812800" cy="607172"/>
            </a:xfrm>
          </p:grpSpPr>
          <p:sp>
            <p:nvSpPr>
              <p:cNvPr id="21" name="Freeform 8">
                <a:extLst>
                  <a:ext uri="{FF2B5EF4-FFF2-40B4-BE49-F238E27FC236}">
                    <a16:creationId xmlns:a16="http://schemas.microsoft.com/office/drawing/2014/main" id="{592C80DB-994A-5F99-21B1-268F6C71C51A}"/>
                  </a:ext>
                </a:extLst>
              </p:cNvPr>
              <p:cNvSpPr/>
              <p:nvPr/>
            </p:nvSpPr>
            <p:spPr>
              <a:xfrm>
                <a:off x="28300" y="19514"/>
                <a:ext cx="756200" cy="571328"/>
              </a:xfrm>
              <a:custGeom>
                <a:avLst/>
                <a:gdLst/>
                <a:ahLst/>
                <a:cxnLst/>
                <a:rect l="l" t="t" r="r" b="b"/>
                <a:pathLst>
                  <a:path w="756200" h="571328">
                    <a:moveTo>
                      <a:pt x="408098" y="13191"/>
                    </a:moveTo>
                    <a:lnTo>
                      <a:pt x="408098" y="13191"/>
                    </a:lnTo>
                    <a:cubicBezTo>
                      <a:pt x="425821" y="32513"/>
                      <a:pt x="454263" y="37625"/>
                      <a:pt x="477605" y="25684"/>
                    </a:cubicBezTo>
                    <a:lnTo>
                      <a:pt x="489470" y="19614"/>
                    </a:lnTo>
                    <a:cubicBezTo>
                      <a:pt x="498447" y="15022"/>
                      <a:pt x="508990" y="14615"/>
                      <a:pt x="518295" y="18502"/>
                    </a:cubicBezTo>
                    <a:cubicBezTo>
                      <a:pt x="527599" y="22388"/>
                      <a:pt x="534720" y="30175"/>
                      <a:pt x="537762" y="39788"/>
                    </a:cubicBezTo>
                    <a:lnTo>
                      <a:pt x="537762" y="39788"/>
                    </a:lnTo>
                    <a:cubicBezTo>
                      <a:pt x="544762" y="61906"/>
                      <a:pt x="567044" y="75433"/>
                      <a:pt x="589896" y="71439"/>
                    </a:cubicBezTo>
                    <a:lnTo>
                      <a:pt x="613675" y="67283"/>
                    </a:lnTo>
                    <a:cubicBezTo>
                      <a:pt x="622650" y="65715"/>
                      <a:pt x="631824" y="68635"/>
                      <a:pt x="638240" y="75103"/>
                    </a:cubicBezTo>
                    <a:cubicBezTo>
                      <a:pt x="644657" y="81571"/>
                      <a:pt x="647503" y="90769"/>
                      <a:pt x="645863" y="99730"/>
                    </a:cubicBezTo>
                    <a:lnTo>
                      <a:pt x="645863" y="99730"/>
                    </a:lnTo>
                    <a:cubicBezTo>
                      <a:pt x="644005" y="109882"/>
                      <a:pt x="646460" y="120348"/>
                      <a:pt x="652639" y="128613"/>
                    </a:cubicBezTo>
                    <a:cubicBezTo>
                      <a:pt x="658818" y="136879"/>
                      <a:pt x="668162" y="142196"/>
                      <a:pt x="678424" y="143287"/>
                    </a:cubicBezTo>
                    <a:lnTo>
                      <a:pt x="700523" y="145635"/>
                    </a:lnTo>
                    <a:cubicBezTo>
                      <a:pt x="709339" y="146572"/>
                      <a:pt x="716978" y="152156"/>
                      <a:pt x="720547" y="160271"/>
                    </a:cubicBezTo>
                    <a:cubicBezTo>
                      <a:pt x="724116" y="168386"/>
                      <a:pt x="723068" y="177790"/>
                      <a:pt x="717800" y="184920"/>
                    </a:cubicBezTo>
                    <a:lnTo>
                      <a:pt x="717800" y="184920"/>
                    </a:lnTo>
                    <a:cubicBezTo>
                      <a:pt x="711615" y="193293"/>
                      <a:pt x="709616" y="204042"/>
                      <a:pt x="712377" y="214078"/>
                    </a:cubicBezTo>
                    <a:cubicBezTo>
                      <a:pt x="715138" y="224115"/>
                      <a:pt x="722354" y="232328"/>
                      <a:pt x="731952" y="236359"/>
                    </a:cubicBezTo>
                    <a:lnTo>
                      <a:pt x="740300" y="239865"/>
                    </a:lnTo>
                    <a:cubicBezTo>
                      <a:pt x="748860" y="243459"/>
                      <a:pt x="754702" y="251524"/>
                      <a:pt x="755451" y="260777"/>
                    </a:cubicBezTo>
                    <a:cubicBezTo>
                      <a:pt x="756200" y="270030"/>
                      <a:pt x="751730" y="278929"/>
                      <a:pt x="743860" y="283853"/>
                    </a:cubicBezTo>
                    <a:lnTo>
                      <a:pt x="741820" y="285130"/>
                    </a:lnTo>
                    <a:cubicBezTo>
                      <a:pt x="732669" y="290855"/>
                      <a:pt x="726728" y="300538"/>
                      <a:pt x="725770" y="311290"/>
                    </a:cubicBezTo>
                    <a:cubicBezTo>
                      <a:pt x="724811" y="322042"/>
                      <a:pt x="728946" y="332623"/>
                      <a:pt x="736940" y="339876"/>
                    </a:cubicBezTo>
                    <a:lnTo>
                      <a:pt x="736940" y="339876"/>
                    </a:lnTo>
                    <a:cubicBezTo>
                      <a:pt x="743606" y="345924"/>
                      <a:pt x="746406" y="355147"/>
                      <a:pt x="744228" y="363880"/>
                    </a:cubicBezTo>
                    <a:cubicBezTo>
                      <a:pt x="742050" y="372612"/>
                      <a:pt x="735246" y="379440"/>
                      <a:pt x="726522" y="381649"/>
                    </a:cubicBezTo>
                    <a:lnTo>
                      <a:pt x="710330" y="385749"/>
                    </a:lnTo>
                    <a:cubicBezTo>
                      <a:pt x="700400" y="388264"/>
                      <a:pt x="692086" y="395030"/>
                      <a:pt x="687607" y="404241"/>
                    </a:cubicBezTo>
                    <a:cubicBezTo>
                      <a:pt x="683127" y="413452"/>
                      <a:pt x="682939" y="424170"/>
                      <a:pt x="687093" y="433533"/>
                    </a:cubicBezTo>
                    <a:lnTo>
                      <a:pt x="687093" y="433533"/>
                    </a:lnTo>
                    <a:cubicBezTo>
                      <a:pt x="690700" y="441665"/>
                      <a:pt x="689872" y="451080"/>
                      <a:pt x="684899" y="458457"/>
                    </a:cubicBezTo>
                    <a:cubicBezTo>
                      <a:pt x="679926" y="465833"/>
                      <a:pt x="671509" y="470133"/>
                      <a:pt x="662618" y="469838"/>
                    </a:cubicBezTo>
                    <a:lnTo>
                      <a:pt x="637784" y="469016"/>
                    </a:lnTo>
                    <a:cubicBezTo>
                      <a:pt x="615653" y="468284"/>
                      <a:pt x="596939" y="485257"/>
                      <a:pt x="595514" y="507355"/>
                    </a:cubicBezTo>
                    <a:lnTo>
                      <a:pt x="595514" y="507355"/>
                    </a:lnTo>
                    <a:cubicBezTo>
                      <a:pt x="594902" y="516850"/>
                      <a:pt x="589929" y="525527"/>
                      <a:pt x="582044" y="530853"/>
                    </a:cubicBezTo>
                    <a:cubicBezTo>
                      <a:pt x="574160" y="536179"/>
                      <a:pt x="564254" y="537555"/>
                      <a:pt x="555217" y="534579"/>
                    </a:cubicBezTo>
                    <a:lnTo>
                      <a:pt x="536097" y="528281"/>
                    </a:lnTo>
                    <a:cubicBezTo>
                      <a:pt x="512711" y="520579"/>
                      <a:pt x="487115" y="530186"/>
                      <a:pt x="474573" y="551375"/>
                    </a:cubicBezTo>
                    <a:lnTo>
                      <a:pt x="474573" y="551375"/>
                    </a:lnTo>
                    <a:cubicBezTo>
                      <a:pt x="469098" y="560625"/>
                      <a:pt x="459949" y="567112"/>
                      <a:pt x="449409" y="569220"/>
                    </a:cubicBezTo>
                    <a:cubicBezTo>
                      <a:pt x="438869" y="571328"/>
                      <a:pt x="427929" y="568857"/>
                      <a:pt x="419318" y="562424"/>
                    </a:cubicBezTo>
                    <a:lnTo>
                      <a:pt x="415598" y="559646"/>
                    </a:lnTo>
                    <a:cubicBezTo>
                      <a:pt x="393359" y="543033"/>
                      <a:pt x="362841" y="543033"/>
                      <a:pt x="340602" y="559646"/>
                    </a:cubicBezTo>
                    <a:lnTo>
                      <a:pt x="336883" y="562424"/>
                    </a:lnTo>
                    <a:cubicBezTo>
                      <a:pt x="328271" y="568857"/>
                      <a:pt x="317331" y="571328"/>
                      <a:pt x="306791" y="569220"/>
                    </a:cubicBezTo>
                    <a:cubicBezTo>
                      <a:pt x="296251" y="567112"/>
                      <a:pt x="287102" y="560625"/>
                      <a:pt x="281627" y="551375"/>
                    </a:cubicBezTo>
                    <a:lnTo>
                      <a:pt x="281627" y="551375"/>
                    </a:lnTo>
                    <a:cubicBezTo>
                      <a:pt x="269085" y="530186"/>
                      <a:pt x="243489" y="520579"/>
                      <a:pt x="220103" y="528281"/>
                    </a:cubicBezTo>
                    <a:lnTo>
                      <a:pt x="200983" y="534579"/>
                    </a:lnTo>
                    <a:cubicBezTo>
                      <a:pt x="191946" y="537555"/>
                      <a:pt x="182040" y="536179"/>
                      <a:pt x="174156" y="530853"/>
                    </a:cubicBezTo>
                    <a:cubicBezTo>
                      <a:pt x="166271" y="525527"/>
                      <a:pt x="161298" y="516850"/>
                      <a:pt x="160686" y="507355"/>
                    </a:cubicBezTo>
                    <a:lnTo>
                      <a:pt x="160686" y="507355"/>
                    </a:lnTo>
                    <a:cubicBezTo>
                      <a:pt x="159261" y="485257"/>
                      <a:pt x="140547" y="468284"/>
                      <a:pt x="118416" y="469016"/>
                    </a:cubicBezTo>
                    <a:lnTo>
                      <a:pt x="93583" y="469838"/>
                    </a:lnTo>
                    <a:cubicBezTo>
                      <a:pt x="84691" y="470133"/>
                      <a:pt x="76274" y="465833"/>
                      <a:pt x="71301" y="458457"/>
                    </a:cubicBezTo>
                    <a:cubicBezTo>
                      <a:pt x="66329" y="451080"/>
                      <a:pt x="65500" y="441665"/>
                      <a:pt x="69107" y="433533"/>
                    </a:cubicBezTo>
                    <a:lnTo>
                      <a:pt x="69107" y="433533"/>
                    </a:lnTo>
                    <a:cubicBezTo>
                      <a:pt x="73261" y="424170"/>
                      <a:pt x="73072" y="413452"/>
                      <a:pt x="68593" y="404241"/>
                    </a:cubicBezTo>
                    <a:cubicBezTo>
                      <a:pt x="64114" y="395030"/>
                      <a:pt x="55799" y="388264"/>
                      <a:pt x="45870" y="385749"/>
                    </a:cubicBezTo>
                    <a:lnTo>
                      <a:pt x="29679" y="381649"/>
                    </a:lnTo>
                    <a:cubicBezTo>
                      <a:pt x="20954" y="379440"/>
                      <a:pt x="14150" y="372612"/>
                      <a:pt x="11972" y="363880"/>
                    </a:cubicBezTo>
                    <a:cubicBezTo>
                      <a:pt x="9794" y="355147"/>
                      <a:pt x="12594" y="345924"/>
                      <a:pt x="19260" y="339876"/>
                    </a:cubicBezTo>
                    <a:lnTo>
                      <a:pt x="19260" y="339876"/>
                    </a:lnTo>
                    <a:cubicBezTo>
                      <a:pt x="27254" y="332623"/>
                      <a:pt x="31389" y="322042"/>
                      <a:pt x="30430" y="311290"/>
                    </a:cubicBezTo>
                    <a:cubicBezTo>
                      <a:pt x="29472" y="300538"/>
                      <a:pt x="23531" y="290855"/>
                      <a:pt x="14380" y="285130"/>
                    </a:cubicBezTo>
                    <a:lnTo>
                      <a:pt x="12340" y="283853"/>
                    </a:lnTo>
                    <a:cubicBezTo>
                      <a:pt x="4470" y="278929"/>
                      <a:pt x="0" y="270030"/>
                      <a:pt x="749" y="260777"/>
                    </a:cubicBezTo>
                    <a:cubicBezTo>
                      <a:pt x="1497" y="251524"/>
                      <a:pt x="7340" y="243459"/>
                      <a:pt x="15900" y="239865"/>
                    </a:cubicBezTo>
                    <a:lnTo>
                      <a:pt x="24248" y="236359"/>
                    </a:lnTo>
                    <a:cubicBezTo>
                      <a:pt x="33846" y="232329"/>
                      <a:pt x="41062" y="224115"/>
                      <a:pt x="43823" y="214078"/>
                    </a:cubicBezTo>
                    <a:cubicBezTo>
                      <a:pt x="46584" y="204042"/>
                      <a:pt x="44585" y="193293"/>
                      <a:pt x="38399" y="184920"/>
                    </a:cubicBezTo>
                    <a:lnTo>
                      <a:pt x="38399" y="184920"/>
                    </a:lnTo>
                    <a:cubicBezTo>
                      <a:pt x="33132" y="177790"/>
                      <a:pt x="32084" y="168386"/>
                      <a:pt x="35653" y="160271"/>
                    </a:cubicBezTo>
                    <a:cubicBezTo>
                      <a:pt x="39221" y="152156"/>
                      <a:pt x="46861" y="146572"/>
                      <a:pt x="55676" y="145635"/>
                    </a:cubicBezTo>
                    <a:lnTo>
                      <a:pt x="77776" y="143287"/>
                    </a:lnTo>
                    <a:cubicBezTo>
                      <a:pt x="88038" y="142196"/>
                      <a:pt x="97382" y="136879"/>
                      <a:pt x="103561" y="128613"/>
                    </a:cubicBezTo>
                    <a:cubicBezTo>
                      <a:pt x="109740" y="120348"/>
                      <a:pt x="112195" y="109882"/>
                      <a:pt x="110337" y="99730"/>
                    </a:cubicBezTo>
                    <a:lnTo>
                      <a:pt x="110337" y="99730"/>
                    </a:lnTo>
                    <a:cubicBezTo>
                      <a:pt x="108697" y="90769"/>
                      <a:pt x="111543" y="81571"/>
                      <a:pt x="117960" y="75103"/>
                    </a:cubicBezTo>
                    <a:cubicBezTo>
                      <a:pt x="124376" y="68635"/>
                      <a:pt x="133550" y="65715"/>
                      <a:pt x="142525" y="67283"/>
                    </a:cubicBezTo>
                    <a:lnTo>
                      <a:pt x="166304" y="71439"/>
                    </a:lnTo>
                    <a:cubicBezTo>
                      <a:pt x="189156" y="75433"/>
                      <a:pt x="211438" y="61906"/>
                      <a:pt x="218438" y="39788"/>
                    </a:cubicBezTo>
                    <a:lnTo>
                      <a:pt x="218438" y="39788"/>
                    </a:lnTo>
                    <a:cubicBezTo>
                      <a:pt x="221480" y="30175"/>
                      <a:pt x="228601" y="22388"/>
                      <a:pt x="237905" y="18502"/>
                    </a:cubicBezTo>
                    <a:cubicBezTo>
                      <a:pt x="247210" y="14615"/>
                      <a:pt x="257753" y="15022"/>
                      <a:pt x="266730" y="19614"/>
                    </a:cubicBezTo>
                    <a:lnTo>
                      <a:pt x="278595" y="25684"/>
                    </a:lnTo>
                    <a:cubicBezTo>
                      <a:pt x="301937" y="37625"/>
                      <a:pt x="330379" y="32513"/>
                      <a:pt x="348102" y="13191"/>
                    </a:cubicBezTo>
                    <a:lnTo>
                      <a:pt x="348102" y="13191"/>
                    </a:lnTo>
                    <a:cubicBezTo>
                      <a:pt x="355812" y="4785"/>
                      <a:pt x="366694" y="0"/>
                      <a:pt x="378100" y="0"/>
                    </a:cubicBezTo>
                    <a:cubicBezTo>
                      <a:pt x="389506" y="0"/>
                      <a:pt x="400388" y="4785"/>
                      <a:pt x="408098" y="13191"/>
                    </a:cubicBezTo>
                    <a:close/>
                  </a:path>
                </a:pathLst>
              </a:custGeom>
              <a:solidFill>
                <a:schemeClr val="accent3">
                  <a:lumMod val="75000"/>
                </a:schemeClr>
              </a:solidFill>
              <a:ln w="57150">
                <a:solidFill>
                  <a:srgbClr val="000000"/>
                </a:solidFill>
              </a:ln>
            </p:spPr>
            <p:txBody>
              <a:bodyPr/>
              <a:lstStyle/>
              <a:p>
                <a:endParaRPr lang="en-US" sz="1050">
                  <a:latin typeface="Arial" panose="020B0604020202020204" pitchFamily="34" charset="0"/>
                  <a:cs typeface="Arial" panose="020B0604020202020204" pitchFamily="34" charset="0"/>
                </a:endParaRPr>
              </a:p>
            </p:txBody>
          </p:sp>
          <p:sp>
            <p:nvSpPr>
              <p:cNvPr id="22" name="TextBox 9">
                <a:extLst>
                  <a:ext uri="{FF2B5EF4-FFF2-40B4-BE49-F238E27FC236}">
                    <a16:creationId xmlns:a16="http://schemas.microsoft.com/office/drawing/2014/main" id="{7F4CF111-8E32-DA98-6847-C040A252A114}"/>
                  </a:ext>
                </a:extLst>
              </p:cNvPr>
              <p:cNvSpPr txBox="1"/>
              <p:nvPr/>
            </p:nvSpPr>
            <p:spPr>
              <a:xfrm>
                <a:off x="139700" y="101600"/>
                <a:ext cx="533400" cy="571500"/>
              </a:xfrm>
              <a:prstGeom prst="rect">
                <a:avLst/>
              </a:prstGeom>
            </p:spPr>
            <p:txBody>
              <a:bodyPr lIns="25400" tIns="25400" rIns="25400" bIns="25400" rtlCol="0" anchor="ctr"/>
              <a:lstStyle/>
              <a:p>
                <a:pPr algn="ctr">
                  <a:lnSpc>
                    <a:spcPts val="1330"/>
                  </a:lnSpc>
                </a:pPr>
                <a:endParaRPr sz="1050">
                  <a:latin typeface="Arial" panose="020B0604020202020204" pitchFamily="34" charset="0"/>
                  <a:cs typeface="Arial" panose="020B0604020202020204" pitchFamily="34" charset="0"/>
                </a:endParaRPr>
              </a:p>
            </p:txBody>
          </p:sp>
        </p:grpSp>
        <p:sp>
          <p:nvSpPr>
            <p:cNvPr id="12" name="TextBox 11">
              <a:extLst>
                <a:ext uri="{FF2B5EF4-FFF2-40B4-BE49-F238E27FC236}">
                  <a16:creationId xmlns:a16="http://schemas.microsoft.com/office/drawing/2014/main" id="{7240C789-1929-E758-4A95-B43273CCF6F4}"/>
                </a:ext>
              </a:extLst>
            </p:cNvPr>
            <p:cNvSpPr txBox="1"/>
            <p:nvPr/>
          </p:nvSpPr>
          <p:spPr>
            <a:xfrm>
              <a:off x="11219524" y="7032112"/>
              <a:ext cx="3600420" cy="1015662"/>
            </a:xfrm>
            <a:prstGeom prst="rect">
              <a:avLst/>
            </a:prstGeom>
            <a:noFill/>
          </p:spPr>
          <p:txBody>
            <a:bodyPr wrap="square">
              <a:spAutoFit/>
            </a:bodyPr>
            <a:lstStyle/>
            <a:p>
              <a:pPr algn="ctr"/>
              <a:r>
                <a:rPr lang="en-US" sz="2700" b="1">
                  <a:solidFill>
                    <a:srgbClr val="C00000"/>
                  </a:solidFill>
                  <a:latin typeface="Arial" panose="020B0604020202020204" pitchFamily="34" charset="0"/>
                  <a:ea typeface="Calibri" panose="020F0502020204030204" pitchFamily="34" charset="0"/>
                  <a:cs typeface="Arial" panose="020B0604020202020204" pitchFamily="34" charset="0"/>
                </a:rPr>
                <a:t>VH-TT</a:t>
              </a:r>
              <a:endParaRPr lang="en-US" sz="2700" dirty="0">
                <a:solidFill>
                  <a:srgbClr val="C00000"/>
                </a:solidFill>
                <a:latin typeface="Arial" panose="020B0604020202020204" pitchFamily="34" charset="0"/>
                <a:cs typeface="Arial" panose="020B0604020202020204" pitchFamily="34" charset="0"/>
              </a:endParaRPr>
            </a:p>
          </p:txBody>
        </p:sp>
      </p:grpSp>
      <p:pic>
        <p:nvPicPr>
          <p:cNvPr id="24" name="Picture 4">
            <a:extLst>
              <a:ext uri="{FF2B5EF4-FFF2-40B4-BE49-F238E27FC236}">
                <a16:creationId xmlns:a16="http://schemas.microsoft.com/office/drawing/2014/main" id="{4AF10992-9A22-8F65-C9F1-1448865D66C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rcRect/>
          <a:stretch>
            <a:fillRect/>
          </a:stretch>
        </p:blipFill>
        <p:spPr>
          <a:xfrm rot="611193">
            <a:off x="671331" y="449209"/>
            <a:ext cx="917951" cy="1056634"/>
          </a:xfrm>
          <a:prstGeom prst="rect">
            <a:avLst/>
          </a:prstGeom>
        </p:spPr>
      </p:pic>
      <p:sp>
        <p:nvSpPr>
          <p:cNvPr id="15" name="Content Placeholder 2">
            <a:extLst>
              <a:ext uri="{FF2B5EF4-FFF2-40B4-BE49-F238E27FC236}">
                <a16:creationId xmlns:a16="http://schemas.microsoft.com/office/drawing/2014/main" id="{1AF6F468-73ED-4C2E-8374-C40A4A011CF7}"/>
              </a:ext>
            </a:extLst>
          </p:cNvPr>
          <p:cNvSpPr txBox="1">
            <a:spLocks/>
          </p:cNvSpPr>
          <p:nvPr/>
        </p:nvSpPr>
        <p:spPr bwMode="auto">
          <a:xfrm>
            <a:off x="602457" y="248842"/>
            <a:ext cx="8641556" cy="810815"/>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buFont typeface="Wingdings" panose="05000000000000000000" pitchFamily="2" charset="2"/>
              <a:buChar char="v"/>
              <a:defRPr/>
            </a:pPr>
            <a:r>
              <a:rPr lang="pt-BR" sz="2100" b="1">
                <a:latin typeface="Times New Roman" panose="02020603050405020304" pitchFamily="18" charset="0"/>
                <a:cs typeface="Times New Roman" panose="02020603050405020304" pitchFamily="18" charset="0"/>
              </a:rPr>
              <a:t>	</a:t>
            </a:r>
            <a:r>
              <a:rPr lang="en-US" altLang="en-US" sz="2100" b="1">
                <a:solidFill>
                  <a:srgbClr val="C00000"/>
                </a:solidFill>
                <a:latin typeface="Times New Roman" panose="02020603050405020304" pitchFamily="18" charset="0"/>
                <a:cs typeface="Times New Roman" panose="02020603050405020304" pitchFamily="18" charset="0"/>
              </a:rPr>
              <a:t>Sứ mệnh lịch sử của giai cấp công nhân</a:t>
            </a:r>
            <a:endParaRPr lang="en-US" sz="21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8502460"/>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385558" y="1341912"/>
            <a:ext cx="7399028" cy="37141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sp>
        <p:nvSpPr>
          <p:cNvPr id="54275" name="TextBox 4"/>
          <p:cNvSpPr txBox="1">
            <a:spLocks noChangeArrowheads="1"/>
          </p:cNvSpPr>
          <p:nvPr/>
        </p:nvSpPr>
        <p:spPr bwMode="auto">
          <a:xfrm>
            <a:off x="1925671" y="1869653"/>
            <a:ext cx="6102809" cy="2516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FontTx/>
              <a:buNone/>
            </a:pPr>
            <a:r>
              <a:rPr lang="pt-BR" altLang="en-US" sz="2100">
                <a:latin typeface="Times New Roman" panose="02020603050405020304" pitchFamily="18" charset="0"/>
                <a:cs typeface="Times New Roman" panose="02020603050405020304" pitchFamily="18" charset="0"/>
              </a:rPr>
              <a:t>	</a:t>
            </a:r>
            <a:r>
              <a:rPr lang="pt-BR" altLang="en-US" sz="2100">
                <a:solidFill>
                  <a:srgbClr val="000000"/>
                </a:solidFill>
                <a:latin typeface="Times New Roman" panose="02020603050405020304" pitchFamily="18" charset="0"/>
                <a:cs typeface="Times New Roman" panose="02020603050405020304" pitchFamily="18" charset="0"/>
              </a:rPr>
              <a:t>Sự thất bại của phong trào công nhân tự phát giữa thế kỷ XIX khách quan đòi hỏi có lý luận khoa học dẫn đường và đảng chính trị tiền phong lãnh đạo. Sự kết hợp </a:t>
            </a:r>
            <a:r>
              <a:rPr lang="pt-BR" altLang="en-US" sz="2100" u="sng">
                <a:solidFill>
                  <a:srgbClr val="000000"/>
                </a:solidFill>
                <a:latin typeface="Times New Roman" panose="02020603050405020304" pitchFamily="18" charset="0"/>
                <a:cs typeface="Times New Roman" panose="02020603050405020304" pitchFamily="18" charset="0"/>
              </a:rPr>
              <a:t>chủ nghĩa Mác-Lênin và phong trào công nhân </a:t>
            </a:r>
            <a:r>
              <a:rPr lang="pt-BR" altLang="en-US" sz="2100">
                <a:solidFill>
                  <a:srgbClr val="000000"/>
                </a:solidFill>
                <a:latin typeface="Times New Roman" panose="02020603050405020304" pitchFamily="18" charset="0"/>
                <a:cs typeface="Times New Roman" panose="02020603050405020304" pitchFamily="18" charset="0"/>
              </a:rPr>
              <a:t>tất yếu ra đời chính đảng của giai cấp công nhân.</a:t>
            </a:r>
            <a:endParaRPr lang="en-US" altLang="en-US" sz="2100">
              <a:solidFill>
                <a:srgbClr val="000000"/>
              </a:solidFill>
              <a:latin typeface="Times New Roman" panose="02020603050405020304" pitchFamily="18" charset="0"/>
              <a:cs typeface="Times New Roman" panose="02020603050405020304" pitchFamily="18" charset="0"/>
            </a:endParaRPr>
          </a:p>
        </p:txBody>
      </p:sp>
      <p:sp>
        <p:nvSpPr>
          <p:cNvPr id="5" name="Content Placeholder 2">
            <a:extLst>
              <a:ext uri="{FF2B5EF4-FFF2-40B4-BE49-F238E27FC236}">
                <a16:creationId xmlns:a16="http://schemas.microsoft.com/office/drawing/2014/main" id="{1AF6F468-73ED-4C2E-8374-C40A4A011CF7}"/>
              </a:ext>
            </a:extLst>
          </p:cNvPr>
          <p:cNvSpPr txBox="1">
            <a:spLocks/>
          </p:cNvSpPr>
          <p:nvPr/>
        </p:nvSpPr>
        <p:spPr bwMode="auto">
          <a:xfrm>
            <a:off x="602457" y="248842"/>
            <a:ext cx="8641556" cy="810815"/>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pt-BR" sz="2100" b="1">
                <a:latin typeface="Times New Roman" panose="02020603050405020304" pitchFamily="18" charset="0"/>
                <a:cs typeface="Times New Roman" panose="02020603050405020304" pitchFamily="18" charset="0"/>
              </a:rPr>
              <a:t>2.3.1</a:t>
            </a:r>
            <a:r>
              <a:rPr lang="pt-BR" sz="2100" b="1">
                <a:latin typeface="Times New Roman" panose="02020603050405020304" pitchFamily="18" charset="0"/>
                <a:cs typeface="Times New Roman" panose="02020603050405020304" pitchFamily="18" charset="0"/>
              </a:rPr>
              <a:t>. Lý luận về sứ mệnh lịch sử của giai cấp công </a:t>
            </a:r>
            <a:r>
              <a:rPr lang="pt-BR" sz="2100" b="1">
                <a:latin typeface="Times New Roman" panose="02020603050405020304" pitchFamily="18" charset="0"/>
                <a:cs typeface="Times New Roman" panose="02020603050405020304" pitchFamily="18" charset="0"/>
              </a:rPr>
              <a:t>nhân</a:t>
            </a:r>
          </a:p>
          <a:p>
            <a:pPr>
              <a:buFont typeface="Wingdings" panose="05000000000000000000" pitchFamily="2" charset="2"/>
              <a:buChar char="v"/>
              <a:defRPr/>
            </a:pPr>
            <a:r>
              <a:rPr lang="pt-BR" sz="2100" b="1">
                <a:latin typeface="Times New Roman" panose="02020603050405020304" pitchFamily="18" charset="0"/>
                <a:cs typeface="Times New Roman" panose="02020603050405020304" pitchFamily="18" charset="0"/>
              </a:rPr>
              <a:t>	</a:t>
            </a:r>
            <a:r>
              <a:rPr lang="pt-BR" altLang="en-US" sz="2100" b="1" i="1">
                <a:solidFill>
                  <a:srgbClr val="000000"/>
                </a:solidFill>
                <a:latin typeface="Times New Roman" panose="02020603050405020304" pitchFamily="18" charset="0"/>
                <a:cs typeface="Times New Roman" panose="02020603050405020304" pitchFamily="18" charset="0"/>
              </a:rPr>
              <a:t> </a:t>
            </a:r>
            <a:r>
              <a:rPr lang="pt-BR" altLang="en-US" sz="2100" b="1" i="1">
                <a:solidFill>
                  <a:srgbClr val="C00000"/>
                </a:solidFill>
                <a:latin typeface="Times New Roman" panose="02020603050405020304" pitchFamily="18" charset="0"/>
                <a:cs typeface="Times New Roman" panose="02020603050405020304" pitchFamily="18" charset="0"/>
              </a:rPr>
              <a:t>Tất yếu hình thành chính đảng của giai cấp công nhân</a:t>
            </a:r>
            <a:endParaRPr lang="en-US" sz="21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823608"/>
      </p:ext>
    </p:extLst>
  </p:cSld>
  <p:clrMapOvr>
    <a:masterClrMapping/>
  </p:clrMapOvr>
  <p:transition>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045029" y="1246909"/>
            <a:ext cx="7920841" cy="34557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sp>
        <p:nvSpPr>
          <p:cNvPr id="55299" name="TextBox 4"/>
          <p:cNvSpPr txBox="1">
            <a:spLocks noChangeArrowheads="1"/>
          </p:cNvSpPr>
          <p:nvPr/>
        </p:nvSpPr>
        <p:spPr bwMode="auto">
          <a:xfrm>
            <a:off x="1872762" y="1681685"/>
            <a:ext cx="6210300" cy="2516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FontTx/>
              <a:buNone/>
            </a:pPr>
            <a:r>
              <a:rPr lang="pt-BR" altLang="en-US" sz="2100">
                <a:latin typeface="Times New Roman" panose="02020603050405020304" pitchFamily="18" charset="0"/>
                <a:cs typeface="Times New Roman" panose="02020603050405020304" pitchFamily="18" charset="0"/>
              </a:rPr>
              <a:t>	</a:t>
            </a:r>
            <a:r>
              <a:rPr lang="pt-BR" altLang="en-US" sz="2100">
                <a:latin typeface="Times New Roman" panose="02020603050405020304" pitchFamily="18" charset="0"/>
                <a:cs typeface="Times New Roman" panose="02020603050405020304" pitchFamily="18" charset="0"/>
              </a:rPr>
              <a:t>Khái niệm: là một lực lượng xã hội to lớn, đang phát triển, bao gồm những người lao động tay chân và trí óc, làm công hưởng lương trong các loại hình kinh doanh sản xuất và dịch vụ </a:t>
            </a:r>
            <a:r>
              <a:rPr lang="pt-BR" altLang="en-US" sz="2100" u="sng">
                <a:latin typeface="Times New Roman" panose="02020603050405020304" pitchFamily="18" charset="0"/>
                <a:cs typeface="Times New Roman" panose="02020603050405020304" pitchFamily="18" charset="0"/>
              </a:rPr>
              <a:t>công nghiệp </a:t>
            </a:r>
            <a:r>
              <a:rPr lang="pt-BR" altLang="en-US" sz="2100">
                <a:latin typeface="Times New Roman" panose="02020603050405020304" pitchFamily="18" charset="0"/>
                <a:cs typeface="Times New Roman" panose="02020603050405020304" pitchFamily="18" charset="0"/>
              </a:rPr>
              <a:t>hoặc sản xuất kinh doanh và dịch vụ </a:t>
            </a:r>
            <a:r>
              <a:rPr lang="pt-BR" altLang="en-US" sz="2100" u="sng">
                <a:latin typeface="Times New Roman" panose="02020603050405020304" pitchFamily="18" charset="0"/>
                <a:cs typeface="Times New Roman" panose="02020603050405020304" pitchFamily="18" charset="0"/>
              </a:rPr>
              <a:t>có tính chất công nghiệp</a:t>
            </a:r>
            <a:endParaRPr lang="en-US" altLang="en-US" sz="2100" u="sng">
              <a:solidFill>
                <a:srgbClr val="000000"/>
              </a:solidFill>
              <a:latin typeface="Times New Roman" panose="02020603050405020304" pitchFamily="18" charset="0"/>
              <a:cs typeface="Times New Roman" panose="02020603050405020304" pitchFamily="18" charset="0"/>
            </a:endParaRPr>
          </a:p>
        </p:txBody>
      </p:sp>
      <p:sp>
        <p:nvSpPr>
          <p:cNvPr id="5" name="Content Placeholder 2">
            <a:extLst>
              <a:ext uri="{FF2B5EF4-FFF2-40B4-BE49-F238E27FC236}">
                <a16:creationId xmlns:a16="http://schemas.microsoft.com/office/drawing/2014/main" id="{1AF6F468-73ED-4C2E-8374-C40A4A011CF7}"/>
              </a:ext>
            </a:extLst>
          </p:cNvPr>
          <p:cNvSpPr txBox="1">
            <a:spLocks/>
          </p:cNvSpPr>
          <p:nvPr/>
        </p:nvSpPr>
        <p:spPr bwMode="auto">
          <a:xfrm>
            <a:off x="602457" y="248842"/>
            <a:ext cx="8641556" cy="810815"/>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pt-BR" sz="2100" b="1">
                <a:latin typeface="Times New Roman" panose="02020603050405020304" pitchFamily="18" charset="0"/>
                <a:cs typeface="Times New Roman" panose="02020603050405020304" pitchFamily="18" charset="0"/>
              </a:rPr>
              <a:t>2.3.1</a:t>
            </a:r>
            <a:r>
              <a:rPr lang="pt-BR" sz="2100" b="1">
                <a:latin typeface="Times New Roman" panose="02020603050405020304" pitchFamily="18" charset="0"/>
                <a:cs typeface="Times New Roman" panose="02020603050405020304" pitchFamily="18" charset="0"/>
              </a:rPr>
              <a:t>. Lý luận về sứ mệnh lịch sử của giai cấp công </a:t>
            </a:r>
            <a:r>
              <a:rPr lang="pt-BR" sz="2100" b="1">
                <a:latin typeface="Times New Roman" panose="02020603050405020304" pitchFamily="18" charset="0"/>
                <a:cs typeface="Times New Roman" panose="02020603050405020304" pitchFamily="18" charset="0"/>
              </a:rPr>
              <a:t>nhân</a:t>
            </a:r>
          </a:p>
          <a:p>
            <a:pPr>
              <a:buFont typeface="Wingdings" panose="05000000000000000000" pitchFamily="2" charset="2"/>
              <a:buChar char="v"/>
              <a:defRPr/>
            </a:pPr>
            <a:r>
              <a:rPr lang="pt-BR" sz="2100" b="1">
                <a:latin typeface="Times New Roman" panose="02020603050405020304" pitchFamily="18" charset="0"/>
                <a:cs typeface="Times New Roman" panose="02020603050405020304" pitchFamily="18" charset="0"/>
              </a:rPr>
              <a:t>	</a:t>
            </a:r>
            <a:r>
              <a:rPr lang="pt-BR" altLang="en-US" sz="2100" b="1" i="1">
                <a:solidFill>
                  <a:srgbClr val="000000"/>
                </a:solidFill>
                <a:latin typeface="Times New Roman" panose="02020603050405020304" pitchFamily="18" charset="0"/>
                <a:cs typeface="Times New Roman" panose="02020603050405020304" pitchFamily="18" charset="0"/>
              </a:rPr>
              <a:t> </a:t>
            </a:r>
            <a:r>
              <a:rPr lang="pt-BR" altLang="en-US" sz="2100" b="1" i="1">
                <a:solidFill>
                  <a:srgbClr val="C00000"/>
                </a:solidFill>
                <a:latin typeface="Times New Roman" panose="02020603050405020304" pitchFamily="18" charset="0"/>
                <a:cs typeface="Times New Roman" panose="02020603050405020304" pitchFamily="18" charset="0"/>
              </a:rPr>
              <a:t>G</a:t>
            </a:r>
            <a:r>
              <a:rPr lang="pt-BR" altLang="en-US" sz="2100" b="1" i="1">
                <a:solidFill>
                  <a:srgbClr val="C00000"/>
                </a:solidFill>
                <a:latin typeface="Times New Roman" panose="02020603050405020304" pitchFamily="18" charset="0"/>
                <a:cs typeface="Times New Roman" panose="02020603050405020304" pitchFamily="18" charset="0"/>
              </a:rPr>
              <a:t>iai cấp công nhân Việt Nam</a:t>
            </a:r>
            <a:endParaRPr lang="en-US" sz="21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0576319"/>
      </p:ext>
    </p:extLst>
  </p:cSld>
  <p:clrMapOvr>
    <a:masterClrMapping/>
  </p:clrMapOvr>
  <p:transition>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Content Placeholder 2"/>
          <p:cNvSpPr>
            <a:spLocks noGrp="1"/>
          </p:cNvSpPr>
          <p:nvPr>
            <p:ph idx="1"/>
          </p:nvPr>
        </p:nvSpPr>
        <p:spPr>
          <a:xfrm>
            <a:off x="457201" y="1200151"/>
            <a:ext cx="8489156" cy="3394472"/>
          </a:xfrm>
        </p:spPr>
        <p:txBody>
          <a:bodyPr/>
          <a:lstStyle/>
          <a:p>
            <a:pPr marL="0" algn="just"/>
            <a:r>
              <a:rPr lang="pt-BR" altLang="en-US" sz="2100">
                <a:latin typeface="Times New Roman" panose="02020603050405020304" pitchFamily="18" charset="0"/>
                <a:cs typeface="Times New Roman" panose="02020603050405020304" pitchFamily="18" charset="0"/>
              </a:rPr>
              <a:t>	</a:t>
            </a:r>
            <a:r>
              <a:rPr lang="pt-BR" altLang="en-US" sz="2100" u="sng">
                <a:latin typeface="Times New Roman" panose="02020603050405020304" pitchFamily="18" charset="0"/>
                <a:cs typeface="Times New Roman" panose="02020603050405020304" pitchFamily="18" charset="0"/>
              </a:rPr>
              <a:t>Sứ mệnh lịch sử</a:t>
            </a:r>
            <a:r>
              <a:rPr lang="pt-BR" altLang="en-US" sz="2100">
                <a:latin typeface="Times New Roman" panose="02020603050405020304" pitchFamily="18" charset="0"/>
                <a:cs typeface="Times New Roman" panose="02020603050405020304" pitchFamily="18" charset="0"/>
              </a:rPr>
              <a:t>: Giai cấp công nhân nước ta có sứ mệnh lịch sử to lớn; Là giai cấp lãnh đạo cách mạng thông qua đội tiền phong là Đảng Cộng sản Việt Nam; </a:t>
            </a:r>
          </a:p>
          <a:p>
            <a:pPr marL="0" algn="just"/>
            <a:r>
              <a:rPr lang="pt-BR" altLang="en-US" sz="2100">
                <a:latin typeface="Times New Roman" panose="02020603050405020304" pitchFamily="18" charset="0"/>
                <a:cs typeface="Times New Roman" panose="02020603050405020304" pitchFamily="18" charset="0"/>
              </a:rPr>
              <a:t>	Giai cấp đại diện cho phương thức sản xuất tiên tiến; giai cấp tiên phong trong sự nghiệp xây dựng chủ nghĩa xã hội; lực lượng đi đầu trong sự nghiệp công nghiệp hóa, hiện đại hóa đất nước vì mục tiêu dân giàu, nước mạnh, dân chủ, công bằng, văn minh”;</a:t>
            </a:r>
          </a:p>
          <a:p>
            <a:pPr marL="0" algn="just"/>
            <a:r>
              <a:rPr lang="pt-BR" altLang="en-US" sz="2100">
                <a:latin typeface="Times New Roman" panose="02020603050405020304" pitchFamily="18" charset="0"/>
                <a:cs typeface="Times New Roman" panose="02020603050405020304" pitchFamily="18" charset="0"/>
              </a:rPr>
              <a:t> 	Lực lượng nòng cốt trong liên minh giai cấp công nhân với giai cấp nông dân và đội ngũ trí thức dưới sự lãnh đạo của Đảng</a:t>
            </a:r>
            <a:endParaRPr lang="en-US" altLang="en-US" sz="2100">
              <a:latin typeface="Times New Roman" panose="02020603050405020304" pitchFamily="18" charset="0"/>
              <a:cs typeface="Times New Roman" panose="02020603050405020304" pitchFamily="18" charset="0"/>
            </a:endParaRPr>
          </a:p>
          <a:p>
            <a:pPr marL="0"/>
            <a:endParaRPr lang="en-US" altLang="en-US" sz="2100">
              <a:latin typeface="Times New Roman" panose="02020603050405020304" pitchFamily="18" charset="0"/>
              <a:cs typeface="Times New Roman" panose="02020603050405020304" pitchFamily="18" charset="0"/>
            </a:endParaRPr>
          </a:p>
        </p:txBody>
      </p:sp>
      <p:sp>
        <p:nvSpPr>
          <p:cNvPr id="56323" name="Content Placeholder 2"/>
          <p:cNvSpPr>
            <a:spLocks noGrp="1"/>
          </p:cNvSpPr>
          <p:nvPr>
            <p:ph type="title"/>
          </p:nvPr>
        </p:nvSpPr>
        <p:spPr>
          <a:extLst>
            <a:ext uri="{91240B29-F687-4F45-9708-019B960494DF}">
              <a14:hiddenLine xmlns:a14="http://schemas.microsoft.com/office/drawing/2010/main" w="28575">
                <a:solidFill>
                  <a:srgbClr val="000000"/>
                </a:solidFill>
                <a:miter lim="800000"/>
                <a:headEnd/>
                <a:tailEnd/>
              </a14:hiddenLine>
            </a:ext>
          </a:extLst>
        </p:spPr>
        <p:txBody>
          <a:bodyPr/>
          <a:lstStyle/>
          <a:p>
            <a:pPr algn="l">
              <a:spcBef>
                <a:spcPct val="20000"/>
              </a:spcBef>
            </a:pPr>
            <a:r>
              <a:rPr lang="pt-BR" altLang="en-US" sz="2100" b="1">
                <a:solidFill>
                  <a:schemeClr val="tx1"/>
                </a:solidFill>
                <a:latin typeface="Times New Roman" panose="02020603050405020304" pitchFamily="18" charset="0"/>
                <a:cs typeface="Times New Roman" panose="02020603050405020304" pitchFamily="18" charset="0"/>
              </a:rPr>
              <a:t>2.3.1. Lý luận về sứ mệnh lịch sử của giai cấp công nhân</a:t>
            </a:r>
            <a:br>
              <a:rPr lang="pt-BR" altLang="en-US" sz="2100" b="1">
                <a:solidFill>
                  <a:schemeClr val="tx1"/>
                </a:solidFill>
                <a:latin typeface="Times New Roman" panose="02020603050405020304" pitchFamily="18" charset="0"/>
                <a:cs typeface="Times New Roman" panose="02020603050405020304" pitchFamily="18" charset="0"/>
              </a:rPr>
            </a:br>
            <a:r>
              <a:rPr lang="pt-BR" altLang="en-US" sz="2100" b="1">
                <a:solidFill>
                  <a:schemeClr val="tx1"/>
                </a:solidFill>
                <a:latin typeface="Times New Roman" panose="02020603050405020304" pitchFamily="18" charset="0"/>
                <a:cs typeface="Times New Roman" panose="02020603050405020304" pitchFamily="18" charset="0"/>
              </a:rPr>
              <a:t>	</a:t>
            </a:r>
            <a:r>
              <a:rPr lang="pt-BR" altLang="en-US" sz="2100" b="1" i="1">
                <a:latin typeface="Times New Roman" panose="02020603050405020304" pitchFamily="18" charset="0"/>
                <a:cs typeface="Times New Roman" panose="02020603050405020304" pitchFamily="18" charset="0"/>
              </a:rPr>
              <a:t> </a:t>
            </a:r>
            <a:r>
              <a:rPr lang="pt-BR" altLang="en-US" sz="2100" b="1" i="1">
                <a:solidFill>
                  <a:srgbClr val="C00000"/>
                </a:solidFill>
                <a:latin typeface="Times New Roman" panose="02020603050405020304" pitchFamily="18" charset="0"/>
                <a:cs typeface="Times New Roman" panose="02020603050405020304" pitchFamily="18" charset="0"/>
              </a:rPr>
              <a:t>Giai cấp công nhân Việt Nam</a:t>
            </a:r>
            <a:endParaRPr lang="en-US" altLang="en-US" sz="210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5299232"/>
      </p:ext>
    </p:extLst>
  </p:cSld>
  <p:clrMapOvr>
    <a:masterClrMapping/>
  </p:clrMapOvr>
  <p:transition>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
          <p:cNvSpPr/>
          <p:nvPr/>
        </p:nvSpPr>
        <p:spPr>
          <a:xfrm>
            <a:off x="16934" y="4568423"/>
            <a:ext cx="647700" cy="571500"/>
          </a:xfrm>
          <a:custGeom>
            <a:avLst/>
            <a:gdLst/>
            <a:ahLst/>
            <a:cxnLst/>
            <a:rect l="l" t="t" r="r" b="b"/>
            <a:pathLst>
              <a:path w="1883240" h="1844006">
                <a:moveTo>
                  <a:pt x="0" y="0"/>
                </a:moveTo>
                <a:lnTo>
                  <a:pt x="1883240" y="0"/>
                </a:lnTo>
                <a:lnTo>
                  <a:pt x="1883240" y="1844006"/>
                </a:lnTo>
                <a:lnTo>
                  <a:pt x="0" y="1844006"/>
                </a:lnTo>
                <a:lnTo>
                  <a:pt x="0" y="0"/>
                </a:lnTo>
                <a:close/>
              </a:path>
            </a:pathLst>
          </a:custGeom>
          <a:blipFill>
            <a:blip r:embed="rId2">
              <a:extLst>
                <a:ext uri="{96DAC541-7B7A-43D3-8B79-37D633B846F1}">
                  <asvg:svgBlip xmlns:asvg="http://schemas.microsoft.com/office/drawing/2016/SVG/main" xmlns="" r:embed="rId4"/>
                </a:ext>
              </a:extLst>
            </a:blip>
            <a:stretch>
              <a:fillRect/>
            </a:stretch>
          </a:blipFill>
        </p:spPr>
        <p:txBody>
          <a:bodyPr/>
          <a:lstStyle/>
          <a:p>
            <a:endParaRPr lang="en-US" sz="1050"/>
          </a:p>
        </p:txBody>
      </p:sp>
      <p:sp>
        <p:nvSpPr>
          <p:cNvPr id="10" name="TextBox 9">
            <a:extLst>
              <a:ext uri="{FF2B5EF4-FFF2-40B4-BE49-F238E27FC236}">
                <a16:creationId xmlns:a16="http://schemas.microsoft.com/office/drawing/2014/main" id="{E21829FD-1FF6-4986-A8B2-56F47388C710}"/>
              </a:ext>
            </a:extLst>
          </p:cNvPr>
          <p:cNvSpPr txBox="1"/>
          <p:nvPr/>
        </p:nvSpPr>
        <p:spPr>
          <a:xfrm>
            <a:off x="990558" y="1906431"/>
            <a:ext cx="7255389" cy="2031325"/>
          </a:xfrm>
          <a:prstGeom prst="rect">
            <a:avLst/>
          </a:prstGeom>
          <a:noFill/>
        </p:spPr>
        <p:txBody>
          <a:bodyPr wrap="square">
            <a:spAutoFit/>
          </a:bodyPr>
          <a:lstStyle/>
          <a:p>
            <a:pPr algn="just">
              <a:lnSpc>
                <a:spcPct val="150000"/>
              </a:lnSpc>
            </a:pPr>
            <a:r>
              <a:rPr lang="en-US" altLang="en-US" sz="2100">
                <a:latin typeface="Times New Roman" panose="02020603050405020304" pitchFamily="18" charset="0"/>
                <a:cs typeface="Times New Roman" panose="02020603050405020304" pitchFamily="18" charset="0"/>
              </a:rPr>
              <a:t>Là cuộc cách mạng nhằm thay thế</a:t>
            </a:r>
            <a:r>
              <a:rPr lang="en-US" altLang="en-US" sz="2100" i="1">
                <a:latin typeface="Times New Roman" panose="02020603050405020304" pitchFamily="18" charset="0"/>
                <a:cs typeface="Times New Roman" panose="02020603050405020304" pitchFamily="18" charset="0"/>
              </a:rPr>
              <a:t> </a:t>
            </a:r>
            <a:r>
              <a:rPr lang="en-US" altLang="en-US" sz="2100">
                <a:latin typeface="Times New Roman" panose="02020603050405020304" pitchFamily="18" charset="0"/>
                <a:cs typeface="Times New Roman" panose="02020603050405020304" pitchFamily="18" charset="0"/>
              </a:rPr>
              <a:t>chế độ tư bản</a:t>
            </a:r>
            <a:r>
              <a:rPr lang="en-US" altLang="en-US" sz="2100" i="1">
                <a:latin typeface="Times New Roman" panose="02020603050405020304" pitchFamily="18" charset="0"/>
                <a:cs typeface="Times New Roman" panose="02020603050405020304" pitchFamily="18" charset="0"/>
              </a:rPr>
              <a:t> </a:t>
            </a:r>
            <a:r>
              <a:rPr lang="en-US" altLang="en-US" sz="2100">
                <a:latin typeface="Times New Roman" panose="02020603050405020304" pitchFamily="18" charset="0"/>
                <a:cs typeface="Times New Roman" panose="02020603050405020304" pitchFamily="18" charset="0"/>
              </a:rPr>
              <a:t>chủ nghĩa lỗi thời bằng chế độ xã hội chủ nghĩa. Trong cuộc cách mạng đó, giai cấp công nhân là giai cấp lãnh đạo và cùng với quần chúng nhân dân lao đ</a:t>
            </a:r>
            <a:r>
              <a:rPr lang="en-US" altLang="en-US" sz="2100">
                <a:latin typeface="Times New Roman" panose="02020603050405020304" pitchFamily="18" charset="0"/>
                <a:cs typeface="Times New Roman" panose="02020603050405020304" pitchFamily="18" charset="0"/>
              </a:rPr>
              <a:t>ộng </a:t>
            </a:r>
            <a:r>
              <a:rPr lang="en-US" altLang="en-US" sz="2100">
                <a:latin typeface="Times New Roman" panose="02020603050405020304" pitchFamily="18" charset="0"/>
                <a:cs typeface="Times New Roman" panose="02020603050405020304" pitchFamily="18" charset="0"/>
              </a:rPr>
              <a:t>xây dựng một xã hội công bằng, dân chủ, văn minh.</a:t>
            </a:r>
            <a:endParaRPr lang="vi-VN" sz="1900">
              <a:latin typeface="Arial" panose="020B0604020202020204" pitchFamily="34" charset="0"/>
              <a:ea typeface="Calibri" panose="020F0502020204030204" pitchFamily="34" charset="0"/>
              <a:cs typeface="Arial" panose="020B0604020202020204" pitchFamily="34" charset="0"/>
            </a:endParaRPr>
          </a:p>
        </p:txBody>
      </p:sp>
      <p:sp>
        <p:nvSpPr>
          <p:cNvPr id="11" name="AutoShape 24">
            <a:extLst>
              <a:ext uri="{FF2B5EF4-FFF2-40B4-BE49-F238E27FC236}">
                <a16:creationId xmlns:a16="http://schemas.microsoft.com/office/drawing/2014/main" id="{7D74A3AC-87D5-6380-45FD-FFB7CD0BCB0B}"/>
              </a:ext>
            </a:extLst>
          </p:cNvPr>
          <p:cNvSpPr/>
          <p:nvPr/>
        </p:nvSpPr>
        <p:spPr>
          <a:xfrm>
            <a:off x="-990600" y="217978"/>
            <a:ext cx="11125200" cy="1057787"/>
          </a:xfrm>
          <a:prstGeom prst="rect">
            <a:avLst/>
          </a:prstGeom>
          <a:solidFill>
            <a:schemeClr val="bg1"/>
          </a:solidFill>
        </p:spPr>
        <p:txBody>
          <a:bodyPr/>
          <a:lstStyle/>
          <a:p>
            <a:endParaRPr lang="en-US" sz="1050">
              <a:latin typeface="Arial" panose="020B0604020202020204" pitchFamily="34" charset="0"/>
              <a:cs typeface="Arial" panose="020B0604020202020204" pitchFamily="34" charset="0"/>
            </a:endParaRPr>
          </a:p>
        </p:txBody>
      </p:sp>
      <p:grpSp>
        <p:nvGrpSpPr>
          <p:cNvPr id="14" name="Group 13">
            <a:extLst>
              <a:ext uri="{FF2B5EF4-FFF2-40B4-BE49-F238E27FC236}">
                <a16:creationId xmlns:a16="http://schemas.microsoft.com/office/drawing/2014/main" id="{C14D837F-911F-FCDF-9D3D-06FA60FABF69}"/>
              </a:ext>
            </a:extLst>
          </p:cNvPr>
          <p:cNvGrpSpPr/>
          <p:nvPr/>
        </p:nvGrpSpPr>
        <p:grpSpPr>
          <a:xfrm rot="702940">
            <a:off x="7929808" y="272401"/>
            <a:ext cx="1269262" cy="954194"/>
            <a:chOff x="15794001" y="8493661"/>
            <a:chExt cx="2246574" cy="1599902"/>
          </a:xfrm>
        </p:grpSpPr>
        <p:sp>
          <p:nvSpPr>
            <p:cNvPr id="15" name="Freeform 9">
              <a:extLst>
                <a:ext uri="{FF2B5EF4-FFF2-40B4-BE49-F238E27FC236}">
                  <a16:creationId xmlns:a16="http://schemas.microsoft.com/office/drawing/2014/main" id="{7EFD4D43-95FC-D7BE-5F90-87B7692167A9}"/>
                </a:ext>
              </a:extLst>
            </p:cNvPr>
            <p:cNvSpPr/>
            <p:nvPr/>
          </p:nvSpPr>
          <p:spPr>
            <a:xfrm>
              <a:off x="16840200" y="8801100"/>
              <a:ext cx="1200375" cy="1292463"/>
            </a:xfrm>
            <a:custGeom>
              <a:avLst/>
              <a:gdLst/>
              <a:ahLst/>
              <a:cxnLst/>
              <a:rect l="l" t="t" r="r" b="b"/>
              <a:pathLst>
                <a:path w="1200375" h="1292463">
                  <a:moveTo>
                    <a:pt x="0" y="0"/>
                  </a:moveTo>
                  <a:lnTo>
                    <a:pt x="1200375" y="0"/>
                  </a:lnTo>
                  <a:lnTo>
                    <a:pt x="1200375" y="1292463"/>
                  </a:lnTo>
                  <a:lnTo>
                    <a:pt x="0" y="1292463"/>
                  </a:lnTo>
                  <a:lnTo>
                    <a:pt x="0" y="0"/>
                  </a:lnTo>
                  <a:close/>
                </a:path>
              </a:pathLst>
            </a:custGeom>
            <a:blipFill>
              <a:blip r:embed="rId5">
                <a:extLst>
                  <a:ext uri="{96DAC541-7B7A-43D3-8B79-37D633B846F1}">
                    <asvg:svgBlip xmlns:asvg="http://schemas.microsoft.com/office/drawing/2016/SVG/main" xmlns="" r:embed="rId7"/>
                  </a:ext>
                </a:extLst>
              </a:blip>
              <a:stretch>
                <a:fillRect/>
              </a:stretch>
            </a:blipFill>
          </p:spPr>
          <p:txBody>
            <a:bodyPr/>
            <a:lstStyle/>
            <a:p>
              <a:endParaRPr lang="en-US" sz="1050">
                <a:latin typeface="Arial" panose="020B0604020202020204" pitchFamily="34" charset="0"/>
                <a:cs typeface="Arial" panose="020B0604020202020204" pitchFamily="34" charset="0"/>
              </a:endParaRPr>
            </a:p>
          </p:txBody>
        </p:sp>
        <p:sp>
          <p:nvSpPr>
            <p:cNvPr id="16" name="Freeform 11">
              <a:extLst>
                <a:ext uri="{FF2B5EF4-FFF2-40B4-BE49-F238E27FC236}">
                  <a16:creationId xmlns:a16="http://schemas.microsoft.com/office/drawing/2014/main" id="{7446F8FA-62ED-2233-E496-8C6C38BDD937}"/>
                </a:ext>
              </a:extLst>
            </p:cNvPr>
            <p:cNvSpPr/>
            <p:nvPr/>
          </p:nvSpPr>
          <p:spPr>
            <a:xfrm>
              <a:off x="15794001" y="8493661"/>
              <a:ext cx="953670" cy="953670"/>
            </a:xfrm>
            <a:custGeom>
              <a:avLst/>
              <a:gdLst/>
              <a:ahLst/>
              <a:cxnLst/>
              <a:rect l="l" t="t" r="r" b="b"/>
              <a:pathLst>
                <a:path w="953670" h="953670">
                  <a:moveTo>
                    <a:pt x="0" y="0"/>
                  </a:moveTo>
                  <a:lnTo>
                    <a:pt x="953670" y="0"/>
                  </a:lnTo>
                  <a:lnTo>
                    <a:pt x="953670" y="953670"/>
                  </a:lnTo>
                  <a:lnTo>
                    <a:pt x="0" y="95367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US" sz="1050">
                <a:latin typeface="Arial" panose="020B0604020202020204" pitchFamily="34" charset="0"/>
                <a:cs typeface="Arial" panose="020B0604020202020204" pitchFamily="34" charset="0"/>
              </a:endParaRPr>
            </a:p>
          </p:txBody>
        </p:sp>
      </p:grpSp>
      <p:grpSp>
        <p:nvGrpSpPr>
          <p:cNvPr id="17" name="Group 16">
            <a:extLst>
              <a:ext uri="{FF2B5EF4-FFF2-40B4-BE49-F238E27FC236}">
                <a16:creationId xmlns:a16="http://schemas.microsoft.com/office/drawing/2014/main" id="{4552B90C-BE91-9981-3CA6-C32FFF913083}"/>
              </a:ext>
            </a:extLst>
          </p:cNvPr>
          <p:cNvGrpSpPr/>
          <p:nvPr/>
        </p:nvGrpSpPr>
        <p:grpSpPr>
          <a:xfrm rot="6949130">
            <a:off x="155251" y="255397"/>
            <a:ext cx="1253393" cy="891278"/>
            <a:chOff x="15794001" y="8493661"/>
            <a:chExt cx="2246574" cy="1599902"/>
          </a:xfrm>
        </p:grpSpPr>
        <p:sp>
          <p:nvSpPr>
            <p:cNvPr id="18" name="Freeform 9">
              <a:extLst>
                <a:ext uri="{FF2B5EF4-FFF2-40B4-BE49-F238E27FC236}">
                  <a16:creationId xmlns:a16="http://schemas.microsoft.com/office/drawing/2014/main" id="{18C7A0BB-0208-4C85-1F92-61CF9F3A481B}"/>
                </a:ext>
              </a:extLst>
            </p:cNvPr>
            <p:cNvSpPr/>
            <p:nvPr/>
          </p:nvSpPr>
          <p:spPr>
            <a:xfrm>
              <a:off x="16840200" y="8801100"/>
              <a:ext cx="1200375" cy="1292463"/>
            </a:xfrm>
            <a:custGeom>
              <a:avLst/>
              <a:gdLst/>
              <a:ahLst/>
              <a:cxnLst/>
              <a:rect l="l" t="t" r="r" b="b"/>
              <a:pathLst>
                <a:path w="1200375" h="1292463">
                  <a:moveTo>
                    <a:pt x="0" y="0"/>
                  </a:moveTo>
                  <a:lnTo>
                    <a:pt x="1200375" y="0"/>
                  </a:lnTo>
                  <a:lnTo>
                    <a:pt x="1200375" y="1292463"/>
                  </a:lnTo>
                  <a:lnTo>
                    <a:pt x="0" y="1292463"/>
                  </a:lnTo>
                  <a:lnTo>
                    <a:pt x="0" y="0"/>
                  </a:lnTo>
                  <a:close/>
                </a:path>
              </a:pathLst>
            </a:custGeom>
            <a:blipFill>
              <a:blip r:embed="rId5">
                <a:extLst>
                  <a:ext uri="{96DAC541-7B7A-43D3-8B79-37D633B846F1}">
                    <asvg:svgBlip xmlns:asvg="http://schemas.microsoft.com/office/drawing/2016/SVG/main" xmlns="" r:embed="rId7"/>
                  </a:ext>
                </a:extLst>
              </a:blip>
              <a:stretch>
                <a:fillRect/>
              </a:stretch>
            </a:blipFill>
          </p:spPr>
          <p:txBody>
            <a:bodyPr/>
            <a:lstStyle/>
            <a:p>
              <a:endParaRPr lang="en-US" sz="1050">
                <a:latin typeface="Arial" panose="020B0604020202020204" pitchFamily="34" charset="0"/>
                <a:cs typeface="Arial" panose="020B0604020202020204" pitchFamily="34" charset="0"/>
              </a:endParaRPr>
            </a:p>
          </p:txBody>
        </p:sp>
        <p:sp>
          <p:nvSpPr>
            <p:cNvPr id="19" name="Freeform 11">
              <a:extLst>
                <a:ext uri="{FF2B5EF4-FFF2-40B4-BE49-F238E27FC236}">
                  <a16:creationId xmlns:a16="http://schemas.microsoft.com/office/drawing/2014/main" id="{953BB76E-8F2D-B585-CCF3-50B591E253B2}"/>
                </a:ext>
              </a:extLst>
            </p:cNvPr>
            <p:cNvSpPr/>
            <p:nvPr/>
          </p:nvSpPr>
          <p:spPr>
            <a:xfrm>
              <a:off x="15794001" y="8493661"/>
              <a:ext cx="953670" cy="953670"/>
            </a:xfrm>
            <a:custGeom>
              <a:avLst/>
              <a:gdLst/>
              <a:ahLst/>
              <a:cxnLst/>
              <a:rect l="l" t="t" r="r" b="b"/>
              <a:pathLst>
                <a:path w="953670" h="953670">
                  <a:moveTo>
                    <a:pt x="0" y="0"/>
                  </a:moveTo>
                  <a:lnTo>
                    <a:pt x="953670" y="0"/>
                  </a:lnTo>
                  <a:lnTo>
                    <a:pt x="953670" y="953670"/>
                  </a:lnTo>
                  <a:lnTo>
                    <a:pt x="0" y="95367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US" sz="1050">
                <a:latin typeface="Arial" panose="020B0604020202020204" pitchFamily="34" charset="0"/>
                <a:cs typeface="Arial" panose="020B0604020202020204" pitchFamily="34" charset="0"/>
              </a:endParaRPr>
            </a:p>
          </p:txBody>
        </p:sp>
      </p:grpSp>
      <p:sp>
        <p:nvSpPr>
          <p:cNvPr id="21" name="TextBox 20">
            <a:extLst>
              <a:ext uri="{FF2B5EF4-FFF2-40B4-BE49-F238E27FC236}">
                <a16:creationId xmlns:a16="http://schemas.microsoft.com/office/drawing/2014/main" id="{59661E9A-46CA-A290-53D4-E3894F7A970D}"/>
              </a:ext>
            </a:extLst>
          </p:cNvPr>
          <p:cNvSpPr txBox="1"/>
          <p:nvPr/>
        </p:nvSpPr>
        <p:spPr>
          <a:xfrm>
            <a:off x="1405095" y="201491"/>
            <a:ext cx="6333811" cy="600164"/>
          </a:xfrm>
          <a:prstGeom prst="rect">
            <a:avLst/>
          </a:prstGeom>
          <a:noFill/>
        </p:spPr>
        <p:txBody>
          <a:bodyPr wrap="square">
            <a:spAutoFit/>
          </a:bodyPr>
          <a:lstStyle/>
          <a:p>
            <a:pPr algn="ctr">
              <a:lnSpc>
                <a:spcPct val="150000"/>
              </a:lnSpc>
              <a:spcAft>
                <a:spcPts val="500"/>
              </a:spcAft>
            </a:pPr>
            <a:r>
              <a:rPr lang="en-US" sz="2200" b="1">
                <a:solidFill>
                  <a:srgbClr val="C00000"/>
                </a:solidFill>
                <a:latin typeface="Arial" panose="020B0604020202020204" pitchFamily="34" charset="0"/>
                <a:ea typeface="Calibri" panose="020F0502020204030204" pitchFamily="34" charset="0"/>
                <a:cs typeface="Arial" panose="020B0604020202020204" pitchFamily="34" charset="0"/>
              </a:rPr>
              <a:t>Cách mạng xã hội chủ nghĩa</a:t>
            </a:r>
            <a:endParaRPr lang="en-US" sz="2200" dirty="0">
              <a:solidFill>
                <a:srgbClr val="C00000"/>
              </a:solidFill>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36346408"/>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12"/>
          <p:cNvSpPr/>
          <p:nvPr/>
        </p:nvSpPr>
        <p:spPr>
          <a:xfrm rot="2543518">
            <a:off x="8298867" y="3919296"/>
            <a:ext cx="1525487" cy="1694986"/>
          </a:xfrm>
          <a:custGeom>
            <a:avLst/>
            <a:gdLst/>
            <a:ahLst/>
            <a:cxnLst/>
            <a:rect l="l" t="t" r="r" b="b"/>
            <a:pathLst>
              <a:path w="3050975" h="3389972">
                <a:moveTo>
                  <a:pt x="0" y="0"/>
                </a:moveTo>
                <a:lnTo>
                  <a:pt x="3050975" y="0"/>
                </a:lnTo>
                <a:lnTo>
                  <a:pt x="3050975" y="3389972"/>
                </a:lnTo>
                <a:lnTo>
                  <a:pt x="0" y="3389972"/>
                </a:lnTo>
                <a:lnTo>
                  <a:pt x="0" y="0"/>
                </a:lnTo>
                <a:close/>
              </a:path>
            </a:pathLst>
          </a:custGeom>
          <a:blipFill>
            <a:blip r:embed="rId2">
              <a:extLst>
                <a:ext uri="{96DAC541-7B7A-43D3-8B79-37D633B846F1}">
                  <asvg:svgBlip xmlns:asvg="http://schemas.microsoft.com/office/drawing/2016/SVG/main" xmlns="" r:embed="rId5"/>
                </a:ext>
              </a:extLst>
            </a:blip>
            <a:stretch>
              <a:fillRect/>
            </a:stretch>
          </a:blipFill>
        </p:spPr>
        <p:txBody>
          <a:bodyPr/>
          <a:lstStyle/>
          <a:p>
            <a:endParaRPr lang="en-US" sz="1050"/>
          </a:p>
        </p:txBody>
      </p:sp>
      <p:grpSp>
        <p:nvGrpSpPr>
          <p:cNvPr id="13" name="Group 12">
            <a:extLst>
              <a:ext uri="{FF2B5EF4-FFF2-40B4-BE49-F238E27FC236}">
                <a16:creationId xmlns:a16="http://schemas.microsoft.com/office/drawing/2014/main" id="{0F743B75-0B60-8240-1486-BC4B9B38117D}"/>
              </a:ext>
            </a:extLst>
          </p:cNvPr>
          <p:cNvGrpSpPr/>
          <p:nvPr/>
        </p:nvGrpSpPr>
        <p:grpSpPr>
          <a:xfrm>
            <a:off x="0" y="225631"/>
            <a:ext cx="4931059" cy="2073923"/>
            <a:chOff x="226727" y="2903046"/>
            <a:chExt cx="8377197" cy="3409590"/>
          </a:xfrm>
        </p:grpSpPr>
        <p:sp>
          <p:nvSpPr>
            <p:cNvPr id="2" name="Freeform 2"/>
            <p:cNvSpPr/>
            <p:nvPr/>
          </p:nvSpPr>
          <p:spPr>
            <a:xfrm rot="348809">
              <a:off x="983107" y="2903046"/>
              <a:ext cx="7315200" cy="2609688"/>
            </a:xfrm>
            <a:custGeom>
              <a:avLst/>
              <a:gdLst/>
              <a:ahLst/>
              <a:cxnLst/>
              <a:rect l="l" t="t" r="r" b="b"/>
              <a:pathLst>
                <a:path w="7315200" h="2407366">
                  <a:moveTo>
                    <a:pt x="0" y="0"/>
                  </a:moveTo>
                  <a:lnTo>
                    <a:pt x="7315200" y="0"/>
                  </a:lnTo>
                  <a:lnTo>
                    <a:pt x="7315200" y="2407366"/>
                  </a:lnTo>
                  <a:lnTo>
                    <a:pt x="0" y="2407366"/>
                  </a:lnTo>
                  <a:lnTo>
                    <a:pt x="0" y="0"/>
                  </a:lnTo>
                  <a:close/>
                </a:path>
              </a:pathLst>
            </a:custGeom>
            <a:blipFill>
              <a:blip r:embed="rId6">
                <a:extLst>
                  <a:ext uri="{96DAC541-7B7A-43D3-8B79-37D633B846F1}">
                    <asvg:svgBlip xmlns:asvg="http://schemas.microsoft.com/office/drawing/2016/SVG/main" xmlns="" r:embed="rId11"/>
                  </a:ext>
                </a:extLst>
              </a:blip>
              <a:stretch>
                <a:fillRect/>
              </a:stretch>
            </a:blipFill>
          </p:spPr>
          <p:txBody>
            <a:bodyPr/>
            <a:lstStyle/>
            <a:p>
              <a:endParaRPr lang="en-US" sz="1050"/>
            </a:p>
          </p:txBody>
        </p:sp>
        <p:sp>
          <p:nvSpPr>
            <p:cNvPr id="5" name="TextBox 4">
              <a:extLst>
                <a:ext uri="{FF2B5EF4-FFF2-40B4-BE49-F238E27FC236}">
                  <a16:creationId xmlns:a16="http://schemas.microsoft.com/office/drawing/2014/main" id="{5D9B7BDB-07D6-366E-D67C-25DEDC5A6BEF}"/>
                </a:ext>
              </a:extLst>
            </p:cNvPr>
            <p:cNvSpPr txBox="1"/>
            <p:nvPr/>
          </p:nvSpPr>
          <p:spPr>
            <a:xfrm>
              <a:off x="226727" y="3265648"/>
              <a:ext cx="8377197" cy="3046988"/>
            </a:xfrm>
            <a:prstGeom prst="rect">
              <a:avLst/>
            </a:prstGeom>
            <a:noFill/>
          </p:spPr>
          <p:txBody>
            <a:bodyPr wrap="square">
              <a:spAutoFit/>
            </a:bodyPr>
            <a:lstStyle/>
            <a:p>
              <a:pPr algn="ctr">
                <a:lnSpc>
                  <a:spcPct val="150000"/>
                </a:lnSpc>
              </a:pPr>
              <a:r>
                <a:rPr lang="en-US" altLang="en-US" sz="2200" i="1" smtClean="0">
                  <a:latin typeface="Times New Roman" panose="02020603050405020304" pitchFamily="18" charset="0"/>
                  <a:cs typeface="Times New Roman" panose="02020603050405020304" pitchFamily="18" charset="0"/>
                </a:rPr>
                <a:t>CT</a:t>
              </a:r>
              <a:r>
                <a:rPr lang="en-US" altLang="en-US" sz="2200" smtClean="0">
                  <a:latin typeface="Times New Roman" panose="02020603050405020304" pitchFamily="18" charset="0"/>
                  <a:cs typeface="Times New Roman" panose="02020603050405020304" pitchFamily="18" charset="0"/>
                </a:rPr>
                <a:t>: </a:t>
              </a:r>
              <a:r>
                <a:rPr lang="en-US" altLang="en-US" sz="2200">
                  <a:latin typeface="Times New Roman" panose="02020603050405020304" pitchFamily="18" charset="0"/>
                  <a:cs typeface="Times New Roman" panose="02020603050405020304" pitchFamily="18" charset="0"/>
                </a:rPr>
                <a:t>Lật đổ chính quyền tư sản, thiết lập quyền lực chính trị về tay mình...</a:t>
              </a:r>
              <a:r>
                <a:rPr lang="en-US" altLang="en-US" sz="1800">
                  <a:latin typeface="Times New Roman" panose="02020603050405020304" pitchFamily="18" charset="0"/>
                  <a:cs typeface="Times New Roman" panose="02020603050405020304" pitchFamily="18" charset="0"/>
                </a:rPr>
                <a:t/>
              </a:r>
              <a:br>
                <a:rPr lang="en-US" altLang="en-US" sz="1800">
                  <a:latin typeface="Times New Roman" panose="02020603050405020304" pitchFamily="18" charset="0"/>
                  <a:cs typeface="Times New Roman" panose="02020603050405020304" pitchFamily="18" charset="0"/>
                </a:rPr>
              </a:br>
              <a:endParaRPr lang="fr-FR" sz="1800">
                <a:latin typeface="Arial" panose="020B0604020202020204" pitchFamily="34" charset="0"/>
                <a:ea typeface="Calibri" panose="020F0502020204030204" pitchFamily="34" charset="0"/>
                <a:cs typeface="Arial" panose="020B0604020202020204" pitchFamily="34" charset="0"/>
              </a:endParaRPr>
            </a:p>
          </p:txBody>
        </p:sp>
      </p:grpSp>
      <p:grpSp>
        <p:nvGrpSpPr>
          <p:cNvPr id="15" name="Group 14">
            <a:extLst>
              <a:ext uri="{FF2B5EF4-FFF2-40B4-BE49-F238E27FC236}">
                <a16:creationId xmlns:a16="http://schemas.microsoft.com/office/drawing/2014/main" id="{110BB4A6-B398-4E91-661E-E85C8B859632}"/>
              </a:ext>
            </a:extLst>
          </p:cNvPr>
          <p:cNvGrpSpPr/>
          <p:nvPr/>
        </p:nvGrpSpPr>
        <p:grpSpPr>
          <a:xfrm>
            <a:off x="4747779" y="1470798"/>
            <a:ext cx="4430269" cy="1973596"/>
            <a:chOff x="9496664" y="2941594"/>
            <a:chExt cx="7921587" cy="3947191"/>
          </a:xfrm>
        </p:grpSpPr>
        <p:sp>
          <p:nvSpPr>
            <p:cNvPr id="4" name="Freeform 4"/>
            <p:cNvSpPr/>
            <p:nvPr/>
          </p:nvSpPr>
          <p:spPr>
            <a:xfrm rot="262494">
              <a:off x="9505998" y="2941594"/>
              <a:ext cx="7315200" cy="2677897"/>
            </a:xfrm>
            <a:custGeom>
              <a:avLst/>
              <a:gdLst/>
              <a:ahLst/>
              <a:cxnLst/>
              <a:rect l="l" t="t" r="r" b="b"/>
              <a:pathLst>
                <a:path w="7315200" h="2407366">
                  <a:moveTo>
                    <a:pt x="0" y="0"/>
                  </a:moveTo>
                  <a:lnTo>
                    <a:pt x="7315200" y="0"/>
                  </a:lnTo>
                  <a:lnTo>
                    <a:pt x="7315200" y="2407366"/>
                  </a:lnTo>
                  <a:lnTo>
                    <a:pt x="0" y="2407366"/>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txBody>
            <a:bodyPr/>
            <a:lstStyle/>
            <a:p>
              <a:endParaRPr lang="en-US" sz="1050"/>
            </a:p>
          </p:txBody>
        </p:sp>
        <p:sp>
          <p:nvSpPr>
            <p:cNvPr id="14" name="TextBox 13">
              <a:extLst>
                <a:ext uri="{FF2B5EF4-FFF2-40B4-BE49-F238E27FC236}">
                  <a16:creationId xmlns:a16="http://schemas.microsoft.com/office/drawing/2014/main" id="{5ABC9A08-A32B-E6CC-55CA-0237EA567C51}"/>
                </a:ext>
              </a:extLst>
            </p:cNvPr>
            <p:cNvSpPr txBox="1"/>
            <p:nvPr/>
          </p:nvSpPr>
          <p:spPr>
            <a:xfrm>
              <a:off x="9496664" y="3318578"/>
              <a:ext cx="7921587" cy="3570207"/>
            </a:xfrm>
            <a:prstGeom prst="rect">
              <a:avLst/>
            </a:prstGeom>
            <a:noFill/>
          </p:spPr>
          <p:txBody>
            <a:bodyPr wrap="square">
              <a:spAutoFit/>
            </a:bodyPr>
            <a:lstStyle/>
            <a:p>
              <a:pPr algn="ctr"/>
              <a:r>
                <a:rPr lang="en-US" altLang="en-US" sz="2200" i="1">
                  <a:latin typeface="Times New Roman" panose="02020603050405020304" pitchFamily="18" charset="0"/>
                  <a:cs typeface="Times New Roman" panose="02020603050405020304" pitchFamily="18" charset="0"/>
                </a:rPr>
                <a:t>Kinh tế</a:t>
              </a:r>
              <a:r>
                <a:rPr lang="en-US" altLang="en-US" sz="2200">
                  <a:latin typeface="Times New Roman" panose="02020603050405020304" pitchFamily="18" charset="0"/>
                  <a:cs typeface="Times New Roman" panose="02020603050405020304" pitchFamily="18" charset="0"/>
                </a:rPr>
                <a:t>: Phát triển lực lượng sản xuất, tiến hành CNH</a:t>
              </a:r>
              <a:r>
                <a:rPr lang="en-US" altLang="en-US" sz="2200" i="1">
                  <a:latin typeface="Times New Roman" panose="02020603050405020304" pitchFamily="18" charset="0"/>
                  <a:cs typeface="Times New Roman" panose="02020603050405020304" pitchFamily="18" charset="0"/>
                </a:rPr>
                <a:t> </a:t>
              </a:r>
              <a:r>
                <a:rPr lang="en-US" altLang="en-US" sz="2200">
                  <a:latin typeface="Times New Roman" panose="02020603050405020304" pitchFamily="18" charset="0"/>
                  <a:cs typeface="Times New Roman" panose="02020603050405020304" pitchFamily="18" charset="0"/>
                </a:rPr>
                <a:t>xã hội chủ nghĩa, nâng cao năng suất lao động xã hội</a:t>
              </a:r>
              <a:br>
                <a:rPr lang="en-US" altLang="en-US" sz="2200">
                  <a:latin typeface="Times New Roman" panose="02020603050405020304" pitchFamily="18" charset="0"/>
                  <a:cs typeface="Times New Roman" panose="02020603050405020304" pitchFamily="18" charset="0"/>
                </a:rPr>
              </a:br>
              <a:endParaRPr lang="fr-FR" sz="2200" b="1" i="1">
                <a:latin typeface="Arial" panose="020B0604020202020204" pitchFamily="34" charset="0"/>
                <a:ea typeface="Calibri" panose="020F0502020204030204" pitchFamily="34" charset="0"/>
                <a:cs typeface="Arial" panose="020B0604020202020204" pitchFamily="34" charset="0"/>
              </a:endParaRPr>
            </a:p>
          </p:txBody>
        </p:sp>
      </p:grpSp>
      <p:grpSp>
        <p:nvGrpSpPr>
          <p:cNvPr id="17" name="Group 16">
            <a:extLst>
              <a:ext uri="{FF2B5EF4-FFF2-40B4-BE49-F238E27FC236}">
                <a16:creationId xmlns:a16="http://schemas.microsoft.com/office/drawing/2014/main" id="{74DE7286-C4AB-AB6B-6718-BDB3D776A7A0}"/>
              </a:ext>
            </a:extLst>
          </p:cNvPr>
          <p:cNvGrpSpPr/>
          <p:nvPr/>
        </p:nvGrpSpPr>
        <p:grpSpPr>
          <a:xfrm>
            <a:off x="213756" y="2963837"/>
            <a:ext cx="6071429" cy="2859539"/>
            <a:chOff x="4278177" y="5914294"/>
            <a:chExt cx="9827750" cy="5719079"/>
          </a:xfrm>
        </p:grpSpPr>
        <p:sp>
          <p:nvSpPr>
            <p:cNvPr id="6" name="Freeform 6"/>
            <p:cNvSpPr/>
            <p:nvPr/>
          </p:nvSpPr>
          <p:spPr>
            <a:xfrm rot="288055">
              <a:off x="4278177" y="5914294"/>
              <a:ext cx="9827750" cy="3042287"/>
            </a:xfrm>
            <a:custGeom>
              <a:avLst/>
              <a:gdLst/>
              <a:ahLst/>
              <a:cxnLst/>
              <a:rect l="l" t="t" r="r" b="b"/>
              <a:pathLst>
                <a:path w="9244518" h="3042287">
                  <a:moveTo>
                    <a:pt x="0" y="0"/>
                  </a:moveTo>
                  <a:lnTo>
                    <a:pt x="9244517" y="0"/>
                  </a:lnTo>
                  <a:lnTo>
                    <a:pt x="9244517" y="3042287"/>
                  </a:lnTo>
                  <a:lnTo>
                    <a:pt x="0" y="3042287"/>
                  </a:lnTo>
                  <a:lnTo>
                    <a:pt x="0" y="0"/>
                  </a:lnTo>
                  <a:close/>
                </a:path>
              </a:pathLst>
            </a:custGeom>
            <a:blipFill>
              <a:blip r:embed="rId14">
                <a:duotone>
                  <a:schemeClr val="accent5">
                    <a:shade val="45000"/>
                    <a:satMod val="135000"/>
                  </a:schemeClr>
                  <a:prstClr val="white"/>
                </a:duotone>
                <a:extLst>
                  <a:ext uri="{96DAC541-7B7A-43D3-8B79-37D633B846F1}">
                    <asvg:svgBlip xmlns:asvg="http://schemas.microsoft.com/office/drawing/2016/SVG/main" xmlns="" r:embed="rId15"/>
                  </a:ext>
                </a:extLst>
              </a:blip>
              <a:stretch>
                <a:fillRect/>
              </a:stretch>
            </a:blipFill>
          </p:spPr>
          <p:txBody>
            <a:bodyPr/>
            <a:lstStyle/>
            <a:p>
              <a:endParaRPr lang="en-US" sz="1050"/>
            </a:p>
          </p:txBody>
        </p:sp>
        <p:sp>
          <p:nvSpPr>
            <p:cNvPr id="16" name="TextBox 15">
              <a:extLst>
                <a:ext uri="{FF2B5EF4-FFF2-40B4-BE49-F238E27FC236}">
                  <a16:creationId xmlns:a16="http://schemas.microsoft.com/office/drawing/2014/main" id="{CFAC4D17-6EA7-26FC-19DC-6C720957661A}"/>
                </a:ext>
              </a:extLst>
            </p:cNvPr>
            <p:cNvSpPr txBox="1"/>
            <p:nvPr/>
          </p:nvSpPr>
          <p:spPr>
            <a:xfrm>
              <a:off x="4686299" y="6495938"/>
              <a:ext cx="8915401" cy="5137435"/>
            </a:xfrm>
            <a:prstGeom prst="rect">
              <a:avLst/>
            </a:prstGeom>
            <a:noFill/>
          </p:spPr>
          <p:txBody>
            <a:bodyPr wrap="square">
              <a:spAutoFit/>
            </a:bodyPr>
            <a:lstStyle/>
            <a:p>
              <a:pPr algn="ctr">
                <a:lnSpc>
                  <a:spcPct val="150000"/>
                </a:lnSpc>
              </a:pPr>
              <a:r>
                <a:rPr lang="en-US" altLang="en-US" sz="2200" i="1">
                  <a:latin typeface="Times New Roman" panose="02020603050405020304" pitchFamily="18" charset="0"/>
                  <a:cs typeface="Times New Roman" panose="02020603050405020304" pitchFamily="18" charset="0"/>
                </a:rPr>
                <a:t>Xã hội:  </a:t>
              </a:r>
              <a:r>
                <a:rPr lang="en-US" altLang="en-US" sz="2200">
                  <a:latin typeface="Times New Roman" panose="02020603050405020304" pitchFamily="18" charset="0"/>
                  <a:cs typeface="Times New Roman" panose="02020603050405020304" pitchFamily="18" charset="0"/>
                </a:rPr>
                <a:t>Xây dựng con người mới, xây dựng đạo đức, lối sống mới xã hội chủ nghĩa.</a:t>
              </a:r>
              <a:br>
                <a:rPr lang="en-US" altLang="en-US" sz="2200">
                  <a:latin typeface="Times New Roman" panose="02020603050405020304" pitchFamily="18" charset="0"/>
                  <a:cs typeface="Times New Roman" panose="02020603050405020304" pitchFamily="18" charset="0"/>
                </a:rPr>
              </a:br>
              <a:r>
                <a:rPr lang="en-US" altLang="en-US" sz="2200">
                  <a:latin typeface="Times New Roman" panose="02020603050405020304" pitchFamily="18" charset="0"/>
                  <a:cs typeface="Times New Roman" panose="02020603050405020304" pitchFamily="18" charset="0"/>
                </a:rPr>
                <a:t/>
              </a:r>
              <a:br>
                <a:rPr lang="en-US" altLang="en-US" sz="2200">
                  <a:latin typeface="Times New Roman" panose="02020603050405020304" pitchFamily="18" charset="0"/>
                  <a:cs typeface="Times New Roman" panose="02020603050405020304" pitchFamily="18" charset="0"/>
                </a:rPr>
              </a:br>
              <a:endParaRPr lang="fr-FR" sz="2200" b="1" i="1">
                <a:latin typeface="Arial" panose="020B0604020202020204" pitchFamily="34" charset="0"/>
                <a:ea typeface="Calibri" panose="020F0502020204030204" pitchFamily="34" charset="0"/>
                <a:cs typeface="Arial" panose="020B0604020202020204" pitchFamily="34" charset="0"/>
              </a:endParaRPr>
            </a:p>
          </p:txBody>
        </p:sp>
      </p:grpSp>
    </p:spTree>
    <p:extLst>
      <p:ext uri="{BB962C8B-B14F-4D97-AF65-F5344CB8AC3E}">
        <p14:creationId xmlns:p14="http://schemas.microsoft.com/office/powerpoint/2010/main" val="2962003311"/>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19"/>
          <p:cNvSpPr/>
          <p:nvPr/>
        </p:nvSpPr>
        <p:spPr>
          <a:xfrm>
            <a:off x="8616043" y="9394"/>
            <a:ext cx="527957" cy="443102"/>
          </a:xfrm>
          <a:custGeom>
            <a:avLst/>
            <a:gdLst/>
            <a:ahLst/>
            <a:cxnLst/>
            <a:rect l="l" t="t" r="r" b="b"/>
            <a:pathLst>
              <a:path w="1883240" h="1844006">
                <a:moveTo>
                  <a:pt x="0" y="0"/>
                </a:moveTo>
                <a:lnTo>
                  <a:pt x="1883240" y="0"/>
                </a:lnTo>
                <a:lnTo>
                  <a:pt x="1883240" y="1844006"/>
                </a:lnTo>
                <a:lnTo>
                  <a:pt x="0" y="18440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US" sz="105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E5DE187-23E6-6F39-746F-E5C7125593DF}"/>
              </a:ext>
            </a:extLst>
          </p:cNvPr>
          <p:cNvSpPr txBox="1"/>
          <p:nvPr/>
        </p:nvSpPr>
        <p:spPr>
          <a:xfrm>
            <a:off x="514350" y="442019"/>
            <a:ext cx="1543050" cy="1615380"/>
          </a:xfrm>
          <a:prstGeom prst="rect">
            <a:avLst/>
          </a:prstGeom>
        </p:spPr>
        <p:txBody>
          <a:bodyPr lIns="25400" tIns="25400" rIns="25400" bIns="25400" rtlCol="0" anchor="ctr"/>
          <a:lstStyle/>
          <a:p>
            <a:pPr algn="ctr">
              <a:lnSpc>
                <a:spcPts val="1330"/>
              </a:lnSpc>
            </a:pPr>
            <a:endParaRPr sz="1050">
              <a:latin typeface="Arial" panose="020B0604020202020204" pitchFamily="34" charset="0"/>
              <a:cs typeface="Arial" panose="020B0604020202020204" pitchFamily="34" charset="0"/>
            </a:endParaRPr>
          </a:p>
        </p:txBody>
      </p:sp>
      <p:sp>
        <p:nvSpPr>
          <p:cNvPr id="47" name="Freeform 11">
            <a:extLst>
              <a:ext uri="{FF2B5EF4-FFF2-40B4-BE49-F238E27FC236}">
                <a16:creationId xmlns:a16="http://schemas.microsoft.com/office/drawing/2014/main" id="{1F42134A-9FB4-5ED1-F242-6D923E1B4679}"/>
              </a:ext>
            </a:extLst>
          </p:cNvPr>
          <p:cNvSpPr/>
          <p:nvPr/>
        </p:nvSpPr>
        <p:spPr>
          <a:xfrm rot="6949130">
            <a:off x="110503" y="34098"/>
            <a:ext cx="424613" cy="455914"/>
          </a:xfrm>
          <a:custGeom>
            <a:avLst/>
            <a:gdLst/>
            <a:ahLst/>
            <a:cxnLst/>
            <a:rect l="l" t="t" r="r" b="b"/>
            <a:pathLst>
              <a:path w="953670" h="953670">
                <a:moveTo>
                  <a:pt x="0" y="0"/>
                </a:moveTo>
                <a:lnTo>
                  <a:pt x="953670" y="0"/>
                </a:lnTo>
                <a:lnTo>
                  <a:pt x="953670" y="953670"/>
                </a:lnTo>
                <a:lnTo>
                  <a:pt x="0" y="953670"/>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US" sz="1050">
              <a:latin typeface="Arial" panose="020B0604020202020204" pitchFamily="34" charset="0"/>
              <a:cs typeface="Arial" panose="020B0604020202020204" pitchFamily="34" charset="0"/>
            </a:endParaRPr>
          </a:p>
        </p:txBody>
      </p:sp>
      <p:sp>
        <p:nvSpPr>
          <p:cNvPr id="20" name="Line Callout 1 (Border and Accent Bar) 3">
            <a:extLst>
              <a:ext uri="{FF2B5EF4-FFF2-40B4-BE49-F238E27FC236}">
                <a16:creationId xmlns:a16="http://schemas.microsoft.com/office/drawing/2014/main" id="{274FE93B-7368-5D79-47CE-98A23DA8F21E}"/>
              </a:ext>
            </a:extLst>
          </p:cNvPr>
          <p:cNvSpPr/>
          <p:nvPr/>
        </p:nvSpPr>
        <p:spPr>
          <a:xfrm>
            <a:off x="220436" y="933451"/>
            <a:ext cx="7200900" cy="718003"/>
          </a:xfrm>
          <a:prstGeom prst="accentBorderCallout1">
            <a:avLst>
              <a:gd name="adj1" fmla="val 18750"/>
              <a:gd name="adj2" fmla="val -3127"/>
              <a:gd name="adj3" fmla="val 17954"/>
              <a:gd name="adj4" fmla="val -17509"/>
            </a:avLst>
          </a:prstGeom>
          <a:solidFill>
            <a:schemeClr val="bg1"/>
          </a:solidFill>
          <a:ln>
            <a:solidFill>
              <a:schemeClr val="bg2">
                <a:lumMod val="1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1800" i="1">
                <a:solidFill>
                  <a:schemeClr val="tx1"/>
                </a:solidFill>
              </a:rPr>
              <a:t>Về thời kỳ quá độ từ chủ nghĩa tư bản lên chủ nghĩa xã hội</a:t>
            </a:r>
            <a:r>
              <a:rPr lang="vi-VN" sz="1800">
                <a:solidFill>
                  <a:schemeClr val="tx1"/>
                </a:solidFill>
              </a:rPr>
              <a:t> </a:t>
            </a:r>
            <a:br>
              <a:rPr lang="vi-VN" sz="1800">
                <a:solidFill>
                  <a:schemeClr val="tx1"/>
                </a:solidFill>
              </a:rPr>
            </a:br>
            <a:endParaRPr lang="en-US" sz="1800" b="1" i="1" dirty="0">
              <a:solidFill>
                <a:schemeClr val="tx1"/>
              </a:solidFill>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FABB1245-F599-6423-35F4-31415ADB28C2}"/>
              </a:ext>
            </a:extLst>
          </p:cNvPr>
          <p:cNvGrpSpPr/>
          <p:nvPr/>
        </p:nvGrpSpPr>
        <p:grpSpPr>
          <a:xfrm>
            <a:off x="3241964" y="1809751"/>
            <a:ext cx="6028689" cy="2857499"/>
            <a:chOff x="7395975" y="2883064"/>
            <a:chExt cx="9274629" cy="5714999"/>
          </a:xfrm>
        </p:grpSpPr>
        <p:sp>
          <p:nvSpPr>
            <p:cNvPr id="4" name="Speech Bubble: Rectangle with Corners Rounded 3">
              <a:extLst>
                <a:ext uri="{FF2B5EF4-FFF2-40B4-BE49-F238E27FC236}">
                  <a16:creationId xmlns:a16="http://schemas.microsoft.com/office/drawing/2014/main" id="{C4F68103-BA17-6E01-E996-A3E3B2E1BDAD}"/>
                </a:ext>
              </a:extLst>
            </p:cNvPr>
            <p:cNvSpPr/>
            <p:nvPr/>
          </p:nvSpPr>
          <p:spPr>
            <a:xfrm>
              <a:off x="7395975" y="3411194"/>
              <a:ext cx="9274629" cy="5186869"/>
            </a:xfrm>
            <a:prstGeom prst="wedgeRoundRectCallout">
              <a:avLst>
                <a:gd name="adj1" fmla="val -61789"/>
                <a:gd name="adj2" fmla="val 40892"/>
                <a:gd name="adj3" fmla="val 16667"/>
              </a:avLst>
            </a:prstGeom>
            <a:solidFill>
              <a:srgbClr val="F8EDEC"/>
            </a:solidFill>
            <a:ln>
              <a:solidFill>
                <a:schemeClr val="accent2">
                  <a:lumMod val="75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800">
                <a:solidFill>
                  <a:schemeClr val="tx1"/>
                </a:solidFill>
              </a:endParaRPr>
            </a:p>
            <a:p>
              <a:pPr algn="ctr">
                <a:lnSpc>
                  <a:spcPct val="150000"/>
                </a:lnSpc>
              </a:pPr>
              <a:r>
                <a:rPr lang="en-US" sz="2200">
                  <a:solidFill>
                    <a:schemeClr val="tx1"/>
                  </a:solidFill>
                </a:rPr>
                <a:t>Q</a:t>
              </a:r>
              <a:r>
                <a:rPr lang="vi-VN" sz="2200">
                  <a:solidFill>
                    <a:schemeClr val="tx1"/>
                  </a:solidFill>
                </a:rPr>
                <a:t>uá </a:t>
              </a:r>
              <a:r>
                <a:rPr lang="vi-VN" sz="2200">
                  <a:solidFill>
                    <a:schemeClr val="tx1"/>
                  </a:solidFill>
                </a:rPr>
                <a:t>trình chuyển biến từ xã hội tư bản chủ nghĩa sang </a:t>
              </a:r>
              <a:r>
                <a:rPr lang="vi-VN" sz="2200">
                  <a:solidFill>
                    <a:schemeClr val="tx1"/>
                  </a:solidFill>
                </a:rPr>
                <a:t>xã</a:t>
              </a:r>
              <a:r>
                <a:rPr lang="en-US" sz="2200">
                  <a:solidFill>
                    <a:schemeClr val="tx1"/>
                  </a:solidFill>
                </a:rPr>
                <a:t> </a:t>
              </a:r>
              <a:r>
                <a:rPr lang="vi-VN" sz="2200">
                  <a:solidFill>
                    <a:schemeClr val="tx1"/>
                  </a:solidFill>
                </a:rPr>
                <a:t>hội </a:t>
              </a:r>
              <a:r>
                <a:rPr lang="vi-VN" sz="2200">
                  <a:solidFill>
                    <a:schemeClr val="tx1"/>
                  </a:solidFill>
                </a:rPr>
                <a:t>xã hội chủ nghĩa tất yếu phải trải qua thời kỳ quá độ để cải biến toàn diện và triệt để </a:t>
              </a:r>
              <a:r>
                <a:rPr lang="vi-VN" sz="2200">
                  <a:solidFill>
                    <a:schemeClr val="tx1"/>
                  </a:solidFill>
                </a:rPr>
                <a:t>trên</a:t>
              </a:r>
              <a:r>
                <a:rPr lang="en-US" sz="2200">
                  <a:solidFill>
                    <a:schemeClr val="tx1"/>
                  </a:solidFill>
                </a:rPr>
                <a:t> </a:t>
              </a:r>
              <a:r>
                <a:rPr lang="vi-VN" sz="2200">
                  <a:solidFill>
                    <a:schemeClr val="tx1"/>
                  </a:solidFill>
                </a:rPr>
                <a:t>tất </a:t>
              </a:r>
              <a:r>
                <a:rPr lang="vi-VN" sz="2200">
                  <a:solidFill>
                    <a:schemeClr val="tx1"/>
                  </a:solidFill>
                </a:rPr>
                <a:t>cả các lĩnh vực về chính trị, kinh tế, văn hóa, xã hội. </a:t>
              </a:r>
              <a:br>
                <a:rPr lang="vi-VN" sz="2200">
                  <a:solidFill>
                    <a:schemeClr val="tx1"/>
                  </a:solidFill>
                </a:rPr>
              </a:br>
              <a:endParaRPr lang="vi-VN" sz="2200" i="1" dirty="0">
                <a:solidFill>
                  <a:schemeClr val="tx1"/>
                </a:solidFill>
                <a:latin typeface="Arial" panose="020B0604020202020204" pitchFamily="34" charset="0"/>
                <a:cs typeface="Arial" panose="020B0604020202020204" pitchFamily="34" charset="0"/>
              </a:endParaRPr>
            </a:p>
          </p:txBody>
        </p:sp>
        <p:pic>
          <p:nvPicPr>
            <p:cNvPr id="6" name="Picture 2">
              <a:extLst>
                <a:ext uri="{FF2B5EF4-FFF2-40B4-BE49-F238E27FC236}">
                  <a16:creationId xmlns:a16="http://schemas.microsoft.com/office/drawing/2014/main" id="{D8F30CD9-0145-D540-C404-CDF25AC1CC23}"/>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11580288" y="2883064"/>
              <a:ext cx="753602" cy="774731"/>
            </a:xfrm>
            <a:prstGeom prst="rect">
              <a:avLst/>
            </a:prstGeom>
          </p:spPr>
        </p:pic>
      </p:grpSp>
      <p:pic>
        <p:nvPicPr>
          <p:cNvPr id="7" name="Picture 9">
            <a:extLst>
              <a:ext uri="{FF2B5EF4-FFF2-40B4-BE49-F238E27FC236}">
                <a16:creationId xmlns:a16="http://schemas.microsoft.com/office/drawing/2014/main" id="{01A8B6F3-3500-E63E-F561-2C779F94036A}"/>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rcRect/>
          <a:stretch>
            <a:fillRect/>
          </a:stretch>
        </p:blipFill>
        <p:spPr>
          <a:xfrm>
            <a:off x="974522" y="2032455"/>
            <a:ext cx="2129314" cy="2392487"/>
          </a:xfrm>
          <a:prstGeom prst="rect">
            <a:avLst/>
          </a:prstGeom>
        </p:spPr>
      </p:pic>
      <p:sp>
        <p:nvSpPr>
          <p:cNvPr id="8" name="TextBox 7">
            <a:extLst>
              <a:ext uri="{FF2B5EF4-FFF2-40B4-BE49-F238E27FC236}">
                <a16:creationId xmlns:a16="http://schemas.microsoft.com/office/drawing/2014/main" id="{D3B1BEBC-2291-E406-2A61-6C8239A51237}"/>
              </a:ext>
            </a:extLst>
          </p:cNvPr>
          <p:cNvSpPr txBox="1"/>
          <p:nvPr/>
        </p:nvSpPr>
        <p:spPr>
          <a:xfrm>
            <a:off x="651186" y="308809"/>
            <a:ext cx="7997515" cy="646331"/>
          </a:xfrm>
          <a:prstGeom prst="rect">
            <a:avLst/>
          </a:prstGeom>
          <a:noFill/>
        </p:spPr>
        <p:txBody>
          <a:bodyPr wrap="square">
            <a:spAutoFit/>
          </a:bodyPr>
          <a:lstStyle/>
          <a:p>
            <a:r>
              <a:rPr lang="en-US" sz="1800" b="1" i="1">
                <a:solidFill>
                  <a:srgbClr val="0000FF"/>
                </a:solidFill>
                <a:latin typeface="Times New Roman" panose="02020603050405020304" pitchFamily="18" charset="0"/>
                <a:cs typeface="Times New Roman" panose="02020603050405020304" pitchFamily="18" charset="0"/>
              </a:rPr>
              <a:t>2.3.3. Sự phát triển của hình thái kinh tế - xã hội cộng sản chủ nghĩa</a:t>
            </a:r>
            <a:endParaRPr lang="en-US" sz="1800">
              <a:solidFill>
                <a:srgbClr val="0000FF"/>
              </a:solidFill>
              <a:latin typeface="Times New Roman" panose="02020603050405020304" pitchFamily="18" charset="0"/>
              <a:cs typeface="Times New Roman" panose="02020603050405020304" pitchFamily="18" charset="0"/>
            </a:endParaRPr>
          </a:p>
          <a:p>
            <a:endParaRPr lang="en-US" sz="1800"/>
          </a:p>
        </p:txBody>
      </p:sp>
    </p:spTree>
    <p:extLst>
      <p:ext uri="{BB962C8B-B14F-4D97-AF65-F5344CB8AC3E}">
        <p14:creationId xmlns:p14="http://schemas.microsoft.com/office/powerpoint/2010/main" val="4073003515"/>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par>
                                <p:cTn id="13" presetID="14"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randombar(horizontal)">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7"/>
          <p:cNvSpPr/>
          <p:nvPr/>
        </p:nvSpPr>
        <p:spPr>
          <a:xfrm>
            <a:off x="8236429" y="-299182"/>
            <a:ext cx="941620" cy="922003"/>
          </a:xfrm>
          <a:custGeom>
            <a:avLst/>
            <a:gdLst/>
            <a:ahLst/>
            <a:cxnLst/>
            <a:rect l="l" t="t" r="r" b="b"/>
            <a:pathLst>
              <a:path w="1883240" h="1844006">
                <a:moveTo>
                  <a:pt x="0" y="0"/>
                </a:moveTo>
                <a:lnTo>
                  <a:pt x="1883240" y="0"/>
                </a:lnTo>
                <a:lnTo>
                  <a:pt x="1883240" y="1844006"/>
                </a:lnTo>
                <a:lnTo>
                  <a:pt x="0" y="1844006"/>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US" sz="1050"/>
          </a:p>
        </p:txBody>
      </p:sp>
      <p:sp>
        <p:nvSpPr>
          <p:cNvPr id="8" name="Freeform 8"/>
          <p:cNvSpPr/>
          <p:nvPr/>
        </p:nvSpPr>
        <p:spPr>
          <a:xfrm rot="-2351199">
            <a:off x="-367574" y="-435806"/>
            <a:ext cx="1313369" cy="1459298"/>
          </a:xfrm>
          <a:custGeom>
            <a:avLst/>
            <a:gdLst/>
            <a:ahLst/>
            <a:cxnLst/>
            <a:rect l="l" t="t" r="r" b="b"/>
            <a:pathLst>
              <a:path w="2626737" h="2918597">
                <a:moveTo>
                  <a:pt x="0" y="0"/>
                </a:moveTo>
                <a:lnTo>
                  <a:pt x="2626737" y="0"/>
                </a:lnTo>
                <a:lnTo>
                  <a:pt x="2626737" y="2918597"/>
                </a:lnTo>
                <a:lnTo>
                  <a:pt x="0" y="2918597"/>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US" sz="1050"/>
          </a:p>
        </p:txBody>
      </p:sp>
      <p:sp>
        <p:nvSpPr>
          <p:cNvPr id="9" name="Freeform 9"/>
          <p:cNvSpPr/>
          <p:nvPr/>
        </p:nvSpPr>
        <p:spPr>
          <a:xfrm rot="611697">
            <a:off x="8395327" y="140235"/>
            <a:ext cx="973027" cy="1110301"/>
          </a:xfrm>
          <a:custGeom>
            <a:avLst/>
            <a:gdLst/>
            <a:ahLst/>
            <a:cxnLst/>
            <a:rect l="l" t="t" r="r" b="b"/>
            <a:pathLst>
              <a:path w="1946054" h="2220601">
                <a:moveTo>
                  <a:pt x="0" y="0"/>
                </a:moveTo>
                <a:lnTo>
                  <a:pt x="1946053" y="0"/>
                </a:lnTo>
                <a:lnTo>
                  <a:pt x="1946053" y="2220600"/>
                </a:lnTo>
                <a:lnTo>
                  <a:pt x="0" y="2220600"/>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txBody>
          <a:bodyPr/>
          <a:lstStyle/>
          <a:p>
            <a:endParaRPr lang="en-US" sz="1050"/>
          </a:p>
        </p:txBody>
      </p:sp>
      <p:sp>
        <p:nvSpPr>
          <p:cNvPr id="10" name="Freeform 10"/>
          <p:cNvSpPr/>
          <p:nvPr/>
        </p:nvSpPr>
        <p:spPr>
          <a:xfrm>
            <a:off x="-142140" y="4280321"/>
            <a:ext cx="957346" cy="937401"/>
          </a:xfrm>
          <a:custGeom>
            <a:avLst/>
            <a:gdLst/>
            <a:ahLst/>
            <a:cxnLst/>
            <a:rect l="l" t="t" r="r" b="b"/>
            <a:pathLst>
              <a:path w="1914691" h="1874802">
                <a:moveTo>
                  <a:pt x="0" y="0"/>
                </a:moveTo>
                <a:lnTo>
                  <a:pt x="1914691" y="0"/>
                </a:lnTo>
                <a:lnTo>
                  <a:pt x="1914691" y="1874802"/>
                </a:lnTo>
                <a:lnTo>
                  <a:pt x="0" y="1874802"/>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US" sz="1050"/>
          </a:p>
        </p:txBody>
      </p:sp>
      <p:sp>
        <p:nvSpPr>
          <p:cNvPr id="11" name="Freeform 11"/>
          <p:cNvSpPr/>
          <p:nvPr/>
        </p:nvSpPr>
        <p:spPr>
          <a:xfrm>
            <a:off x="113364" y="4400909"/>
            <a:ext cx="1083596" cy="948147"/>
          </a:xfrm>
          <a:custGeom>
            <a:avLst/>
            <a:gdLst/>
            <a:ahLst/>
            <a:cxnLst/>
            <a:rect l="l" t="t" r="r" b="b"/>
            <a:pathLst>
              <a:path w="2167193" h="1896294">
                <a:moveTo>
                  <a:pt x="0" y="0"/>
                </a:moveTo>
                <a:lnTo>
                  <a:pt x="2167192" y="0"/>
                </a:lnTo>
                <a:lnTo>
                  <a:pt x="2167192" y="1896294"/>
                </a:lnTo>
                <a:lnTo>
                  <a:pt x="0" y="1896294"/>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US" sz="1050"/>
          </a:p>
        </p:txBody>
      </p:sp>
      <p:sp>
        <p:nvSpPr>
          <p:cNvPr id="12" name="Freeform 12"/>
          <p:cNvSpPr/>
          <p:nvPr/>
        </p:nvSpPr>
        <p:spPr>
          <a:xfrm rot="2543518">
            <a:off x="8298867" y="3919296"/>
            <a:ext cx="1525487" cy="1694986"/>
          </a:xfrm>
          <a:custGeom>
            <a:avLst/>
            <a:gdLst/>
            <a:ahLst/>
            <a:cxnLst/>
            <a:rect l="l" t="t" r="r" b="b"/>
            <a:pathLst>
              <a:path w="3050975" h="3389972">
                <a:moveTo>
                  <a:pt x="0" y="0"/>
                </a:moveTo>
                <a:lnTo>
                  <a:pt x="3050975" y="0"/>
                </a:lnTo>
                <a:lnTo>
                  <a:pt x="3050975" y="3389972"/>
                </a:lnTo>
                <a:lnTo>
                  <a:pt x="0" y="3389972"/>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US" sz="1050"/>
          </a:p>
        </p:txBody>
      </p:sp>
      <p:grpSp>
        <p:nvGrpSpPr>
          <p:cNvPr id="13" name="Group 12">
            <a:extLst>
              <a:ext uri="{FF2B5EF4-FFF2-40B4-BE49-F238E27FC236}">
                <a16:creationId xmlns:a16="http://schemas.microsoft.com/office/drawing/2014/main" id="{0F743B75-0B60-8240-1486-BC4B9B38117D}"/>
              </a:ext>
            </a:extLst>
          </p:cNvPr>
          <p:cNvGrpSpPr/>
          <p:nvPr/>
        </p:nvGrpSpPr>
        <p:grpSpPr>
          <a:xfrm>
            <a:off x="-115854" y="622821"/>
            <a:ext cx="5042229" cy="2152237"/>
            <a:chOff x="471087" y="2903046"/>
            <a:chExt cx="7827220" cy="3008359"/>
          </a:xfrm>
        </p:grpSpPr>
        <p:sp>
          <p:nvSpPr>
            <p:cNvPr id="2" name="Freeform 2"/>
            <p:cNvSpPr/>
            <p:nvPr/>
          </p:nvSpPr>
          <p:spPr>
            <a:xfrm rot="348809">
              <a:off x="983107" y="2903046"/>
              <a:ext cx="7315200" cy="2609688"/>
            </a:xfrm>
            <a:custGeom>
              <a:avLst/>
              <a:gdLst/>
              <a:ahLst/>
              <a:cxnLst/>
              <a:rect l="l" t="t" r="r" b="b"/>
              <a:pathLst>
                <a:path w="7315200" h="2407366">
                  <a:moveTo>
                    <a:pt x="0" y="0"/>
                  </a:moveTo>
                  <a:lnTo>
                    <a:pt x="7315200" y="0"/>
                  </a:lnTo>
                  <a:lnTo>
                    <a:pt x="7315200" y="2407366"/>
                  </a:lnTo>
                  <a:lnTo>
                    <a:pt x="0" y="2407366"/>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txBody>
            <a:bodyPr/>
            <a:lstStyle/>
            <a:p>
              <a:endParaRPr lang="en-US" sz="1050"/>
            </a:p>
          </p:txBody>
        </p:sp>
        <p:sp>
          <p:nvSpPr>
            <p:cNvPr id="5" name="TextBox 4">
              <a:extLst>
                <a:ext uri="{FF2B5EF4-FFF2-40B4-BE49-F238E27FC236}">
                  <a16:creationId xmlns:a16="http://schemas.microsoft.com/office/drawing/2014/main" id="{5D9B7BDB-07D6-366E-D67C-25DEDC5A6BEF}"/>
                </a:ext>
              </a:extLst>
            </p:cNvPr>
            <p:cNvSpPr txBox="1"/>
            <p:nvPr/>
          </p:nvSpPr>
          <p:spPr>
            <a:xfrm>
              <a:off x="471087" y="3265646"/>
              <a:ext cx="7688420" cy="2645759"/>
            </a:xfrm>
            <a:prstGeom prst="rect">
              <a:avLst/>
            </a:prstGeom>
            <a:noFill/>
          </p:spPr>
          <p:txBody>
            <a:bodyPr wrap="square">
              <a:spAutoFit/>
            </a:bodyPr>
            <a:lstStyle/>
            <a:p>
              <a:pPr algn="ctr">
                <a:lnSpc>
                  <a:spcPct val="150000"/>
                </a:lnSpc>
              </a:pPr>
              <a:r>
                <a:rPr lang="en-US" sz="2000" u="sng">
                  <a:latin typeface="+mn-lt"/>
                </a:rPr>
                <a:t>CT</a:t>
              </a:r>
              <a:r>
                <a:rPr lang="en-US" sz="2000">
                  <a:latin typeface="+mn-lt"/>
                </a:rPr>
                <a:t>: </a:t>
              </a:r>
              <a:r>
                <a:rPr lang="vi-VN" sz="2000">
                  <a:latin typeface="+mn-lt"/>
                </a:rPr>
                <a:t>xây </a:t>
              </a:r>
              <a:r>
                <a:rPr lang="vi-VN" sz="2000">
                  <a:latin typeface="+mn-lt"/>
                </a:rPr>
                <a:t>dựng, củng cố </a:t>
              </a:r>
              <a:r>
                <a:rPr lang="vi-VN" sz="2000">
                  <a:latin typeface="+mn-lt"/>
                </a:rPr>
                <a:t>nhà </a:t>
              </a:r>
              <a:r>
                <a:rPr lang="en-US" sz="2000" smtClean="0">
                  <a:latin typeface="+mn-lt"/>
                </a:rPr>
                <a:t>NNXHCN </a:t>
              </a:r>
              <a:r>
                <a:rPr lang="vi-VN" sz="2000" smtClean="0">
                  <a:latin typeface="+mn-lt"/>
                </a:rPr>
                <a:t>, </a:t>
              </a:r>
              <a:r>
                <a:rPr lang="vi-VN" sz="2000">
                  <a:latin typeface="+mn-lt"/>
                </a:rPr>
                <a:t>phát huy quyền </a:t>
              </a:r>
              <a:r>
                <a:rPr lang="vi-VN" sz="2000">
                  <a:latin typeface="+mn-lt"/>
                </a:rPr>
                <a:t>làmchủ </a:t>
              </a:r>
              <a:r>
                <a:rPr lang="vi-VN" sz="2000">
                  <a:latin typeface="+mn-lt"/>
                </a:rPr>
                <a:t>của nhân dân và sức mạnh đoàn kết toàn dân tộc </a:t>
              </a:r>
              <a:r>
                <a:rPr lang="vi-VN" sz="1800">
                  <a:latin typeface="+mn-lt"/>
                </a:rPr>
                <a:t/>
              </a:r>
              <a:br>
                <a:rPr lang="vi-VN" sz="1800">
                  <a:latin typeface="+mn-lt"/>
                </a:rPr>
              </a:br>
              <a:endParaRPr lang="fr-FR" sz="1800">
                <a:latin typeface="+mn-lt"/>
                <a:ea typeface="Calibri" panose="020F0502020204030204" pitchFamily="34" charset="0"/>
                <a:cs typeface="Arial" panose="020B0604020202020204" pitchFamily="34" charset="0"/>
              </a:endParaRPr>
            </a:p>
          </p:txBody>
        </p:sp>
      </p:grpSp>
      <p:grpSp>
        <p:nvGrpSpPr>
          <p:cNvPr id="15" name="Group 14">
            <a:extLst>
              <a:ext uri="{FF2B5EF4-FFF2-40B4-BE49-F238E27FC236}">
                <a16:creationId xmlns:a16="http://schemas.microsoft.com/office/drawing/2014/main" id="{110BB4A6-B398-4E91-661E-E85C8B859632}"/>
              </a:ext>
            </a:extLst>
          </p:cNvPr>
          <p:cNvGrpSpPr/>
          <p:nvPr/>
        </p:nvGrpSpPr>
        <p:grpSpPr>
          <a:xfrm>
            <a:off x="5075238" y="1274313"/>
            <a:ext cx="4068762" cy="2122288"/>
            <a:chOff x="9505998" y="2941594"/>
            <a:chExt cx="7912253" cy="3329481"/>
          </a:xfrm>
        </p:grpSpPr>
        <p:sp>
          <p:nvSpPr>
            <p:cNvPr id="4" name="Freeform 4"/>
            <p:cNvSpPr/>
            <p:nvPr/>
          </p:nvSpPr>
          <p:spPr>
            <a:xfrm rot="262494">
              <a:off x="9505998" y="2941594"/>
              <a:ext cx="7315200" cy="2677897"/>
            </a:xfrm>
            <a:custGeom>
              <a:avLst/>
              <a:gdLst/>
              <a:ahLst/>
              <a:cxnLst/>
              <a:rect l="l" t="t" r="r" b="b"/>
              <a:pathLst>
                <a:path w="7315200" h="2407366">
                  <a:moveTo>
                    <a:pt x="0" y="0"/>
                  </a:moveTo>
                  <a:lnTo>
                    <a:pt x="7315200" y="0"/>
                  </a:lnTo>
                  <a:lnTo>
                    <a:pt x="7315200" y="2407366"/>
                  </a:lnTo>
                  <a:lnTo>
                    <a:pt x="0" y="2407366"/>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txBody>
            <a:bodyPr/>
            <a:lstStyle/>
            <a:p>
              <a:endParaRPr lang="en-US" sz="1050"/>
            </a:p>
          </p:txBody>
        </p:sp>
        <p:sp>
          <p:nvSpPr>
            <p:cNvPr id="14" name="TextBox 13">
              <a:extLst>
                <a:ext uri="{FF2B5EF4-FFF2-40B4-BE49-F238E27FC236}">
                  <a16:creationId xmlns:a16="http://schemas.microsoft.com/office/drawing/2014/main" id="{5ABC9A08-A32B-E6CC-55CA-0237EA567C51}"/>
                </a:ext>
              </a:extLst>
            </p:cNvPr>
            <p:cNvSpPr txBox="1"/>
            <p:nvPr/>
          </p:nvSpPr>
          <p:spPr>
            <a:xfrm>
              <a:off x="9609896" y="3318578"/>
              <a:ext cx="7808355" cy="2952497"/>
            </a:xfrm>
            <a:prstGeom prst="rect">
              <a:avLst/>
            </a:prstGeom>
            <a:noFill/>
          </p:spPr>
          <p:txBody>
            <a:bodyPr wrap="square">
              <a:spAutoFit/>
            </a:bodyPr>
            <a:lstStyle/>
            <a:p>
              <a:pPr algn="ctr">
                <a:lnSpc>
                  <a:spcPct val="150000"/>
                </a:lnSpc>
              </a:pPr>
              <a:r>
                <a:rPr lang="en-US" altLang="en-US" sz="2000" i="1" u="sng">
                  <a:latin typeface="+mn-lt"/>
                  <a:cs typeface="Times New Roman" panose="02020603050405020304" pitchFamily="18" charset="0"/>
                </a:rPr>
                <a:t>Kinh tế</a:t>
              </a:r>
              <a:r>
                <a:rPr lang="en-US" altLang="en-US" sz="2000">
                  <a:latin typeface="+mn-lt"/>
                  <a:cs typeface="Times New Roman" panose="02020603050405020304" pitchFamily="18" charset="0"/>
                </a:rPr>
                <a:t>: </a:t>
              </a:r>
              <a:r>
                <a:rPr lang="en-US" sz="2000">
                  <a:latin typeface="+mn-lt"/>
                </a:rPr>
                <a:t>thực hiện chính sách kinh tế nhiều thành </a:t>
              </a:r>
              <a:r>
                <a:rPr lang="en-US" sz="2000">
                  <a:latin typeface="+mn-lt"/>
                </a:rPr>
                <a:t>phần,khuyến </a:t>
              </a:r>
              <a:r>
                <a:rPr lang="en-US" sz="2000">
                  <a:latin typeface="+mn-lt"/>
                </a:rPr>
                <a:t>khích và tạo điều kiện cho sản xuất </a:t>
              </a:r>
              <a:br>
                <a:rPr lang="en-US" sz="2000">
                  <a:latin typeface="+mn-lt"/>
                </a:rPr>
              </a:br>
              <a:endParaRPr lang="fr-FR" sz="2000" b="1" i="1">
                <a:latin typeface="+mn-lt"/>
                <a:ea typeface="Calibri" panose="020F0502020204030204" pitchFamily="34" charset="0"/>
                <a:cs typeface="Arial" panose="020B0604020202020204" pitchFamily="34" charset="0"/>
              </a:endParaRPr>
            </a:p>
          </p:txBody>
        </p:sp>
      </p:grpSp>
      <p:grpSp>
        <p:nvGrpSpPr>
          <p:cNvPr id="17" name="Group 16">
            <a:extLst>
              <a:ext uri="{FF2B5EF4-FFF2-40B4-BE49-F238E27FC236}">
                <a16:creationId xmlns:a16="http://schemas.microsoft.com/office/drawing/2014/main" id="{74DE7286-C4AB-AB6B-6718-BDB3D776A7A0}"/>
              </a:ext>
            </a:extLst>
          </p:cNvPr>
          <p:cNvGrpSpPr/>
          <p:nvPr/>
        </p:nvGrpSpPr>
        <p:grpSpPr>
          <a:xfrm>
            <a:off x="1680123" y="3004672"/>
            <a:ext cx="6402365" cy="1768150"/>
            <a:chOff x="3561874" y="5914294"/>
            <a:chExt cx="10544053" cy="3536301"/>
          </a:xfrm>
        </p:grpSpPr>
        <p:sp>
          <p:nvSpPr>
            <p:cNvPr id="6" name="Freeform 6"/>
            <p:cNvSpPr/>
            <p:nvPr/>
          </p:nvSpPr>
          <p:spPr>
            <a:xfrm rot="288055">
              <a:off x="4278177" y="5914294"/>
              <a:ext cx="9827750" cy="3042287"/>
            </a:xfrm>
            <a:custGeom>
              <a:avLst/>
              <a:gdLst/>
              <a:ahLst/>
              <a:cxnLst/>
              <a:rect l="l" t="t" r="r" b="b"/>
              <a:pathLst>
                <a:path w="9244518" h="3042287">
                  <a:moveTo>
                    <a:pt x="0" y="0"/>
                  </a:moveTo>
                  <a:lnTo>
                    <a:pt x="9244517" y="0"/>
                  </a:lnTo>
                  <a:lnTo>
                    <a:pt x="9244517" y="3042287"/>
                  </a:lnTo>
                  <a:lnTo>
                    <a:pt x="0" y="3042287"/>
                  </a:lnTo>
                  <a:lnTo>
                    <a:pt x="0" y="0"/>
                  </a:lnTo>
                  <a:close/>
                </a:path>
              </a:pathLst>
            </a:custGeom>
            <a:blipFill>
              <a:blip r:embed="rId14">
                <a:duotone>
                  <a:schemeClr val="accent5">
                    <a:shade val="45000"/>
                    <a:satMod val="135000"/>
                  </a:schemeClr>
                  <a:prstClr val="white"/>
                </a:duotone>
                <a:extLst>
                  <a:ext uri="{96DAC541-7B7A-43D3-8B79-37D633B846F1}">
                    <asvg:svgBlip xmlns:asvg="http://schemas.microsoft.com/office/drawing/2016/SVG/main" xmlns="" r:embed="rId15"/>
                  </a:ext>
                </a:extLst>
              </a:blip>
              <a:stretch>
                <a:fillRect/>
              </a:stretch>
            </a:blipFill>
          </p:spPr>
          <p:txBody>
            <a:bodyPr/>
            <a:lstStyle/>
            <a:p>
              <a:endParaRPr lang="en-US" sz="1050"/>
            </a:p>
          </p:txBody>
        </p:sp>
        <p:sp>
          <p:nvSpPr>
            <p:cNvPr id="16" name="TextBox 15">
              <a:extLst>
                <a:ext uri="{FF2B5EF4-FFF2-40B4-BE49-F238E27FC236}">
                  <a16:creationId xmlns:a16="http://schemas.microsoft.com/office/drawing/2014/main" id="{CFAC4D17-6EA7-26FC-19DC-6C720957661A}"/>
                </a:ext>
              </a:extLst>
            </p:cNvPr>
            <p:cNvSpPr txBox="1"/>
            <p:nvPr/>
          </p:nvSpPr>
          <p:spPr>
            <a:xfrm>
              <a:off x="3561874" y="6495938"/>
              <a:ext cx="10039827" cy="2954657"/>
            </a:xfrm>
            <a:prstGeom prst="rect">
              <a:avLst/>
            </a:prstGeom>
            <a:noFill/>
          </p:spPr>
          <p:txBody>
            <a:bodyPr wrap="square">
              <a:spAutoFit/>
            </a:bodyPr>
            <a:lstStyle/>
            <a:p>
              <a:pPr algn="ctr">
                <a:lnSpc>
                  <a:spcPct val="150000"/>
                </a:lnSpc>
              </a:pPr>
              <a:r>
                <a:rPr lang="en-US" altLang="en-US" sz="2000" i="1" u="sng">
                  <a:latin typeface="+mn-lt"/>
                  <a:cs typeface="Times New Roman" panose="02020603050405020304" pitchFamily="18" charset="0"/>
                </a:rPr>
                <a:t>TT-VH</a:t>
              </a:r>
              <a:r>
                <a:rPr lang="en-US" altLang="en-US" sz="2000" i="1">
                  <a:latin typeface="+mn-lt"/>
                  <a:cs typeface="Times New Roman" panose="02020603050405020304" pitchFamily="18" charset="0"/>
                </a:rPr>
                <a:t>:  </a:t>
              </a:r>
              <a:r>
                <a:rPr lang="en-US" altLang="en-US" sz="2000">
                  <a:latin typeface="+mn-lt"/>
                </a:rPr>
                <a:t>Đ</a:t>
              </a:r>
              <a:r>
                <a:rPr lang="vi-VN" sz="2000">
                  <a:latin typeface="+mn-lt"/>
                </a:rPr>
                <a:t>ẩy </a:t>
              </a:r>
              <a:r>
                <a:rPr lang="vi-VN" sz="2000">
                  <a:latin typeface="+mn-lt"/>
                </a:rPr>
                <a:t>mạnh hoạt động đấu tranh tư tưởng, </a:t>
              </a:r>
              <a:r>
                <a:rPr lang="vi-VN" sz="2000">
                  <a:latin typeface="+mn-lt"/>
                </a:rPr>
                <a:t>khắc</a:t>
              </a:r>
              <a:r>
                <a:rPr lang="en-US" sz="2000">
                  <a:latin typeface="+mn-lt"/>
                </a:rPr>
                <a:t> </a:t>
              </a:r>
              <a:r>
                <a:rPr lang="vi-VN" sz="2000">
                  <a:latin typeface="+mn-lt"/>
                </a:rPr>
                <a:t>phục </a:t>
              </a:r>
              <a:r>
                <a:rPr lang="vi-VN" sz="2000">
                  <a:latin typeface="+mn-lt"/>
                </a:rPr>
                <a:t>những tệ nạn xã hội do xã hội cũ để lại; xây dựng nền văn hoá mới </a:t>
              </a:r>
              <a:r>
                <a:rPr lang="en-US" sz="2000">
                  <a:latin typeface="+mn-lt"/>
                </a:rPr>
                <a:t>XHCN</a:t>
              </a:r>
              <a:endParaRPr lang="fr-FR" sz="2000" b="1" i="1">
                <a:latin typeface="+mn-lt"/>
                <a:ea typeface="Calibri" panose="020F0502020204030204" pitchFamily="34" charset="0"/>
                <a:cs typeface="Arial" panose="020B0604020202020204" pitchFamily="34" charset="0"/>
              </a:endParaRPr>
            </a:p>
          </p:txBody>
        </p:sp>
      </p:grpSp>
    </p:spTree>
    <p:extLst>
      <p:ext uri="{BB962C8B-B14F-4D97-AF65-F5344CB8AC3E}">
        <p14:creationId xmlns:p14="http://schemas.microsoft.com/office/powerpoint/2010/main" val="575167021"/>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Line 2"/>
          <p:cNvSpPr>
            <a:spLocks noChangeShapeType="1"/>
          </p:cNvSpPr>
          <p:nvPr/>
        </p:nvSpPr>
        <p:spPr bwMode="auto">
          <a:xfrm flipV="1">
            <a:off x="1587104" y="2052637"/>
            <a:ext cx="4083844" cy="2738438"/>
          </a:xfrm>
          <a:prstGeom prst="line">
            <a:avLst/>
          </a:prstGeom>
          <a:noFill/>
          <a:ln w="9525">
            <a:solidFill>
              <a:srgbClr val="FF66CC"/>
            </a:solidFill>
            <a:round/>
            <a:headEnd/>
            <a:tailEnd type="stealth" w="med" len="lg"/>
          </a:ln>
          <a:extLst>
            <a:ext uri="{909E8E84-426E-40DD-AFC4-6F175D3DCCD1}">
              <a14:hiddenFill xmlns:a14="http://schemas.microsoft.com/office/drawing/2010/main">
                <a:noFill/>
              </a14:hiddenFill>
            </a:ext>
          </a:extLst>
        </p:spPr>
        <p:txBody>
          <a:bodyPr/>
          <a:lstStyle/>
          <a:p>
            <a:endParaRPr lang="en-US" sz="1050"/>
          </a:p>
        </p:txBody>
      </p:sp>
      <p:sp>
        <p:nvSpPr>
          <p:cNvPr id="47107" name="Line 3"/>
          <p:cNvSpPr>
            <a:spLocks noChangeShapeType="1"/>
          </p:cNvSpPr>
          <p:nvPr/>
        </p:nvSpPr>
        <p:spPr bwMode="auto">
          <a:xfrm flipH="1">
            <a:off x="6468667" y="1478756"/>
            <a:ext cx="2381" cy="3201591"/>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47108" name="Line 4"/>
          <p:cNvSpPr>
            <a:spLocks noChangeShapeType="1"/>
          </p:cNvSpPr>
          <p:nvPr/>
        </p:nvSpPr>
        <p:spPr bwMode="auto">
          <a:xfrm>
            <a:off x="5314950" y="2320529"/>
            <a:ext cx="15479" cy="236339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47109" name="Line 5"/>
          <p:cNvSpPr>
            <a:spLocks noChangeShapeType="1"/>
          </p:cNvSpPr>
          <p:nvPr/>
        </p:nvSpPr>
        <p:spPr bwMode="auto">
          <a:xfrm flipH="1">
            <a:off x="4204098" y="3042047"/>
            <a:ext cx="25003" cy="162401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47110" name="Line 6"/>
          <p:cNvSpPr>
            <a:spLocks noChangeShapeType="1"/>
          </p:cNvSpPr>
          <p:nvPr/>
        </p:nvSpPr>
        <p:spPr bwMode="auto">
          <a:xfrm>
            <a:off x="3086100" y="3824288"/>
            <a:ext cx="27385" cy="841772"/>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47111" name="Text Box 7"/>
          <p:cNvSpPr txBox="1">
            <a:spLocks noChangeArrowheads="1"/>
          </p:cNvSpPr>
          <p:nvPr/>
        </p:nvSpPr>
        <p:spPr bwMode="auto">
          <a:xfrm>
            <a:off x="2177654" y="4419600"/>
            <a:ext cx="958453" cy="17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latin typeface="Times New Roman" panose="02020603050405020304" pitchFamily="18" charset="0"/>
              </a:rPr>
              <a:t>ĐỒ ĐÁ</a:t>
            </a:r>
          </a:p>
        </p:txBody>
      </p:sp>
      <p:sp>
        <p:nvSpPr>
          <p:cNvPr id="47112" name="Rectangle 8"/>
          <p:cNvSpPr>
            <a:spLocks noChangeArrowheads="1"/>
          </p:cNvSpPr>
          <p:nvPr/>
        </p:nvSpPr>
        <p:spPr bwMode="auto">
          <a:xfrm>
            <a:off x="2343150" y="997744"/>
            <a:ext cx="4914900"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350"/>
          </a:p>
        </p:txBody>
      </p:sp>
      <p:sp>
        <p:nvSpPr>
          <p:cNvPr id="47113" name="Line 10"/>
          <p:cNvSpPr>
            <a:spLocks noChangeShapeType="1"/>
          </p:cNvSpPr>
          <p:nvPr/>
        </p:nvSpPr>
        <p:spPr bwMode="auto">
          <a:xfrm flipH="1" flipV="1">
            <a:off x="1920478" y="1270397"/>
            <a:ext cx="32147" cy="3561159"/>
          </a:xfrm>
          <a:prstGeom prst="line">
            <a:avLst/>
          </a:prstGeom>
          <a:noFill/>
          <a:ln w="3175">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sz="1050"/>
          </a:p>
        </p:txBody>
      </p:sp>
      <p:sp>
        <p:nvSpPr>
          <p:cNvPr id="47114" name="Line 11"/>
          <p:cNvSpPr>
            <a:spLocks noChangeShapeType="1"/>
          </p:cNvSpPr>
          <p:nvPr/>
        </p:nvSpPr>
        <p:spPr bwMode="auto">
          <a:xfrm flipH="1">
            <a:off x="1958579" y="1478756"/>
            <a:ext cx="4504134" cy="1191"/>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47115" name="Line 12"/>
          <p:cNvSpPr>
            <a:spLocks noChangeShapeType="1"/>
          </p:cNvSpPr>
          <p:nvPr/>
        </p:nvSpPr>
        <p:spPr bwMode="auto">
          <a:xfrm flipH="1">
            <a:off x="1953817" y="3042048"/>
            <a:ext cx="2249090" cy="119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47116" name="Line 13"/>
          <p:cNvSpPr>
            <a:spLocks noChangeShapeType="1"/>
          </p:cNvSpPr>
          <p:nvPr/>
        </p:nvSpPr>
        <p:spPr bwMode="auto">
          <a:xfrm flipH="1">
            <a:off x="1940719" y="3823098"/>
            <a:ext cx="1162050" cy="119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47117" name="Text Box 14"/>
          <p:cNvSpPr txBox="1">
            <a:spLocks noChangeArrowheads="1"/>
          </p:cNvSpPr>
          <p:nvPr/>
        </p:nvSpPr>
        <p:spPr bwMode="auto">
          <a:xfrm>
            <a:off x="3143250" y="4457700"/>
            <a:ext cx="958454" cy="177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500">
                <a:latin typeface=".VnArial Narrow" panose="020B7200000000000000" pitchFamily="34" charset="0"/>
              </a:rPr>
              <a:t>ĐỒ ĐỒNG</a:t>
            </a:r>
            <a:endParaRPr lang="en-US" altLang="en-US" sz="1500"/>
          </a:p>
        </p:txBody>
      </p:sp>
      <p:sp>
        <p:nvSpPr>
          <p:cNvPr id="47118" name="Text Box 15"/>
          <p:cNvSpPr txBox="1">
            <a:spLocks noChangeArrowheads="1"/>
          </p:cNvSpPr>
          <p:nvPr/>
        </p:nvSpPr>
        <p:spPr bwMode="auto">
          <a:xfrm>
            <a:off x="4286250" y="4114800"/>
            <a:ext cx="958454" cy="17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500">
                <a:latin typeface="Times New Roman" panose="02020603050405020304" pitchFamily="18" charset="0"/>
              </a:rPr>
              <a:t>NỬA CƠ KHÍ</a:t>
            </a:r>
          </a:p>
        </p:txBody>
      </p:sp>
      <p:sp>
        <p:nvSpPr>
          <p:cNvPr id="47119" name="Text Box 16"/>
          <p:cNvSpPr txBox="1">
            <a:spLocks noChangeArrowheads="1"/>
          </p:cNvSpPr>
          <p:nvPr/>
        </p:nvSpPr>
        <p:spPr bwMode="auto">
          <a:xfrm>
            <a:off x="5429250" y="3886201"/>
            <a:ext cx="958454" cy="53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350">
                <a:latin typeface="Times New Roman" panose="02020603050405020304" pitchFamily="18" charset="0"/>
              </a:rPr>
              <a:t>CƠ KHÍ HOÁ,TỰ ĐỘNG HOÁ</a:t>
            </a:r>
            <a:r>
              <a:rPr lang="en-US" altLang="en-US" sz="1050">
                <a:latin typeface="Times New Roman" panose="02020603050405020304" pitchFamily="18" charset="0"/>
              </a:rPr>
              <a:t>…</a:t>
            </a:r>
          </a:p>
        </p:txBody>
      </p:sp>
      <p:sp>
        <p:nvSpPr>
          <p:cNvPr id="47120" name="Text Box 17"/>
          <p:cNvSpPr txBox="1">
            <a:spLocks noChangeArrowheads="1"/>
          </p:cNvSpPr>
          <p:nvPr/>
        </p:nvSpPr>
        <p:spPr bwMode="auto">
          <a:xfrm>
            <a:off x="7624762" y="4485085"/>
            <a:ext cx="376238" cy="421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100">
                <a:latin typeface=".VnArial Narrow" panose="020B7200000000000000" pitchFamily="34" charset="0"/>
              </a:rPr>
              <a:t>Tg</a:t>
            </a:r>
            <a:endParaRPr lang="en-US" altLang="en-US" sz="3000"/>
          </a:p>
        </p:txBody>
      </p:sp>
      <p:sp>
        <p:nvSpPr>
          <p:cNvPr id="47121" name="Text Box 18"/>
          <p:cNvSpPr txBox="1">
            <a:spLocks noChangeArrowheads="1"/>
          </p:cNvSpPr>
          <p:nvPr/>
        </p:nvSpPr>
        <p:spPr bwMode="auto">
          <a:xfrm>
            <a:off x="1689498" y="4831557"/>
            <a:ext cx="6182915" cy="197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350">
                <a:solidFill>
                  <a:srgbClr val="FF3300"/>
                </a:solidFill>
                <a:latin typeface="Times New Roman" panose="02020603050405020304" pitchFamily="18" charset="0"/>
              </a:rPr>
              <a:t>QUÁ TRÌNH PHÁT TRIỂN LỊCH SỬ-TỰ NHIÊN CỦA CÁC HÌNH THÁI KT-XH</a:t>
            </a:r>
          </a:p>
        </p:txBody>
      </p:sp>
      <p:sp>
        <p:nvSpPr>
          <p:cNvPr id="47122" name="Text Box 19"/>
          <p:cNvSpPr txBox="1">
            <a:spLocks noChangeArrowheads="1"/>
          </p:cNvSpPr>
          <p:nvPr/>
        </p:nvSpPr>
        <p:spPr bwMode="auto">
          <a:xfrm>
            <a:off x="2606278" y="1076325"/>
            <a:ext cx="2708672" cy="360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350">
                <a:solidFill>
                  <a:srgbClr val="000099"/>
                </a:solidFill>
                <a:latin typeface="Times New Roman" panose="02020603050405020304" pitchFamily="18" charset="0"/>
              </a:rPr>
              <a:t>CỘNG SẢN CHỦ NGHĨA</a:t>
            </a:r>
          </a:p>
        </p:txBody>
      </p:sp>
      <p:sp>
        <p:nvSpPr>
          <p:cNvPr id="47123" name="Text Box 20"/>
          <p:cNvSpPr txBox="1">
            <a:spLocks noChangeArrowheads="1"/>
          </p:cNvSpPr>
          <p:nvPr/>
        </p:nvSpPr>
        <p:spPr bwMode="auto">
          <a:xfrm>
            <a:off x="1985963" y="1649016"/>
            <a:ext cx="342781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275">
                <a:solidFill>
                  <a:srgbClr val="000099"/>
                </a:solidFill>
                <a:latin typeface="Times New Roman" panose="02020603050405020304" pitchFamily="18" charset="0"/>
              </a:rPr>
              <a:t>TƯ BẢN CHỦ NGHĨA</a:t>
            </a:r>
          </a:p>
        </p:txBody>
      </p:sp>
      <p:sp>
        <p:nvSpPr>
          <p:cNvPr id="47124" name="Text Box 21"/>
          <p:cNvSpPr txBox="1">
            <a:spLocks noChangeArrowheads="1"/>
          </p:cNvSpPr>
          <p:nvPr/>
        </p:nvSpPr>
        <p:spPr bwMode="auto">
          <a:xfrm>
            <a:off x="1952625" y="2440782"/>
            <a:ext cx="2119313" cy="416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350">
                <a:solidFill>
                  <a:srgbClr val="3333CC"/>
                </a:solidFill>
                <a:latin typeface="Times New Roman" panose="02020603050405020304" pitchFamily="18" charset="0"/>
              </a:rPr>
              <a:t>CHẾ ĐỘ PHONG KIẾN</a:t>
            </a:r>
          </a:p>
        </p:txBody>
      </p:sp>
      <p:sp>
        <p:nvSpPr>
          <p:cNvPr id="47125" name="Text Box 22"/>
          <p:cNvSpPr txBox="1">
            <a:spLocks noChangeArrowheads="1"/>
          </p:cNvSpPr>
          <p:nvPr/>
        </p:nvSpPr>
        <p:spPr bwMode="auto">
          <a:xfrm>
            <a:off x="1978819" y="3102769"/>
            <a:ext cx="2078831"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350">
                <a:solidFill>
                  <a:srgbClr val="3333CC"/>
                </a:solidFill>
                <a:latin typeface="Times New Roman" panose="02020603050405020304" pitchFamily="18" charset="0"/>
              </a:rPr>
              <a:t>CHIẾM HỮU NÔ LỆ</a:t>
            </a:r>
          </a:p>
        </p:txBody>
      </p:sp>
      <p:sp>
        <p:nvSpPr>
          <p:cNvPr id="47126" name="Text Box 23"/>
          <p:cNvSpPr txBox="1">
            <a:spLocks noChangeArrowheads="1"/>
          </p:cNvSpPr>
          <p:nvPr/>
        </p:nvSpPr>
        <p:spPr bwMode="auto">
          <a:xfrm>
            <a:off x="1943100" y="3824288"/>
            <a:ext cx="108585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050">
                <a:solidFill>
                  <a:srgbClr val="3333CC"/>
                </a:solidFill>
              </a:rPr>
              <a:t>CXNT</a:t>
            </a:r>
          </a:p>
        </p:txBody>
      </p:sp>
      <p:sp>
        <p:nvSpPr>
          <p:cNvPr id="47127" name="Text Box 24"/>
          <p:cNvSpPr txBox="1">
            <a:spLocks noChangeArrowheads="1"/>
          </p:cNvSpPr>
          <p:nvPr/>
        </p:nvSpPr>
        <p:spPr bwMode="auto">
          <a:xfrm>
            <a:off x="6457950" y="3829050"/>
            <a:ext cx="958454"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350">
                <a:latin typeface="Times New Roman" panose="02020603050405020304" pitchFamily="18" charset="0"/>
              </a:rPr>
              <a:t>CƠ KHÍ HOÁ, TỰ ĐỘNG HOÁ...</a:t>
            </a:r>
          </a:p>
        </p:txBody>
      </p:sp>
      <p:sp>
        <p:nvSpPr>
          <p:cNvPr id="47128" name="Line 25"/>
          <p:cNvSpPr>
            <a:spLocks noChangeShapeType="1"/>
          </p:cNvSpPr>
          <p:nvPr/>
        </p:nvSpPr>
        <p:spPr bwMode="auto">
          <a:xfrm>
            <a:off x="1943100" y="4666060"/>
            <a:ext cx="5715000" cy="59531"/>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47129" name="Line 26"/>
          <p:cNvSpPr>
            <a:spLocks noChangeShapeType="1"/>
          </p:cNvSpPr>
          <p:nvPr/>
        </p:nvSpPr>
        <p:spPr bwMode="auto">
          <a:xfrm>
            <a:off x="2400300" y="4845844"/>
            <a:ext cx="0" cy="180975"/>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47130" name="Line 27"/>
          <p:cNvSpPr>
            <a:spLocks noChangeShapeType="1"/>
          </p:cNvSpPr>
          <p:nvPr/>
        </p:nvSpPr>
        <p:spPr bwMode="auto">
          <a:xfrm>
            <a:off x="6858000" y="4845844"/>
            <a:ext cx="0" cy="180975"/>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47131" name="Line 29"/>
          <p:cNvSpPr>
            <a:spLocks noChangeShapeType="1"/>
          </p:cNvSpPr>
          <p:nvPr/>
        </p:nvSpPr>
        <p:spPr bwMode="auto">
          <a:xfrm>
            <a:off x="1932385" y="2245519"/>
            <a:ext cx="3320653" cy="27385"/>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47132" name="Text Box 33"/>
          <p:cNvSpPr txBox="1">
            <a:spLocks noChangeArrowheads="1"/>
          </p:cNvSpPr>
          <p:nvPr/>
        </p:nvSpPr>
        <p:spPr bwMode="auto">
          <a:xfrm>
            <a:off x="791766" y="1376362"/>
            <a:ext cx="1017984"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US" altLang="en-US" sz="1350" b="1"/>
              <a:t>HTKT-XH</a:t>
            </a:r>
          </a:p>
        </p:txBody>
      </p:sp>
      <p:sp>
        <p:nvSpPr>
          <p:cNvPr id="31" name="Content Placeholder 2">
            <a:extLst>
              <a:ext uri="{FF2B5EF4-FFF2-40B4-BE49-F238E27FC236}">
                <a16:creationId xmlns:a16="http://schemas.microsoft.com/office/drawing/2014/main" id="{1AF6F468-73ED-4C2E-8374-C40A4A011CF7}"/>
              </a:ext>
            </a:extLst>
          </p:cNvPr>
          <p:cNvSpPr txBox="1">
            <a:spLocks/>
          </p:cNvSpPr>
          <p:nvPr/>
        </p:nvSpPr>
        <p:spPr bwMode="auto">
          <a:xfrm>
            <a:off x="251223" y="248841"/>
            <a:ext cx="6921103" cy="657225"/>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altLang="en-US" sz="1800" b="1" i="1" dirty="0">
                <a:solidFill>
                  <a:srgbClr val="0000FF"/>
                </a:solidFill>
                <a:latin typeface="Arial" panose="020B0604020202020204" pitchFamily="34" charset="0"/>
                <a:cs typeface="Arial" panose="020B0604020202020204" pitchFamily="34" charset="0"/>
              </a:rPr>
              <a:t>3. </a:t>
            </a:r>
            <a:r>
              <a:rPr lang="en-US" altLang="en-US" sz="1800" b="1" i="1" dirty="0" err="1">
                <a:solidFill>
                  <a:srgbClr val="0000FF"/>
                </a:solidFill>
                <a:latin typeface="Arial" panose="020B0604020202020204" pitchFamily="34" charset="0"/>
                <a:cs typeface="Arial" panose="020B0604020202020204" pitchFamily="34" charset="0"/>
              </a:rPr>
              <a:t>Chủ</a:t>
            </a:r>
            <a:r>
              <a:rPr lang="en-US" altLang="en-US" sz="1800" b="1" i="1" dirty="0">
                <a:solidFill>
                  <a:srgbClr val="0000FF"/>
                </a:solidFill>
                <a:latin typeface="Arial" panose="020B0604020202020204" pitchFamily="34" charset="0"/>
                <a:cs typeface="Arial" panose="020B0604020202020204" pitchFamily="34" charset="0"/>
              </a:rPr>
              <a:t> </a:t>
            </a:r>
            <a:r>
              <a:rPr lang="en-US" altLang="en-US" sz="1800" b="1" i="1" dirty="0" err="1">
                <a:solidFill>
                  <a:srgbClr val="0000FF"/>
                </a:solidFill>
                <a:latin typeface="Arial" panose="020B0604020202020204" pitchFamily="34" charset="0"/>
                <a:cs typeface="Arial" panose="020B0604020202020204" pitchFamily="34" charset="0"/>
              </a:rPr>
              <a:t>nghĩa</a:t>
            </a:r>
            <a:r>
              <a:rPr lang="en-US" altLang="en-US" sz="1800" b="1" i="1" dirty="0">
                <a:solidFill>
                  <a:srgbClr val="0000FF"/>
                </a:solidFill>
                <a:latin typeface="Arial" panose="020B0604020202020204" pitchFamily="34" charset="0"/>
                <a:cs typeface="Arial" panose="020B0604020202020204" pitchFamily="34" charset="0"/>
              </a:rPr>
              <a:t> </a:t>
            </a:r>
            <a:r>
              <a:rPr lang="en-US" altLang="en-US" sz="1800" b="1" i="1" dirty="0" err="1">
                <a:solidFill>
                  <a:srgbClr val="0000FF"/>
                </a:solidFill>
                <a:latin typeface="Arial" panose="020B0604020202020204" pitchFamily="34" charset="0"/>
                <a:cs typeface="Arial" panose="020B0604020202020204" pitchFamily="34" charset="0"/>
              </a:rPr>
              <a:t>xã</a:t>
            </a:r>
            <a:r>
              <a:rPr lang="en-US" altLang="en-US" sz="1800" b="1" i="1" dirty="0">
                <a:solidFill>
                  <a:srgbClr val="0000FF"/>
                </a:solidFill>
                <a:latin typeface="Arial" panose="020B0604020202020204" pitchFamily="34" charset="0"/>
                <a:cs typeface="Arial" panose="020B0604020202020204" pitchFamily="34" charset="0"/>
              </a:rPr>
              <a:t> </a:t>
            </a:r>
            <a:r>
              <a:rPr lang="en-US" altLang="en-US" sz="1800" b="1" i="1" dirty="0" err="1">
                <a:solidFill>
                  <a:srgbClr val="0000FF"/>
                </a:solidFill>
                <a:latin typeface="Arial" panose="020B0604020202020204" pitchFamily="34" charset="0"/>
                <a:cs typeface="Arial" panose="020B0604020202020204" pitchFamily="34" charset="0"/>
              </a:rPr>
              <a:t>hội</a:t>
            </a:r>
            <a:r>
              <a:rPr lang="en-US" altLang="en-US" sz="1800" b="1" i="1" dirty="0">
                <a:solidFill>
                  <a:srgbClr val="0000FF"/>
                </a:solidFill>
                <a:latin typeface="Arial" panose="020B0604020202020204" pitchFamily="34" charset="0"/>
                <a:cs typeface="Arial" panose="020B0604020202020204" pitchFamily="34" charset="0"/>
              </a:rPr>
              <a:t> </a:t>
            </a:r>
            <a:r>
              <a:rPr lang="en-US" altLang="en-US" sz="1800" b="1" i="1" dirty="0" err="1">
                <a:solidFill>
                  <a:srgbClr val="0000FF"/>
                </a:solidFill>
                <a:latin typeface="Arial" panose="020B0604020202020204" pitchFamily="34" charset="0"/>
                <a:cs typeface="Arial" panose="020B0604020202020204" pitchFamily="34" charset="0"/>
              </a:rPr>
              <a:t>khoa</a:t>
            </a:r>
            <a:r>
              <a:rPr lang="en-US" altLang="en-US" sz="1800" b="1" i="1" dirty="0">
                <a:solidFill>
                  <a:srgbClr val="0000FF"/>
                </a:solidFill>
                <a:latin typeface="Arial" panose="020B0604020202020204" pitchFamily="34" charset="0"/>
                <a:cs typeface="Arial" panose="020B0604020202020204" pitchFamily="34" charset="0"/>
              </a:rPr>
              <a:t> </a:t>
            </a:r>
            <a:r>
              <a:rPr lang="en-US" altLang="en-US" sz="1800" b="1" i="1" dirty="0" err="1">
                <a:solidFill>
                  <a:srgbClr val="0000FF"/>
                </a:solidFill>
                <a:latin typeface="Arial" panose="020B0604020202020204" pitchFamily="34" charset="0"/>
                <a:cs typeface="Arial" panose="020B0604020202020204" pitchFamily="34" charset="0"/>
              </a:rPr>
              <a:t>học</a:t>
            </a:r>
            <a:endParaRPr lang="en-US" altLang="en-US" sz="1800" b="1" i="1" dirty="0">
              <a:solidFill>
                <a:srgbClr val="0000FF"/>
              </a:solidFill>
              <a:latin typeface="Arial" panose="020B0604020202020204" pitchFamily="34" charset="0"/>
              <a:cs typeface="Arial" panose="020B0604020202020204" pitchFamily="34" charset="0"/>
            </a:endParaRPr>
          </a:p>
          <a:p>
            <a:pPr marL="0" indent="0">
              <a:buNone/>
              <a:defRPr/>
            </a:pPr>
            <a:r>
              <a:rPr lang="en-US" sz="1800" i="1">
                <a:latin typeface="Arial" panose="020B0604020202020204" pitchFamily="34" charset="0"/>
                <a:cs typeface="Arial" panose="020B0604020202020204" pitchFamily="34" charset="0"/>
              </a:rPr>
              <a:t>Về xã hội xã hội chủ nghĩa và cộng sản chủ </a:t>
            </a:r>
            <a:r>
              <a:rPr lang="en-US" sz="1800" i="1">
                <a:latin typeface="Arial" panose="020B0604020202020204" pitchFamily="34" charset="0"/>
                <a:cs typeface="Arial" panose="020B0604020202020204" pitchFamily="34" charset="0"/>
              </a:rPr>
              <a:t>nghĩa</a:t>
            </a:r>
            <a:r>
              <a:rPr lang="en-US" sz="1800">
                <a:latin typeface="Arial" panose="020B0604020202020204" pitchFamily="34" charset="0"/>
                <a:cs typeface="Arial" panose="020B0604020202020204" pitchFamily="34" charset="0"/>
              </a:rPr>
              <a:t> </a:t>
            </a:r>
            <a:r>
              <a:rPr lang="en-US" sz="1800">
                <a:latin typeface="Arial" panose="020B0604020202020204" pitchFamily="34" charset="0"/>
                <a:cs typeface="Arial" panose="020B0604020202020204" pitchFamily="34" charset="0"/>
              </a:rPr>
              <a:t/>
            </a:r>
            <a:br>
              <a:rPr lang="en-US" sz="1800">
                <a:latin typeface="Arial" panose="020B0604020202020204" pitchFamily="34" charset="0"/>
                <a:cs typeface="Arial" panose="020B0604020202020204" pitchFamily="34" charset="0"/>
              </a:rPr>
            </a:br>
            <a:endParaRPr lang="en-US" sz="1800" dirty="0">
              <a:latin typeface="Arial" panose="020B0604020202020204" pitchFamily="34" charset="0"/>
              <a:cs typeface="Arial" panose="020B0604020202020204" pitchFamily="34" charset="0"/>
            </a:endParaRPr>
          </a:p>
        </p:txBody>
      </p:sp>
      <p:sp>
        <p:nvSpPr>
          <p:cNvPr id="47134" name="Title 1"/>
          <p:cNvSpPr>
            <a:spLocks noGrp="1"/>
          </p:cNvSpPr>
          <p:nvPr>
            <p:ph type="title"/>
          </p:nvPr>
        </p:nvSpPr>
        <p:spPr>
          <a:xfrm>
            <a:off x="6573441" y="1087042"/>
            <a:ext cx="2481263" cy="1955006"/>
          </a:xfrm>
          <a:ln w="28575">
            <a:solidFill>
              <a:schemeClr val="tx1"/>
            </a:solidFill>
            <a:miter lim="800000"/>
            <a:headEnd/>
            <a:tailEnd/>
          </a:ln>
        </p:spPr>
        <p:txBody>
          <a:bodyPr>
            <a:normAutofit fontScale="90000"/>
          </a:bodyPr>
          <a:lstStyle/>
          <a:p>
            <a:pPr algn="just"/>
            <a:r>
              <a:rPr lang="en-US" altLang="en-US" sz="1800">
                <a:latin typeface="Times New Roman" panose="02020603050405020304" pitchFamily="18" charset="0"/>
                <a:cs typeface="Times New Roman" panose="02020603050405020304" pitchFamily="18" charset="0"/>
              </a:rPr>
              <a:t>HT KT – XH CSCN phát triển từ thấp lên cao; giai đoạn đầu là thời kỳ quá độ sau đó đến giai đoạn XHCN và cuối cùng là xã hội CSCN</a:t>
            </a:r>
          </a:p>
        </p:txBody>
      </p:sp>
    </p:spTree>
    <p:extLst>
      <p:ext uri="{BB962C8B-B14F-4D97-AF65-F5344CB8AC3E}">
        <p14:creationId xmlns:p14="http://schemas.microsoft.com/office/powerpoint/2010/main" val="3762545752"/>
      </p:ext>
    </p:extLst>
  </p:cSld>
  <p:clrMapOvr>
    <a:masterClrMapping/>
  </p:clrMapOvr>
  <p:transition>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19"/>
          <p:cNvSpPr/>
          <p:nvPr/>
        </p:nvSpPr>
        <p:spPr>
          <a:xfrm>
            <a:off x="37810" y="4587154"/>
            <a:ext cx="527957" cy="443102"/>
          </a:xfrm>
          <a:custGeom>
            <a:avLst/>
            <a:gdLst/>
            <a:ahLst/>
            <a:cxnLst/>
            <a:rect l="l" t="t" r="r" b="b"/>
            <a:pathLst>
              <a:path w="1883240" h="1844006">
                <a:moveTo>
                  <a:pt x="0" y="0"/>
                </a:moveTo>
                <a:lnTo>
                  <a:pt x="1883240" y="0"/>
                </a:lnTo>
                <a:lnTo>
                  <a:pt x="1883240" y="1844006"/>
                </a:lnTo>
                <a:lnTo>
                  <a:pt x="0" y="1844006"/>
                </a:lnTo>
                <a:lnTo>
                  <a:pt x="0" y="0"/>
                </a:lnTo>
                <a:close/>
              </a:path>
            </a:pathLst>
          </a:custGeom>
          <a:blipFill>
            <a:blip r:embed="rId3">
              <a:extLst>
                <a:ext uri="{96DAC541-7B7A-43D3-8B79-37D633B846F1}">
                  <asvg:svgBlip xmlns:asvg="http://schemas.microsoft.com/office/drawing/2016/SVG/main" xmlns="" r:embed="rId5"/>
                </a:ext>
              </a:extLst>
            </a:blip>
            <a:stretch>
              <a:fillRect/>
            </a:stretch>
          </a:blipFill>
        </p:spPr>
        <p:txBody>
          <a:bodyPr/>
          <a:lstStyle/>
          <a:p>
            <a:endParaRPr lang="en-US" sz="1050">
              <a:latin typeface="Arial" panose="020B0604020202020204" pitchFamily="34" charset="0"/>
              <a:cs typeface="Arial" panose="020B0604020202020204" pitchFamily="34" charset="0"/>
            </a:endParaRPr>
          </a:p>
        </p:txBody>
      </p:sp>
      <p:sp>
        <p:nvSpPr>
          <p:cNvPr id="20" name="Freeform 20"/>
          <p:cNvSpPr/>
          <p:nvPr/>
        </p:nvSpPr>
        <p:spPr>
          <a:xfrm rot="-2351199">
            <a:off x="8352929" y="23832"/>
            <a:ext cx="693035" cy="565619"/>
          </a:xfrm>
          <a:custGeom>
            <a:avLst/>
            <a:gdLst/>
            <a:ahLst/>
            <a:cxnLst/>
            <a:rect l="l" t="t" r="r" b="b"/>
            <a:pathLst>
              <a:path w="2626737" h="2918597">
                <a:moveTo>
                  <a:pt x="0" y="0"/>
                </a:moveTo>
                <a:lnTo>
                  <a:pt x="2626738" y="0"/>
                </a:lnTo>
                <a:lnTo>
                  <a:pt x="2626738" y="2918597"/>
                </a:lnTo>
                <a:lnTo>
                  <a:pt x="0" y="2918597"/>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txBody>
          <a:bodyPr/>
          <a:lstStyle/>
          <a:p>
            <a:endParaRPr lang="en-US" sz="1050">
              <a:latin typeface="Arial" panose="020B0604020202020204" pitchFamily="34" charset="0"/>
              <a:cs typeface="Arial" panose="020B0604020202020204" pitchFamily="34" charset="0"/>
            </a:endParaRPr>
          </a:p>
        </p:txBody>
      </p:sp>
      <p:sp>
        <p:nvSpPr>
          <p:cNvPr id="4" name="Line Callout 1 (Border and Accent Bar) 3">
            <a:extLst>
              <a:ext uri="{FF2B5EF4-FFF2-40B4-BE49-F238E27FC236}">
                <a16:creationId xmlns:a16="http://schemas.microsoft.com/office/drawing/2014/main" id="{4BC4F75E-2C09-65C6-954C-4ACFBC918150}"/>
              </a:ext>
            </a:extLst>
          </p:cNvPr>
          <p:cNvSpPr/>
          <p:nvPr/>
        </p:nvSpPr>
        <p:spPr>
          <a:xfrm>
            <a:off x="114300" y="484474"/>
            <a:ext cx="3053506" cy="1401476"/>
          </a:xfrm>
          <a:prstGeom prst="accentBorderCallout1">
            <a:avLst>
              <a:gd name="adj1" fmla="val 18750"/>
              <a:gd name="adj2" fmla="val -3127"/>
              <a:gd name="adj3" fmla="val 17954"/>
              <a:gd name="adj4" fmla="val -17509"/>
            </a:avLst>
          </a:prstGeom>
          <a:solidFill>
            <a:schemeClr val="bg1"/>
          </a:solidFill>
          <a:ln>
            <a:solidFill>
              <a:srgbClr val="C00000"/>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100" b="1" i="1">
                <a:solidFill>
                  <a:srgbClr val="C00000"/>
                </a:solidFill>
              </a:rPr>
              <a:t>Xã hội xã hội chủ nghĩa</a:t>
            </a:r>
            <a:endParaRPr lang="en-US" sz="2100" b="1" dirty="0">
              <a:solidFill>
                <a:srgbClr val="C00000"/>
              </a:solidFill>
              <a:latin typeface="Arial" panose="020B0604020202020204" pitchFamily="34" charset="0"/>
              <a:cs typeface="Arial" panose="020B0604020202020204" pitchFamily="34" charset="0"/>
            </a:endParaRPr>
          </a:p>
        </p:txBody>
      </p:sp>
      <p:sp>
        <p:nvSpPr>
          <p:cNvPr id="8" name="Rounded Rectangle 18">
            <a:extLst>
              <a:ext uri="{FF2B5EF4-FFF2-40B4-BE49-F238E27FC236}">
                <a16:creationId xmlns:a16="http://schemas.microsoft.com/office/drawing/2014/main" id="{73FF9D41-37A6-4201-4EC4-047828DEFFD9}"/>
              </a:ext>
            </a:extLst>
          </p:cNvPr>
          <p:cNvSpPr/>
          <p:nvPr/>
        </p:nvSpPr>
        <p:spPr>
          <a:xfrm>
            <a:off x="3953497" y="2328449"/>
            <a:ext cx="4963863" cy="869238"/>
          </a:xfrm>
          <a:prstGeom prst="roundRect">
            <a:avLst/>
          </a:prstGeom>
          <a:solidFill>
            <a:schemeClr val="bg1"/>
          </a:solidFill>
          <a:ln w="57150">
            <a:solidFill>
              <a:schemeClr val="accent1">
                <a:lumMod val="50000"/>
              </a:schemeClr>
            </a:solidFill>
            <a:prstDash val="sysDash"/>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800"/>
          </a:p>
          <a:p>
            <a:pPr algn="ctr"/>
            <a:r>
              <a:rPr lang="pt-BR" sz="1800"/>
              <a:t>Có nhiều hình thức phân phối</a:t>
            </a:r>
            <a:endParaRPr lang="en-US" sz="1800" dirty="0">
              <a:solidFill>
                <a:schemeClr val="tx1"/>
              </a:solidFill>
              <a:latin typeface="Arial" panose="020B0604020202020204" pitchFamily="34" charset="0"/>
              <a:cs typeface="Arial" panose="020B0604020202020204" pitchFamily="34" charset="0"/>
            </a:endParaRPr>
          </a:p>
        </p:txBody>
      </p:sp>
      <p:sp>
        <p:nvSpPr>
          <p:cNvPr id="9" name="Rounded Rectangle 19">
            <a:extLst>
              <a:ext uri="{FF2B5EF4-FFF2-40B4-BE49-F238E27FC236}">
                <a16:creationId xmlns:a16="http://schemas.microsoft.com/office/drawing/2014/main" id="{3ED2C90A-1555-C432-1415-1BA80128A75A}"/>
              </a:ext>
            </a:extLst>
          </p:cNvPr>
          <p:cNvSpPr/>
          <p:nvPr/>
        </p:nvSpPr>
        <p:spPr>
          <a:xfrm>
            <a:off x="3869903" y="1231208"/>
            <a:ext cx="5047457" cy="877557"/>
          </a:xfrm>
          <a:prstGeom prst="roundRect">
            <a:avLst/>
          </a:prstGeom>
          <a:solidFill>
            <a:schemeClr val="bg1"/>
          </a:solidFill>
          <a:ln w="57150">
            <a:solidFill>
              <a:schemeClr val="accent1">
                <a:lumMod val="50000"/>
              </a:schemeClr>
            </a:solidFill>
            <a:prstDash val="sysDash"/>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800"/>
          </a:p>
          <a:p>
            <a:pPr algn="ctr"/>
            <a:r>
              <a:rPr lang="pt-BR" sz="1800"/>
              <a:t>công hữu về tư liệu sản xuất </a:t>
            </a:r>
            <a:endParaRPr lang="en-US" sz="1800" dirty="0">
              <a:solidFill>
                <a:schemeClr val="tx1"/>
              </a:solidFill>
              <a:latin typeface="Arial" panose="020B0604020202020204" pitchFamily="34" charset="0"/>
              <a:cs typeface="Arial" panose="020B0604020202020204" pitchFamily="34" charset="0"/>
            </a:endParaRPr>
          </a:p>
        </p:txBody>
      </p:sp>
      <p:sp>
        <p:nvSpPr>
          <p:cNvPr id="10" name="Rounded Rectangle 23">
            <a:extLst>
              <a:ext uri="{FF2B5EF4-FFF2-40B4-BE49-F238E27FC236}">
                <a16:creationId xmlns:a16="http://schemas.microsoft.com/office/drawing/2014/main" id="{B2F830F6-15FC-05C4-05A7-DA7865DE2840}"/>
              </a:ext>
            </a:extLst>
          </p:cNvPr>
          <p:cNvSpPr/>
          <p:nvPr/>
        </p:nvSpPr>
        <p:spPr>
          <a:xfrm>
            <a:off x="3999012" y="3304580"/>
            <a:ext cx="4789237" cy="869237"/>
          </a:xfrm>
          <a:prstGeom prst="roundRect">
            <a:avLst/>
          </a:prstGeom>
          <a:solidFill>
            <a:schemeClr val="bg1"/>
          </a:solidFill>
          <a:ln w="57150">
            <a:solidFill>
              <a:schemeClr val="accent1">
                <a:lumMod val="50000"/>
              </a:schemeClr>
            </a:solidFill>
            <a:prstDash val="sysDash"/>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pt-BR" sz="1800"/>
              <a:t>Có nền văn hóa mới tiên tiến, phong phú, đa dạng</a:t>
            </a:r>
            <a:endParaRPr lang="en-US" sz="1800" dirty="0">
              <a:solidFill>
                <a:schemeClr val="tx1"/>
              </a:solidFill>
              <a:latin typeface="Arial" panose="020B0604020202020204" pitchFamily="34" charset="0"/>
              <a:cs typeface="Arial" panose="020B0604020202020204" pitchFamily="34" charset="0"/>
            </a:endParaRPr>
          </a:p>
        </p:txBody>
      </p:sp>
      <p:sp>
        <p:nvSpPr>
          <p:cNvPr id="22" name="Rounded Rectangle 19">
            <a:extLst>
              <a:ext uri="{FF2B5EF4-FFF2-40B4-BE49-F238E27FC236}">
                <a16:creationId xmlns:a16="http://schemas.microsoft.com/office/drawing/2014/main" id="{7EB73369-8787-D01B-A89D-55249F8DDE03}"/>
              </a:ext>
            </a:extLst>
          </p:cNvPr>
          <p:cNvSpPr/>
          <p:nvPr/>
        </p:nvSpPr>
        <p:spPr>
          <a:xfrm>
            <a:off x="3804630" y="191685"/>
            <a:ext cx="5067215" cy="877557"/>
          </a:xfrm>
          <a:prstGeom prst="roundRect">
            <a:avLst/>
          </a:prstGeom>
          <a:solidFill>
            <a:schemeClr val="bg1"/>
          </a:solidFill>
          <a:ln w="57150">
            <a:solidFill>
              <a:schemeClr val="accent1">
                <a:lumMod val="50000"/>
              </a:schemeClr>
            </a:solidFill>
            <a:prstDash val="sysDash"/>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lnSpc>
                <a:spcPct val="150000"/>
              </a:lnSpc>
            </a:pPr>
            <a:r>
              <a:rPr lang="pt-BR" sz="1800">
                <a:latin typeface="Arial" panose="020B0604020202020204" pitchFamily="34" charset="0"/>
                <a:cs typeface="Arial" panose="020B0604020202020204" pitchFamily="34" charset="0"/>
              </a:rPr>
              <a:t>công </a:t>
            </a:r>
            <a:r>
              <a:rPr lang="pt-BR" sz="1800">
                <a:latin typeface="Arial" panose="020B0604020202020204" pitchFamily="34" charset="0"/>
                <a:cs typeface="Arial" panose="020B0604020202020204" pitchFamily="34" charset="0"/>
              </a:rPr>
              <a:t>nghiệp phát triển ở trình độ hiện đại với năng suất lao động cao hơn hẳn xã hội tư bản</a:t>
            </a:r>
            <a:endParaRPr lang="en-US" sz="2400" dirty="0">
              <a:solidFill>
                <a:schemeClr val="tx1"/>
              </a:solidFill>
              <a:latin typeface="Arial" panose="020B0604020202020204" pitchFamily="34" charset="0"/>
              <a:cs typeface="Arial" panose="020B0604020202020204" pitchFamily="34" charset="0"/>
            </a:endParaRPr>
          </a:p>
        </p:txBody>
      </p:sp>
      <p:grpSp>
        <p:nvGrpSpPr>
          <p:cNvPr id="24" name="Group 23">
            <a:extLst>
              <a:ext uri="{FF2B5EF4-FFF2-40B4-BE49-F238E27FC236}">
                <a16:creationId xmlns:a16="http://schemas.microsoft.com/office/drawing/2014/main" id="{72CAE045-DC5E-D0CE-8CC8-FA9495CA5FD8}"/>
              </a:ext>
            </a:extLst>
          </p:cNvPr>
          <p:cNvGrpSpPr/>
          <p:nvPr/>
        </p:nvGrpSpPr>
        <p:grpSpPr>
          <a:xfrm rot="16200000">
            <a:off x="3096944" y="1542815"/>
            <a:ext cx="1051959" cy="304797"/>
            <a:chOff x="6498137" y="3625822"/>
            <a:chExt cx="558104" cy="973671"/>
          </a:xfrm>
        </p:grpSpPr>
        <p:cxnSp>
          <p:nvCxnSpPr>
            <p:cNvPr id="25" name="Straight Connector 24">
              <a:extLst>
                <a:ext uri="{FF2B5EF4-FFF2-40B4-BE49-F238E27FC236}">
                  <a16:creationId xmlns:a16="http://schemas.microsoft.com/office/drawing/2014/main" id="{94815CD0-1B33-1006-FDDA-D1E46EA8C612}"/>
                </a:ext>
              </a:extLst>
            </p:cNvPr>
            <p:cNvCxnSpPr>
              <a:cxnSpLocks/>
            </p:cNvCxnSpPr>
            <p:nvPr/>
          </p:nvCxnSpPr>
          <p:spPr>
            <a:xfrm flipH="1">
              <a:off x="6498137" y="3625823"/>
              <a:ext cx="558104" cy="0"/>
            </a:xfrm>
            <a:prstGeom prst="line">
              <a:avLst/>
            </a:prstGeom>
            <a:ln w="285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324C384-C5B0-4F01-13C9-F7231181AC58}"/>
                </a:ext>
              </a:extLst>
            </p:cNvPr>
            <p:cNvCxnSpPr>
              <a:cxnSpLocks/>
            </p:cNvCxnSpPr>
            <p:nvPr/>
          </p:nvCxnSpPr>
          <p:spPr>
            <a:xfrm>
              <a:off x="6498137" y="3625822"/>
              <a:ext cx="0" cy="973671"/>
            </a:xfrm>
            <a:prstGeom prst="line">
              <a:avLst/>
            </a:prstGeom>
            <a:ln w="28575">
              <a:solidFill>
                <a:schemeClr val="accent1">
                  <a:lumMod val="50000"/>
                </a:schemeClr>
              </a:solidFill>
              <a:tailEnd type="diamond" w="lg" len="lg"/>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3F259B4D-602E-3F07-0276-27A3B2AB0EE3}"/>
              </a:ext>
            </a:extLst>
          </p:cNvPr>
          <p:cNvGrpSpPr/>
          <p:nvPr/>
        </p:nvGrpSpPr>
        <p:grpSpPr>
          <a:xfrm rot="16200000" flipH="1">
            <a:off x="2152453" y="1969467"/>
            <a:ext cx="2962253" cy="304796"/>
            <a:chOff x="6498137" y="3625822"/>
            <a:chExt cx="558104" cy="973671"/>
          </a:xfrm>
        </p:grpSpPr>
        <p:cxnSp>
          <p:nvCxnSpPr>
            <p:cNvPr id="28" name="Straight Connector 27">
              <a:extLst>
                <a:ext uri="{FF2B5EF4-FFF2-40B4-BE49-F238E27FC236}">
                  <a16:creationId xmlns:a16="http://schemas.microsoft.com/office/drawing/2014/main" id="{0DED6C06-3036-A953-E07E-F9F54B110F3A}"/>
                </a:ext>
              </a:extLst>
            </p:cNvPr>
            <p:cNvCxnSpPr>
              <a:cxnSpLocks/>
            </p:cNvCxnSpPr>
            <p:nvPr/>
          </p:nvCxnSpPr>
          <p:spPr>
            <a:xfrm flipH="1">
              <a:off x="6498137" y="3625823"/>
              <a:ext cx="558104" cy="0"/>
            </a:xfrm>
            <a:prstGeom prst="line">
              <a:avLst/>
            </a:prstGeom>
            <a:ln w="285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DE3A9D4-01A0-81B4-887E-A7138054EEBA}"/>
                </a:ext>
              </a:extLst>
            </p:cNvPr>
            <p:cNvCxnSpPr>
              <a:cxnSpLocks/>
            </p:cNvCxnSpPr>
            <p:nvPr/>
          </p:nvCxnSpPr>
          <p:spPr>
            <a:xfrm>
              <a:off x="6498137" y="3625822"/>
              <a:ext cx="0" cy="973671"/>
            </a:xfrm>
            <a:prstGeom prst="line">
              <a:avLst/>
            </a:prstGeom>
            <a:ln w="28575">
              <a:solidFill>
                <a:schemeClr val="accent1">
                  <a:lumMod val="50000"/>
                </a:schemeClr>
              </a:solidFill>
              <a:tailEnd type="diamond" w="lg" len="lg"/>
            </a:ln>
          </p:spPr>
          <p:style>
            <a:lnRef idx="1">
              <a:schemeClr val="accent1"/>
            </a:lnRef>
            <a:fillRef idx="0">
              <a:schemeClr val="accent1"/>
            </a:fillRef>
            <a:effectRef idx="0">
              <a:schemeClr val="accent1"/>
            </a:effectRef>
            <a:fontRef idx="minor">
              <a:schemeClr val="tx1"/>
            </a:fontRef>
          </p:style>
        </p:cxnSp>
      </p:grpSp>
      <p:grpSp>
        <p:nvGrpSpPr>
          <p:cNvPr id="30" name="Group 29">
            <a:extLst>
              <a:ext uri="{FF2B5EF4-FFF2-40B4-BE49-F238E27FC236}">
                <a16:creationId xmlns:a16="http://schemas.microsoft.com/office/drawing/2014/main" id="{A37A40DA-59B0-246C-DC2B-B78F4BF07F9E}"/>
              </a:ext>
            </a:extLst>
          </p:cNvPr>
          <p:cNvGrpSpPr/>
          <p:nvPr/>
        </p:nvGrpSpPr>
        <p:grpSpPr>
          <a:xfrm rot="16200000">
            <a:off x="2838218" y="2369685"/>
            <a:ext cx="1606174" cy="304799"/>
            <a:chOff x="6498137" y="3625822"/>
            <a:chExt cx="558104" cy="973671"/>
          </a:xfrm>
        </p:grpSpPr>
        <p:cxnSp>
          <p:nvCxnSpPr>
            <p:cNvPr id="31" name="Straight Connector 30">
              <a:extLst>
                <a:ext uri="{FF2B5EF4-FFF2-40B4-BE49-F238E27FC236}">
                  <a16:creationId xmlns:a16="http://schemas.microsoft.com/office/drawing/2014/main" id="{E55E0C26-52F8-D64C-EB04-918D181AB9B1}"/>
                </a:ext>
              </a:extLst>
            </p:cNvPr>
            <p:cNvCxnSpPr>
              <a:cxnSpLocks/>
            </p:cNvCxnSpPr>
            <p:nvPr/>
          </p:nvCxnSpPr>
          <p:spPr>
            <a:xfrm flipH="1">
              <a:off x="6498137" y="3625823"/>
              <a:ext cx="558104" cy="0"/>
            </a:xfrm>
            <a:prstGeom prst="line">
              <a:avLst/>
            </a:prstGeom>
            <a:ln w="285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68B794F-1EDB-6AF2-14D6-63F2A222A82B}"/>
                </a:ext>
              </a:extLst>
            </p:cNvPr>
            <p:cNvCxnSpPr>
              <a:cxnSpLocks/>
            </p:cNvCxnSpPr>
            <p:nvPr/>
          </p:nvCxnSpPr>
          <p:spPr>
            <a:xfrm>
              <a:off x="6498137" y="3625822"/>
              <a:ext cx="0" cy="973671"/>
            </a:xfrm>
            <a:prstGeom prst="line">
              <a:avLst/>
            </a:prstGeom>
            <a:ln w="28575">
              <a:solidFill>
                <a:schemeClr val="accent1">
                  <a:lumMod val="50000"/>
                </a:schemeClr>
              </a:solidFill>
              <a:tailEnd type="diamond" w="lg" len="lg"/>
            </a:ln>
          </p:spPr>
          <p:style>
            <a:lnRef idx="1">
              <a:schemeClr val="accent1"/>
            </a:lnRef>
            <a:fillRef idx="0">
              <a:schemeClr val="accent1"/>
            </a:fillRef>
            <a:effectRef idx="0">
              <a:schemeClr val="accent1"/>
            </a:effectRef>
            <a:fontRef idx="minor">
              <a:schemeClr val="tx1"/>
            </a:fontRef>
          </p:style>
        </p:cxnSp>
      </p:grpSp>
      <p:grpSp>
        <p:nvGrpSpPr>
          <p:cNvPr id="35" name="Group 34">
            <a:extLst>
              <a:ext uri="{FF2B5EF4-FFF2-40B4-BE49-F238E27FC236}">
                <a16:creationId xmlns:a16="http://schemas.microsoft.com/office/drawing/2014/main" id="{D729AE0C-E894-8656-F27B-5BDB16376652}"/>
              </a:ext>
            </a:extLst>
          </p:cNvPr>
          <p:cNvGrpSpPr/>
          <p:nvPr/>
        </p:nvGrpSpPr>
        <p:grpSpPr>
          <a:xfrm rot="16200000">
            <a:off x="2875763" y="3450590"/>
            <a:ext cx="1498885" cy="304803"/>
            <a:chOff x="6498137" y="3625822"/>
            <a:chExt cx="558104" cy="973671"/>
          </a:xfrm>
        </p:grpSpPr>
        <p:cxnSp>
          <p:nvCxnSpPr>
            <p:cNvPr id="36" name="Straight Connector 35">
              <a:extLst>
                <a:ext uri="{FF2B5EF4-FFF2-40B4-BE49-F238E27FC236}">
                  <a16:creationId xmlns:a16="http://schemas.microsoft.com/office/drawing/2014/main" id="{4938E300-AFFF-D827-D3CE-F4D82FAD7445}"/>
                </a:ext>
              </a:extLst>
            </p:cNvPr>
            <p:cNvCxnSpPr>
              <a:cxnSpLocks/>
            </p:cNvCxnSpPr>
            <p:nvPr/>
          </p:nvCxnSpPr>
          <p:spPr>
            <a:xfrm flipH="1">
              <a:off x="6498137" y="3625823"/>
              <a:ext cx="558104" cy="0"/>
            </a:xfrm>
            <a:prstGeom prst="line">
              <a:avLst/>
            </a:prstGeom>
            <a:ln w="285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17806DD-514E-7483-BC0D-4D4F30C0536C}"/>
                </a:ext>
              </a:extLst>
            </p:cNvPr>
            <p:cNvCxnSpPr>
              <a:cxnSpLocks/>
            </p:cNvCxnSpPr>
            <p:nvPr/>
          </p:nvCxnSpPr>
          <p:spPr>
            <a:xfrm>
              <a:off x="6498137" y="3625822"/>
              <a:ext cx="0" cy="973671"/>
            </a:xfrm>
            <a:prstGeom prst="line">
              <a:avLst/>
            </a:prstGeom>
            <a:ln w="28575">
              <a:solidFill>
                <a:schemeClr val="accent1">
                  <a:lumMod val="50000"/>
                </a:schemeClr>
              </a:solidFill>
              <a:tailEnd type="diamond" w="lg" len="lg"/>
            </a:ln>
          </p:spPr>
          <p:style>
            <a:lnRef idx="1">
              <a:schemeClr val="accent1"/>
            </a:lnRef>
            <a:fillRef idx="0">
              <a:schemeClr val="accent1"/>
            </a:fillRef>
            <a:effectRef idx="0">
              <a:schemeClr val="accent1"/>
            </a:effectRef>
            <a:fontRef idx="minor">
              <a:schemeClr val="tx1"/>
            </a:fontRef>
          </p:style>
        </p:cxnSp>
      </p:grpSp>
      <p:sp>
        <p:nvSpPr>
          <p:cNvPr id="23" name="Rounded Rectangle 23">
            <a:extLst>
              <a:ext uri="{FF2B5EF4-FFF2-40B4-BE49-F238E27FC236}">
                <a16:creationId xmlns:a16="http://schemas.microsoft.com/office/drawing/2014/main" id="{B2F830F6-15FC-05C4-05A7-DA7865DE2840}"/>
              </a:ext>
            </a:extLst>
          </p:cNvPr>
          <p:cNvSpPr/>
          <p:nvPr/>
        </p:nvSpPr>
        <p:spPr>
          <a:xfrm>
            <a:off x="3935002" y="4274263"/>
            <a:ext cx="4789237" cy="869237"/>
          </a:xfrm>
          <a:prstGeom prst="roundRect">
            <a:avLst/>
          </a:prstGeom>
          <a:solidFill>
            <a:schemeClr val="bg1"/>
          </a:solidFill>
          <a:ln w="57150">
            <a:solidFill>
              <a:schemeClr val="accent1">
                <a:lumMod val="50000"/>
              </a:schemeClr>
            </a:solidFill>
            <a:prstDash val="sysDash"/>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pt-BR" sz="1800"/>
          </a:p>
          <a:p>
            <a:pPr algn="ctr"/>
            <a:endParaRPr lang="pt-BR" sz="1800"/>
          </a:p>
          <a:p>
            <a:pPr algn="ctr"/>
            <a:r>
              <a:rPr lang="pt-BR" sz="1800"/>
              <a:t>Có </a:t>
            </a:r>
            <a:r>
              <a:rPr lang="pt-BR" sz="1800"/>
              <a:t>quan hệ quốc tế rộng rãi theo chủ nghĩa quốc tế vô sản. </a:t>
            </a:r>
            <a:endParaRPr lang="en-US" sz="1800"/>
          </a:p>
          <a:p>
            <a:pPr algn="ctr"/>
            <a:r>
              <a:rPr lang="en-US" sz="1800"/>
              <a:t/>
            </a:r>
            <a:br>
              <a:rPr lang="en-US" sz="1800"/>
            </a:br>
            <a:endParaRPr lang="en-US" sz="1800" dirty="0">
              <a:solidFill>
                <a:schemeClr val="tx1"/>
              </a:solidFill>
              <a:latin typeface="Arial" panose="020B0604020202020204" pitchFamily="34" charset="0"/>
              <a:cs typeface="Arial" panose="020B0604020202020204" pitchFamily="34" charset="0"/>
            </a:endParaRPr>
          </a:p>
        </p:txBody>
      </p:sp>
      <p:pic>
        <p:nvPicPr>
          <p:cNvPr id="1026" name="Picture 2" descr="Các sự kiện lịch sử của cách mạng Tháng Mười Ng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139" y="1977668"/>
            <a:ext cx="3390287" cy="2951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283174"/>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500"/>
                                        <p:tgtEl>
                                          <p:spTgt spid="27"/>
                                        </p:tgtEl>
                                      </p:cBhvr>
                                    </p:animEffect>
                                  </p:childTnLst>
                                </p:cTn>
                              </p:par>
                            </p:childTnLst>
                          </p:cTn>
                        </p:par>
                        <p:par>
                          <p:cTn id="13" fill="hold">
                            <p:stCondLst>
                              <p:cond delay="500"/>
                            </p:stCondLst>
                            <p:childTnLst>
                              <p:par>
                                <p:cTn id="14" presetID="14" presetClass="entr" presetSubtype="10" fill="hold" grpId="0" nodeType="after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randombar(horizontal)">
                                      <p:cBhvr>
                                        <p:cTn id="16" dur="500"/>
                                        <p:tgtEl>
                                          <p:spTgt spid="22"/>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wipe(left)">
                                      <p:cBhvr>
                                        <p:cTn id="21" dur="500"/>
                                        <p:tgtEl>
                                          <p:spTgt spid="24"/>
                                        </p:tgtEl>
                                      </p:cBhvr>
                                    </p:animEffect>
                                  </p:childTnLst>
                                </p:cTn>
                              </p:par>
                            </p:childTnLst>
                          </p:cTn>
                        </p:par>
                        <p:par>
                          <p:cTn id="22" fill="hold">
                            <p:stCondLst>
                              <p:cond delay="500"/>
                            </p:stCondLst>
                            <p:childTnLst>
                              <p:par>
                                <p:cTn id="23" presetID="14" presetClass="entr" presetSubtype="1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randombar(horizont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wipe(left)">
                                      <p:cBhvr>
                                        <p:cTn id="30" dur="500"/>
                                        <p:tgtEl>
                                          <p:spTgt spid="30"/>
                                        </p:tgtEl>
                                      </p:cBhvr>
                                    </p:animEffect>
                                  </p:childTnLst>
                                </p:cTn>
                              </p:par>
                            </p:childTnLst>
                          </p:cTn>
                        </p:par>
                        <p:par>
                          <p:cTn id="31" fill="hold">
                            <p:stCondLst>
                              <p:cond delay="500"/>
                            </p:stCondLst>
                            <p:childTnLst>
                              <p:par>
                                <p:cTn id="32" presetID="14" presetClass="entr" presetSubtype="1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randombar(horizontal)">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wipe(left)">
                                      <p:cBhvr>
                                        <p:cTn id="39" dur="500"/>
                                        <p:tgtEl>
                                          <p:spTgt spid="35"/>
                                        </p:tgtEl>
                                      </p:cBhvr>
                                    </p:animEffect>
                                  </p:childTnLst>
                                </p:cTn>
                              </p:par>
                            </p:childTnLst>
                          </p:cTn>
                        </p:par>
                        <p:par>
                          <p:cTn id="40" fill="hold">
                            <p:stCondLst>
                              <p:cond delay="500"/>
                            </p:stCondLst>
                            <p:childTnLst>
                              <p:par>
                                <p:cTn id="41" presetID="14" presetClass="entr" presetSubtype="1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randombar(horizontal)">
                                      <p:cBhvr>
                                        <p:cTn id="43" dur="500"/>
                                        <p:tgtEl>
                                          <p:spTgt spid="10"/>
                                        </p:tgtEl>
                                      </p:cBhvr>
                                    </p:animEffect>
                                  </p:childTnLst>
                                </p:cTn>
                              </p:par>
                            </p:childTnLst>
                          </p:cTn>
                        </p:par>
                        <p:par>
                          <p:cTn id="44" fill="hold">
                            <p:stCondLst>
                              <p:cond delay="1000"/>
                            </p:stCondLst>
                            <p:childTnLst>
                              <p:par>
                                <p:cTn id="45" presetID="14" presetClass="entr" presetSubtype="1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randombar(horizontal)">
                                      <p:cBhvr>
                                        <p:cTn id="4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22" grpId="0" animBg="1"/>
      <p:bldP spid="2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19"/>
          <p:cNvSpPr/>
          <p:nvPr/>
        </p:nvSpPr>
        <p:spPr>
          <a:xfrm>
            <a:off x="37810" y="4587154"/>
            <a:ext cx="527957" cy="443102"/>
          </a:xfrm>
          <a:custGeom>
            <a:avLst/>
            <a:gdLst/>
            <a:ahLst/>
            <a:cxnLst/>
            <a:rect l="l" t="t" r="r" b="b"/>
            <a:pathLst>
              <a:path w="1883240" h="1844006">
                <a:moveTo>
                  <a:pt x="0" y="0"/>
                </a:moveTo>
                <a:lnTo>
                  <a:pt x="1883240" y="0"/>
                </a:lnTo>
                <a:lnTo>
                  <a:pt x="1883240" y="1844006"/>
                </a:lnTo>
                <a:lnTo>
                  <a:pt x="0" y="1844006"/>
                </a:lnTo>
                <a:lnTo>
                  <a:pt x="0" y="0"/>
                </a:lnTo>
                <a:close/>
              </a:path>
            </a:pathLst>
          </a:custGeom>
          <a:blipFill>
            <a:blip r:embed="rId3">
              <a:extLst>
                <a:ext uri="{96DAC541-7B7A-43D3-8B79-37D633B846F1}">
                  <asvg:svgBlip xmlns:asvg="http://schemas.microsoft.com/office/drawing/2016/SVG/main" xmlns="" r:embed="rId5"/>
                </a:ext>
              </a:extLst>
            </a:blip>
            <a:stretch>
              <a:fillRect/>
            </a:stretch>
          </a:blipFill>
        </p:spPr>
        <p:txBody>
          <a:bodyPr/>
          <a:lstStyle/>
          <a:p>
            <a:endParaRPr lang="en-US" sz="1050">
              <a:latin typeface="Arial" panose="020B0604020202020204" pitchFamily="34" charset="0"/>
              <a:cs typeface="Arial" panose="020B0604020202020204" pitchFamily="34" charset="0"/>
            </a:endParaRPr>
          </a:p>
        </p:txBody>
      </p:sp>
      <p:sp>
        <p:nvSpPr>
          <p:cNvPr id="20" name="Freeform 20"/>
          <p:cNvSpPr/>
          <p:nvPr/>
        </p:nvSpPr>
        <p:spPr>
          <a:xfrm rot="-2351199">
            <a:off x="8352929" y="23832"/>
            <a:ext cx="693035" cy="565619"/>
          </a:xfrm>
          <a:custGeom>
            <a:avLst/>
            <a:gdLst/>
            <a:ahLst/>
            <a:cxnLst/>
            <a:rect l="l" t="t" r="r" b="b"/>
            <a:pathLst>
              <a:path w="2626737" h="2918597">
                <a:moveTo>
                  <a:pt x="0" y="0"/>
                </a:moveTo>
                <a:lnTo>
                  <a:pt x="2626738" y="0"/>
                </a:lnTo>
                <a:lnTo>
                  <a:pt x="2626738" y="2918597"/>
                </a:lnTo>
                <a:lnTo>
                  <a:pt x="0" y="2918597"/>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txBody>
          <a:bodyPr/>
          <a:lstStyle/>
          <a:p>
            <a:endParaRPr lang="en-US" sz="1050">
              <a:latin typeface="Arial" panose="020B0604020202020204" pitchFamily="34" charset="0"/>
              <a:cs typeface="Arial" panose="020B0604020202020204" pitchFamily="34" charset="0"/>
            </a:endParaRPr>
          </a:p>
        </p:txBody>
      </p:sp>
      <p:sp>
        <p:nvSpPr>
          <p:cNvPr id="4" name="Line Callout 1 (Border and Accent Bar) 3">
            <a:extLst>
              <a:ext uri="{FF2B5EF4-FFF2-40B4-BE49-F238E27FC236}">
                <a16:creationId xmlns:a16="http://schemas.microsoft.com/office/drawing/2014/main" id="{4BC4F75E-2C09-65C6-954C-4ACFBC918150}"/>
              </a:ext>
            </a:extLst>
          </p:cNvPr>
          <p:cNvSpPr/>
          <p:nvPr/>
        </p:nvSpPr>
        <p:spPr>
          <a:xfrm>
            <a:off x="114300" y="484474"/>
            <a:ext cx="3053506" cy="1401476"/>
          </a:xfrm>
          <a:prstGeom prst="accentBorderCallout1">
            <a:avLst>
              <a:gd name="adj1" fmla="val 18750"/>
              <a:gd name="adj2" fmla="val -3127"/>
              <a:gd name="adj3" fmla="val 17954"/>
              <a:gd name="adj4" fmla="val -17509"/>
            </a:avLst>
          </a:prstGeom>
          <a:solidFill>
            <a:schemeClr val="bg1"/>
          </a:solidFill>
          <a:ln>
            <a:solidFill>
              <a:srgbClr val="C00000"/>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100" b="1" i="1">
                <a:solidFill>
                  <a:srgbClr val="C00000"/>
                </a:solidFill>
              </a:rPr>
              <a:t>Xã hội cộng sản chủ nghĩa</a:t>
            </a:r>
            <a:endParaRPr lang="en-US" sz="2100" b="1" dirty="0">
              <a:solidFill>
                <a:srgbClr val="C00000"/>
              </a:solidFill>
              <a:latin typeface="Arial" panose="020B0604020202020204" pitchFamily="34" charset="0"/>
              <a:cs typeface="Arial" panose="020B0604020202020204" pitchFamily="34" charset="0"/>
            </a:endParaRPr>
          </a:p>
        </p:txBody>
      </p:sp>
      <p:sp>
        <p:nvSpPr>
          <p:cNvPr id="8" name="Rounded Rectangle 18">
            <a:extLst>
              <a:ext uri="{FF2B5EF4-FFF2-40B4-BE49-F238E27FC236}">
                <a16:creationId xmlns:a16="http://schemas.microsoft.com/office/drawing/2014/main" id="{73FF9D41-37A6-4201-4EC4-047828DEFFD9}"/>
              </a:ext>
            </a:extLst>
          </p:cNvPr>
          <p:cNvSpPr/>
          <p:nvPr/>
        </p:nvSpPr>
        <p:spPr>
          <a:xfrm>
            <a:off x="3953497" y="2328449"/>
            <a:ext cx="4963863" cy="869238"/>
          </a:xfrm>
          <a:prstGeom prst="roundRect">
            <a:avLst/>
          </a:prstGeom>
          <a:solidFill>
            <a:schemeClr val="bg1"/>
          </a:solidFill>
          <a:ln w="57150">
            <a:solidFill>
              <a:schemeClr val="accent1">
                <a:lumMod val="50000"/>
              </a:schemeClr>
            </a:solidFill>
            <a:prstDash val="sysDash"/>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800"/>
          </a:p>
          <a:p>
            <a:pPr algn="ctr"/>
            <a:r>
              <a:rPr lang="pt-BR" sz="1800"/>
              <a:t>Lao động trở thành nhu cầu của con người </a:t>
            </a:r>
            <a:endParaRPr lang="en-US" sz="1800" dirty="0">
              <a:solidFill>
                <a:schemeClr val="tx1"/>
              </a:solidFill>
              <a:latin typeface="Arial" panose="020B0604020202020204" pitchFamily="34" charset="0"/>
              <a:cs typeface="Arial" panose="020B0604020202020204" pitchFamily="34" charset="0"/>
            </a:endParaRPr>
          </a:p>
        </p:txBody>
      </p:sp>
      <p:sp>
        <p:nvSpPr>
          <p:cNvPr id="9" name="Rounded Rectangle 19">
            <a:extLst>
              <a:ext uri="{FF2B5EF4-FFF2-40B4-BE49-F238E27FC236}">
                <a16:creationId xmlns:a16="http://schemas.microsoft.com/office/drawing/2014/main" id="{3ED2C90A-1555-C432-1415-1BA80128A75A}"/>
              </a:ext>
            </a:extLst>
          </p:cNvPr>
          <p:cNvSpPr/>
          <p:nvPr/>
        </p:nvSpPr>
        <p:spPr>
          <a:xfrm>
            <a:off x="3869903" y="1231208"/>
            <a:ext cx="5047457" cy="877557"/>
          </a:xfrm>
          <a:prstGeom prst="roundRect">
            <a:avLst/>
          </a:prstGeom>
          <a:solidFill>
            <a:schemeClr val="bg1"/>
          </a:solidFill>
          <a:ln w="57150">
            <a:solidFill>
              <a:schemeClr val="accent1">
                <a:lumMod val="50000"/>
              </a:schemeClr>
            </a:solidFill>
            <a:prstDash val="sysDash"/>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sz="1800"/>
          </a:p>
          <a:p>
            <a:pPr algn="ctr"/>
            <a:r>
              <a:rPr lang="pt-BR" sz="1800"/>
              <a:t>“</a:t>
            </a:r>
            <a:r>
              <a:rPr lang="pt-BR" sz="1800" i="1"/>
              <a:t>làm theo năng lực, hưởng theo nhu cầu</a:t>
            </a:r>
            <a:r>
              <a:rPr lang="pt-BR" sz="1800"/>
              <a:t>”. </a:t>
            </a:r>
            <a:endParaRPr lang="en-US" sz="1800" dirty="0">
              <a:solidFill>
                <a:schemeClr val="tx1"/>
              </a:solidFill>
              <a:latin typeface="Arial" panose="020B0604020202020204" pitchFamily="34" charset="0"/>
              <a:cs typeface="Arial" panose="020B0604020202020204" pitchFamily="34" charset="0"/>
            </a:endParaRPr>
          </a:p>
        </p:txBody>
      </p:sp>
      <p:sp>
        <p:nvSpPr>
          <p:cNvPr id="10" name="Rounded Rectangle 23">
            <a:extLst>
              <a:ext uri="{FF2B5EF4-FFF2-40B4-BE49-F238E27FC236}">
                <a16:creationId xmlns:a16="http://schemas.microsoft.com/office/drawing/2014/main" id="{B2F830F6-15FC-05C4-05A7-DA7865DE2840}"/>
              </a:ext>
            </a:extLst>
          </p:cNvPr>
          <p:cNvSpPr/>
          <p:nvPr/>
        </p:nvSpPr>
        <p:spPr>
          <a:xfrm>
            <a:off x="3999012" y="3304580"/>
            <a:ext cx="4789237" cy="869237"/>
          </a:xfrm>
          <a:prstGeom prst="roundRect">
            <a:avLst/>
          </a:prstGeom>
          <a:solidFill>
            <a:schemeClr val="bg1"/>
          </a:solidFill>
          <a:ln w="57150">
            <a:solidFill>
              <a:schemeClr val="accent1">
                <a:lumMod val="50000"/>
              </a:schemeClr>
            </a:solidFill>
            <a:prstDash val="sysDash"/>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pt-BR" sz="1800"/>
              <a:t>Xã hội ngày càng phát triển ở trình độ văn minh</a:t>
            </a:r>
            <a:endParaRPr lang="en-US" sz="1800" dirty="0">
              <a:solidFill>
                <a:schemeClr val="tx1"/>
              </a:solidFill>
              <a:latin typeface="Arial" panose="020B0604020202020204" pitchFamily="34" charset="0"/>
              <a:cs typeface="Arial" panose="020B0604020202020204" pitchFamily="34" charset="0"/>
            </a:endParaRPr>
          </a:p>
        </p:txBody>
      </p:sp>
      <p:sp>
        <p:nvSpPr>
          <p:cNvPr id="22" name="Rounded Rectangle 19">
            <a:extLst>
              <a:ext uri="{FF2B5EF4-FFF2-40B4-BE49-F238E27FC236}">
                <a16:creationId xmlns:a16="http://schemas.microsoft.com/office/drawing/2014/main" id="{7EB73369-8787-D01B-A89D-55249F8DDE03}"/>
              </a:ext>
            </a:extLst>
          </p:cNvPr>
          <p:cNvSpPr/>
          <p:nvPr/>
        </p:nvSpPr>
        <p:spPr>
          <a:xfrm>
            <a:off x="3804630" y="191685"/>
            <a:ext cx="5067215" cy="877557"/>
          </a:xfrm>
          <a:prstGeom prst="roundRect">
            <a:avLst/>
          </a:prstGeom>
          <a:solidFill>
            <a:schemeClr val="bg1"/>
          </a:solidFill>
          <a:ln w="57150">
            <a:solidFill>
              <a:schemeClr val="accent1">
                <a:lumMod val="50000"/>
              </a:schemeClr>
            </a:solidFill>
            <a:prstDash val="sysDash"/>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lnSpc>
                <a:spcPct val="150000"/>
              </a:lnSpc>
            </a:pPr>
            <a:r>
              <a:rPr lang="pt-BR" sz="1800"/>
              <a:t>Lực lượng sản xuất với </a:t>
            </a:r>
            <a:r>
              <a:rPr lang="pt-BR" sz="1800"/>
              <a:t>KHKT phát </a:t>
            </a:r>
            <a:r>
              <a:rPr lang="pt-BR" sz="1800"/>
              <a:t>triển rất cao</a:t>
            </a:r>
            <a:endParaRPr lang="en-US" sz="1800" dirty="0">
              <a:solidFill>
                <a:schemeClr val="tx1"/>
              </a:solidFill>
              <a:latin typeface="Arial" panose="020B0604020202020204" pitchFamily="34" charset="0"/>
              <a:cs typeface="Arial" panose="020B0604020202020204" pitchFamily="34" charset="0"/>
            </a:endParaRPr>
          </a:p>
        </p:txBody>
      </p:sp>
      <p:grpSp>
        <p:nvGrpSpPr>
          <p:cNvPr id="24" name="Group 23">
            <a:extLst>
              <a:ext uri="{FF2B5EF4-FFF2-40B4-BE49-F238E27FC236}">
                <a16:creationId xmlns:a16="http://schemas.microsoft.com/office/drawing/2014/main" id="{72CAE045-DC5E-D0CE-8CC8-FA9495CA5FD8}"/>
              </a:ext>
            </a:extLst>
          </p:cNvPr>
          <p:cNvGrpSpPr/>
          <p:nvPr/>
        </p:nvGrpSpPr>
        <p:grpSpPr>
          <a:xfrm rot="16200000">
            <a:off x="3096944" y="1542815"/>
            <a:ext cx="1051959" cy="304797"/>
            <a:chOff x="6498137" y="3625822"/>
            <a:chExt cx="558104" cy="973671"/>
          </a:xfrm>
        </p:grpSpPr>
        <p:cxnSp>
          <p:nvCxnSpPr>
            <p:cNvPr id="25" name="Straight Connector 24">
              <a:extLst>
                <a:ext uri="{FF2B5EF4-FFF2-40B4-BE49-F238E27FC236}">
                  <a16:creationId xmlns:a16="http://schemas.microsoft.com/office/drawing/2014/main" id="{94815CD0-1B33-1006-FDDA-D1E46EA8C612}"/>
                </a:ext>
              </a:extLst>
            </p:cNvPr>
            <p:cNvCxnSpPr>
              <a:cxnSpLocks/>
            </p:cNvCxnSpPr>
            <p:nvPr/>
          </p:nvCxnSpPr>
          <p:spPr>
            <a:xfrm flipH="1">
              <a:off x="6498137" y="3625823"/>
              <a:ext cx="558104" cy="0"/>
            </a:xfrm>
            <a:prstGeom prst="line">
              <a:avLst/>
            </a:prstGeom>
            <a:ln w="285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324C384-C5B0-4F01-13C9-F7231181AC58}"/>
                </a:ext>
              </a:extLst>
            </p:cNvPr>
            <p:cNvCxnSpPr>
              <a:cxnSpLocks/>
            </p:cNvCxnSpPr>
            <p:nvPr/>
          </p:nvCxnSpPr>
          <p:spPr>
            <a:xfrm>
              <a:off x="6498137" y="3625822"/>
              <a:ext cx="0" cy="973671"/>
            </a:xfrm>
            <a:prstGeom prst="line">
              <a:avLst/>
            </a:prstGeom>
            <a:ln w="28575">
              <a:solidFill>
                <a:schemeClr val="accent1">
                  <a:lumMod val="50000"/>
                </a:schemeClr>
              </a:solidFill>
              <a:tailEnd type="diamond" w="lg" len="lg"/>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3F259B4D-602E-3F07-0276-27A3B2AB0EE3}"/>
              </a:ext>
            </a:extLst>
          </p:cNvPr>
          <p:cNvGrpSpPr/>
          <p:nvPr/>
        </p:nvGrpSpPr>
        <p:grpSpPr>
          <a:xfrm rot="16200000" flipH="1">
            <a:off x="2152453" y="1969467"/>
            <a:ext cx="2962253" cy="304796"/>
            <a:chOff x="6498137" y="3625822"/>
            <a:chExt cx="558104" cy="973671"/>
          </a:xfrm>
        </p:grpSpPr>
        <p:cxnSp>
          <p:nvCxnSpPr>
            <p:cNvPr id="28" name="Straight Connector 27">
              <a:extLst>
                <a:ext uri="{FF2B5EF4-FFF2-40B4-BE49-F238E27FC236}">
                  <a16:creationId xmlns:a16="http://schemas.microsoft.com/office/drawing/2014/main" id="{0DED6C06-3036-A953-E07E-F9F54B110F3A}"/>
                </a:ext>
              </a:extLst>
            </p:cNvPr>
            <p:cNvCxnSpPr>
              <a:cxnSpLocks/>
            </p:cNvCxnSpPr>
            <p:nvPr/>
          </p:nvCxnSpPr>
          <p:spPr>
            <a:xfrm flipH="1">
              <a:off x="6498137" y="3625823"/>
              <a:ext cx="558104" cy="0"/>
            </a:xfrm>
            <a:prstGeom prst="line">
              <a:avLst/>
            </a:prstGeom>
            <a:ln w="285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DE3A9D4-01A0-81B4-887E-A7138054EEBA}"/>
                </a:ext>
              </a:extLst>
            </p:cNvPr>
            <p:cNvCxnSpPr>
              <a:cxnSpLocks/>
            </p:cNvCxnSpPr>
            <p:nvPr/>
          </p:nvCxnSpPr>
          <p:spPr>
            <a:xfrm>
              <a:off x="6498137" y="3625822"/>
              <a:ext cx="0" cy="973671"/>
            </a:xfrm>
            <a:prstGeom prst="line">
              <a:avLst/>
            </a:prstGeom>
            <a:ln w="28575">
              <a:solidFill>
                <a:schemeClr val="accent1">
                  <a:lumMod val="50000"/>
                </a:schemeClr>
              </a:solidFill>
              <a:tailEnd type="diamond" w="lg" len="lg"/>
            </a:ln>
          </p:spPr>
          <p:style>
            <a:lnRef idx="1">
              <a:schemeClr val="accent1"/>
            </a:lnRef>
            <a:fillRef idx="0">
              <a:schemeClr val="accent1"/>
            </a:fillRef>
            <a:effectRef idx="0">
              <a:schemeClr val="accent1"/>
            </a:effectRef>
            <a:fontRef idx="minor">
              <a:schemeClr val="tx1"/>
            </a:fontRef>
          </p:style>
        </p:cxnSp>
      </p:grpSp>
      <p:grpSp>
        <p:nvGrpSpPr>
          <p:cNvPr id="30" name="Group 29">
            <a:extLst>
              <a:ext uri="{FF2B5EF4-FFF2-40B4-BE49-F238E27FC236}">
                <a16:creationId xmlns:a16="http://schemas.microsoft.com/office/drawing/2014/main" id="{A37A40DA-59B0-246C-DC2B-B78F4BF07F9E}"/>
              </a:ext>
            </a:extLst>
          </p:cNvPr>
          <p:cNvGrpSpPr/>
          <p:nvPr/>
        </p:nvGrpSpPr>
        <p:grpSpPr>
          <a:xfrm rot="16200000">
            <a:off x="2838218" y="2369685"/>
            <a:ext cx="1606174" cy="304799"/>
            <a:chOff x="6498137" y="3625822"/>
            <a:chExt cx="558104" cy="973671"/>
          </a:xfrm>
        </p:grpSpPr>
        <p:cxnSp>
          <p:nvCxnSpPr>
            <p:cNvPr id="31" name="Straight Connector 30">
              <a:extLst>
                <a:ext uri="{FF2B5EF4-FFF2-40B4-BE49-F238E27FC236}">
                  <a16:creationId xmlns:a16="http://schemas.microsoft.com/office/drawing/2014/main" id="{E55E0C26-52F8-D64C-EB04-918D181AB9B1}"/>
                </a:ext>
              </a:extLst>
            </p:cNvPr>
            <p:cNvCxnSpPr>
              <a:cxnSpLocks/>
            </p:cNvCxnSpPr>
            <p:nvPr/>
          </p:nvCxnSpPr>
          <p:spPr>
            <a:xfrm flipH="1">
              <a:off x="6498137" y="3625823"/>
              <a:ext cx="558104" cy="0"/>
            </a:xfrm>
            <a:prstGeom prst="line">
              <a:avLst/>
            </a:prstGeom>
            <a:ln w="285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68B794F-1EDB-6AF2-14D6-63F2A222A82B}"/>
                </a:ext>
              </a:extLst>
            </p:cNvPr>
            <p:cNvCxnSpPr>
              <a:cxnSpLocks/>
            </p:cNvCxnSpPr>
            <p:nvPr/>
          </p:nvCxnSpPr>
          <p:spPr>
            <a:xfrm>
              <a:off x="6498137" y="3625822"/>
              <a:ext cx="0" cy="973671"/>
            </a:xfrm>
            <a:prstGeom prst="line">
              <a:avLst/>
            </a:prstGeom>
            <a:ln w="28575">
              <a:solidFill>
                <a:schemeClr val="accent1">
                  <a:lumMod val="50000"/>
                </a:schemeClr>
              </a:solidFill>
              <a:tailEnd type="diamond" w="lg" len="lg"/>
            </a:ln>
          </p:spPr>
          <p:style>
            <a:lnRef idx="1">
              <a:schemeClr val="accent1"/>
            </a:lnRef>
            <a:fillRef idx="0">
              <a:schemeClr val="accent1"/>
            </a:fillRef>
            <a:effectRef idx="0">
              <a:schemeClr val="accent1"/>
            </a:effectRef>
            <a:fontRef idx="minor">
              <a:schemeClr val="tx1"/>
            </a:fontRef>
          </p:style>
        </p:cxnSp>
      </p:grpSp>
      <p:grpSp>
        <p:nvGrpSpPr>
          <p:cNvPr id="35" name="Group 34">
            <a:extLst>
              <a:ext uri="{FF2B5EF4-FFF2-40B4-BE49-F238E27FC236}">
                <a16:creationId xmlns:a16="http://schemas.microsoft.com/office/drawing/2014/main" id="{D729AE0C-E894-8656-F27B-5BDB16376652}"/>
              </a:ext>
            </a:extLst>
          </p:cNvPr>
          <p:cNvGrpSpPr/>
          <p:nvPr/>
        </p:nvGrpSpPr>
        <p:grpSpPr>
          <a:xfrm rot="16200000">
            <a:off x="2875763" y="3450590"/>
            <a:ext cx="1498885" cy="304803"/>
            <a:chOff x="6498137" y="3625822"/>
            <a:chExt cx="558104" cy="973671"/>
          </a:xfrm>
        </p:grpSpPr>
        <p:cxnSp>
          <p:nvCxnSpPr>
            <p:cNvPr id="36" name="Straight Connector 35">
              <a:extLst>
                <a:ext uri="{FF2B5EF4-FFF2-40B4-BE49-F238E27FC236}">
                  <a16:creationId xmlns:a16="http://schemas.microsoft.com/office/drawing/2014/main" id="{4938E300-AFFF-D827-D3CE-F4D82FAD7445}"/>
                </a:ext>
              </a:extLst>
            </p:cNvPr>
            <p:cNvCxnSpPr>
              <a:cxnSpLocks/>
            </p:cNvCxnSpPr>
            <p:nvPr/>
          </p:nvCxnSpPr>
          <p:spPr>
            <a:xfrm flipH="1">
              <a:off x="6498137" y="3625823"/>
              <a:ext cx="558104" cy="0"/>
            </a:xfrm>
            <a:prstGeom prst="line">
              <a:avLst/>
            </a:prstGeom>
            <a:ln w="285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17806DD-514E-7483-BC0D-4D4F30C0536C}"/>
                </a:ext>
              </a:extLst>
            </p:cNvPr>
            <p:cNvCxnSpPr>
              <a:cxnSpLocks/>
            </p:cNvCxnSpPr>
            <p:nvPr/>
          </p:nvCxnSpPr>
          <p:spPr>
            <a:xfrm>
              <a:off x="6498137" y="3625822"/>
              <a:ext cx="0" cy="973671"/>
            </a:xfrm>
            <a:prstGeom prst="line">
              <a:avLst/>
            </a:prstGeom>
            <a:ln w="28575">
              <a:solidFill>
                <a:schemeClr val="accent1">
                  <a:lumMod val="50000"/>
                </a:schemeClr>
              </a:solidFill>
              <a:tailEnd type="diamond" w="lg" len="lg"/>
            </a:ln>
          </p:spPr>
          <p:style>
            <a:lnRef idx="1">
              <a:schemeClr val="accent1"/>
            </a:lnRef>
            <a:fillRef idx="0">
              <a:schemeClr val="accent1"/>
            </a:fillRef>
            <a:effectRef idx="0">
              <a:schemeClr val="accent1"/>
            </a:effectRef>
            <a:fontRef idx="minor">
              <a:schemeClr val="tx1"/>
            </a:fontRef>
          </p:style>
        </p:cxnSp>
      </p:grpSp>
      <p:sp>
        <p:nvSpPr>
          <p:cNvPr id="23" name="Rounded Rectangle 23">
            <a:extLst>
              <a:ext uri="{FF2B5EF4-FFF2-40B4-BE49-F238E27FC236}">
                <a16:creationId xmlns:a16="http://schemas.microsoft.com/office/drawing/2014/main" id="{B2F830F6-15FC-05C4-05A7-DA7865DE2840}"/>
              </a:ext>
            </a:extLst>
          </p:cNvPr>
          <p:cNvSpPr/>
          <p:nvPr/>
        </p:nvSpPr>
        <p:spPr>
          <a:xfrm>
            <a:off x="3935002" y="4274263"/>
            <a:ext cx="4789237" cy="869237"/>
          </a:xfrm>
          <a:prstGeom prst="roundRect">
            <a:avLst/>
          </a:prstGeom>
          <a:solidFill>
            <a:schemeClr val="bg1"/>
          </a:solidFill>
          <a:ln w="57150">
            <a:solidFill>
              <a:schemeClr val="accent1">
                <a:lumMod val="50000"/>
              </a:schemeClr>
            </a:solidFill>
            <a:prstDash val="sysDash"/>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pt-BR" sz="1500"/>
          </a:p>
          <a:p>
            <a:pPr algn="ctr"/>
            <a:endParaRPr lang="pt-BR" sz="1500"/>
          </a:p>
          <a:p>
            <a:pPr algn="ctr"/>
            <a:r>
              <a:rPr lang="pt-BR" sz="1500"/>
              <a:t>Những thiết chế chính trị và pháp luật sẽ dần dần mất đi, nhà nước trở thành không cần thiết, tự tiêu vong</a:t>
            </a:r>
            <a:r>
              <a:rPr lang="en-US" sz="1500"/>
              <a:t/>
            </a:r>
            <a:br>
              <a:rPr lang="en-US" sz="1500"/>
            </a:br>
            <a:endParaRPr lang="en-US" sz="1500" dirty="0">
              <a:solidFill>
                <a:schemeClr val="tx1"/>
              </a:solidFill>
              <a:latin typeface="Arial" panose="020B0604020202020204" pitchFamily="34" charset="0"/>
              <a:cs typeface="Arial" panose="020B0604020202020204" pitchFamily="34" charset="0"/>
            </a:endParaRPr>
          </a:p>
        </p:txBody>
      </p:sp>
      <p:pic>
        <p:nvPicPr>
          <p:cNvPr id="1026" name="Picture 2" descr="Các sự kiện lịch sử của cách mạng Tháng Mười Ng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139" y="1977668"/>
            <a:ext cx="3390287" cy="2951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919185"/>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500"/>
                                        <p:tgtEl>
                                          <p:spTgt spid="27"/>
                                        </p:tgtEl>
                                      </p:cBhvr>
                                    </p:animEffect>
                                  </p:childTnLst>
                                </p:cTn>
                              </p:par>
                            </p:childTnLst>
                          </p:cTn>
                        </p:par>
                        <p:par>
                          <p:cTn id="13" fill="hold">
                            <p:stCondLst>
                              <p:cond delay="500"/>
                            </p:stCondLst>
                            <p:childTnLst>
                              <p:par>
                                <p:cTn id="14" presetID="14" presetClass="entr" presetSubtype="10" fill="hold" grpId="0" nodeType="after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randombar(horizontal)">
                                      <p:cBhvr>
                                        <p:cTn id="16" dur="500"/>
                                        <p:tgtEl>
                                          <p:spTgt spid="22"/>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wipe(left)">
                                      <p:cBhvr>
                                        <p:cTn id="21" dur="500"/>
                                        <p:tgtEl>
                                          <p:spTgt spid="24"/>
                                        </p:tgtEl>
                                      </p:cBhvr>
                                    </p:animEffect>
                                  </p:childTnLst>
                                </p:cTn>
                              </p:par>
                            </p:childTnLst>
                          </p:cTn>
                        </p:par>
                        <p:par>
                          <p:cTn id="22" fill="hold">
                            <p:stCondLst>
                              <p:cond delay="500"/>
                            </p:stCondLst>
                            <p:childTnLst>
                              <p:par>
                                <p:cTn id="23" presetID="14" presetClass="entr" presetSubtype="1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randombar(horizont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wipe(left)">
                                      <p:cBhvr>
                                        <p:cTn id="30" dur="500"/>
                                        <p:tgtEl>
                                          <p:spTgt spid="30"/>
                                        </p:tgtEl>
                                      </p:cBhvr>
                                    </p:animEffect>
                                  </p:childTnLst>
                                </p:cTn>
                              </p:par>
                            </p:childTnLst>
                          </p:cTn>
                        </p:par>
                        <p:par>
                          <p:cTn id="31" fill="hold">
                            <p:stCondLst>
                              <p:cond delay="500"/>
                            </p:stCondLst>
                            <p:childTnLst>
                              <p:par>
                                <p:cTn id="32" presetID="14" presetClass="entr" presetSubtype="1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randombar(horizontal)">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wipe(left)">
                                      <p:cBhvr>
                                        <p:cTn id="39" dur="500"/>
                                        <p:tgtEl>
                                          <p:spTgt spid="35"/>
                                        </p:tgtEl>
                                      </p:cBhvr>
                                    </p:animEffect>
                                  </p:childTnLst>
                                </p:cTn>
                              </p:par>
                            </p:childTnLst>
                          </p:cTn>
                        </p:par>
                        <p:par>
                          <p:cTn id="40" fill="hold">
                            <p:stCondLst>
                              <p:cond delay="500"/>
                            </p:stCondLst>
                            <p:childTnLst>
                              <p:par>
                                <p:cTn id="41" presetID="14" presetClass="entr" presetSubtype="1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randombar(horizontal)">
                                      <p:cBhvr>
                                        <p:cTn id="43" dur="500"/>
                                        <p:tgtEl>
                                          <p:spTgt spid="10"/>
                                        </p:tgtEl>
                                      </p:cBhvr>
                                    </p:animEffect>
                                  </p:childTnLst>
                                </p:cTn>
                              </p:par>
                            </p:childTnLst>
                          </p:cTn>
                        </p:par>
                        <p:par>
                          <p:cTn id="44" fill="hold">
                            <p:stCondLst>
                              <p:cond delay="1000"/>
                            </p:stCondLst>
                            <p:childTnLst>
                              <p:par>
                                <p:cTn id="45" presetID="14" presetClass="entr" presetSubtype="1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randombar(horizontal)">
                                      <p:cBhvr>
                                        <p:cTn id="4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22" grpId="0"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89065" y="323031"/>
            <a:ext cx="8229600" cy="597694"/>
          </a:xfrm>
        </p:spPr>
        <p:txBody>
          <a:bodyPr>
            <a:normAutofit fontScale="90000"/>
          </a:bodyPr>
          <a:lstStyle/>
          <a:p>
            <a:r>
              <a:rPr lang="en-US" altLang="en-US" sz="1950" b="1" i="1">
                <a:solidFill>
                  <a:srgbClr val="0000FF"/>
                </a:solidFill>
                <a:latin typeface="Times New Roman" panose="02020603050405020304" pitchFamily="18" charset="0"/>
                <a:cs typeface="Times New Roman" panose="02020603050405020304" pitchFamily="18" charset="0"/>
                <a:sym typeface="+mn-ea"/>
              </a:rPr>
              <a:t>	</a:t>
            </a:r>
            <a:r>
              <a:rPr lang="en-US" altLang="en-US" sz="2200" b="1" i="1">
                <a:solidFill>
                  <a:srgbClr val="0000FF"/>
                </a:solidFill>
                <a:latin typeface="Times New Roman" panose="02020603050405020304" pitchFamily="18" charset="0"/>
                <a:cs typeface="Times New Roman" panose="02020603050405020304" pitchFamily="18" charset="0"/>
                <a:sym typeface="+mn-ea"/>
              </a:rPr>
              <a:t>3/ Vai trò nền tảng tư tưởng, lý luận của chủ nghĩa Mác – Lênin</a:t>
            </a:r>
            <a:r>
              <a:rPr lang="en-US" altLang="en-US" sz="2200" b="1" i="1">
                <a:solidFill>
                  <a:srgbClr val="FF0000"/>
                </a:solidFill>
                <a:latin typeface="Times New Roman" panose="02020603050405020304" pitchFamily="18" charset="0"/>
                <a:cs typeface="Times New Roman" panose="02020603050405020304" pitchFamily="18" charset="0"/>
                <a:sym typeface="+mn-ea"/>
              </a:rPr>
              <a:t/>
            </a:r>
            <a:br>
              <a:rPr lang="en-US" altLang="en-US" sz="2200" b="1" i="1">
                <a:solidFill>
                  <a:srgbClr val="FF0000"/>
                </a:solidFill>
                <a:latin typeface="Times New Roman" panose="02020603050405020304" pitchFamily="18" charset="0"/>
                <a:cs typeface="Times New Roman" panose="02020603050405020304" pitchFamily="18" charset="0"/>
                <a:sym typeface="+mn-ea"/>
              </a:rPr>
            </a:br>
            <a:r>
              <a:rPr lang="en-US" altLang="en-US" sz="2200" b="1" i="1">
                <a:solidFill>
                  <a:srgbClr val="FF0000"/>
                </a:solidFill>
                <a:latin typeface="Times New Roman" panose="02020603050405020304" pitchFamily="18" charset="0"/>
                <a:cs typeface="Times New Roman" panose="02020603050405020304" pitchFamily="18" charset="0"/>
                <a:sym typeface="+mn-ea"/>
              </a:rPr>
              <a:t>3.1. </a:t>
            </a:r>
            <a:r>
              <a:rPr lang="vi-VN" altLang="en-US" sz="2200" b="1" i="1">
                <a:solidFill>
                  <a:srgbClr val="FF0000"/>
                </a:solidFill>
                <a:latin typeface="Times New Roman" panose="02020603050405020304" pitchFamily="18" charset="0"/>
                <a:cs typeface="Times New Roman" panose="02020603050405020304" pitchFamily="18" charset="0"/>
                <a:sym typeface="+mn-ea"/>
              </a:rPr>
              <a:t>Bản chất cách mạng và khoa học của chủ nghĩa Mác-Lênin</a:t>
            </a:r>
            <a:r>
              <a:rPr lang="en-US" altLang="en-US" sz="2200">
                <a:latin typeface="Times New Roman" panose="02020603050405020304" pitchFamily="18" charset="0"/>
                <a:cs typeface="Times New Roman" panose="02020603050405020304" pitchFamily="18" charset="0"/>
                <a:sym typeface="+mn-ea"/>
              </a:rPr>
              <a:t/>
            </a:r>
            <a:br>
              <a:rPr lang="en-US" altLang="en-US" sz="2200">
                <a:latin typeface="Times New Roman" panose="02020603050405020304" pitchFamily="18" charset="0"/>
                <a:cs typeface="Times New Roman" panose="02020603050405020304" pitchFamily="18" charset="0"/>
                <a:sym typeface="+mn-ea"/>
              </a:rPr>
            </a:br>
            <a:endParaRPr lang="en-US" altLang="en-US" sz="2200"/>
          </a:p>
        </p:txBody>
      </p:sp>
      <p:sp>
        <p:nvSpPr>
          <p:cNvPr id="60419" name="Content Placeholder 2"/>
          <p:cNvSpPr>
            <a:spLocks noGrp="1"/>
          </p:cNvSpPr>
          <p:nvPr>
            <p:ph idx="1"/>
          </p:nvPr>
        </p:nvSpPr>
        <p:spPr/>
        <p:txBody>
          <a:bodyPr/>
          <a:lstStyle/>
          <a:p>
            <a:endParaRPr lang="en-US" altLang="en-US" smtClean="0">
              <a:solidFill>
                <a:srgbClr val="FFFF00"/>
              </a:solidFill>
            </a:endParaRPr>
          </a:p>
          <a:p>
            <a:endParaRPr lang="en-US" altLang="en-US" smtClean="0"/>
          </a:p>
        </p:txBody>
      </p:sp>
      <p:sp>
        <p:nvSpPr>
          <p:cNvPr id="2" name="TextBox 1"/>
          <p:cNvSpPr txBox="1"/>
          <p:nvPr/>
        </p:nvSpPr>
        <p:spPr>
          <a:xfrm>
            <a:off x="95004" y="1526366"/>
            <a:ext cx="8740238" cy="2862322"/>
          </a:xfrm>
          <a:prstGeom prst="rect">
            <a:avLst/>
          </a:prstGeom>
          <a:noFill/>
        </p:spPr>
        <p:txBody>
          <a:bodyPr wrap="square" rtlCol="0">
            <a:spAutoFit/>
          </a:bodyPr>
          <a:lstStyle/>
          <a:p>
            <a:pPr algn="just">
              <a:lnSpc>
                <a:spcPct val="150000"/>
              </a:lnSpc>
            </a:pPr>
            <a:r>
              <a:rPr lang="en-US" altLang="en-US" sz="2000" smtClean="0">
                <a:latin typeface="+mn-lt"/>
                <a:cs typeface="Times New Roman" panose="02020603050405020304" pitchFamily="18" charset="0"/>
                <a:sym typeface="+mn-ea"/>
              </a:rPr>
              <a:t>+ Là </a:t>
            </a:r>
            <a:r>
              <a:rPr lang="en-US" altLang="en-US" sz="2000">
                <a:latin typeface="+mn-lt"/>
                <a:cs typeface="Times New Roman" panose="02020603050405020304" pitchFamily="18" charset="0"/>
                <a:sym typeface="+mn-ea"/>
              </a:rPr>
              <a:t>một hệ thống lý luận khoa học, thể hiện trong toàn bộ các nguyên lý cấu thành học thuyết, trước hết là các nguyên lý cơ bản</a:t>
            </a:r>
          </a:p>
          <a:p>
            <a:pPr algn="just">
              <a:lnSpc>
                <a:spcPct val="150000"/>
              </a:lnSpc>
            </a:pPr>
            <a:r>
              <a:rPr lang="en-US" altLang="en-US" sz="2000" smtClean="0">
                <a:latin typeface="+mn-lt"/>
                <a:cs typeface="Times New Roman" panose="02020603050405020304" pitchFamily="18" charset="0"/>
                <a:sym typeface="+mn-ea"/>
              </a:rPr>
              <a:t>+ Là </a:t>
            </a:r>
            <a:r>
              <a:rPr lang="en-US" altLang="en-US" sz="2000">
                <a:latin typeface="+mn-lt"/>
                <a:cs typeface="Times New Roman" panose="02020603050405020304" pitchFamily="18" charset="0"/>
                <a:sym typeface="+mn-ea"/>
              </a:rPr>
              <a:t>học thuyết duy nhất nêu lên mục tiêu giải phóng xã hội, giải phóng giai cấp, giải phóng con người với con đường, lực lượng, phương thức đạt mục tiêu đó</a:t>
            </a:r>
          </a:p>
          <a:p>
            <a:pPr algn="just">
              <a:lnSpc>
                <a:spcPct val="150000"/>
              </a:lnSpc>
            </a:pPr>
            <a:r>
              <a:rPr lang="en-US" altLang="en-US" sz="2000">
                <a:latin typeface="+mn-lt"/>
                <a:cs typeface="Times New Roman" panose="02020603050405020304" pitchFamily="18" charset="0"/>
                <a:sym typeface="+mn-ea"/>
              </a:rPr>
              <a:t> </a:t>
            </a:r>
            <a:endParaRPr lang="en-US" sz="2200">
              <a:latin typeface="+mn-lt"/>
            </a:endParaRPr>
          </a:p>
        </p:txBody>
      </p:sp>
    </p:spTree>
    <p:extLst>
      <p:ext uri="{BB962C8B-B14F-4D97-AF65-F5344CB8AC3E}">
        <p14:creationId xmlns:p14="http://schemas.microsoft.com/office/powerpoint/2010/main" val="1357171180"/>
      </p:ext>
    </p:extLst>
  </p:cSld>
  <p:clrMapOvr>
    <a:masterClrMapping/>
  </p:clrMapOvr>
  <p:transition>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89065" y="323031"/>
            <a:ext cx="8229600" cy="597694"/>
          </a:xfrm>
        </p:spPr>
        <p:txBody>
          <a:bodyPr>
            <a:normAutofit fontScale="90000"/>
          </a:bodyPr>
          <a:lstStyle/>
          <a:p>
            <a:r>
              <a:rPr lang="en-US" altLang="en-US" sz="1950" b="1" i="1">
                <a:solidFill>
                  <a:srgbClr val="0000FF"/>
                </a:solidFill>
                <a:latin typeface="Times New Roman" panose="02020603050405020304" pitchFamily="18" charset="0"/>
                <a:cs typeface="Times New Roman" panose="02020603050405020304" pitchFamily="18" charset="0"/>
                <a:sym typeface="+mn-ea"/>
              </a:rPr>
              <a:t>	</a:t>
            </a:r>
            <a:r>
              <a:rPr lang="en-US" altLang="en-US" sz="2200" b="1" i="1">
                <a:solidFill>
                  <a:srgbClr val="0000FF"/>
                </a:solidFill>
                <a:latin typeface="Times New Roman" panose="02020603050405020304" pitchFamily="18" charset="0"/>
                <a:cs typeface="Times New Roman" panose="02020603050405020304" pitchFamily="18" charset="0"/>
                <a:sym typeface="+mn-ea"/>
              </a:rPr>
              <a:t>3/ Vai trò nền tảng tư tưởng, lý luận của chủ nghĩa Mác – Lênin</a:t>
            </a:r>
            <a:r>
              <a:rPr lang="en-US" altLang="en-US" sz="2200" b="1" i="1">
                <a:solidFill>
                  <a:srgbClr val="FF0000"/>
                </a:solidFill>
                <a:latin typeface="Times New Roman" panose="02020603050405020304" pitchFamily="18" charset="0"/>
                <a:cs typeface="Times New Roman" panose="02020603050405020304" pitchFamily="18" charset="0"/>
                <a:sym typeface="+mn-ea"/>
              </a:rPr>
              <a:t/>
            </a:r>
            <a:br>
              <a:rPr lang="en-US" altLang="en-US" sz="2200" b="1" i="1">
                <a:solidFill>
                  <a:srgbClr val="FF0000"/>
                </a:solidFill>
                <a:latin typeface="Times New Roman" panose="02020603050405020304" pitchFamily="18" charset="0"/>
                <a:cs typeface="Times New Roman" panose="02020603050405020304" pitchFamily="18" charset="0"/>
                <a:sym typeface="+mn-ea"/>
              </a:rPr>
            </a:br>
            <a:r>
              <a:rPr lang="en-US" altLang="en-US" sz="2200" b="1" i="1">
                <a:solidFill>
                  <a:srgbClr val="FF0000"/>
                </a:solidFill>
                <a:latin typeface="Times New Roman" panose="02020603050405020304" pitchFamily="18" charset="0"/>
                <a:cs typeface="Times New Roman" panose="02020603050405020304" pitchFamily="18" charset="0"/>
                <a:sym typeface="+mn-ea"/>
              </a:rPr>
              <a:t>3.1. </a:t>
            </a:r>
            <a:r>
              <a:rPr lang="vi-VN" altLang="en-US" sz="2200" b="1" i="1">
                <a:solidFill>
                  <a:srgbClr val="FF0000"/>
                </a:solidFill>
                <a:latin typeface="Times New Roman" panose="02020603050405020304" pitchFamily="18" charset="0"/>
                <a:cs typeface="Times New Roman" panose="02020603050405020304" pitchFamily="18" charset="0"/>
                <a:sym typeface="+mn-ea"/>
              </a:rPr>
              <a:t>Bản chất cách mạng và khoa học của chủ nghĩa Mác-Lênin</a:t>
            </a:r>
            <a:r>
              <a:rPr lang="en-US" altLang="en-US" sz="2200">
                <a:latin typeface="Times New Roman" panose="02020603050405020304" pitchFamily="18" charset="0"/>
                <a:cs typeface="Times New Roman" panose="02020603050405020304" pitchFamily="18" charset="0"/>
                <a:sym typeface="+mn-ea"/>
              </a:rPr>
              <a:t/>
            </a:r>
            <a:br>
              <a:rPr lang="en-US" altLang="en-US" sz="2200">
                <a:latin typeface="Times New Roman" panose="02020603050405020304" pitchFamily="18" charset="0"/>
                <a:cs typeface="Times New Roman" panose="02020603050405020304" pitchFamily="18" charset="0"/>
                <a:sym typeface="+mn-ea"/>
              </a:rPr>
            </a:br>
            <a:endParaRPr lang="en-US" altLang="en-US" sz="2200"/>
          </a:p>
        </p:txBody>
      </p:sp>
      <p:sp>
        <p:nvSpPr>
          <p:cNvPr id="60419" name="Content Placeholder 2"/>
          <p:cNvSpPr>
            <a:spLocks noGrp="1"/>
          </p:cNvSpPr>
          <p:nvPr>
            <p:ph idx="1"/>
          </p:nvPr>
        </p:nvSpPr>
        <p:spPr/>
        <p:txBody>
          <a:bodyPr/>
          <a:lstStyle/>
          <a:p>
            <a:endParaRPr lang="en-US" altLang="en-US" smtClean="0">
              <a:solidFill>
                <a:srgbClr val="FFFF00"/>
              </a:solidFill>
            </a:endParaRPr>
          </a:p>
          <a:p>
            <a:endParaRPr lang="en-US" altLang="en-US" smtClean="0"/>
          </a:p>
        </p:txBody>
      </p:sp>
      <p:sp>
        <p:nvSpPr>
          <p:cNvPr id="2" name="TextBox 1"/>
          <p:cNvSpPr txBox="1"/>
          <p:nvPr/>
        </p:nvSpPr>
        <p:spPr>
          <a:xfrm>
            <a:off x="570016" y="1751998"/>
            <a:ext cx="8063345" cy="2954655"/>
          </a:xfrm>
          <a:prstGeom prst="rect">
            <a:avLst/>
          </a:prstGeom>
          <a:noFill/>
        </p:spPr>
        <p:txBody>
          <a:bodyPr wrap="square" rtlCol="0">
            <a:spAutoFit/>
          </a:bodyPr>
          <a:lstStyle/>
          <a:p>
            <a:pPr algn="just">
              <a:lnSpc>
                <a:spcPct val="150000"/>
              </a:lnSpc>
            </a:pPr>
            <a:r>
              <a:rPr lang="en-US" altLang="en-US" sz="2000" smtClean="0">
                <a:latin typeface="+mn-lt"/>
                <a:cs typeface="Times New Roman" panose="02020603050405020304" pitchFamily="18" charset="0"/>
                <a:sym typeface="+mn-ea"/>
              </a:rPr>
              <a:t>+ Là </a:t>
            </a:r>
            <a:r>
              <a:rPr lang="en-US" altLang="en-US" sz="2000">
                <a:latin typeface="+mn-lt"/>
                <a:cs typeface="Times New Roman" panose="02020603050405020304" pitchFamily="18" charset="0"/>
                <a:sym typeface="+mn-ea"/>
              </a:rPr>
              <a:t>một học thuyết mở, sống động, không ngừng tự phê phán, tự đổi mới, bổ sung và phát triển trong thực tiễn.</a:t>
            </a:r>
          </a:p>
          <a:p>
            <a:pPr algn="just">
              <a:lnSpc>
                <a:spcPct val="150000"/>
              </a:lnSpc>
            </a:pPr>
            <a:r>
              <a:rPr lang="en-US" altLang="en-US" sz="2000" smtClean="0">
                <a:latin typeface="+mn-lt"/>
                <a:cs typeface="Times New Roman" panose="02020603050405020304" pitchFamily="18" charset="0"/>
                <a:sym typeface="+mn-ea"/>
              </a:rPr>
              <a:t>+ Là </a:t>
            </a:r>
            <a:r>
              <a:rPr lang="en-US" altLang="en-US" sz="2000">
                <a:latin typeface="+mn-lt"/>
                <a:cs typeface="Times New Roman" panose="02020603050405020304" pitchFamily="18" charset="0"/>
                <a:sym typeface="+mn-ea"/>
              </a:rPr>
              <a:t>học thuyết cách mạng, có ý nghĩa thực tiễn, không chỉ giải thích thế giới mà cải tạo xã hội.</a:t>
            </a:r>
            <a:endParaRPr lang="en-US" altLang="en-US" sz="2000">
              <a:latin typeface="+mn-lt"/>
              <a:cs typeface="Times New Roman" panose="02020603050405020304" pitchFamily="18" charset="0"/>
            </a:endParaRPr>
          </a:p>
          <a:p>
            <a:endParaRPr lang="en-US" altLang="en-US" sz="2200">
              <a:latin typeface="+mn-lt"/>
              <a:cs typeface="Times New Roman" panose="02020603050405020304" pitchFamily="18" charset="0"/>
            </a:endParaRPr>
          </a:p>
          <a:p>
            <a:endParaRPr lang="en-US" altLang="en-US" sz="2200">
              <a:latin typeface="+mn-lt"/>
              <a:cs typeface="Times New Roman" panose="02020603050405020304" pitchFamily="18" charset="0"/>
            </a:endParaRPr>
          </a:p>
          <a:p>
            <a:endParaRPr lang="en-US" sz="2200">
              <a:latin typeface="+mn-lt"/>
            </a:endParaRPr>
          </a:p>
        </p:txBody>
      </p:sp>
    </p:spTree>
    <p:extLst>
      <p:ext uri="{BB962C8B-B14F-4D97-AF65-F5344CB8AC3E}">
        <p14:creationId xmlns:p14="http://schemas.microsoft.com/office/powerpoint/2010/main" val="2046568898"/>
      </p:ext>
    </p:extLst>
  </p:cSld>
  <p:clrMapOvr>
    <a:masterClrMapping/>
  </p:clrMapOvr>
  <p:transition>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4686300"/>
            <a:ext cx="6858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3" name="Rectangle 3"/>
          <p:cNvSpPr>
            <a:spLocks noChangeArrowheads="1"/>
          </p:cNvSpPr>
          <p:nvPr/>
        </p:nvSpPr>
        <p:spPr bwMode="auto">
          <a:xfrm>
            <a:off x="601265" y="1464589"/>
            <a:ext cx="783193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000" i="1">
                <a:latin typeface="Times New Roman" panose="02020603050405020304" pitchFamily="18" charset="0"/>
                <a:cs typeface="Times New Roman" panose="02020603050405020304" pitchFamily="18" charset="0"/>
              </a:rPr>
              <a:t>Là cơ sở lý luận của các Đảng Cộng sản trong việc hoạch định Cương lĩnh, đường lối lãnh đạo, là hệ tư tưởng của giai cấp công nhân...</a:t>
            </a:r>
            <a:endParaRPr lang="en-US" altLang="en-US" sz="2000">
              <a:solidFill>
                <a:srgbClr val="000066"/>
              </a:solidFill>
              <a:latin typeface="Times New Roman" panose="02020603050405020304" pitchFamily="18" charset="0"/>
              <a:cs typeface="Times New Roman" panose="02020603050405020304" pitchFamily="18" charset="0"/>
            </a:endParaRPr>
          </a:p>
        </p:txBody>
      </p:sp>
      <p:cxnSp>
        <p:nvCxnSpPr>
          <p:cNvPr id="11" name="Straight Connector 10"/>
          <p:cNvCxnSpPr/>
          <p:nvPr/>
        </p:nvCxnSpPr>
        <p:spPr>
          <a:xfrm>
            <a:off x="1143000" y="482204"/>
            <a:ext cx="6858000" cy="1190"/>
          </a:xfrm>
          <a:prstGeom prst="line">
            <a:avLst/>
          </a:prstGeom>
          <a:ln>
            <a:noFill/>
          </a:ln>
        </p:spPr>
        <p:style>
          <a:lnRef idx="3">
            <a:schemeClr val="accent6"/>
          </a:lnRef>
          <a:fillRef idx="0">
            <a:schemeClr val="accent6"/>
          </a:fillRef>
          <a:effectRef idx="2">
            <a:schemeClr val="accent6"/>
          </a:effectRef>
          <a:fontRef idx="minor">
            <a:schemeClr val="tx1"/>
          </a:fontRef>
        </p:style>
      </p:cxnSp>
      <p:sp>
        <p:nvSpPr>
          <p:cNvPr id="61445" name="Rectangle 1"/>
          <p:cNvSpPr>
            <a:spLocks noChangeArrowheads="1"/>
          </p:cNvSpPr>
          <p:nvPr/>
        </p:nvSpPr>
        <p:spPr bwMode="auto">
          <a:xfrm>
            <a:off x="1143000" y="571467"/>
            <a:ext cx="6858000" cy="650148"/>
          </a:xfrm>
          <a:prstGeom prst="rect">
            <a:avLst/>
          </a:prstGeom>
          <a:noFill/>
          <a:ln>
            <a:noFill/>
          </a:ln>
          <a:effectLst>
            <a:prstShdw prst="shdw17" dist="17961" dir="2700000">
              <a:srgbClr val="999999"/>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9522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1800" b="1">
                <a:solidFill>
                  <a:srgbClr val="FF0000"/>
                </a:solidFill>
                <a:latin typeface="Times New Roman" panose="02020603050405020304" pitchFamily="18" charset="0"/>
                <a:cs typeface="Times New Roman" panose="02020603050405020304" pitchFamily="18" charset="0"/>
              </a:rPr>
              <a:t>3.2</a:t>
            </a:r>
            <a:r>
              <a:rPr lang="vi-VN" altLang="vi-VN" sz="1800" b="1">
                <a:solidFill>
                  <a:srgbClr val="FF0000"/>
                </a:solidFill>
                <a:latin typeface="Times New Roman" panose="02020603050405020304" pitchFamily="18" charset="0"/>
                <a:cs typeface="Times New Roman" panose="02020603050405020304" pitchFamily="18" charset="0"/>
              </a:rPr>
              <a:t>. </a:t>
            </a:r>
            <a:r>
              <a:rPr lang="pt-BR" altLang="vi-VN" sz="1800" b="1">
                <a:solidFill>
                  <a:srgbClr val="FF0000"/>
                </a:solidFill>
                <a:latin typeface="Times New Roman" panose="02020603050405020304" pitchFamily="18" charset="0"/>
                <a:cs typeface="Times New Roman" panose="02020603050405020304" pitchFamily="18" charset="0"/>
              </a:rPr>
              <a:t>Chủ nghĩa Mác – Lênin là nền tảng tư tưởng, kim chỉ nam cho hành động của các Đảng Cộng sản</a:t>
            </a:r>
            <a:endParaRPr lang="en-US" altLang="vi-VN" sz="1800" b="1">
              <a:solidFill>
                <a:srgbClr val="FF0000"/>
              </a:solidFill>
              <a:latin typeface="Times New Roman" panose="02020603050405020304" pitchFamily="18" charset="0"/>
              <a:cs typeface="Times New Roman" panose="02020603050405020304" pitchFamily="18" charset="0"/>
            </a:endParaRPr>
          </a:p>
        </p:txBody>
      </p:sp>
      <p:sp>
        <p:nvSpPr>
          <p:cNvPr id="61446" name="Rectangle 11"/>
          <p:cNvSpPr>
            <a:spLocks noChangeArrowheads="1"/>
          </p:cNvSpPr>
          <p:nvPr/>
        </p:nvSpPr>
        <p:spPr bwMode="auto">
          <a:xfrm>
            <a:off x="683419" y="2353894"/>
            <a:ext cx="7667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000" i="1">
                <a:latin typeface="Times New Roman" panose="02020603050405020304" pitchFamily="18" charset="0"/>
                <a:cs typeface="Times New Roman" panose="02020603050405020304" pitchFamily="18" charset="0"/>
              </a:rPr>
              <a:t>Đảng Cộng sản VN khẳng định, cùng với chủ nghĩa Mác – Lênin, tư tưởng Hồ Chí Minh là nên tảng tư tưởng và kim chỉ nam cho hành động của Đảng và sự nghiệp cách mạng của nhân dân.</a:t>
            </a:r>
            <a:endParaRPr lang="en-US" altLang="vi-VN" sz="2000">
              <a:latin typeface="Times New Roman" panose="02020603050405020304" pitchFamily="18" charset="0"/>
              <a:cs typeface="Times New Roman" panose="02020603050405020304" pitchFamily="18" charset="0"/>
            </a:endParaRPr>
          </a:p>
        </p:txBody>
      </p:sp>
      <p:sp>
        <p:nvSpPr>
          <p:cNvPr id="282626" name="Rectangle 2"/>
          <p:cNvSpPr>
            <a:spLocks noChangeArrowheads="1"/>
          </p:cNvSpPr>
          <p:nvPr/>
        </p:nvSpPr>
        <p:spPr bwMode="auto">
          <a:xfrm>
            <a:off x="683417" y="3473830"/>
            <a:ext cx="7667625" cy="1015663"/>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342900" algn="just">
              <a:buFont typeface="Wingdings" pitchFamily="2" charset="2"/>
              <a:buChar char="v"/>
              <a:tabLst>
                <a:tab pos="171450" algn="l"/>
                <a:tab pos="257175" algn="l"/>
              </a:tabLst>
              <a:defRPr/>
            </a:pPr>
            <a:r>
              <a:rPr lang="pt-BR" sz="2000" dirty="0">
                <a:latin typeface="Times New Roman" pitchFamily="18" charset="0"/>
                <a:cs typeface="Times New Roman" pitchFamily="18" charset="0"/>
              </a:rPr>
              <a:t>Học tập, nghiên cứu chủ nghĩa Mác – lê nin giúp mỗi người hình thành thế giới quan, phương pháp luận khoa học để hiểu rõ mục đích, con đường, bước đi của sự nghiệp quá độ xây dựng CNXH.</a:t>
            </a:r>
          </a:p>
        </p:txBody>
      </p:sp>
    </p:spTree>
    <p:extLst>
      <p:ext uri="{BB962C8B-B14F-4D97-AF65-F5344CB8AC3E}">
        <p14:creationId xmlns:p14="http://schemas.microsoft.com/office/powerpoint/2010/main" val="2339639490"/>
      </p:ext>
    </p:extLst>
  </p:cSld>
  <p:clrMapOvr>
    <a:masterClrMapping/>
  </p:clrMapOvr>
  <p:transition spd="slow">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8" name="Rectangle 6"/>
          <p:cNvSpPr>
            <a:spLocks noChangeArrowheads="1"/>
          </p:cNvSpPr>
          <p:nvPr/>
        </p:nvSpPr>
        <p:spPr bwMode="auto">
          <a:xfrm>
            <a:off x="1597974" y="2211000"/>
            <a:ext cx="634365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vi-VN" sz="3600">
                <a:solidFill>
                  <a:srgbClr val="1838D6"/>
                </a:solidFill>
                <a:latin typeface="Times New Roman" panose="02020603050405020304" pitchFamily="18" charset="0"/>
                <a:cs typeface="Times New Roman" panose="02020603050405020304" pitchFamily="18" charset="0"/>
              </a:rPr>
              <a:t>KHÁI QUÁT VỀ TƯ TƯỞNG HỒ CHÍ MINH</a:t>
            </a:r>
          </a:p>
        </p:txBody>
      </p:sp>
      <p:sp>
        <p:nvSpPr>
          <p:cNvPr id="8199" name="Text Box 7"/>
          <p:cNvSpPr txBox="1">
            <a:spLocks noChangeArrowheads="1"/>
          </p:cNvSpPr>
          <p:nvPr/>
        </p:nvSpPr>
        <p:spPr bwMode="auto">
          <a:xfrm>
            <a:off x="1514846" y="690253"/>
            <a:ext cx="1085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vi-VN" sz="2800" u="sng">
                <a:solidFill>
                  <a:srgbClr val="FFFF00"/>
                </a:solidFill>
              </a:rPr>
              <a:t>Bài 2</a:t>
            </a:r>
          </a:p>
        </p:txBody>
      </p:sp>
    </p:spTree>
    <p:extLst>
      <p:ext uri="{BB962C8B-B14F-4D97-AF65-F5344CB8AC3E}">
        <p14:creationId xmlns:p14="http://schemas.microsoft.com/office/powerpoint/2010/main" val="2643039316"/>
      </p:ext>
    </p:extLst>
  </p:cSld>
  <p:clrMapOvr>
    <a:masterClrMapping/>
  </p:clrMapOvr>
  <p:transition>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TextBox 21"/>
          <p:cNvSpPr txBox="1">
            <a:spLocks noChangeArrowheads="1"/>
          </p:cNvSpPr>
          <p:nvPr/>
        </p:nvSpPr>
        <p:spPr bwMode="auto">
          <a:xfrm rot="18780846">
            <a:off x="1245394" y="1640697"/>
            <a:ext cx="148709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2100">
                <a:solidFill>
                  <a:schemeClr val="bg1"/>
                </a:solidFill>
                <a:latin typeface="Calibri" panose="020F0502020204030204" pitchFamily="34" charset="0"/>
                <a:cs typeface="Calibri" panose="020F0502020204030204" pitchFamily="34" charset="0"/>
              </a:rPr>
              <a:t>Thứ nhất</a:t>
            </a:r>
            <a:endParaRPr lang="en-US" altLang="en-US" sz="2100">
              <a:solidFill>
                <a:schemeClr val="bg1"/>
              </a:solidFill>
              <a:latin typeface="Calibri" panose="020F0502020204030204" pitchFamily="34" charset="0"/>
              <a:cs typeface="Calibri" panose="020F0502020204030204" pitchFamily="34" charset="0"/>
            </a:endParaRPr>
          </a:p>
        </p:txBody>
      </p:sp>
      <p:grpSp>
        <p:nvGrpSpPr>
          <p:cNvPr id="9221" name="Group 93"/>
          <p:cNvGrpSpPr>
            <a:grpSpLocks/>
          </p:cNvGrpSpPr>
          <p:nvPr/>
        </p:nvGrpSpPr>
        <p:grpSpPr bwMode="auto">
          <a:xfrm>
            <a:off x="857250" y="1862138"/>
            <a:ext cx="8343900" cy="742950"/>
            <a:chOff x="1296" y="1824"/>
            <a:chExt cx="3242" cy="432"/>
          </a:xfrm>
        </p:grpSpPr>
        <p:sp>
          <p:nvSpPr>
            <p:cNvPr id="9240" name="AutoShape 94"/>
            <p:cNvSpPr>
              <a:spLocks noChangeArrowheads="1"/>
            </p:cNvSpPr>
            <p:nvPr/>
          </p:nvSpPr>
          <p:spPr bwMode="gray">
            <a:xfrm>
              <a:off x="1526" y="1830"/>
              <a:ext cx="2944" cy="323"/>
            </a:xfrm>
            <a:prstGeom prst="roundRect">
              <a:avLst>
                <a:gd name="adj" fmla="val 16667"/>
              </a:avLst>
            </a:prstGeom>
            <a:solidFill>
              <a:schemeClr va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350"/>
            </a:p>
          </p:txBody>
        </p:sp>
        <p:sp>
          <p:nvSpPr>
            <p:cNvPr id="9241" name="AutoShape 95"/>
            <p:cNvSpPr>
              <a:spLocks noChangeArrowheads="1"/>
            </p:cNvSpPr>
            <p:nvPr/>
          </p:nvSpPr>
          <p:spPr bwMode="gray">
            <a:xfrm>
              <a:off x="1296" y="182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350"/>
            </a:p>
          </p:txBody>
        </p:sp>
        <p:sp>
          <p:nvSpPr>
            <p:cNvPr id="9242" name="Text Box 96"/>
            <p:cNvSpPr txBox="1">
              <a:spLocks noChangeArrowheads="1"/>
            </p:cNvSpPr>
            <p:nvPr/>
          </p:nvSpPr>
          <p:spPr bwMode="gray">
            <a:xfrm>
              <a:off x="1754" y="1903"/>
              <a:ext cx="2784" cy="21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it-IT" altLang="en-US" sz="1500">
                  <a:solidFill>
                    <a:schemeClr val="bg1"/>
                  </a:solidFill>
                </a:rPr>
                <a:t> </a:t>
              </a:r>
              <a:r>
                <a:rPr lang="nl-NL" altLang="en-US" sz="1800">
                  <a:solidFill>
                    <a:schemeClr val="bg1"/>
                  </a:solidFill>
                  <a:latin typeface="Times New Roman" panose="02020603050405020304" pitchFamily="18" charset="0"/>
                  <a:cs typeface="Times New Roman" panose="02020603050405020304" pitchFamily="18" charset="0"/>
                </a:rPr>
                <a:t>Nội dung cơ bản của tư tưởng Hồ Chí Minh</a:t>
              </a:r>
              <a:endParaRPr lang="en-US" altLang="en-US" sz="2100">
                <a:solidFill>
                  <a:schemeClr val="bg1"/>
                </a:solidFill>
              </a:endParaRPr>
            </a:p>
          </p:txBody>
        </p:sp>
        <p:sp>
          <p:nvSpPr>
            <p:cNvPr id="9243" name="Text Box 97"/>
            <p:cNvSpPr txBox="1">
              <a:spLocks noChangeArrowheads="1"/>
            </p:cNvSpPr>
            <p:nvPr/>
          </p:nvSpPr>
          <p:spPr bwMode="gray">
            <a:xfrm>
              <a:off x="1447" y="1886"/>
              <a:ext cx="122" cy="21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chemeClr val="bg1"/>
                  </a:solidFill>
                </a:rPr>
                <a:t>2</a:t>
              </a:r>
            </a:p>
          </p:txBody>
        </p:sp>
      </p:grpSp>
      <p:grpSp>
        <p:nvGrpSpPr>
          <p:cNvPr id="9222" name="Group 98"/>
          <p:cNvGrpSpPr>
            <a:grpSpLocks/>
          </p:cNvGrpSpPr>
          <p:nvPr/>
        </p:nvGrpSpPr>
        <p:grpSpPr bwMode="auto">
          <a:xfrm>
            <a:off x="857250" y="2614613"/>
            <a:ext cx="8168879" cy="843529"/>
            <a:chOff x="1296" y="1824"/>
            <a:chExt cx="2995" cy="519"/>
          </a:xfrm>
        </p:grpSpPr>
        <p:sp>
          <p:nvSpPr>
            <p:cNvPr id="9236" name="AutoShape 99"/>
            <p:cNvSpPr>
              <a:spLocks noChangeArrowheads="1"/>
            </p:cNvSpPr>
            <p:nvPr/>
          </p:nvSpPr>
          <p:spPr bwMode="gray">
            <a:xfrm>
              <a:off x="1536" y="1899"/>
              <a:ext cx="2736" cy="288"/>
            </a:xfrm>
            <a:prstGeom prst="roundRect">
              <a:avLst>
                <a:gd name="adj" fmla="val 16667"/>
              </a:avLst>
            </a:prstGeom>
            <a:blipFill dpi="0" rotWithShape="1">
              <a:blip r:embed="rId2"/>
              <a:srcRect/>
              <a:tile tx="0" ty="0" sx="100000" sy="100000" flip="none" algn="tl"/>
            </a:bli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025"/>
            </a:p>
          </p:txBody>
        </p:sp>
        <p:sp>
          <p:nvSpPr>
            <p:cNvPr id="9237" name="AutoShape 10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025">
                  <a:solidFill>
                    <a:srgbClr val="FFFF00"/>
                  </a:solidFill>
                </a:rPr>
                <a:t>3</a:t>
              </a:r>
            </a:p>
          </p:txBody>
        </p:sp>
        <p:sp>
          <p:nvSpPr>
            <p:cNvPr id="9238" name="Text Box 101"/>
            <p:cNvSpPr txBox="1">
              <a:spLocks noChangeArrowheads="1"/>
            </p:cNvSpPr>
            <p:nvPr/>
          </p:nvSpPr>
          <p:spPr bwMode="gray">
            <a:xfrm>
              <a:off x="1471" y="1945"/>
              <a:ext cx="2820" cy="398"/>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nl-NL" altLang="en-US" sz="1800">
                  <a:latin typeface="Times New Roman" panose="02020603050405020304" pitchFamily="18" charset="0"/>
                  <a:cs typeface="Times New Roman" panose="02020603050405020304" pitchFamily="18" charset="0"/>
                </a:rPr>
                <a:t>Vai trò của tư tưởng Hồ Chí Minh đối với cách mạng Việt Nam</a:t>
              </a:r>
              <a:endParaRPr lang="en-US" altLang="en-US" sz="1800">
                <a:latin typeface="Times New Roman" panose="02020603050405020304" pitchFamily="18" charset="0"/>
                <a:cs typeface="Times New Roman" panose="02020603050405020304" pitchFamily="18" charset="0"/>
              </a:endParaRPr>
            </a:p>
            <a:p>
              <a:pPr algn="ctr">
                <a:spcBef>
                  <a:spcPct val="0"/>
                </a:spcBef>
                <a:buFontTx/>
                <a:buNone/>
              </a:pPr>
              <a:endParaRPr lang="en-US" altLang="en-US" sz="1800"/>
            </a:p>
          </p:txBody>
        </p:sp>
        <p:sp>
          <p:nvSpPr>
            <p:cNvPr id="9239" name="Text Box 102"/>
            <p:cNvSpPr txBox="1">
              <a:spLocks noChangeArrowheads="1"/>
            </p:cNvSpPr>
            <p:nvPr/>
          </p:nvSpPr>
          <p:spPr bwMode="gray">
            <a:xfrm>
              <a:off x="1471" y="1886"/>
              <a:ext cx="68" cy="249"/>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endParaRPr lang="en-US" altLang="en-US" sz="2025">
                <a:solidFill>
                  <a:schemeClr val="bg1"/>
                </a:solidFill>
              </a:endParaRPr>
            </a:p>
          </p:txBody>
        </p:sp>
      </p:grpSp>
      <p:grpSp>
        <p:nvGrpSpPr>
          <p:cNvPr id="9223" name="Group 93"/>
          <p:cNvGrpSpPr>
            <a:grpSpLocks/>
          </p:cNvGrpSpPr>
          <p:nvPr/>
        </p:nvGrpSpPr>
        <p:grpSpPr bwMode="auto">
          <a:xfrm>
            <a:off x="857250" y="1058466"/>
            <a:ext cx="8058150" cy="742950"/>
            <a:chOff x="1296" y="1824"/>
            <a:chExt cx="3220" cy="432"/>
          </a:xfrm>
        </p:grpSpPr>
        <p:sp>
          <p:nvSpPr>
            <p:cNvPr id="9232" name="AutoShape 94"/>
            <p:cNvSpPr>
              <a:spLocks noChangeArrowheads="1"/>
            </p:cNvSpPr>
            <p:nvPr/>
          </p:nvSpPr>
          <p:spPr bwMode="gray">
            <a:xfrm>
              <a:off x="1536" y="1850"/>
              <a:ext cx="2980" cy="337"/>
            </a:xfrm>
            <a:prstGeom prst="roundRect">
              <a:avLst>
                <a:gd name="adj" fmla="val 16667"/>
              </a:avLst>
            </a:prstGeom>
            <a:solidFill>
              <a:schemeClr va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350"/>
            </a:p>
          </p:txBody>
        </p:sp>
        <p:sp>
          <p:nvSpPr>
            <p:cNvPr id="9233" name="AutoShape 95"/>
            <p:cNvSpPr>
              <a:spLocks noChangeArrowheads="1"/>
            </p:cNvSpPr>
            <p:nvPr/>
          </p:nvSpPr>
          <p:spPr bwMode="gray">
            <a:xfrm>
              <a:off x="1296" y="182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350"/>
            </a:p>
          </p:txBody>
        </p:sp>
        <p:sp>
          <p:nvSpPr>
            <p:cNvPr id="9234" name="Text Box 96"/>
            <p:cNvSpPr txBox="1">
              <a:spLocks noChangeArrowheads="1"/>
            </p:cNvSpPr>
            <p:nvPr/>
          </p:nvSpPr>
          <p:spPr bwMode="gray">
            <a:xfrm>
              <a:off x="1675" y="1932"/>
              <a:ext cx="2841" cy="199"/>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90000"/>
                </a:lnSpc>
                <a:spcBef>
                  <a:spcPts val="750"/>
                </a:spcBef>
                <a:buNone/>
              </a:pPr>
              <a:r>
                <a:rPr lang="en-US" altLang="en-US" sz="1800">
                  <a:solidFill>
                    <a:schemeClr val="bg1"/>
                  </a:solidFill>
                  <a:latin typeface="Times New Roman" panose="02020603050405020304" pitchFamily="18" charset="0"/>
                  <a:cs typeface="Times New Roman" panose="02020603050405020304" pitchFamily="18" charset="0"/>
                </a:rPr>
                <a:t>  </a:t>
              </a:r>
              <a:r>
                <a:rPr lang="en-US" altLang="vi-VN" sz="1800">
                  <a:solidFill>
                    <a:schemeClr val="bg1"/>
                  </a:solidFill>
                  <a:latin typeface="Times New Roman" panose="02020603050405020304" pitchFamily="18" charset="0"/>
                  <a:cs typeface="Times New Roman" panose="02020603050405020304" pitchFamily="18" charset="0"/>
                </a:rPr>
                <a:t>Khái niệm tư tưởng Hồ Chí Minh</a:t>
              </a:r>
            </a:p>
          </p:txBody>
        </p:sp>
        <p:sp>
          <p:nvSpPr>
            <p:cNvPr id="9235" name="Text Box 97"/>
            <p:cNvSpPr txBox="1">
              <a:spLocks noChangeArrowheads="1"/>
            </p:cNvSpPr>
            <p:nvPr/>
          </p:nvSpPr>
          <p:spPr bwMode="gray">
            <a:xfrm>
              <a:off x="1444" y="1886"/>
              <a:ext cx="125" cy="21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chemeClr val="bg1"/>
                  </a:solidFill>
                </a:rPr>
                <a:t>1</a:t>
              </a:r>
            </a:p>
          </p:txBody>
        </p:sp>
      </p:grpSp>
      <p:sp>
        <p:nvSpPr>
          <p:cNvPr id="27" name="Title 3"/>
          <p:cNvSpPr>
            <a:spLocks noGrp="1"/>
          </p:cNvSpPr>
          <p:nvPr>
            <p:ph type="title"/>
          </p:nvPr>
        </p:nvSpPr>
        <p:spPr>
          <a:xfrm>
            <a:off x="1988939" y="136060"/>
            <a:ext cx="5200650" cy="626342"/>
          </a:xfrm>
          <a:prstGeom prst="roundRect">
            <a:avLst/>
          </a:prstGeom>
          <a:noFill/>
          <a:extLst>
            <a:ext uri="{909E8E84-426E-40DD-AFC4-6F175D3DCCD1}">
              <a14:hiddenFill xmlns:a14="http://schemas.microsoft.com/office/drawing/2010/main">
                <a:solidFill>
                  <a:srgbClr val="FFFFFF"/>
                </a:solidFill>
              </a14:hiddenFill>
            </a:ext>
          </a:extLst>
        </p:spPr>
        <p:style>
          <a:lnRef idx="0">
            <a:schemeClr val="accent4"/>
          </a:lnRef>
          <a:fillRef idx="3">
            <a:schemeClr val="accent4"/>
          </a:fillRef>
          <a:effectRef idx="3">
            <a:schemeClr val="accent4"/>
          </a:effectRef>
          <a:fontRef idx="minor">
            <a:schemeClr val="lt1"/>
          </a:fontRef>
        </p:style>
        <p:txBody>
          <a:bodyPr/>
          <a:lstStyle/>
          <a:p>
            <a:pPr>
              <a:defRPr/>
            </a:pPr>
            <a:r>
              <a:rPr lang="en-US" sz="2100" b="1" dirty="0">
                <a:solidFill>
                  <a:srgbClr val="FF0000"/>
                </a:solidFill>
                <a:latin typeface="Times New Roman" pitchFamily="18" charset="0"/>
                <a:cs typeface="Times New Roman" pitchFamily="18" charset="0"/>
              </a:rPr>
              <a:t>NỘI DUNG BÀI HỌC </a:t>
            </a:r>
          </a:p>
        </p:txBody>
      </p:sp>
      <p:grpSp>
        <p:nvGrpSpPr>
          <p:cNvPr id="9227" name="Group 98"/>
          <p:cNvGrpSpPr>
            <a:grpSpLocks/>
          </p:cNvGrpSpPr>
          <p:nvPr/>
        </p:nvGrpSpPr>
        <p:grpSpPr bwMode="auto">
          <a:xfrm>
            <a:off x="888207" y="3390901"/>
            <a:ext cx="8137922" cy="1212056"/>
            <a:chOff x="1296" y="1824"/>
            <a:chExt cx="2995" cy="432"/>
          </a:xfrm>
        </p:grpSpPr>
        <p:sp>
          <p:nvSpPr>
            <p:cNvPr id="9228" name="AutoShape 99"/>
            <p:cNvSpPr>
              <a:spLocks noChangeArrowheads="1"/>
            </p:cNvSpPr>
            <p:nvPr/>
          </p:nvSpPr>
          <p:spPr bwMode="gray">
            <a:xfrm>
              <a:off x="1536" y="1899"/>
              <a:ext cx="2736" cy="288"/>
            </a:xfrm>
            <a:prstGeom prst="roundRect">
              <a:avLst>
                <a:gd name="adj" fmla="val 16667"/>
              </a:avLst>
            </a:prstGeom>
            <a:blipFill dpi="0" rotWithShape="1">
              <a:blip r:embed="rId2"/>
              <a:srcRect/>
              <a:tile tx="0" ty="0" sx="100000" sy="100000" flip="none" algn="tl"/>
            </a:bli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025"/>
            </a:p>
          </p:txBody>
        </p:sp>
        <p:sp>
          <p:nvSpPr>
            <p:cNvPr id="9229" name="AutoShape 10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025">
                  <a:solidFill>
                    <a:srgbClr val="FFFF00"/>
                  </a:solidFill>
                </a:rPr>
                <a:t>4</a:t>
              </a:r>
            </a:p>
          </p:txBody>
        </p:sp>
        <p:sp>
          <p:nvSpPr>
            <p:cNvPr id="9230" name="Text Box 101"/>
            <p:cNvSpPr txBox="1">
              <a:spLocks noChangeArrowheads="1"/>
            </p:cNvSpPr>
            <p:nvPr/>
          </p:nvSpPr>
          <p:spPr bwMode="gray">
            <a:xfrm>
              <a:off x="1714" y="1945"/>
              <a:ext cx="2577" cy="211"/>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90000"/>
                </a:lnSpc>
                <a:spcBef>
                  <a:spcPts val="750"/>
                </a:spcBef>
                <a:buNone/>
              </a:pPr>
              <a:r>
                <a:rPr lang="nl-NL" altLang="en-US" sz="1800">
                  <a:latin typeface="Times New Roman" panose="02020603050405020304" pitchFamily="18" charset="0"/>
                  <a:cs typeface="Times New Roman" panose="02020603050405020304" pitchFamily="18" charset="0"/>
                </a:rPr>
                <a:t>Học tập và làm theo tư tưởng, đạo đức, phong cách Hồ Chí Minh trong giai đoạn hiện nay</a:t>
              </a:r>
              <a:endParaRPr lang="vi-VN" altLang="en-US" sz="1800">
                <a:latin typeface="Times New Roman" panose="02020603050405020304" pitchFamily="18" charset="0"/>
                <a:cs typeface="Times New Roman" panose="02020603050405020304" pitchFamily="18" charset="0"/>
              </a:endParaRPr>
            </a:p>
          </p:txBody>
        </p:sp>
        <p:sp>
          <p:nvSpPr>
            <p:cNvPr id="9231" name="Text Box 102"/>
            <p:cNvSpPr txBox="1">
              <a:spLocks noChangeArrowheads="1"/>
            </p:cNvSpPr>
            <p:nvPr/>
          </p:nvSpPr>
          <p:spPr bwMode="gray">
            <a:xfrm>
              <a:off x="1471" y="1886"/>
              <a:ext cx="68" cy="14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endParaRPr lang="en-US" altLang="en-US" sz="2025">
                <a:solidFill>
                  <a:schemeClr val="bg1"/>
                </a:solidFill>
              </a:endParaRPr>
            </a:p>
          </p:txBody>
        </p:sp>
      </p:grpSp>
    </p:spTree>
    <p:extLst>
      <p:ext uri="{BB962C8B-B14F-4D97-AF65-F5344CB8AC3E}">
        <p14:creationId xmlns:p14="http://schemas.microsoft.com/office/powerpoint/2010/main" val="1236735236"/>
      </p:ext>
    </p:extLst>
  </p:cSld>
  <p:clrMapOvr>
    <a:masterClrMapping/>
  </p:clrMapOvr>
  <p:transition spd="slow">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Google Shape;189;p12"/>
          <p:cNvSpPr>
            <a:spLocks noGrp="1"/>
          </p:cNvSpPr>
          <p:nvPr>
            <p:ph type="subTitle" idx="1"/>
          </p:nvPr>
        </p:nvSpPr>
        <p:spPr>
          <a:xfrm>
            <a:off x="106877" y="1143000"/>
            <a:ext cx="8870867" cy="3143250"/>
          </a:xfrm>
        </p:spPr>
        <p:txBody>
          <a:bodyPr spcFirstLastPara="1" lIns="91425" tIns="91425" rIns="91425" bIns="91425">
            <a:noAutofit/>
          </a:bodyPr>
          <a:lstStyle/>
          <a:p>
            <a:pPr marL="0" algn="just">
              <a:lnSpc>
                <a:spcPct val="150000"/>
              </a:lnSpc>
              <a:spcBef>
                <a:spcPct val="0"/>
              </a:spcBef>
              <a:spcAft>
                <a:spcPct val="0"/>
              </a:spcAft>
            </a:pPr>
            <a:r>
              <a:rPr lang="en-US" altLang="en-US" sz="1950" b="1" i="1">
                <a:solidFill>
                  <a:schemeClr val="tx1"/>
                </a:solidFill>
                <a:latin typeface="Times New Roman" panose="02020603050405020304" pitchFamily="18" charset="0"/>
                <a:cs typeface="Times New Roman" panose="02020603050405020304" pitchFamily="18" charset="0"/>
              </a:rPr>
              <a:t>		</a:t>
            </a:r>
            <a:r>
              <a:rPr lang="nl-NL" altLang="vi-VN" sz="1950">
                <a:solidFill>
                  <a:srgbClr val="000000"/>
                </a:solidFill>
                <a:latin typeface="Times New Roman" panose="02020603050405020304" pitchFamily="18" charset="0"/>
                <a:cs typeface="Times New Roman" panose="02020603050405020304" pitchFamily="18" charset="0"/>
              </a:rPr>
              <a:t>Tư tưởng Hồ Chí Minh là một </a:t>
            </a:r>
            <a:r>
              <a:rPr lang="nl-NL" altLang="vi-VN" sz="1950" b="1" u="sng">
                <a:solidFill>
                  <a:srgbClr val="000000"/>
                </a:solidFill>
                <a:latin typeface="Times New Roman" panose="02020603050405020304" pitchFamily="18" charset="0"/>
                <a:cs typeface="Times New Roman" panose="02020603050405020304" pitchFamily="18" charset="0"/>
              </a:rPr>
              <a:t>hệ thống quan điểm toàn diện và sâu sắc về những vấn đề............................................................</a:t>
            </a:r>
            <a:r>
              <a:rPr lang="vi-VN" altLang="vi-VN" sz="1950">
                <a:solidFill>
                  <a:srgbClr val="000000"/>
                </a:solidFill>
                <a:latin typeface="Times New Roman" panose="02020603050405020304" pitchFamily="18" charset="0"/>
                <a:cs typeface="Times New Roman" panose="02020603050405020304" pitchFamily="18" charset="0"/>
              </a:rPr>
              <a:t>; k</a:t>
            </a:r>
            <a:r>
              <a:rPr lang="nl-NL" altLang="vi-VN" sz="1950">
                <a:solidFill>
                  <a:srgbClr val="000000"/>
                </a:solidFill>
                <a:latin typeface="Times New Roman" panose="02020603050405020304" pitchFamily="18" charset="0"/>
                <a:cs typeface="Times New Roman" panose="02020603050405020304" pitchFamily="18" charset="0"/>
              </a:rPr>
              <a:t>ết quả của sự vận dụng và phát triển sáng tạo chủ nghĩa Mác - Lênin vào điều kiện cụ thể của nước ta, kế thừa và phát triển các giá trị truyền thống tốt đẹp của dân tộc, tiếp thu tinh hoa văn hóa nhân loại</a:t>
            </a:r>
            <a:r>
              <a:rPr lang="vi-VN" altLang="vi-VN" sz="1950">
                <a:solidFill>
                  <a:srgbClr val="000000"/>
                </a:solidFill>
                <a:latin typeface="Times New Roman" panose="02020603050405020304" pitchFamily="18" charset="0"/>
                <a:cs typeface="Times New Roman" panose="02020603050405020304" pitchFamily="18" charset="0"/>
              </a:rPr>
              <a:t>; </a:t>
            </a:r>
            <a:r>
              <a:rPr lang="nl-NL" altLang="vi-VN" sz="1950" b="1" u="sng">
                <a:solidFill>
                  <a:srgbClr val="000000"/>
                </a:solidFill>
                <a:latin typeface="Times New Roman" panose="02020603050405020304" pitchFamily="18" charset="0"/>
                <a:cs typeface="Times New Roman" panose="02020603050405020304" pitchFamily="18" charset="0"/>
              </a:rPr>
              <a:t>là tài sản tinh thần vô cùng to lớn và quý giá của Đảng và dân tộc ta</a:t>
            </a:r>
            <a:r>
              <a:rPr lang="nl-NL" altLang="vi-VN" sz="1950" u="sng">
                <a:solidFill>
                  <a:srgbClr val="000000"/>
                </a:solidFill>
                <a:latin typeface="Times New Roman" panose="02020603050405020304" pitchFamily="18" charset="0"/>
                <a:cs typeface="Times New Roman" panose="02020603050405020304" pitchFamily="18" charset="0"/>
              </a:rPr>
              <a:t>, mãi mãi soi đường cho sự nghiệp cách mạng của nhân dân ta giành thắng lợi.</a:t>
            </a:r>
            <a:endParaRPr lang="en-US" altLang="vi-VN" sz="1950" i="1">
              <a:solidFill>
                <a:srgbClr val="000000"/>
              </a:solidFill>
              <a:latin typeface="Times New Roman" panose="02020603050405020304" pitchFamily="18" charset="0"/>
              <a:cs typeface="Times New Roman" panose="02020603050405020304" pitchFamily="18" charset="0"/>
            </a:endParaRPr>
          </a:p>
          <a:p>
            <a:pPr marL="0" algn="just">
              <a:spcBef>
                <a:spcPct val="0"/>
              </a:spcBef>
              <a:spcAft>
                <a:spcPct val="0"/>
              </a:spcAft>
            </a:pPr>
            <a:r>
              <a:rPr lang="en-US" altLang="vi-VN" sz="2100" i="1">
                <a:solidFill>
                  <a:srgbClr val="CC00CC"/>
                </a:solidFill>
                <a:latin typeface="Times New Roman" panose="02020603050405020304" pitchFamily="18" charset="0"/>
                <a:cs typeface="Times New Roman" panose="02020603050405020304" pitchFamily="18" charset="0"/>
              </a:rPr>
              <a:t>               </a:t>
            </a:r>
            <a:r>
              <a:rPr lang="en-US" altLang="vi-VN" sz="2100" i="1" smtClean="0">
                <a:solidFill>
                  <a:srgbClr val="CC00CC"/>
                </a:solidFill>
                <a:latin typeface="Times New Roman" panose="02020603050405020304" pitchFamily="18" charset="0"/>
                <a:cs typeface="Times New Roman" panose="02020603050405020304" pitchFamily="18" charset="0"/>
              </a:rPr>
              <a:t>                                          </a:t>
            </a:r>
            <a:r>
              <a:rPr lang="vi-VN" altLang="vi-VN" sz="1800" i="1" smtClean="0">
                <a:solidFill>
                  <a:srgbClr val="CC00CC"/>
                </a:solidFill>
                <a:latin typeface="Times New Roman" panose="02020603050405020304" pitchFamily="18" charset="0"/>
                <a:cs typeface="Times New Roman" panose="02020603050405020304" pitchFamily="18" charset="0"/>
              </a:rPr>
              <a:t>( </a:t>
            </a:r>
            <a:r>
              <a:rPr lang="vi-VN" altLang="vi-VN" sz="1800" i="1">
                <a:solidFill>
                  <a:srgbClr val="CC00CC"/>
                </a:solidFill>
                <a:latin typeface="Times New Roman" panose="02020603050405020304" pitchFamily="18" charset="0"/>
                <a:cs typeface="Times New Roman" panose="02020603050405020304" pitchFamily="18" charset="0"/>
              </a:rPr>
              <a:t>Văn kiện Đại hội Đảng toàn quốc lần thứ XI, 2011)</a:t>
            </a:r>
          </a:p>
          <a:p>
            <a:pPr marL="0" algn="just">
              <a:spcBef>
                <a:spcPct val="0"/>
              </a:spcBef>
              <a:spcAft>
                <a:spcPct val="0"/>
              </a:spcAft>
            </a:pPr>
            <a:endParaRPr lang="vi-VN" altLang="vi-VN" sz="1800">
              <a:solidFill>
                <a:srgbClr val="000000"/>
              </a:solidFill>
              <a:latin typeface="Times New Roman" panose="02020603050405020304" pitchFamily="18" charset="0"/>
              <a:cs typeface="Times New Roman" panose="02020603050405020304" pitchFamily="18" charset="0"/>
            </a:endParaRPr>
          </a:p>
        </p:txBody>
      </p:sp>
      <p:sp>
        <p:nvSpPr>
          <p:cNvPr id="10243" name="Google Shape;191;p12"/>
          <p:cNvSpPr txBox="1">
            <a:spLocks noChangeArrowheads="1"/>
          </p:cNvSpPr>
          <p:nvPr/>
        </p:nvSpPr>
        <p:spPr bwMode="auto">
          <a:xfrm>
            <a:off x="0" y="228600"/>
            <a:ext cx="9144000" cy="840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spcBef>
                <a:spcPct val="20000"/>
              </a:spcBef>
              <a:buChar char="•"/>
              <a:defRPr sz="3200">
                <a:solidFill>
                  <a:schemeClr val="tx1"/>
                </a:solidFill>
                <a:latin typeface="Arial" panose="020B0604020202020204" pitchFamily="34" charset="0"/>
              </a:defRPr>
            </a:lvl1pPr>
            <a:lvl2pPr marL="7429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lgn="ctr" eaLnBrk="1" hangingPunct="1">
              <a:lnSpc>
                <a:spcPct val="90000"/>
              </a:lnSpc>
              <a:spcBef>
                <a:spcPct val="0"/>
              </a:spcBef>
              <a:buFontTx/>
              <a:buNone/>
            </a:pPr>
            <a:r>
              <a:rPr lang="en-US" altLang="vi-VN" sz="1800">
                <a:solidFill>
                  <a:srgbClr val="0000FF"/>
                </a:solidFill>
                <a:latin typeface="Times New Roman" panose="02020603050405020304" pitchFamily="18" charset="0"/>
                <a:cs typeface="Times New Roman" panose="02020603050405020304" pitchFamily="18" charset="0"/>
              </a:rPr>
              <a:t>1. KHÁI NIỆM TƯ TƯỞNG HỒ CHÍ MINH </a:t>
            </a:r>
          </a:p>
          <a:p>
            <a:pPr algn="ctr" eaLnBrk="1" hangingPunct="1">
              <a:lnSpc>
                <a:spcPct val="90000"/>
              </a:lnSpc>
              <a:spcBef>
                <a:spcPct val="0"/>
              </a:spcBef>
              <a:buFontTx/>
              <a:buNone/>
            </a:pPr>
            <a:endParaRPr lang="en-US" altLang="en-US" sz="1800">
              <a:solidFill>
                <a:srgbClr val="C00000"/>
              </a:solidFill>
              <a:latin typeface="Times New Roman" panose="02020603050405020304" pitchFamily="18" charset="0"/>
              <a:cs typeface="Times New Roman" panose="02020603050405020304" pitchFamily="18" charset="0"/>
            </a:endParaRPr>
          </a:p>
          <a:p>
            <a:pPr algn="ctr" eaLnBrk="1" hangingPunct="1">
              <a:lnSpc>
                <a:spcPct val="90000"/>
              </a:lnSpc>
              <a:spcBef>
                <a:spcPct val="0"/>
              </a:spcBef>
              <a:buFontTx/>
              <a:buNone/>
            </a:pPr>
            <a:r>
              <a:rPr lang="en-US" altLang="en-US" sz="1800">
                <a:solidFill>
                  <a:srgbClr val="C00000"/>
                </a:solidFill>
                <a:latin typeface="Times New Roman" panose="02020603050405020304" pitchFamily="18" charset="0"/>
                <a:cs typeface="Times New Roman" panose="02020603050405020304" pitchFamily="18" charset="0"/>
              </a:rPr>
              <a:t>1.1. KHÁI NIỆM TƯ TƯỞNG HỒ CHÍ MINH</a:t>
            </a:r>
            <a:endParaRPr lang="vi-VN" altLang="en-US" sz="1800">
              <a:solidFill>
                <a:srgbClr val="C00000"/>
              </a:solidFill>
              <a:latin typeface="Calibri" panose="020F0502020204030204" pitchFamily="34" charset="0"/>
            </a:endParaRPr>
          </a:p>
        </p:txBody>
      </p:sp>
      <p:sp>
        <p:nvSpPr>
          <p:cNvPr id="2" name="TextBox 1"/>
          <p:cNvSpPr txBox="1">
            <a:spLocks noChangeArrowheads="1"/>
          </p:cNvSpPr>
          <p:nvPr/>
        </p:nvSpPr>
        <p:spPr bwMode="auto">
          <a:xfrm>
            <a:off x="3075709" y="1678873"/>
            <a:ext cx="40576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nl-NL" altLang="vi-VN" sz="2000" u="sng">
                <a:solidFill>
                  <a:srgbClr val="C00000"/>
                </a:solidFill>
                <a:latin typeface="Times New Roman" panose="02020603050405020304" pitchFamily="18" charset="0"/>
                <a:cs typeface="Times New Roman" panose="02020603050405020304" pitchFamily="18" charset="0"/>
              </a:rPr>
              <a:t>cơ bản của cách mạng Việt Nam</a:t>
            </a:r>
            <a:endParaRPr lang="en-US" altLang="en-US" sz="2000">
              <a:solidFill>
                <a:srgbClr val="C00000"/>
              </a:solidFill>
              <a:latin typeface="VNI-Ariston" pitchFamily="2" charset="0"/>
            </a:endParaRPr>
          </a:p>
        </p:txBody>
      </p:sp>
    </p:spTree>
    <p:extLst>
      <p:ext uri="{BB962C8B-B14F-4D97-AF65-F5344CB8AC3E}">
        <p14:creationId xmlns:p14="http://schemas.microsoft.com/office/powerpoint/2010/main" val="1813197806"/>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89"/>
                                        </p:tgtEl>
                                        <p:attrNameLst>
                                          <p:attrName>style.visibility</p:attrName>
                                        </p:attrNameLst>
                                      </p:cBhvr>
                                      <p:to>
                                        <p:strVal val="visible"/>
                                      </p:to>
                                    </p:set>
                                    <p:anim calcmode="lin" valueType="num">
                                      <p:cBhvr additive="base">
                                        <p:cTn id="7" dur="1000"/>
                                        <p:tgtEl>
                                          <p:spTgt spid="189"/>
                                        </p:tgtEl>
                                        <p:attrNameLst>
                                          <p:attrName>ppt_x</p:attrName>
                                        </p:attrNameLst>
                                      </p:cBhvr>
                                      <p:tavLst>
                                        <p:tav tm="0">
                                          <p:val>
                                            <p:strVal val="#ppt_x+1"/>
                                          </p:val>
                                        </p:tav>
                                        <p:tav tm="100000">
                                          <p:val>
                                            <p:strVal val="#ppt_x"/>
                                          </p:val>
                                        </p:tav>
                                      </p:tavLst>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230982" y="205979"/>
            <a:ext cx="7107969" cy="857250"/>
          </a:xfrm>
        </p:spPr>
        <p:txBody>
          <a:bodyPr>
            <a:normAutofit fontScale="90000"/>
          </a:bodyPr>
          <a:lstStyle/>
          <a:p>
            <a:pPr algn="ctr"/>
            <a:r>
              <a:rPr lang="en-US" altLang="en-US" sz="1800" b="1">
                <a:solidFill>
                  <a:srgbClr val="CC3300"/>
                </a:solidFill>
                <a:latin typeface="Times New Roman" panose="02020603050405020304" pitchFamily="18" charset="0"/>
                <a:cs typeface="Times New Roman" panose="02020603050405020304" pitchFamily="18" charset="0"/>
              </a:rPr>
              <a:t>1.2. NGUỒN GỐC VÀ NHÂN TỐ CHỦ QUAN HÌNH THÀNH TƯ TƯỞNG HỒ CHÍ MINH</a:t>
            </a:r>
            <a:r>
              <a:rPr lang="en-US" altLang="en-US" sz="1650" b="1">
                <a:solidFill>
                  <a:srgbClr val="0000FF"/>
                </a:solidFill>
                <a:latin typeface="Times New Roman" panose="02020603050405020304" pitchFamily="18" charset="0"/>
                <a:cs typeface="Times New Roman" panose="02020603050405020304" pitchFamily="18" charset="0"/>
              </a:rPr>
              <a:t/>
            </a:r>
            <a:br>
              <a:rPr lang="en-US" altLang="en-US" sz="1650" b="1">
                <a:solidFill>
                  <a:srgbClr val="0000FF"/>
                </a:solidFill>
                <a:latin typeface="Times New Roman" panose="02020603050405020304" pitchFamily="18" charset="0"/>
                <a:cs typeface="Times New Roman" panose="02020603050405020304" pitchFamily="18" charset="0"/>
              </a:rPr>
            </a:br>
            <a:r>
              <a:rPr lang="en-US" altLang="en-US" sz="1650" b="1">
                <a:solidFill>
                  <a:srgbClr val="0000FF"/>
                </a:solidFill>
                <a:latin typeface="Times New Roman" panose="02020603050405020304" pitchFamily="18" charset="0"/>
                <a:cs typeface="Times New Roman" panose="02020603050405020304" pitchFamily="18" charset="0"/>
              </a:rPr>
              <a:t>	- NGUỒN GỐC</a:t>
            </a:r>
          </a:p>
        </p:txBody>
      </p:sp>
      <p:sp>
        <p:nvSpPr>
          <p:cNvPr id="13315" name="Content Placeholder 2"/>
          <p:cNvSpPr>
            <a:spLocks noGrp="1"/>
          </p:cNvSpPr>
          <p:nvPr>
            <p:ph sz="half" idx="1"/>
          </p:nvPr>
        </p:nvSpPr>
        <p:spPr>
          <a:xfrm>
            <a:off x="288132" y="2447925"/>
            <a:ext cx="5765903" cy="2046685"/>
          </a:xfrm>
        </p:spPr>
        <p:txBody>
          <a:bodyPr/>
          <a:lstStyle/>
          <a:p>
            <a:pPr marL="0"/>
            <a:r>
              <a:rPr lang="en-US" altLang="en-US" sz="1950">
                <a:latin typeface="Times New Roman" panose="02020603050405020304" pitchFamily="18" charset="0"/>
                <a:cs typeface="Times New Roman" panose="02020603050405020304" pitchFamily="18" charset="0"/>
              </a:rPr>
              <a:t>……………Thực dân Pháp nổ súng xâm lược VN</a:t>
            </a:r>
            <a:endParaRPr lang="en-US" altLang="en-US" sz="1950" i="1">
              <a:solidFill>
                <a:srgbClr val="FF0000"/>
              </a:solidFill>
              <a:latin typeface="Times New Roman" panose="02020603050405020304" pitchFamily="18" charset="0"/>
              <a:cs typeface="Times New Roman" panose="02020603050405020304" pitchFamily="18" charset="0"/>
            </a:endParaRPr>
          </a:p>
          <a:p>
            <a:pPr marL="0" algn="just"/>
            <a:r>
              <a:rPr lang="vi-VN" altLang="en-US" sz="1950" u="sng">
                <a:solidFill>
                  <a:srgbClr val="C00000"/>
                </a:solidFill>
                <a:latin typeface="Times New Roman" panose="02020603050405020304" pitchFamily="18" charset="0"/>
                <a:cs typeface="Times New Roman" panose="02020603050405020304" pitchFamily="18" charset="0"/>
              </a:rPr>
              <a:t>1884</a:t>
            </a:r>
            <a:r>
              <a:rPr lang="en-US" altLang="en-US" sz="1950">
                <a:latin typeface="Times New Roman" panose="02020603050405020304" pitchFamily="18" charset="0"/>
                <a:cs typeface="Times New Roman" panose="02020603050405020304" pitchFamily="18" charset="0"/>
              </a:rPr>
              <a:t>:</a:t>
            </a:r>
            <a:r>
              <a:rPr lang="vi-VN" altLang="en-US" sz="1950">
                <a:latin typeface="Times New Roman" panose="02020603050405020304" pitchFamily="18" charset="0"/>
                <a:cs typeface="Times New Roman" panose="02020603050405020304" pitchFamily="18" charset="0"/>
              </a:rPr>
              <a:t> </a:t>
            </a:r>
            <a:r>
              <a:rPr lang="en-US" altLang="en-US" sz="1950">
                <a:latin typeface="Times New Roman" panose="02020603050405020304" pitchFamily="18" charset="0"/>
                <a:cs typeface="Times New Roman" panose="02020603050405020304" pitchFamily="18" charset="0"/>
              </a:rPr>
              <a:t>H</a:t>
            </a:r>
            <a:r>
              <a:rPr lang="vi-VN" altLang="en-US" sz="1950">
                <a:latin typeface="Times New Roman" panose="02020603050405020304" pitchFamily="18" charset="0"/>
                <a:cs typeface="Times New Roman" panose="02020603050405020304" pitchFamily="18" charset="0"/>
              </a:rPr>
              <a:t>iệp ước Patơnốt</a:t>
            </a:r>
            <a:r>
              <a:rPr lang="en-US" altLang="en-US" sz="1950">
                <a:latin typeface="Times New Roman" panose="02020603050405020304" pitchFamily="18" charset="0"/>
                <a:cs typeface="Times New Roman" panose="02020603050405020304" pitchFamily="18" charset="0"/>
              </a:rPr>
              <a:t> được ký kết giữa triều đình nhà Nguyễn với Thực dân Pháp xâm lược=&gt;</a:t>
            </a:r>
            <a:r>
              <a:rPr lang="vi-VN" altLang="en-US" sz="1950">
                <a:latin typeface="Times New Roman" panose="02020603050405020304" pitchFamily="18" charset="0"/>
                <a:cs typeface="Times New Roman" panose="02020603050405020304" pitchFamily="18" charset="0"/>
              </a:rPr>
              <a:t> hiệp ước cuối cùng đánh dấu sự đầu hàng hoàn toàn của triều đình phong kiến Việt Nam.</a:t>
            </a:r>
            <a:endParaRPr lang="en-US" altLang="en-US" sz="1950">
              <a:latin typeface="Times New Roman" panose="02020603050405020304" pitchFamily="18" charset="0"/>
              <a:cs typeface="Times New Roman" panose="02020603050405020304" pitchFamily="18" charset="0"/>
            </a:endParaRPr>
          </a:p>
          <a:p>
            <a:pPr marL="0" algn="just"/>
            <a:r>
              <a:rPr lang="en-US" altLang="en-US" sz="1800">
                <a:solidFill>
                  <a:srgbClr val="0033CC"/>
                </a:solidFill>
                <a:latin typeface="Times New Roman" panose="02020603050405020304" pitchFamily="18" charset="0"/>
                <a:cs typeface="Times New Roman" panose="02020603050405020304" pitchFamily="18" charset="0"/>
              </a:rPr>
              <a:t>	</a:t>
            </a:r>
            <a:r>
              <a:rPr lang="vi-VN" altLang="en-US" sz="1800">
                <a:solidFill>
                  <a:srgbClr val="0033CC"/>
                </a:solidFill>
                <a:latin typeface="Times New Roman" panose="02020603050405020304" pitchFamily="18" charset="0"/>
                <a:cs typeface="Times New Roman" panose="02020603050405020304" pitchFamily="18" charset="0"/>
              </a:rPr>
              <a:t> </a:t>
            </a:r>
          </a:p>
          <a:p>
            <a:pPr marL="0"/>
            <a:endParaRPr lang="en-US" altLang="en-US" sz="1800" i="1">
              <a:latin typeface="Times New Roman" panose="02020603050405020304" pitchFamily="18" charset="0"/>
              <a:cs typeface="Times New Roman" panose="02020603050405020304" pitchFamily="18" charset="0"/>
            </a:endParaRPr>
          </a:p>
        </p:txBody>
      </p:sp>
      <p:sp>
        <p:nvSpPr>
          <p:cNvPr id="13316" name="AutoShape 2" descr="bài giảng điện tử thực dân pháp xâm lược việt nam"/>
          <p:cNvSpPr>
            <a:spLocks noChangeAspect="1" noChangeArrowheads="1"/>
          </p:cNvSpPr>
          <p:nvPr/>
        </p:nvSpPr>
        <p:spPr bwMode="auto">
          <a:xfrm>
            <a:off x="116681" y="-108347"/>
            <a:ext cx="228600" cy="22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3000">
              <a:latin typeface="VNI-Ariston" pitchFamily="2" charset="0"/>
            </a:endParaRPr>
          </a:p>
        </p:txBody>
      </p:sp>
      <p:pic>
        <p:nvPicPr>
          <p:cNvPr id="13317" name="Picture 6" descr="Tập tin:French ships at Danang 1858.jpg – Wikipedia tiếng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4035" y="938151"/>
            <a:ext cx="3087584" cy="332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TextBox 1"/>
          <p:cNvSpPr txBox="1">
            <a:spLocks noChangeArrowheads="1"/>
          </p:cNvSpPr>
          <p:nvPr/>
        </p:nvSpPr>
        <p:spPr bwMode="auto">
          <a:xfrm>
            <a:off x="5769027" y="4333027"/>
            <a:ext cx="365760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500" b="1">
                <a:latin typeface="Times New Roman" panose="02020603050405020304" pitchFamily="18" charset="0"/>
                <a:cs typeface="Times New Roman" panose="02020603050405020304" pitchFamily="18" charset="0"/>
              </a:rPr>
              <a:t>Thực dân Pháp xâm lược VN năm 1858</a:t>
            </a:r>
            <a:endParaRPr lang="en-US" altLang="en-US" sz="3000" b="1">
              <a:latin typeface="VNI-Ariston" pitchFamily="2" charset="0"/>
            </a:endParaRPr>
          </a:p>
        </p:txBody>
      </p:sp>
      <p:sp>
        <p:nvSpPr>
          <p:cNvPr id="5" name="TextBox 4"/>
          <p:cNvSpPr txBox="1"/>
          <p:nvPr/>
        </p:nvSpPr>
        <p:spPr>
          <a:xfrm>
            <a:off x="230980" y="1896666"/>
            <a:ext cx="5932313" cy="400110"/>
          </a:xfrm>
          <a:prstGeom prst="rect">
            <a:avLst/>
          </a:prstGeom>
          <a:noFill/>
        </p:spPr>
        <p:txBody>
          <a:bodyPr wrap="square">
            <a:spAutoFit/>
          </a:bodyPr>
          <a:lstStyle/>
          <a:p>
            <a:pPr>
              <a:defRPr/>
            </a:pPr>
            <a:r>
              <a:rPr lang="en-US" sz="2000">
                <a:solidFill>
                  <a:schemeClr val="tx1">
                    <a:lumMod val="95000"/>
                    <a:lumOff val="5000"/>
                  </a:schemeClr>
                </a:solidFill>
                <a:latin typeface="Times New Roman" panose="02020603050405020304" pitchFamily="18" charset="0"/>
                <a:cs typeface="Times New Roman" panose="02020603050405020304" pitchFamily="18" charset="0"/>
              </a:rPr>
              <a:t>Tình hình Việt Nam cuối thế kỷ XIX, đầu thế kỷ XX</a:t>
            </a:r>
          </a:p>
        </p:txBody>
      </p:sp>
      <p:sp>
        <p:nvSpPr>
          <p:cNvPr id="13320" name="Rectangle 3"/>
          <p:cNvSpPr>
            <a:spLocks noChangeArrowheads="1"/>
          </p:cNvSpPr>
          <p:nvPr/>
        </p:nvSpPr>
        <p:spPr bwMode="auto">
          <a:xfrm>
            <a:off x="230981" y="1440657"/>
            <a:ext cx="4572000"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950">
                <a:solidFill>
                  <a:srgbClr val="0000FF"/>
                </a:solidFill>
                <a:latin typeface="Times New Roman" panose="02020603050405020304" pitchFamily="18" charset="0"/>
                <a:cs typeface="Times New Roman" panose="02020603050405020304" pitchFamily="18" charset="0"/>
              </a:rPr>
              <a:t>+ Nguồn gốc thực tiễn</a:t>
            </a:r>
            <a:endParaRPr lang="en-US" altLang="en-US" sz="1950">
              <a:latin typeface="VNI-Ariston" pitchFamily="2" charset="0"/>
            </a:endParaRPr>
          </a:p>
        </p:txBody>
      </p:sp>
      <p:sp>
        <p:nvSpPr>
          <p:cNvPr id="2" name="TextBox 1"/>
          <p:cNvSpPr txBox="1">
            <a:spLocks noChangeArrowheads="1"/>
          </p:cNvSpPr>
          <p:nvPr/>
        </p:nvSpPr>
        <p:spPr bwMode="auto">
          <a:xfrm>
            <a:off x="457200" y="2226469"/>
            <a:ext cx="12573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100" u="sng">
                <a:solidFill>
                  <a:srgbClr val="C00000"/>
                </a:solidFill>
                <a:latin typeface="Times New Roman" panose="02020603050405020304" pitchFamily="18" charset="0"/>
                <a:cs typeface="Times New Roman" panose="02020603050405020304" pitchFamily="18" charset="0"/>
              </a:rPr>
              <a:t>1858</a:t>
            </a:r>
            <a:r>
              <a:rPr lang="en-US" altLang="en-US" sz="3000">
                <a:latin typeface="Times New Roman" panose="02020603050405020304" pitchFamily="18" charset="0"/>
                <a:cs typeface="Times New Roman" panose="02020603050405020304" pitchFamily="18" charset="0"/>
              </a:rPr>
              <a:t>:</a:t>
            </a:r>
            <a:endParaRPr lang="en-US" altLang="en-US" sz="3000">
              <a:latin typeface="VNI-Ariston" pitchFamily="2" charset="0"/>
            </a:endParaRPr>
          </a:p>
        </p:txBody>
      </p:sp>
    </p:spTree>
    <p:extLst>
      <p:ext uri="{BB962C8B-B14F-4D97-AF65-F5344CB8AC3E}">
        <p14:creationId xmlns:p14="http://schemas.microsoft.com/office/powerpoint/2010/main" val="23452875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 descr="so-do-su-thay-doi-co-cau-xa-hoi-viet-nam-sau-chien-tranh-the-gioi-thu-nhat-1"/>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457200" y="571500"/>
            <a:ext cx="8172450" cy="4154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830885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4"/>
          <p:cNvGrpSpPr>
            <a:grpSpLocks/>
          </p:cNvGrpSpPr>
          <p:nvPr/>
        </p:nvGrpSpPr>
        <p:grpSpPr bwMode="auto">
          <a:xfrm>
            <a:off x="628650" y="1371600"/>
            <a:ext cx="8343900" cy="2743200"/>
            <a:chOff x="-25" y="907"/>
            <a:chExt cx="6184" cy="1541"/>
          </a:xfrm>
        </p:grpSpPr>
        <p:sp>
          <p:nvSpPr>
            <p:cNvPr id="15364" name="Rectangle 5"/>
            <p:cNvSpPr>
              <a:spLocks noChangeArrowheads="1"/>
            </p:cNvSpPr>
            <p:nvPr/>
          </p:nvSpPr>
          <p:spPr bwMode="auto">
            <a:xfrm>
              <a:off x="4367" y="1200"/>
              <a:ext cx="1792" cy="816"/>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vi-VN" sz="1350">
                <a:solidFill>
                  <a:srgbClr val="FFFF00"/>
                </a:solidFill>
                <a:cs typeface="Arial" panose="020B0604020202020204" pitchFamily="34" charset="0"/>
              </a:endParaRPr>
            </a:p>
            <a:p>
              <a:pPr algn="ctr">
                <a:spcBef>
                  <a:spcPct val="0"/>
                </a:spcBef>
                <a:buFontTx/>
                <a:buNone/>
              </a:pPr>
              <a:r>
                <a:rPr lang="en-US" altLang="vi-VN" sz="1800">
                  <a:solidFill>
                    <a:srgbClr val="C00000"/>
                  </a:solidFill>
                  <a:latin typeface="Times New Roman" panose="02020603050405020304" pitchFamily="18" charset="0"/>
                  <a:cs typeface="Times New Roman" panose="02020603050405020304" pitchFamily="18" charset="0"/>
                </a:rPr>
                <a:t>Các phong trào</a:t>
              </a:r>
            </a:p>
            <a:p>
              <a:pPr algn="ctr">
                <a:spcBef>
                  <a:spcPct val="0"/>
                </a:spcBef>
                <a:buFontTx/>
                <a:buNone/>
              </a:pPr>
              <a:r>
                <a:rPr lang="en-US" altLang="vi-VN" sz="1800">
                  <a:solidFill>
                    <a:srgbClr val="C00000"/>
                  </a:solidFill>
                  <a:latin typeface="Times New Roman" panose="02020603050405020304" pitchFamily="18" charset="0"/>
                  <a:cs typeface="Times New Roman" panose="02020603050405020304" pitchFamily="18" charset="0"/>
                </a:rPr>
                <a:t>yêu nước diễn ra sôi nổi </a:t>
              </a:r>
            </a:p>
            <a:p>
              <a:pPr algn="ctr">
                <a:spcBef>
                  <a:spcPct val="0"/>
                </a:spcBef>
                <a:buFontTx/>
                <a:buNone/>
              </a:pPr>
              <a:endParaRPr lang="en-US" altLang="vi-VN" sz="1350">
                <a:solidFill>
                  <a:srgbClr val="C00000"/>
                </a:solidFill>
                <a:latin typeface="Times New Roman" panose="02020603050405020304" pitchFamily="18" charset="0"/>
                <a:cs typeface="Times New Roman" panose="02020603050405020304" pitchFamily="18" charset="0"/>
              </a:endParaRPr>
            </a:p>
            <a:p>
              <a:pPr algn="ctr">
                <a:spcBef>
                  <a:spcPct val="0"/>
                </a:spcBef>
                <a:buFontTx/>
                <a:buNone/>
              </a:pPr>
              <a:r>
                <a:rPr lang="en-US" altLang="vi-VN" sz="1350">
                  <a:solidFill>
                    <a:srgbClr val="C00000"/>
                  </a:solidFill>
                  <a:cs typeface="Arial" panose="020B0604020202020204" pitchFamily="34" charset="0"/>
                </a:rPr>
                <a:t> </a:t>
              </a:r>
            </a:p>
          </p:txBody>
        </p:sp>
        <p:sp>
          <p:nvSpPr>
            <p:cNvPr id="15365" name="AutoShape 6"/>
            <p:cNvSpPr>
              <a:spLocks noChangeArrowheads="1"/>
            </p:cNvSpPr>
            <p:nvPr/>
          </p:nvSpPr>
          <p:spPr bwMode="auto">
            <a:xfrm>
              <a:off x="1775" y="907"/>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vi-VN" sz="1650">
                  <a:solidFill>
                    <a:srgbClr val="C00000"/>
                  </a:solidFill>
                  <a:latin typeface="Times New Roman" panose="02020603050405020304" pitchFamily="18" charset="0"/>
                  <a:cs typeface="Times New Roman" panose="02020603050405020304" pitchFamily="18" charset="0"/>
                </a:rPr>
                <a:t>Toàn thể </a:t>
              </a:r>
            </a:p>
            <a:p>
              <a:pPr algn="ctr">
                <a:spcBef>
                  <a:spcPct val="0"/>
                </a:spcBef>
                <a:buFontTx/>
                <a:buNone/>
              </a:pPr>
              <a:r>
                <a:rPr lang="en-US" altLang="vi-VN" sz="1650">
                  <a:solidFill>
                    <a:srgbClr val="C00000"/>
                  </a:solidFill>
                  <a:latin typeface="Times New Roman" panose="02020603050405020304" pitchFamily="18" charset="0"/>
                  <a:cs typeface="Times New Roman" panose="02020603050405020304" pitchFamily="18" charset="0"/>
                </a:rPr>
                <a:t>dân tộc </a:t>
              </a:r>
            </a:p>
            <a:p>
              <a:pPr algn="ctr">
                <a:spcBef>
                  <a:spcPct val="0"/>
                </a:spcBef>
                <a:buFontTx/>
                <a:buNone/>
              </a:pPr>
              <a:r>
                <a:rPr lang="en-US" altLang="vi-VN" sz="1650">
                  <a:solidFill>
                    <a:srgbClr val="C00000"/>
                  </a:solidFill>
                  <a:latin typeface="Times New Roman" panose="02020603050405020304" pitchFamily="18" charset="0"/>
                  <a:cs typeface="Times New Roman" panose="02020603050405020304" pitchFamily="18" charset="0"/>
                </a:rPr>
                <a:t>Việt Nam</a:t>
              </a:r>
            </a:p>
          </p:txBody>
        </p:sp>
        <p:sp>
          <p:nvSpPr>
            <p:cNvPr id="15366" name="AutoShape 7"/>
            <p:cNvSpPr>
              <a:spLocks noChangeArrowheads="1"/>
            </p:cNvSpPr>
            <p:nvPr/>
          </p:nvSpPr>
          <p:spPr bwMode="auto">
            <a:xfrm rot="10800000">
              <a:off x="2879" y="912"/>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vi-VN" sz="1650">
                  <a:solidFill>
                    <a:srgbClr val="C00000"/>
                  </a:solidFill>
                  <a:latin typeface="Times New Roman" panose="02020603050405020304" pitchFamily="18" charset="0"/>
                  <a:cs typeface="Times New Roman" panose="02020603050405020304" pitchFamily="18" charset="0"/>
                </a:rPr>
                <a:t>Thực dân</a:t>
              </a:r>
            </a:p>
            <a:p>
              <a:pPr algn="ctr">
                <a:spcBef>
                  <a:spcPct val="0"/>
                </a:spcBef>
                <a:buFontTx/>
                <a:buNone/>
              </a:pPr>
              <a:r>
                <a:rPr lang="en-US" altLang="vi-VN" sz="1650">
                  <a:solidFill>
                    <a:srgbClr val="C00000"/>
                  </a:solidFill>
                  <a:latin typeface="Times New Roman" panose="02020603050405020304" pitchFamily="18" charset="0"/>
                  <a:cs typeface="Times New Roman" panose="02020603050405020304" pitchFamily="18" charset="0"/>
                </a:rPr>
                <a:t> Pháp</a:t>
              </a:r>
            </a:p>
            <a:p>
              <a:pPr algn="ctr">
                <a:spcBef>
                  <a:spcPct val="0"/>
                </a:spcBef>
                <a:buFontTx/>
                <a:buNone/>
              </a:pPr>
              <a:r>
                <a:rPr lang="en-US" altLang="vi-VN" sz="1650">
                  <a:solidFill>
                    <a:srgbClr val="C00000"/>
                  </a:solidFill>
                  <a:latin typeface="Times New Roman" panose="02020603050405020304" pitchFamily="18" charset="0"/>
                  <a:cs typeface="Times New Roman" panose="02020603050405020304" pitchFamily="18" charset="0"/>
                </a:rPr>
                <a:t>xâm lược</a:t>
              </a:r>
            </a:p>
          </p:txBody>
        </p:sp>
        <p:sp>
          <p:nvSpPr>
            <p:cNvPr id="15367" name="AutoShape 8"/>
            <p:cNvSpPr>
              <a:spLocks noChangeArrowheads="1"/>
            </p:cNvSpPr>
            <p:nvPr/>
          </p:nvSpPr>
          <p:spPr bwMode="auto">
            <a:xfrm>
              <a:off x="1775" y="1777"/>
              <a:ext cx="1095" cy="662"/>
            </a:xfrm>
            <a:prstGeom prst="homePlate">
              <a:avLst>
                <a:gd name="adj" fmla="val 41352"/>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vi-VN" sz="1650">
                  <a:solidFill>
                    <a:srgbClr val="C00000"/>
                  </a:solidFill>
                  <a:latin typeface="Times New Roman" panose="02020603050405020304" pitchFamily="18" charset="0"/>
                  <a:cs typeface="Times New Roman" panose="02020603050405020304" pitchFamily="18" charset="0"/>
                </a:rPr>
                <a:t>Nông dân</a:t>
              </a:r>
            </a:p>
            <a:p>
              <a:pPr algn="ctr">
                <a:spcBef>
                  <a:spcPct val="0"/>
                </a:spcBef>
                <a:buFontTx/>
                <a:buNone/>
              </a:pPr>
              <a:r>
                <a:rPr lang="en-US" altLang="vi-VN" sz="1650">
                  <a:solidFill>
                    <a:srgbClr val="C00000"/>
                  </a:solidFill>
                  <a:latin typeface="Times New Roman" panose="02020603050405020304" pitchFamily="18" charset="0"/>
                  <a:cs typeface="Times New Roman" panose="02020603050405020304" pitchFamily="18" charset="0"/>
                </a:rPr>
                <a:t> Việt Nam</a:t>
              </a:r>
            </a:p>
          </p:txBody>
        </p:sp>
        <p:sp>
          <p:nvSpPr>
            <p:cNvPr id="15368" name="AutoShape 9"/>
            <p:cNvSpPr>
              <a:spLocks noChangeArrowheads="1"/>
            </p:cNvSpPr>
            <p:nvPr/>
          </p:nvSpPr>
          <p:spPr bwMode="auto">
            <a:xfrm rot="10800000">
              <a:off x="2879" y="1776"/>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vi-VN" sz="1650">
                  <a:solidFill>
                    <a:srgbClr val="C00000"/>
                  </a:solidFill>
                  <a:latin typeface="Times New Roman" panose="02020603050405020304" pitchFamily="18" charset="0"/>
                  <a:cs typeface="Times New Roman" panose="02020603050405020304" pitchFamily="18" charset="0"/>
                </a:rPr>
                <a:t>Địa chủ </a:t>
              </a:r>
            </a:p>
            <a:p>
              <a:pPr algn="ctr">
                <a:spcBef>
                  <a:spcPct val="0"/>
                </a:spcBef>
                <a:buFontTx/>
                <a:buNone/>
              </a:pPr>
              <a:r>
                <a:rPr lang="en-US" altLang="vi-VN" sz="1650">
                  <a:solidFill>
                    <a:srgbClr val="C00000"/>
                  </a:solidFill>
                  <a:latin typeface="Times New Roman" panose="02020603050405020304" pitchFamily="18" charset="0"/>
                  <a:cs typeface="Times New Roman" panose="02020603050405020304" pitchFamily="18" charset="0"/>
                </a:rPr>
                <a:t>phong </a:t>
              </a:r>
            </a:p>
            <a:p>
              <a:pPr algn="ctr">
                <a:spcBef>
                  <a:spcPct val="0"/>
                </a:spcBef>
                <a:buFontTx/>
                <a:buNone/>
              </a:pPr>
              <a:r>
                <a:rPr lang="en-US" altLang="vi-VN" sz="1650">
                  <a:solidFill>
                    <a:srgbClr val="C00000"/>
                  </a:solidFill>
                  <a:latin typeface="Times New Roman" panose="02020603050405020304" pitchFamily="18" charset="0"/>
                  <a:cs typeface="Times New Roman" panose="02020603050405020304" pitchFamily="18" charset="0"/>
                </a:rPr>
                <a:t>kiến</a:t>
              </a:r>
            </a:p>
          </p:txBody>
        </p:sp>
        <p:sp>
          <p:nvSpPr>
            <p:cNvPr id="15369" name="Line 11"/>
            <p:cNvSpPr>
              <a:spLocks noChangeShapeType="1"/>
            </p:cNvSpPr>
            <p:nvPr/>
          </p:nvSpPr>
          <p:spPr bwMode="auto">
            <a:xfrm flipV="1">
              <a:off x="1391" y="1152"/>
              <a:ext cx="384" cy="48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15370" name="Line 12"/>
            <p:cNvSpPr>
              <a:spLocks noChangeShapeType="1"/>
            </p:cNvSpPr>
            <p:nvPr/>
          </p:nvSpPr>
          <p:spPr bwMode="auto">
            <a:xfrm>
              <a:off x="1391" y="1632"/>
              <a:ext cx="384" cy="52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15371" name="Line 13"/>
            <p:cNvSpPr>
              <a:spLocks noChangeShapeType="1"/>
            </p:cNvSpPr>
            <p:nvPr/>
          </p:nvSpPr>
          <p:spPr bwMode="auto">
            <a:xfrm>
              <a:off x="3983" y="1248"/>
              <a:ext cx="384" cy="38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15372" name="Line 14"/>
            <p:cNvSpPr>
              <a:spLocks noChangeShapeType="1"/>
            </p:cNvSpPr>
            <p:nvPr/>
          </p:nvSpPr>
          <p:spPr bwMode="auto">
            <a:xfrm flipV="1">
              <a:off x="3983" y="1632"/>
              <a:ext cx="384" cy="43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050"/>
            </a:p>
          </p:txBody>
        </p:sp>
        <p:sp>
          <p:nvSpPr>
            <p:cNvPr id="15373" name="Rectangle 18"/>
            <p:cNvSpPr>
              <a:spLocks noChangeArrowheads="1"/>
            </p:cNvSpPr>
            <p:nvPr/>
          </p:nvSpPr>
          <p:spPr bwMode="auto">
            <a:xfrm>
              <a:off x="-25" y="1010"/>
              <a:ext cx="1400" cy="1159"/>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vi-VN" sz="1800" b="1">
                  <a:solidFill>
                    <a:srgbClr val="C00000"/>
                  </a:solidFill>
                  <a:latin typeface="Times New Roman" panose="02020603050405020304" pitchFamily="18" charset="0"/>
                  <a:cs typeface="Times New Roman" panose="02020603050405020304" pitchFamily="18" charset="0"/>
                </a:rPr>
                <a:t>Xã hội </a:t>
              </a:r>
            </a:p>
            <a:p>
              <a:pPr algn="ctr">
                <a:spcBef>
                  <a:spcPct val="0"/>
                </a:spcBef>
                <a:buFontTx/>
                <a:buNone/>
              </a:pPr>
              <a:r>
                <a:rPr lang="en-US" altLang="vi-VN" sz="1800" b="1">
                  <a:solidFill>
                    <a:srgbClr val="C00000"/>
                  </a:solidFill>
                  <a:latin typeface="Times New Roman" panose="02020603050405020304" pitchFamily="18" charset="0"/>
                  <a:cs typeface="Times New Roman" panose="02020603050405020304" pitchFamily="18" charset="0"/>
                </a:rPr>
                <a:t>thuộc địa nửa </a:t>
              </a:r>
            </a:p>
            <a:p>
              <a:pPr algn="ctr">
                <a:spcBef>
                  <a:spcPct val="0"/>
                </a:spcBef>
                <a:buFontTx/>
                <a:buNone/>
              </a:pPr>
              <a:r>
                <a:rPr lang="en-US" altLang="vi-VN" sz="1800" b="1">
                  <a:solidFill>
                    <a:srgbClr val="C00000"/>
                  </a:solidFill>
                  <a:latin typeface="Times New Roman" panose="02020603050405020304" pitchFamily="18" charset="0"/>
                  <a:cs typeface="Times New Roman" panose="02020603050405020304" pitchFamily="18" charset="0"/>
                </a:rPr>
                <a:t>phong kiến</a:t>
              </a:r>
            </a:p>
            <a:p>
              <a:pPr algn="ctr">
                <a:spcBef>
                  <a:spcPct val="0"/>
                </a:spcBef>
                <a:buFontTx/>
                <a:buNone/>
              </a:pPr>
              <a:r>
                <a:rPr lang="en-US" altLang="vi-VN" sz="1800" b="1">
                  <a:solidFill>
                    <a:srgbClr val="C00000"/>
                  </a:solidFill>
                  <a:latin typeface="Times New Roman" panose="02020603050405020304" pitchFamily="18" charset="0"/>
                  <a:cs typeface="Times New Roman" panose="02020603050405020304" pitchFamily="18" charset="0"/>
                </a:rPr>
                <a:t> (cuối TK XIX)</a:t>
              </a:r>
            </a:p>
          </p:txBody>
        </p:sp>
      </p:grpSp>
      <p:sp>
        <p:nvSpPr>
          <p:cNvPr id="15363" name="Title 1"/>
          <p:cNvSpPr>
            <a:spLocks noGrp="1"/>
          </p:cNvSpPr>
          <p:nvPr>
            <p:ph type="title"/>
          </p:nvPr>
        </p:nvSpPr>
        <p:spPr>
          <a:xfrm>
            <a:off x="255985" y="326231"/>
            <a:ext cx="8743950" cy="652463"/>
          </a:xfrm>
        </p:spPr>
        <p:txBody>
          <a:bodyPr/>
          <a:lstStyle/>
          <a:p>
            <a:r>
              <a:rPr lang="en-US" altLang="en-US" sz="1650" b="1">
                <a:solidFill>
                  <a:srgbClr val="CC3300"/>
                </a:solidFill>
                <a:latin typeface="Times New Roman" panose="02020603050405020304" pitchFamily="18" charset="0"/>
                <a:cs typeface="Times New Roman" panose="02020603050405020304" pitchFamily="18" charset="0"/>
              </a:rPr>
              <a:t>2. NGUỒN GỐC VÀ NHÂN TỐ CHỦ QUAN HÌNH THÀNH TƯ TƯỞNG HỒ CHÍ MINH</a:t>
            </a:r>
            <a:br>
              <a:rPr lang="en-US" altLang="en-US" sz="1650" b="1">
                <a:solidFill>
                  <a:srgbClr val="CC3300"/>
                </a:solidFill>
                <a:latin typeface="Times New Roman" panose="02020603050405020304" pitchFamily="18" charset="0"/>
                <a:cs typeface="Times New Roman" panose="02020603050405020304" pitchFamily="18" charset="0"/>
              </a:rPr>
            </a:br>
            <a:r>
              <a:rPr lang="en-US" altLang="en-US" sz="1650" b="1">
                <a:solidFill>
                  <a:srgbClr val="CC3300"/>
                </a:solidFill>
                <a:latin typeface="Times New Roman" panose="02020603050405020304" pitchFamily="18" charset="0"/>
                <a:cs typeface="Times New Roman" panose="02020603050405020304" pitchFamily="18" charset="0"/>
              </a:rPr>
              <a:t>	</a:t>
            </a:r>
            <a:r>
              <a:rPr lang="en-US" altLang="en-US" sz="1650" b="1">
                <a:solidFill>
                  <a:srgbClr val="0000FF"/>
                </a:solidFill>
                <a:latin typeface="Times New Roman" panose="02020603050405020304" pitchFamily="18" charset="0"/>
                <a:cs typeface="Times New Roman" panose="02020603050405020304" pitchFamily="18" charset="0"/>
              </a:rPr>
              <a:t>+ Nguồn gốc thực tiễn</a:t>
            </a:r>
            <a:endParaRPr lang="en-US" altLang="en-US" sz="165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5444316"/>
      </p:ext>
    </p:extLst>
  </p:cSld>
  <p:clrMapOvr>
    <a:masterClrMapping/>
  </p:clrMapOvr>
  <p:transition spd="slow">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AutoShape 4" descr="Phan Bội Châu – Wikipedia tiếng Việt"/>
          <p:cNvSpPr>
            <a:spLocks noChangeAspect="1" noChangeArrowheads="1"/>
          </p:cNvSpPr>
          <p:nvPr/>
        </p:nvSpPr>
        <p:spPr bwMode="auto">
          <a:xfrm>
            <a:off x="116681" y="-108347"/>
            <a:ext cx="228600" cy="22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3000">
              <a:latin typeface="VNI-Ariston" pitchFamily="2" charset="0"/>
            </a:endParaRPr>
          </a:p>
        </p:txBody>
      </p:sp>
      <p:sp>
        <p:nvSpPr>
          <p:cNvPr id="16387" name="AutoShape 6" descr="Phan Bội Châu – Wikipedia tiếng Việt"/>
          <p:cNvSpPr>
            <a:spLocks noChangeAspect="1" noChangeArrowheads="1"/>
          </p:cNvSpPr>
          <p:nvPr/>
        </p:nvSpPr>
        <p:spPr bwMode="auto">
          <a:xfrm>
            <a:off x="230981" y="5954"/>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3000">
              <a:latin typeface="VNI-Ariston" pitchFamily="2" charset="0"/>
            </a:endParaRPr>
          </a:p>
        </p:txBody>
      </p:sp>
      <p:pic>
        <p:nvPicPr>
          <p:cNvPr id="16388" name="Picture 8" descr="PhanBoiChau.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1147" y="239316"/>
            <a:ext cx="2057400" cy="2846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0" descr="Phan Chau Trin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8832" y="5953"/>
            <a:ext cx="2436019" cy="2794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Box 5"/>
          <p:cNvSpPr txBox="1">
            <a:spLocks noChangeArrowheads="1"/>
          </p:cNvSpPr>
          <p:nvPr/>
        </p:nvSpPr>
        <p:spPr bwMode="auto">
          <a:xfrm>
            <a:off x="610791" y="3451623"/>
            <a:ext cx="243840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500">
                <a:latin typeface="Times New Roman" panose="02020603050405020304" pitchFamily="18" charset="0"/>
                <a:cs typeface="Times New Roman" panose="02020603050405020304" pitchFamily="18" charset="0"/>
              </a:rPr>
              <a:t>HOÀNG HOA THÁM</a:t>
            </a:r>
          </a:p>
        </p:txBody>
      </p:sp>
      <p:sp>
        <p:nvSpPr>
          <p:cNvPr id="16391" name="TextBox 9"/>
          <p:cNvSpPr txBox="1">
            <a:spLocks noChangeArrowheads="1"/>
          </p:cNvSpPr>
          <p:nvPr/>
        </p:nvSpPr>
        <p:spPr bwMode="auto">
          <a:xfrm>
            <a:off x="3505200" y="3215879"/>
            <a:ext cx="217170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500">
                <a:latin typeface="Times New Roman" panose="02020603050405020304" pitchFamily="18" charset="0"/>
                <a:cs typeface="Times New Roman" panose="02020603050405020304" pitchFamily="18" charset="0"/>
              </a:rPr>
              <a:t>PHAN BỘI CHÂU</a:t>
            </a:r>
          </a:p>
        </p:txBody>
      </p:sp>
      <p:sp>
        <p:nvSpPr>
          <p:cNvPr id="16392" name="TextBox 10"/>
          <p:cNvSpPr txBox="1">
            <a:spLocks noChangeArrowheads="1"/>
          </p:cNvSpPr>
          <p:nvPr/>
        </p:nvSpPr>
        <p:spPr bwMode="auto">
          <a:xfrm>
            <a:off x="6134100" y="2925366"/>
            <a:ext cx="255270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500">
                <a:latin typeface="Times New Roman" panose="02020603050405020304" pitchFamily="18" charset="0"/>
                <a:cs typeface="Times New Roman" panose="02020603050405020304" pitchFamily="18" charset="0"/>
              </a:rPr>
              <a:t>PHAN CHÂU TRINH</a:t>
            </a:r>
          </a:p>
        </p:txBody>
      </p:sp>
      <p:sp>
        <p:nvSpPr>
          <p:cNvPr id="14" name="Rounded Rectangle 13"/>
          <p:cNvSpPr/>
          <p:nvPr/>
        </p:nvSpPr>
        <p:spPr>
          <a:xfrm>
            <a:off x="345281" y="3858414"/>
            <a:ext cx="2871788" cy="857250"/>
          </a:xfrm>
          <a:prstGeom prst="roundRect">
            <a:avLst/>
          </a:prstGeom>
          <a:blipFill>
            <a:blip r:embed="rId4"/>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950">
                <a:solidFill>
                  <a:schemeClr val="tx1"/>
                </a:solidFill>
                <a:latin typeface="Times New Roman" panose="02020603050405020304" pitchFamily="18" charset="0"/>
                <a:cs typeface="Times New Roman" panose="02020603050405020304" pitchFamily="18" charset="0"/>
              </a:rPr>
              <a:t>Các phong trào yêu nước đều thất bại</a:t>
            </a:r>
            <a:endParaRPr lang="en-US" sz="1950" dirty="0">
              <a:solidFill>
                <a:schemeClr val="tx1"/>
              </a:solidFill>
              <a:latin typeface="Times New Roman" panose="02020603050405020304" pitchFamily="18" charset="0"/>
              <a:cs typeface="Times New Roman" panose="02020603050405020304" pitchFamily="18" charset="0"/>
            </a:endParaRPr>
          </a:p>
        </p:txBody>
      </p:sp>
      <p:sp>
        <p:nvSpPr>
          <p:cNvPr id="15" name="Right Arrow 14"/>
          <p:cNvSpPr/>
          <p:nvPr/>
        </p:nvSpPr>
        <p:spPr>
          <a:xfrm>
            <a:off x="3806428" y="4242197"/>
            <a:ext cx="651272"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sp>
        <p:nvSpPr>
          <p:cNvPr id="16" name="Oval 15"/>
          <p:cNvSpPr/>
          <p:nvPr/>
        </p:nvSpPr>
        <p:spPr>
          <a:xfrm>
            <a:off x="5200650" y="3429000"/>
            <a:ext cx="3371850" cy="1286664"/>
          </a:xfrm>
          <a:prstGeom prst="ellipse">
            <a:avLst/>
          </a:prstGeom>
          <a:blipFill>
            <a:blip r:embed="rId5"/>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sp>
        <p:nvSpPr>
          <p:cNvPr id="17" name="TextBox 16"/>
          <p:cNvSpPr txBox="1">
            <a:spLocks noChangeArrowheads="1"/>
          </p:cNvSpPr>
          <p:nvPr/>
        </p:nvSpPr>
        <p:spPr bwMode="auto">
          <a:xfrm>
            <a:off x="5661422" y="3723085"/>
            <a:ext cx="2857500"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950">
                <a:solidFill>
                  <a:srgbClr val="0000FF"/>
                </a:solidFill>
                <a:latin typeface="Times New Roman" panose="02020603050405020304" pitchFamily="18" charset="0"/>
                <a:cs typeface="Times New Roman" panose="02020603050405020304" pitchFamily="18" charset="0"/>
              </a:rPr>
              <a:t>Cứu nước bằng con đường nào để có thể đi đến thắng lợi?</a:t>
            </a:r>
          </a:p>
        </p:txBody>
      </p:sp>
      <p:sp>
        <p:nvSpPr>
          <p:cNvPr id="16397" name="AutoShape 2" descr="HOÀNG HOA THÁM | Trường Tiểu Học Lê Minh Xuân 3"/>
          <p:cNvSpPr>
            <a:spLocks noChangeAspect="1" noChangeArrowheads="1"/>
          </p:cNvSpPr>
          <p:nvPr/>
        </p:nvSpPr>
        <p:spPr bwMode="auto">
          <a:xfrm>
            <a:off x="178594" y="-228600"/>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3000">
              <a:latin typeface="VNI-Ariston" pitchFamily="2" charset="0"/>
            </a:endParaRPr>
          </a:p>
        </p:txBody>
      </p:sp>
      <p:sp>
        <p:nvSpPr>
          <p:cNvPr id="16398" name="AutoShape 4" descr="HOÀNG HOA THÁM | Trường Tiểu Học Lê Minh Xuân 3"/>
          <p:cNvSpPr>
            <a:spLocks noChangeAspect="1" noChangeArrowheads="1"/>
          </p:cNvSpPr>
          <p:nvPr/>
        </p:nvSpPr>
        <p:spPr bwMode="auto">
          <a:xfrm>
            <a:off x="292894" y="-114300"/>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3000">
              <a:latin typeface="VNI-Ariston" pitchFamily="2" charset="0"/>
            </a:endParaRPr>
          </a:p>
        </p:txBody>
      </p:sp>
      <p:pic>
        <p:nvPicPr>
          <p:cNvPr id="16399" name="Picture 6" descr="HOÀNG HOA THÁM | Trường Tiểu Học Lê Minh Xuân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 y="426244"/>
            <a:ext cx="2274094" cy="2893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1681304"/>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circle(in)">
                                      <p:cBhvr>
                                        <p:cTn id="12" dur="2000"/>
                                        <p:tgtEl>
                                          <p:spTgt spid="15"/>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circle(in)">
                                      <p:cBhvr>
                                        <p:cTn id="15" dur="2000"/>
                                        <p:tgtEl>
                                          <p:spTgt spid="1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circle(in)">
                                      <p:cBhvr>
                                        <p:cTn id="20"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628650" y="1369219"/>
          <a:ext cx="7886700" cy="326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1777960456"/>
              </p:ext>
            </p:extLst>
          </p:nvPr>
        </p:nvGraphicFramePr>
        <p:xfrm>
          <a:off x="160735" y="1264444"/>
          <a:ext cx="8743950" cy="336827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7412" name="Title 1"/>
          <p:cNvSpPr>
            <a:spLocks noGrp="1"/>
          </p:cNvSpPr>
          <p:nvPr>
            <p:ph type="title"/>
          </p:nvPr>
        </p:nvSpPr>
        <p:spPr>
          <a:xfrm>
            <a:off x="382191" y="559594"/>
            <a:ext cx="8743950" cy="652463"/>
          </a:xfrm>
        </p:spPr>
        <p:txBody>
          <a:bodyPr/>
          <a:lstStyle/>
          <a:p>
            <a:r>
              <a:rPr lang="en-US" altLang="en-US" sz="1650" b="1">
                <a:solidFill>
                  <a:srgbClr val="CC3300"/>
                </a:solidFill>
                <a:latin typeface="Times New Roman" panose="02020603050405020304" pitchFamily="18" charset="0"/>
                <a:cs typeface="Times New Roman" panose="02020603050405020304" pitchFamily="18" charset="0"/>
              </a:rPr>
              <a:t>I.2. NGUỒN GỐC VÀ NHÂN TỐ CHỦ QUAN HÌNH THÀNH TƯ TƯỞNG HỒ CHÍ MINH</a:t>
            </a:r>
            <a:br>
              <a:rPr lang="en-US" altLang="en-US" sz="1650" b="1">
                <a:solidFill>
                  <a:srgbClr val="CC3300"/>
                </a:solidFill>
                <a:latin typeface="Times New Roman" panose="02020603050405020304" pitchFamily="18" charset="0"/>
                <a:cs typeface="Times New Roman" panose="02020603050405020304" pitchFamily="18" charset="0"/>
              </a:rPr>
            </a:br>
            <a:r>
              <a:rPr lang="en-US" altLang="en-US" sz="1650" b="1">
                <a:solidFill>
                  <a:srgbClr val="CC3300"/>
                </a:solidFill>
                <a:latin typeface="Times New Roman" panose="02020603050405020304" pitchFamily="18" charset="0"/>
                <a:cs typeface="Times New Roman" panose="02020603050405020304" pitchFamily="18" charset="0"/>
              </a:rPr>
              <a:t>	</a:t>
            </a:r>
            <a:r>
              <a:rPr lang="en-US" altLang="en-US" sz="1800" b="1">
                <a:solidFill>
                  <a:srgbClr val="0000FF"/>
                </a:solidFill>
                <a:latin typeface="Times New Roman" panose="02020603050405020304" pitchFamily="18" charset="0"/>
                <a:cs typeface="Times New Roman" panose="02020603050405020304" pitchFamily="18" charset="0"/>
              </a:rPr>
              <a:t>+ Nguồn gốc thực tiễn</a:t>
            </a:r>
          </a:p>
        </p:txBody>
      </p:sp>
    </p:spTree>
    <p:extLst>
      <p:ext uri="{BB962C8B-B14F-4D97-AF65-F5344CB8AC3E}">
        <p14:creationId xmlns:p14="http://schemas.microsoft.com/office/powerpoint/2010/main" val="2911190121"/>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628650" y="1369219"/>
          <a:ext cx="7886700" cy="326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2294497670"/>
              </p:ext>
            </p:extLst>
          </p:nvPr>
        </p:nvGraphicFramePr>
        <p:xfrm>
          <a:off x="160735" y="1264444"/>
          <a:ext cx="8743950" cy="336827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Title 1"/>
          <p:cNvSpPr txBox="1">
            <a:spLocks/>
          </p:cNvSpPr>
          <p:nvPr/>
        </p:nvSpPr>
        <p:spPr bwMode="auto">
          <a:xfrm>
            <a:off x="382191" y="559594"/>
            <a:ext cx="8743950" cy="65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defRPr/>
            </a:pPr>
            <a:r>
              <a:rPr lang="en-US" altLang="en-US" sz="1650">
                <a:solidFill>
                  <a:srgbClr val="CC3300"/>
                </a:solidFill>
                <a:latin typeface="Times New Roman" panose="02020603050405020304" pitchFamily="18" charset="0"/>
                <a:cs typeface="Times New Roman" panose="02020603050405020304" pitchFamily="18" charset="0"/>
              </a:rPr>
              <a:t>I.2. NGUỒN GỐC VÀ NHÂN TỐ CHỦ QUAN HÌNH THÀNH TƯ TƯỞNG HỒ CHÍ MINH</a:t>
            </a:r>
            <a:br>
              <a:rPr lang="en-US" altLang="en-US" sz="1650">
                <a:solidFill>
                  <a:srgbClr val="CC3300"/>
                </a:solidFill>
                <a:latin typeface="Times New Roman" panose="02020603050405020304" pitchFamily="18" charset="0"/>
                <a:cs typeface="Times New Roman" panose="02020603050405020304" pitchFamily="18" charset="0"/>
              </a:rPr>
            </a:br>
            <a:r>
              <a:rPr lang="en-US" altLang="en-US" sz="1650">
                <a:solidFill>
                  <a:srgbClr val="CC3300"/>
                </a:solidFill>
                <a:latin typeface="Times New Roman" panose="02020603050405020304" pitchFamily="18" charset="0"/>
                <a:cs typeface="Times New Roman" panose="02020603050405020304" pitchFamily="18" charset="0"/>
              </a:rPr>
              <a:t>	</a:t>
            </a:r>
            <a:r>
              <a:rPr lang="en-US" altLang="en-US" sz="1650">
                <a:solidFill>
                  <a:srgbClr val="0000FF"/>
                </a:solidFill>
                <a:latin typeface="Times New Roman" panose="02020603050405020304" pitchFamily="18" charset="0"/>
                <a:cs typeface="Times New Roman" panose="02020603050405020304" pitchFamily="18" charset="0"/>
              </a:rPr>
              <a:t>- NGUỒN GỐC</a:t>
            </a:r>
            <a:endParaRPr lang="en-US" sz="165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7954216"/>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felix"/>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354241" y="4043362"/>
            <a:ext cx="2418159" cy="1015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6" descr="lollipop[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00651" y="4869657"/>
            <a:ext cx="2299097" cy="216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AutoShape 8">
            <a:hlinkClick r:id="rId4" action="ppaction://hlinkfile"/>
          </p:cNvPr>
          <p:cNvSpPr>
            <a:spLocks noChangeArrowheads="1"/>
          </p:cNvSpPr>
          <p:nvPr/>
        </p:nvSpPr>
        <p:spPr bwMode="auto">
          <a:xfrm>
            <a:off x="2465785" y="951310"/>
            <a:ext cx="5670947" cy="2484834"/>
          </a:xfrm>
          <a:prstGeom prst="cloudCallout">
            <a:avLst>
              <a:gd name="adj1" fmla="val 15690"/>
              <a:gd name="adj2" fmla="val 77199"/>
            </a:avLst>
          </a:prstGeom>
          <a:solidFill>
            <a:srgbClr val="0000FF"/>
          </a:solidFill>
          <a:ln w="9525">
            <a:solidFill>
              <a:srgbClr val="FF0066"/>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endParaRPr lang="vi-VN" altLang="vi-VN" sz="1350">
              <a:solidFill>
                <a:srgbClr val="990000"/>
              </a:solidFill>
              <a:latin typeface="Verdana" panose="020B0604030504040204" pitchFamily="34" charset="0"/>
            </a:endParaRPr>
          </a:p>
        </p:txBody>
      </p:sp>
      <p:sp>
        <p:nvSpPr>
          <p:cNvPr id="19461" name="TextBox 7"/>
          <p:cNvSpPr txBox="1">
            <a:spLocks noChangeArrowheads="1"/>
          </p:cNvSpPr>
          <p:nvPr/>
        </p:nvSpPr>
        <p:spPr bwMode="auto">
          <a:xfrm>
            <a:off x="3371850" y="1600200"/>
            <a:ext cx="36576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nb-NO" altLang="en-US" sz="2400">
                <a:solidFill>
                  <a:schemeClr val="bg1"/>
                </a:solidFill>
                <a:latin typeface="Times New Roman" panose="02020603050405020304" pitchFamily="18" charset="0"/>
                <a:cs typeface="Times New Roman" panose="02020603050405020304" pitchFamily="18" charset="0"/>
              </a:rPr>
              <a:t>Kể tên các giá trị truyền thống tốt đẹp của dân tộc Việt Nam mà em biết? </a:t>
            </a:r>
            <a:endParaRPr lang="en-US" altLang="vi-VN" sz="240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3903116"/>
      </p:ext>
    </p:extLst>
  </p:cSld>
  <p:clrMapOvr>
    <a:masterClrMapping/>
  </p:clrMapOvr>
  <p:transition spd="slow">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628650" y="1369219"/>
          <a:ext cx="7886700" cy="326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3301529902"/>
              </p:ext>
            </p:extLst>
          </p:nvPr>
        </p:nvGraphicFramePr>
        <p:xfrm>
          <a:off x="160735" y="1485900"/>
          <a:ext cx="8743950" cy="280035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Title 1"/>
          <p:cNvSpPr txBox="1">
            <a:spLocks/>
          </p:cNvSpPr>
          <p:nvPr/>
        </p:nvSpPr>
        <p:spPr bwMode="auto">
          <a:xfrm>
            <a:off x="160735" y="354806"/>
            <a:ext cx="8743950" cy="65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defRPr/>
            </a:pPr>
            <a:r>
              <a:rPr lang="en-US" altLang="en-US" sz="1650">
                <a:solidFill>
                  <a:srgbClr val="CC3300"/>
                </a:solidFill>
                <a:latin typeface="Times New Roman" panose="02020603050405020304" pitchFamily="18" charset="0"/>
                <a:cs typeface="Times New Roman" panose="02020603050405020304" pitchFamily="18" charset="0"/>
              </a:rPr>
              <a:t>I.2. NGUỒN GỐC VÀ NHÂN TỐ CHỦ QUAN HÌNH THÀNH TƯ TƯỞNG HỒ CHÍ MINH</a:t>
            </a:r>
            <a:br>
              <a:rPr lang="en-US" altLang="en-US" sz="1650">
                <a:solidFill>
                  <a:srgbClr val="CC3300"/>
                </a:solidFill>
                <a:latin typeface="Times New Roman" panose="02020603050405020304" pitchFamily="18" charset="0"/>
                <a:cs typeface="Times New Roman" panose="02020603050405020304" pitchFamily="18" charset="0"/>
              </a:rPr>
            </a:br>
            <a:r>
              <a:rPr lang="en-US" altLang="en-US" sz="1650">
                <a:solidFill>
                  <a:srgbClr val="CC3300"/>
                </a:solidFill>
                <a:latin typeface="Times New Roman" panose="02020603050405020304" pitchFamily="18" charset="0"/>
                <a:cs typeface="Times New Roman" panose="02020603050405020304" pitchFamily="18" charset="0"/>
              </a:rPr>
              <a:t>	</a:t>
            </a:r>
            <a:endParaRPr lang="en-US" sz="1650">
              <a:latin typeface="Times New Roman" panose="02020603050405020304" pitchFamily="18" charset="0"/>
              <a:cs typeface="Times New Roman" panose="02020603050405020304" pitchFamily="18" charset="0"/>
            </a:endParaRPr>
          </a:p>
        </p:txBody>
      </p:sp>
      <p:sp>
        <p:nvSpPr>
          <p:cNvPr id="20485" name="Rectangle 1"/>
          <p:cNvSpPr>
            <a:spLocks noChangeArrowheads="1"/>
          </p:cNvSpPr>
          <p:nvPr/>
        </p:nvSpPr>
        <p:spPr bwMode="auto">
          <a:xfrm>
            <a:off x="771525" y="764382"/>
            <a:ext cx="7658100"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950">
                <a:solidFill>
                  <a:srgbClr val="0000FF"/>
                </a:solidFill>
                <a:latin typeface="Times New Roman" panose="02020603050405020304" pitchFamily="18" charset="0"/>
                <a:cs typeface="Times New Roman" panose="02020603050405020304" pitchFamily="18" charset="0"/>
              </a:rPr>
              <a:t>+ Nguồn gốc lý luận</a:t>
            </a:r>
          </a:p>
        </p:txBody>
      </p:sp>
      <p:sp>
        <p:nvSpPr>
          <p:cNvPr id="20486" name="TextBox 2"/>
          <p:cNvSpPr txBox="1">
            <a:spLocks noChangeArrowheads="1"/>
          </p:cNvSpPr>
          <p:nvPr/>
        </p:nvSpPr>
        <p:spPr bwMode="auto">
          <a:xfrm>
            <a:off x="285008" y="4136322"/>
            <a:ext cx="828749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latin typeface="Times New Roman" panose="02020603050405020304" pitchFamily="18" charset="0"/>
              </a:rPr>
              <a:t>=&gt; Truyền thống của dân tộc, quê hương, gia đình là tiền đề tư tưởng, lý luận giữ vai trò xuất phát hình thành tư tưởng HCM</a:t>
            </a:r>
          </a:p>
        </p:txBody>
      </p:sp>
    </p:spTree>
    <p:extLst>
      <p:ext uri="{BB962C8B-B14F-4D97-AF65-F5344CB8AC3E}">
        <p14:creationId xmlns:p14="http://schemas.microsoft.com/office/powerpoint/2010/main" val="212721450"/>
      </p:ext>
    </p:extLst>
  </p:cSld>
  <p:clrMapOvr>
    <a:masterClrMapping/>
  </p:clrMapOvr>
  <p:transition spd="slow">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D81618"/>
        </a:solidFill>
        <a:effectLst/>
      </p:bgPr>
    </p:bg>
    <p:spTree>
      <p:nvGrpSpPr>
        <p:cNvPr id="1" name=""/>
        <p:cNvGrpSpPr/>
        <p:nvPr/>
      </p:nvGrpSpPr>
      <p:grpSpPr>
        <a:xfrm>
          <a:off x="0" y="0"/>
          <a:ext cx="0" cy="0"/>
          <a:chOff x="0" y="0"/>
          <a:chExt cx="0" cy="0"/>
        </a:xfrm>
      </p:grpSpPr>
      <p:graphicFrame>
        <p:nvGraphicFramePr>
          <p:cNvPr id="10" name="Diagram 9"/>
          <p:cNvGraphicFramePr/>
          <p:nvPr>
            <p:extLst>
              <p:ext uri="{D42A27DB-BD31-4B8C-83A1-F6EECF244321}">
                <p14:modId xmlns:p14="http://schemas.microsoft.com/office/powerpoint/2010/main" val="3894085427"/>
              </p:ext>
            </p:extLst>
          </p:nvPr>
        </p:nvGraphicFramePr>
        <p:xfrm>
          <a:off x="160735" y="1416845"/>
          <a:ext cx="8801100" cy="33682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le 1"/>
          <p:cNvSpPr txBox="1">
            <a:spLocks/>
          </p:cNvSpPr>
          <p:nvPr/>
        </p:nvSpPr>
        <p:spPr bwMode="auto">
          <a:xfrm>
            <a:off x="160735" y="504334"/>
            <a:ext cx="8743950" cy="502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defRPr/>
            </a:pPr>
            <a:endParaRPr lang="en-US" altLang="en-US" sz="1800" smtClean="0">
              <a:solidFill>
                <a:srgbClr val="CC3300"/>
              </a:solidFill>
              <a:latin typeface="Times New Roman" panose="02020603050405020304" pitchFamily="18" charset="0"/>
              <a:cs typeface="Times New Roman" panose="02020603050405020304" pitchFamily="18" charset="0"/>
            </a:endParaRPr>
          </a:p>
          <a:p>
            <a:pPr>
              <a:defRPr/>
            </a:pPr>
            <a:r>
              <a:rPr lang="en-US" altLang="en-US" sz="1800" b="1" smtClean="0">
                <a:solidFill>
                  <a:srgbClr val="CC3300"/>
                </a:solidFill>
                <a:latin typeface="Times New Roman" panose="02020603050405020304" pitchFamily="18" charset="0"/>
                <a:cs typeface="Times New Roman" panose="02020603050405020304" pitchFamily="18" charset="0"/>
              </a:rPr>
              <a:t>1. 2</a:t>
            </a:r>
            <a:r>
              <a:rPr lang="en-US" altLang="en-US" sz="1800" b="1">
                <a:solidFill>
                  <a:srgbClr val="CC3300"/>
                </a:solidFill>
                <a:latin typeface="Times New Roman" panose="02020603050405020304" pitchFamily="18" charset="0"/>
                <a:cs typeface="Times New Roman" panose="02020603050405020304" pitchFamily="18" charset="0"/>
              </a:rPr>
              <a:t>. NGUỒN GỐC VÀ NHÂN TỐ CHỦ QUAN HÌNH THÀNH TƯ </a:t>
            </a:r>
            <a:r>
              <a:rPr lang="en-US" altLang="en-US" sz="1800" b="1">
                <a:solidFill>
                  <a:srgbClr val="CC3300"/>
                </a:solidFill>
                <a:latin typeface="Times New Roman" panose="02020603050405020304" pitchFamily="18" charset="0"/>
                <a:cs typeface="Times New Roman" panose="02020603050405020304" pitchFamily="18" charset="0"/>
              </a:rPr>
              <a:t>TƯỞNG </a:t>
            </a:r>
            <a:r>
              <a:rPr lang="en-US" altLang="en-US" sz="1800" b="1" smtClean="0">
                <a:solidFill>
                  <a:srgbClr val="CC3300"/>
                </a:solidFill>
                <a:latin typeface="Times New Roman" panose="02020603050405020304" pitchFamily="18" charset="0"/>
                <a:cs typeface="Times New Roman" panose="02020603050405020304" pitchFamily="18" charset="0"/>
              </a:rPr>
              <a:t>HCM</a:t>
            </a:r>
            <a:r>
              <a:rPr lang="en-US" altLang="en-US" sz="1800" b="1">
                <a:solidFill>
                  <a:srgbClr val="CC3300"/>
                </a:solidFill>
                <a:latin typeface="Times New Roman" panose="02020603050405020304" pitchFamily="18" charset="0"/>
                <a:cs typeface="Times New Roman" panose="02020603050405020304" pitchFamily="18" charset="0"/>
              </a:rPr>
              <a:t/>
            </a:r>
            <a:br>
              <a:rPr lang="en-US" altLang="en-US" sz="1800" b="1">
                <a:solidFill>
                  <a:srgbClr val="CC3300"/>
                </a:solidFill>
                <a:latin typeface="Times New Roman" panose="02020603050405020304" pitchFamily="18" charset="0"/>
                <a:cs typeface="Times New Roman" panose="02020603050405020304" pitchFamily="18" charset="0"/>
              </a:rPr>
            </a:br>
            <a:r>
              <a:rPr lang="en-US" altLang="en-US" sz="1800" b="1">
                <a:solidFill>
                  <a:srgbClr val="CC3300"/>
                </a:solidFill>
                <a:latin typeface="Times New Roman" panose="02020603050405020304" pitchFamily="18" charset="0"/>
                <a:cs typeface="Times New Roman" panose="02020603050405020304" pitchFamily="18" charset="0"/>
              </a:rPr>
              <a:t>	</a:t>
            </a:r>
            <a:endParaRPr lang="en-US" sz="1800" b="1">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5707992"/>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812717" y="267367"/>
            <a:ext cx="6172200" cy="316706"/>
          </a:xfrm>
        </p:spPr>
        <p:txBody>
          <a:bodyPr>
            <a:normAutofit fontScale="90000"/>
          </a:bodyPr>
          <a:lstStyle/>
          <a:p>
            <a:r>
              <a:rPr lang="en-US" altLang="en-US" sz="2100" b="1" i="1">
                <a:solidFill>
                  <a:srgbClr val="CC3300"/>
                </a:solidFill>
                <a:latin typeface="Times New Roman" panose="02020603050405020304" pitchFamily="18" charset="0"/>
                <a:cs typeface="Times New Roman" panose="02020603050405020304" pitchFamily="18" charset="0"/>
              </a:rPr>
              <a:t> </a:t>
            </a:r>
            <a:r>
              <a:rPr lang="en-US" altLang="en-US" sz="2700" i="1">
                <a:solidFill>
                  <a:srgbClr val="1838D6"/>
                </a:solidFill>
                <a:latin typeface="Times New Roman" panose="02020603050405020304" pitchFamily="18" charset="0"/>
                <a:cs typeface="Times New Roman" panose="02020603050405020304" pitchFamily="18" charset="0"/>
              </a:rPr>
              <a:t>Tinh hoa văn hóa phương Tây</a:t>
            </a:r>
            <a:endParaRPr lang="en-US" altLang="en-US" sz="2700" i="1">
              <a:solidFill>
                <a:srgbClr val="1838D6"/>
              </a:solidFill>
            </a:endParaRPr>
          </a:p>
        </p:txBody>
      </p:sp>
      <p:sp>
        <p:nvSpPr>
          <p:cNvPr id="22531" name="Content Placeholder 2"/>
          <p:cNvSpPr>
            <a:spLocks noGrp="1"/>
          </p:cNvSpPr>
          <p:nvPr>
            <p:ph idx="1"/>
          </p:nvPr>
        </p:nvSpPr>
        <p:spPr>
          <a:xfrm>
            <a:off x="571500" y="683310"/>
            <a:ext cx="8572500" cy="3495675"/>
          </a:xfrm>
        </p:spPr>
        <p:txBody>
          <a:bodyPr/>
          <a:lstStyle/>
          <a:p>
            <a:pPr marL="0" algn="ctr"/>
            <a:r>
              <a:rPr lang="en-US" altLang="en-US" sz="1800">
                <a:latin typeface="Times New Roman" panose="02020603050405020304" pitchFamily="18" charset="0"/>
                <a:cs typeface="Times New Roman" panose="02020603050405020304" pitchFamily="18" charset="0"/>
              </a:rPr>
              <a:t>	</a:t>
            </a:r>
            <a:r>
              <a:rPr lang="en-US" altLang="en-US" sz="2200">
                <a:latin typeface="Times New Roman" panose="02020603050405020304" pitchFamily="18" charset="0"/>
                <a:cs typeface="Times New Roman" panose="02020603050405020304" pitchFamily="18" charset="0"/>
              </a:rPr>
              <a:t>Người đã tiếp thu tư tưởng về quyền dân chủ, tự do, bình đẳng, bác ái, về quyền sống, quyền mưu cầu hạnh phúc của các dân tộc và của con người….</a:t>
            </a:r>
          </a:p>
          <a:p>
            <a:pPr marL="0" algn="ctr"/>
            <a:endParaRPr lang="en-US" altLang="en-US" sz="2200" smtClean="0"/>
          </a:p>
        </p:txBody>
      </p:sp>
      <p:pic>
        <p:nvPicPr>
          <p:cNvPr id="22532" name="Picture 2" descr="Káº¿t quáº£ hÃ¬nh áº£nh cho tá»± do bÃ¬nh Äáº³ng bÃ¡c Ã¡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7035" y="1783480"/>
            <a:ext cx="2850078" cy="249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2" descr="https://photo-cms-baonghean.zadn.vn/Uploaded/2022/reeaekxlxk/2020_09_03/giatritruongtoncuatuyenngondoclap16625153_3920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717" y="1863878"/>
            <a:ext cx="3616779" cy="2602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4" name="TextBox 1"/>
          <p:cNvSpPr txBox="1">
            <a:spLocks noChangeArrowheads="1"/>
          </p:cNvSpPr>
          <p:nvPr/>
        </p:nvSpPr>
        <p:spPr bwMode="auto">
          <a:xfrm>
            <a:off x="6440879" y="4304830"/>
            <a:ext cx="280035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500" b="1">
                <a:latin typeface="Times New Roman" panose="02020603050405020304" pitchFamily="18" charset="0"/>
                <a:cs typeface="Times New Roman" panose="02020603050405020304" pitchFamily="18" charset="0"/>
              </a:rPr>
              <a:t>Khẩu hiệu của CMTS PHÁP</a:t>
            </a:r>
          </a:p>
        </p:txBody>
      </p:sp>
    </p:spTree>
    <p:extLst>
      <p:ext uri="{BB962C8B-B14F-4D97-AF65-F5344CB8AC3E}">
        <p14:creationId xmlns:p14="http://schemas.microsoft.com/office/powerpoint/2010/main" val="3141565874"/>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descr="felix"/>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354241" y="4043362"/>
            <a:ext cx="2418159" cy="1015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6" descr="lollipop[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00651" y="4869657"/>
            <a:ext cx="2299097" cy="216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AutoShape 8">
            <a:hlinkClick r:id="rId4" action="ppaction://hlinkfile"/>
          </p:cNvPr>
          <p:cNvSpPr>
            <a:spLocks noChangeArrowheads="1"/>
          </p:cNvSpPr>
          <p:nvPr/>
        </p:nvSpPr>
        <p:spPr bwMode="auto">
          <a:xfrm>
            <a:off x="2465785" y="951310"/>
            <a:ext cx="5670947" cy="2484834"/>
          </a:xfrm>
          <a:prstGeom prst="cloudCallout">
            <a:avLst>
              <a:gd name="adj1" fmla="val 15690"/>
              <a:gd name="adj2" fmla="val 77199"/>
            </a:avLst>
          </a:prstGeom>
          <a:solidFill>
            <a:srgbClr val="0000FF"/>
          </a:solidFill>
          <a:ln w="9525">
            <a:solidFill>
              <a:srgbClr val="FF0066"/>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endParaRPr lang="vi-VN" altLang="vi-VN" sz="1350">
              <a:solidFill>
                <a:srgbClr val="990000"/>
              </a:solidFill>
              <a:latin typeface="Verdana" panose="020B0604030504040204" pitchFamily="34" charset="0"/>
            </a:endParaRPr>
          </a:p>
        </p:txBody>
      </p:sp>
      <p:sp>
        <p:nvSpPr>
          <p:cNvPr id="23557" name="TextBox 7"/>
          <p:cNvSpPr txBox="1">
            <a:spLocks noChangeArrowheads="1"/>
          </p:cNvSpPr>
          <p:nvPr/>
        </p:nvSpPr>
        <p:spPr bwMode="auto">
          <a:xfrm>
            <a:off x="3144441" y="1485900"/>
            <a:ext cx="43148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nb-NO" altLang="en-US" sz="2400">
                <a:solidFill>
                  <a:schemeClr val="bg1"/>
                </a:solidFill>
                <a:latin typeface="Times New Roman" panose="02020603050405020304" pitchFamily="18" charset="0"/>
                <a:cs typeface="Times New Roman" panose="02020603050405020304" pitchFamily="18" charset="0"/>
              </a:rPr>
              <a:t>Tại sao </a:t>
            </a:r>
            <a:r>
              <a:rPr lang="vi-VN" altLang="en-US" sz="2400">
                <a:solidFill>
                  <a:schemeClr val="bg1"/>
                </a:solidFill>
                <a:latin typeface="Times New Roman" panose="02020603050405020304" pitchFamily="18" charset="0"/>
                <a:cs typeface="Times New Roman" panose="02020603050405020304" pitchFamily="18" charset="0"/>
              </a:rPr>
              <a:t>Chủ nghĩa Mác-Lênin</a:t>
            </a:r>
            <a:r>
              <a:rPr lang="nl-NL" altLang="en-US" sz="2400">
                <a:solidFill>
                  <a:schemeClr val="bg1"/>
                </a:solidFill>
                <a:latin typeface="Times New Roman" panose="02020603050405020304" pitchFamily="18" charset="0"/>
                <a:cs typeface="Times New Roman" panose="02020603050405020304" pitchFamily="18" charset="0"/>
              </a:rPr>
              <a:t> là nguồn gốc tư tưởng, lý luận chủ yếu của tư tưởng Hồ Chí Minh?</a:t>
            </a:r>
            <a:endParaRPr lang="en-US" altLang="vi-VN" sz="240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6485850"/>
      </p:ext>
    </p:extLst>
  </p:cSld>
  <p:clrMapOvr>
    <a:masterClrMapping/>
  </p:clrMapOvr>
  <p:transition spd="slow">
    <p:circl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reeform 7"/>
          <p:cNvSpPr>
            <a:spLocks/>
          </p:cNvSpPr>
          <p:nvPr/>
        </p:nvSpPr>
        <p:spPr bwMode="auto">
          <a:xfrm>
            <a:off x="8236744" y="-298848"/>
            <a:ext cx="941785" cy="921545"/>
          </a:xfrm>
          <a:custGeom>
            <a:avLst/>
            <a:gdLst>
              <a:gd name="T0" fmla="*/ 0 w 1883240"/>
              <a:gd name="T1" fmla="*/ 0 h 1844006"/>
              <a:gd name="T2" fmla="*/ 49065 w 1883240"/>
              <a:gd name="T3" fmla="*/ 0 h 1844006"/>
              <a:gd name="T4" fmla="*/ 49065 w 1883240"/>
              <a:gd name="T5" fmla="*/ 47752 h 1844006"/>
              <a:gd name="T6" fmla="*/ 0 w 1883240"/>
              <a:gd name="T7" fmla="*/ 47752 h 1844006"/>
              <a:gd name="T8" fmla="*/ 0 w 1883240"/>
              <a:gd name="T9" fmla="*/ 0 h 184400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83240" h="1844006">
                <a:moveTo>
                  <a:pt x="0" y="0"/>
                </a:moveTo>
                <a:lnTo>
                  <a:pt x="1883240" y="0"/>
                </a:lnTo>
                <a:lnTo>
                  <a:pt x="1883240" y="1844006"/>
                </a:lnTo>
                <a:lnTo>
                  <a:pt x="0" y="1844006"/>
                </a:lnTo>
                <a:lnTo>
                  <a:pt x="0" y="0"/>
                </a:lnTo>
                <a:close/>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4579" name="Freeform 8"/>
          <p:cNvSpPr>
            <a:spLocks/>
          </p:cNvSpPr>
          <p:nvPr/>
        </p:nvSpPr>
        <p:spPr bwMode="auto">
          <a:xfrm rot="19248801">
            <a:off x="-367903" y="-435768"/>
            <a:ext cx="1313260" cy="1459706"/>
          </a:xfrm>
          <a:custGeom>
            <a:avLst/>
            <a:gdLst>
              <a:gd name="T0" fmla="*/ 0 w 2626737"/>
              <a:gd name="T1" fmla="*/ 0 h 2918597"/>
              <a:gd name="T2" fmla="*/ 68277 w 2626737"/>
              <a:gd name="T3" fmla="*/ 0 h 2918597"/>
              <a:gd name="T4" fmla="*/ 68277 w 2626737"/>
              <a:gd name="T5" fmla="*/ 76111 h 2918597"/>
              <a:gd name="T6" fmla="*/ 0 w 2626737"/>
              <a:gd name="T7" fmla="*/ 76111 h 2918597"/>
              <a:gd name="T8" fmla="*/ 0 w 2626737"/>
              <a:gd name="T9" fmla="*/ 0 h 291859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26737" h="2918597">
                <a:moveTo>
                  <a:pt x="0" y="0"/>
                </a:moveTo>
                <a:lnTo>
                  <a:pt x="2626737" y="0"/>
                </a:lnTo>
                <a:lnTo>
                  <a:pt x="2626737" y="2918597"/>
                </a:lnTo>
                <a:lnTo>
                  <a:pt x="0" y="2918597"/>
                </a:lnTo>
                <a:lnTo>
                  <a:pt x="0" y="0"/>
                </a:lnTo>
                <a:close/>
              </a:path>
            </a:pathLst>
          </a:cu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4580" name="Freeform 9"/>
          <p:cNvSpPr>
            <a:spLocks/>
          </p:cNvSpPr>
          <p:nvPr/>
        </p:nvSpPr>
        <p:spPr bwMode="auto">
          <a:xfrm rot="611697">
            <a:off x="8395098" y="140494"/>
            <a:ext cx="972740" cy="1109663"/>
          </a:xfrm>
          <a:custGeom>
            <a:avLst/>
            <a:gdLst>
              <a:gd name="T0" fmla="*/ 0 w 1946054"/>
              <a:gd name="T1" fmla="*/ 0 h 2220601"/>
              <a:gd name="T2" fmla="*/ 50487 w 1946054"/>
              <a:gd name="T3" fmla="*/ 0 h 2220601"/>
              <a:gd name="T4" fmla="*/ 50487 w 1946054"/>
              <a:gd name="T5" fmla="*/ 57465 h 2220601"/>
              <a:gd name="T6" fmla="*/ 0 w 1946054"/>
              <a:gd name="T7" fmla="*/ 57465 h 2220601"/>
              <a:gd name="T8" fmla="*/ 0 w 1946054"/>
              <a:gd name="T9" fmla="*/ 0 h 222060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46054" h="2220601">
                <a:moveTo>
                  <a:pt x="0" y="0"/>
                </a:moveTo>
                <a:lnTo>
                  <a:pt x="1946053" y="0"/>
                </a:lnTo>
                <a:lnTo>
                  <a:pt x="1946053" y="2220600"/>
                </a:lnTo>
                <a:lnTo>
                  <a:pt x="0" y="2220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4581" name="Freeform 10"/>
          <p:cNvSpPr>
            <a:spLocks/>
          </p:cNvSpPr>
          <p:nvPr/>
        </p:nvSpPr>
        <p:spPr bwMode="auto">
          <a:xfrm>
            <a:off x="-141684" y="4280297"/>
            <a:ext cx="957263" cy="937022"/>
          </a:xfrm>
          <a:custGeom>
            <a:avLst/>
            <a:gdLst>
              <a:gd name="T0" fmla="*/ 0 w 1914691"/>
              <a:gd name="T1" fmla="*/ 0 h 1874802"/>
              <a:gd name="T2" fmla="*/ 49767 w 1914691"/>
              <a:gd name="T3" fmla="*/ 0 h 1874802"/>
              <a:gd name="T4" fmla="*/ 49767 w 1914691"/>
              <a:gd name="T5" fmla="*/ 48590 h 1874802"/>
              <a:gd name="T6" fmla="*/ 0 w 1914691"/>
              <a:gd name="T7" fmla="*/ 48590 h 1874802"/>
              <a:gd name="T8" fmla="*/ 0 w 1914691"/>
              <a:gd name="T9" fmla="*/ 0 h 18748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4691" h="1874802">
                <a:moveTo>
                  <a:pt x="0" y="0"/>
                </a:moveTo>
                <a:lnTo>
                  <a:pt x="1914691" y="0"/>
                </a:lnTo>
                <a:lnTo>
                  <a:pt x="1914691" y="1874802"/>
                </a:lnTo>
                <a:lnTo>
                  <a:pt x="0" y="1874802"/>
                </a:lnTo>
                <a:lnTo>
                  <a:pt x="0" y="0"/>
                </a:lnTo>
                <a:close/>
              </a:path>
            </a:pathLst>
          </a:cu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4582" name="Freeform 11"/>
          <p:cNvSpPr>
            <a:spLocks/>
          </p:cNvSpPr>
          <p:nvPr/>
        </p:nvSpPr>
        <p:spPr bwMode="auto">
          <a:xfrm>
            <a:off x="113110" y="4400550"/>
            <a:ext cx="1083469" cy="948929"/>
          </a:xfrm>
          <a:custGeom>
            <a:avLst/>
            <a:gdLst>
              <a:gd name="T0" fmla="*/ 0 w 2167193"/>
              <a:gd name="T1" fmla="*/ 0 h 1896294"/>
              <a:gd name="T2" fmla="*/ 56314 w 2167193"/>
              <a:gd name="T3" fmla="*/ 0 h 1896294"/>
              <a:gd name="T4" fmla="*/ 56314 w 2167193"/>
              <a:gd name="T5" fmla="*/ 49694 h 1896294"/>
              <a:gd name="T6" fmla="*/ 0 w 2167193"/>
              <a:gd name="T7" fmla="*/ 49694 h 1896294"/>
              <a:gd name="T8" fmla="*/ 0 w 2167193"/>
              <a:gd name="T9" fmla="*/ 0 h 18962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7193" h="1896294">
                <a:moveTo>
                  <a:pt x="0" y="0"/>
                </a:moveTo>
                <a:lnTo>
                  <a:pt x="2167192" y="0"/>
                </a:lnTo>
                <a:lnTo>
                  <a:pt x="2167192" y="1896294"/>
                </a:lnTo>
                <a:lnTo>
                  <a:pt x="0" y="1896294"/>
                </a:lnTo>
                <a:lnTo>
                  <a:pt x="0" y="0"/>
                </a:lnTo>
                <a:close/>
              </a:path>
            </a:pathLst>
          </a:cu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4583" name="Freeform 12"/>
          <p:cNvSpPr>
            <a:spLocks/>
          </p:cNvSpPr>
          <p:nvPr/>
        </p:nvSpPr>
        <p:spPr bwMode="auto">
          <a:xfrm rot="2543518">
            <a:off x="8298656" y="3919538"/>
            <a:ext cx="1525191" cy="1694260"/>
          </a:xfrm>
          <a:custGeom>
            <a:avLst/>
            <a:gdLst>
              <a:gd name="T0" fmla="*/ 0 w 3050975"/>
              <a:gd name="T1" fmla="*/ 0 h 3389972"/>
              <a:gd name="T2" fmla="*/ 79225 w 3050975"/>
              <a:gd name="T3" fmla="*/ 0 h 3389972"/>
              <a:gd name="T4" fmla="*/ 79225 w 3050975"/>
              <a:gd name="T5" fmla="*/ 87842 h 3389972"/>
              <a:gd name="T6" fmla="*/ 0 w 3050975"/>
              <a:gd name="T7" fmla="*/ 87842 h 3389972"/>
              <a:gd name="T8" fmla="*/ 0 w 3050975"/>
              <a:gd name="T9" fmla="*/ 0 h 33899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050975" h="3389972">
                <a:moveTo>
                  <a:pt x="0" y="0"/>
                </a:moveTo>
                <a:lnTo>
                  <a:pt x="3050975" y="0"/>
                </a:lnTo>
                <a:lnTo>
                  <a:pt x="3050975" y="3389972"/>
                </a:lnTo>
                <a:lnTo>
                  <a:pt x="0" y="3389972"/>
                </a:lnTo>
                <a:lnTo>
                  <a:pt x="0" y="0"/>
                </a:lnTo>
                <a:close/>
              </a:path>
            </a:pathLst>
          </a:cu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4584" name="TextBox 2"/>
          <p:cNvSpPr txBox="1">
            <a:spLocks noChangeArrowheads="1"/>
          </p:cNvSpPr>
          <p:nvPr/>
        </p:nvSpPr>
        <p:spPr bwMode="auto">
          <a:xfrm>
            <a:off x="1760935" y="294085"/>
            <a:ext cx="589716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100">
                <a:solidFill>
                  <a:srgbClr val="0000FF"/>
                </a:solidFill>
                <a:latin typeface="Times New Roman" panose="02020603050405020304" pitchFamily="18" charset="0"/>
                <a:cs typeface="Times New Roman" panose="02020603050405020304" pitchFamily="18" charset="0"/>
              </a:rPr>
              <a:t>Chủ nghĩa Mác-Lênin</a:t>
            </a:r>
            <a:r>
              <a:rPr lang="nl-NL" altLang="en-US" sz="2100">
                <a:solidFill>
                  <a:srgbClr val="0000FF"/>
                </a:solidFill>
                <a:latin typeface="Times New Roman" panose="02020603050405020304" pitchFamily="18" charset="0"/>
                <a:cs typeface="Times New Roman" panose="02020603050405020304" pitchFamily="18" charset="0"/>
              </a:rPr>
              <a:t> là nguồn gốc tư tưởng, lý luận chủ yếu của tư tưởng Hồ Chí Minh</a:t>
            </a:r>
            <a:endParaRPr lang="vi-VN" altLang="en-US" sz="2100">
              <a:solidFill>
                <a:srgbClr val="0000FF"/>
              </a:solidFill>
              <a:latin typeface="Times New Roman" panose="02020603050405020304" pitchFamily="18" charset="0"/>
              <a:ea typeface="Calibri" panose="020F0502020204030204" pitchFamily="34" charset="0"/>
              <a:cs typeface="Times New Roman" panose="02020603050405020304" pitchFamily="18" charset="0"/>
            </a:endParaRPr>
          </a:p>
        </p:txBody>
      </p:sp>
      <p:grpSp>
        <p:nvGrpSpPr>
          <p:cNvPr id="13" name="Group 12"/>
          <p:cNvGrpSpPr>
            <a:grpSpLocks/>
          </p:cNvGrpSpPr>
          <p:nvPr/>
        </p:nvGrpSpPr>
        <p:grpSpPr bwMode="auto">
          <a:xfrm>
            <a:off x="491729" y="1451372"/>
            <a:ext cx="3657600" cy="1304925"/>
            <a:chOff x="983107" y="2903046"/>
            <a:chExt cx="7315200" cy="2609688"/>
          </a:xfrm>
        </p:grpSpPr>
        <p:sp>
          <p:nvSpPr>
            <p:cNvPr id="24594" name="Freeform 2"/>
            <p:cNvSpPr>
              <a:spLocks/>
            </p:cNvSpPr>
            <p:nvPr/>
          </p:nvSpPr>
          <p:spPr bwMode="auto">
            <a:xfrm rot="348809">
              <a:off x="983107" y="2903046"/>
              <a:ext cx="7315200" cy="2609688"/>
            </a:xfrm>
            <a:custGeom>
              <a:avLst/>
              <a:gdLst>
                <a:gd name="T0" fmla="*/ 0 w 7315200"/>
                <a:gd name="T1" fmla="*/ 0 h 2407366"/>
                <a:gd name="T2" fmla="*/ 7315200 w 7315200"/>
                <a:gd name="T3" fmla="*/ 0 h 2407366"/>
                <a:gd name="T4" fmla="*/ 7315200 w 7315200"/>
                <a:gd name="T5" fmla="*/ 4976917 h 2407366"/>
                <a:gd name="T6" fmla="*/ 0 w 7315200"/>
                <a:gd name="T7" fmla="*/ 4976917 h 2407366"/>
                <a:gd name="T8" fmla="*/ 0 w 7315200"/>
                <a:gd name="T9" fmla="*/ 0 h 24073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15200" h="2407366">
                  <a:moveTo>
                    <a:pt x="0" y="0"/>
                  </a:moveTo>
                  <a:lnTo>
                    <a:pt x="7315200" y="0"/>
                  </a:lnTo>
                  <a:lnTo>
                    <a:pt x="7315200" y="2407366"/>
                  </a:lnTo>
                  <a:lnTo>
                    <a:pt x="0" y="2407366"/>
                  </a:lnTo>
                  <a:lnTo>
                    <a:pt x="0"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4595" name="TextBox 4"/>
            <p:cNvSpPr txBox="1">
              <a:spLocks noChangeArrowheads="1"/>
            </p:cNvSpPr>
            <p:nvPr/>
          </p:nvSpPr>
          <p:spPr bwMode="auto">
            <a:xfrm>
              <a:off x="1375321" y="3265647"/>
              <a:ext cx="6538278" cy="1514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lnSpc>
                  <a:spcPct val="90000"/>
                </a:lnSpc>
                <a:spcBef>
                  <a:spcPts val="750"/>
                </a:spcBef>
                <a:buNone/>
              </a:pPr>
              <a:r>
                <a:rPr lang="nl-NL" altLang="en-US" sz="2400">
                  <a:latin typeface="Times New Roman" panose="02020603050405020304" pitchFamily="18" charset="0"/>
                  <a:cs typeface="Times New Roman" panose="02020603050405020304" pitchFamily="18" charset="0"/>
                </a:rPr>
                <a:t>Cơ sở thế giới quan và phương pháp luận</a:t>
              </a:r>
              <a:endParaRPr lang="en-US" altLang="en-US" sz="1800">
                <a:latin typeface="Times New Roman" panose="02020603050405020304" pitchFamily="18" charset="0"/>
                <a:cs typeface="Times New Roman" panose="02020603050405020304" pitchFamily="18" charset="0"/>
              </a:endParaRPr>
            </a:p>
          </p:txBody>
        </p:sp>
      </p:grpSp>
      <p:grpSp>
        <p:nvGrpSpPr>
          <p:cNvPr id="15" name="Group 14"/>
          <p:cNvGrpSpPr>
            <a:grpSpLocks/>
          </p:cNvGrpSpPr>
          <p:nvPr/>
        </p:nvGrpSpPr>
        <p:grpSpPr bwMode="auto">
          <a:xfrm>
            <a:off x="4752975" y="1470423"/>
            <a:ext cx="4304110" cy="1388448"/>
            <a:chOff x="9505998" y="2941594"/>
            <a:chExt cx="7315200" cy="2775850"/>
          </a:xfrm>
        </p:grpSpPr>
        <p:sp>
          <p:nvSpPr>
            <p:cNvPr id="24592" name="Freeform 4"/>
            <p:cNvSpPr>
              <a:spLocks/>
            </p:cNvSpPr>
            <p:nvPr/>
          </p:nvSpPr>
          <p:spPr bwMode="auto">
            <a:xfrm rot="262494">
              <a:off x="9505998" y="2941594"/>
              <a:ext cx="7315200" cy="2677897"/>
            </a:xfrm>
            <a:custGeom>
              <a:avLst/>
              <a:gdLst>
                <a:gd name="T0" fmla="*/ 0 w 7315200"/>
                <a:gd name="T1" fmla="*/ 0 h 2407366"/>
                <a:gd name="T2" fmla="*/ 7315200 w 7315200"/>
                <a:gd name="T3" fmla="*/ 0 h 2407366"/>
                <a:gd name="T4" fmla="*/ 7315200 w 7315200"/>
                <a:gd name="T5" fmla="*/ 6277805 h 2407366"/>
                <a:gd name="T6" fmla="*/ 0 w 7315200"/>
                <a:gd name="T7" fmla="*/ 6277805 h 2407366"/>
                <a:gd name="T8" fmla="*/ 0 w 7315200"/>
                <a:gd name="T9" fmla="*/ 0 h 24073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15200" h="2407366">
                  <a:moveTo>
                    <a:pt x="0" y="0"/>
                  </a:moveTo>
                  <a:lnTo>
                    <a:pt x="7315200" y="0"/>
                  </a:lnTo>
                  <a:lnTo>
                    <a:pt x="7315200" y="2407366"/>
                  </a:lnTo>
                  <a:lnTo>
                    <a:pt x="0" y="2407366"/>
                  </a:lnTo>
                  <a:lnTo>
                    <a:pt x="0" y="0"/>
                  </a:lnTo>
                  <a:close/>
                </a:path>
              </a:pathLst>
            </a:custGeom>
            <a:blipFill dpi="0" rotWithShape="1">
              <a:blip r:embed="rId7"/>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14" name="TextBox 13">
              <a:extLst>
                <a:ext uri="{FF2B5EF4-FFF2-40B4-BE49-F238E27FC236}">
                  <a16:creationId xmlns:a16="http://schemas.microsoft.com/office/drawing/2014/main" id="{5ABC9A08-A32B-E6CC-55CA-0237EA567C51}"/>
                </a:ext>
              </a:extLst>
            </p:cNvPr>
            <p:cNvSpPr txBox="1"/>
            <p:nvPr/>
          </p:nvSpPr>
          <p:spPr>
            <a:xfrm>
              <a:off x="9568730" y="3317690"/>
              <a:ext cx="6823473" cy="2399754"/>
            </a:xfrm>
            <a:prstGeom prst="rect">
              <a:avLst/>
            </a:prstGeom>
            <a:noFill/>
          </p:spPr>
          <p:txBody>
            <a:bodyPr>
              <a:spAutoFit/>
            </a:bodyPr>
            <a:lstStyle/>
            <a:p>
              <a:pPr algn="ctr" eaLnBrk="1" hangingPunct="1">
                <a:defRPr/>
              </a:pPr>
              <a:r>
                <a:rPr lang="nl-NL" altLang="en-US" sz="2400">
                  <a:solidFill>
                    <a:schemeClr val="tx1">
                      <a:lumMod val="75000"/>
                      <a:lumOff val="25000"/>
                    </a:schemeClr>
                  </a:solidFill>
                  <a:latin typeface="Times New Roman" panose="02020603050405020304" pitchFamily="18" charset="0"/>
                  <a:cs typeface="Times New Roman" panose="02020603050405020304" pitchFamily="18" charset="0"/>
                </a:rPr>
                <a:t>Là nguồn gốc quan trọng nhất quyết định bản chất tư tưởng Hồ Chí Minh</a:t>
              </a:r>
              <a:endParaRPr lang="en-US" altLang="en-US" sz="2400">
                <a:solidFill>
                  <a:schemeClr val="tx1">
                    <a:lumMod val="75000"/>
                    <a:lumOff val="25000"/>
                  </a:schemeClr>
                </a:solidFill>
                <a:latin typeface="Times New Roman" panose="02020603050405020304" pitchFamily="18" charset="0"/>
                <a:cs typeface="Times New Roman" panose="02020603050405020304" pitchFamily="18" charset="0"/>
              </a:endParaRPr>
            </a:p>
          </p:txBody>
        </p:sp>
      </p:grpSp>
      <p:grpSp>
        <p:nvGrpSpPr>
          <p:cNvPr id="17" name="Group 16"/>
          <p:cNvGrpSpPr>
            <a:grpSpLocks/>
          </p:cNvGrpSpPr>
          <p:nvPr/>
        </p:nvGrpSpPr>
        <p:grpSpPr bwMode="auto">
          <a:xfrm>
            <a:off x="2114550" y="3005137"/>
            <a:ext cx="4914900" cy="1520429"/>
            <a:chOff x="4278177" y="5914294"/>
            <a:chExt cx="9827750" cy="3042287"/>
          </a:xfrm>
        </p:grpSpPr>
        <p:sp>
          <p:nvSpPr>
            <p:cNvPr id="6" name="Freeform 6"/>
            <p:cNvSpPr/>
            <p:nvPr/>
          </p:nvSpPr>
          <p:spPr>
            <a:xfrm rot="288055">
              <a:off x="4278177" y="5914294"/>
              <a:ext cx="9827750" cy="3042287"/>
            </a:xfrm>
            <a:custGeom>
              <a:avLst/>
              <a:gdLst/>
              <a:ahLst/>
              <a:cxnLst/>
              <a:rect l="l" t="t" r="r" b="b"/>
              <a:pathLst>
                <a:path w="9244518" h="3042287">
                  <a:moveTo>
                    <a:pt x="0" y="0"/>
                  </a:moveTo>
                  <a:lnTo>
                    <a:pt x="9244517" y="0"/>
                  </a:lnTo>
                  <a:lnTo>
                    <a:pt x="9244517" y="3042287"/>
                  </a:lnTo>
                  <a:lnTo>
                    <a:pt x="0" y="3042287"/>
                  </a:lnTo>
                  <a:lnTo>
                    <a:pt x="0" y="0"/>
                  </a:lnTo>
                  <a:close/>
                </a:path>
              </a:pathLst>
            </a:custGeom>
            <a:blipFill>
              <a:blip r:embed="rId8">
                <a:duotone>
                  <a:schemeClr val="accent5">
                    <a:shade val="45000"/>
                    <a:satMod val="135000"/>
                  </a:schemeClr>
                  <a:prstClr val="white"/>
                </a:duotone>
                <a:extLst>
                  <a:ext uri="{96DAC541-7B7A-43D3-8B79-37D633B846F1}"/>
                </a:extLst>
              </a:blip>
              <a:stretch>
                <a:fillRect/>
              </a:stretch>
            </a:blipFill>
          </p:spPr>
          <p:txBody>
            <a:bodyPr/>
            <a:lstStyle/>
            <a:p>
              <a:pPr>
                <a:defRPr/>
              </a:pPr>
              <a:endParaRPr lang="en-US" sz="900"/>
            </a:p>
          </p:txBody>
        </p:sp>
        <p:sp>
          <p:nvSpPr>
            <p:cNvPr id="24591" name="TextBox 15"/>
            <p:cNvSpPr txBox="1">
              <a:spLocks noChangeArrowheads="1"/>
            </p:cNvSpPr>
            <p:nvPr/>
          </p:nvSpPr>
          <p:spPr bwMode="auto">
            <a:xfrm>
              <a:off x="4686298" y="6495937"/>
              <a:ext cx="9296073" cy="1909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800">
                  <a:latin typeface="Times New Roman" panose="02020603050405020304" pitchFamily="18" charset="0"/>
                  <a:cs typeface="Times New Roman" panose="02020603050405020304" pitchFamily="18" charset="0"/>
                </a:rPr>
                <a:t>TTHCM có sự phát triển về chất</a:t>
              </a:r>
              <a:endParaRPr lang="en-US" altLang="en-US" sz="2800">
                <a:latin typeface="VNI-Ariston" pitchFamily="2" charset="0"/>
              </a:endParaRPr>
            </a:p>
          </p:txBody>
        </p:sp>
      </p:grpSp>
    </p:spTree>
    <p:extLst>
      <p:ext uri="{BB962C8B-B14F-4D97-AF65-F5344CB8AC3E}">
        <p14:creationId xmlns:p14="http://schemas.microsoft.com/office/powerpoint/2010/main" val="357001178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9"/>
          <p:cNvSpPr/>
          <p:nvPr/>
        </p:nvSpPr>
        <p:spPr>
          <a:xfrm>
            <a:off x="8153400" y="-133350"/>
            <a:ext cx="990600" cy="800100"/>
          </a:xfrm>
          <a:custGeom>
            <a:avLst/>
            <a:gdLst/>
            <a:ahLst/>
            <a:cxnLst/>
            <a:rect l="l" t="t" r="r" b="b"/>
            <a:pathLst>
              <a:path w="2351661" h="2302668">
                <a:moveTo>
                  <a:pt x="0" y="0"/>
                </a:moveTo>
                <a:lnTo>
                  <a:pt x="2351662" y="0"/>
                </a:lnTo>
                <a:lnTo>
                  <a:pt x="2351662" y="2302668"/>
                </a:lnTo>
                <a:lnTo>
                  <a:pt x="0" y="2302668"/>
                </a:lnTo>
                <a:lnTo>
                  <a:pt x="0" y="0"/>
                </a:lnTo>
                <a:close/>
              </a:path>
            </a:pathLst>
          </a:custGeom>
          <a:blipFill>
            <a:blip r:embed="rId2">
              <a:extLst>
                <a:ext uri="{96DAC541-7B7A-43D3-8B79-37D633B846F1}"/>
              </a:extLst>
            </a:blip>
            <a:stretch>
              <a:fillRect/>
            </a:stretch>
          </a:blipFill>
        </p:spPr>
        <p:txBody>
          <a:bodyPr/>
          <a:lstStyle/>
          <a:p>
            <a:pPr>
              <a:defRPr/>
            </a:pPr>
            <a:endParaRPr lang="en-US" sz="2000"/>
          </a:p>
        </p:txBody>
      </p:sp>
      <p:sp>
        <p:nvSpPr>
          <p:cNvPr id="10" name="Freeform 10"/>
          <p:cNvSpPr/>
          <p:nvPr/>
        </p:nvSpPr>
        <p:spPr>
          <a:xfrm>
            <a:off x="-114300" y="3572"/>
            <a:ext cx="1028700" cy="647700"/>
          </a:xfrm>
          <a:custGeom>
            <a:avLst/>
            <a:gdLst/>
            <a:ahLst/>
            <a:cxnLst/>
            <a:rect l="l" t="t" r="r" b="b"/>
            <a:pathLst>
              <a:path w="2351661" h="2302668">
                <a:moveTo>
                  <a:pt x="0" y="0"/>
                </a:moveTo>
                <a:lnTo>
                  <a:pt x="2351661" y="0"/>
                </a:lnTo>
                <a:lnTo>
                  <a:pt x="2351661" y="2302668"/>
                </a:lnTo>
                <a:lnTo>
                  <a:pt x="0" y="2302668"/>
                </a:lnTo>
                <a:lnTo>
                  <a:pt x="0" y="0"/>
                </a:lnTo>
                <a:close/>
              </a:path>
            </a:pathLst>
          </a:custGeom>
          <a:blipFill>
            <a:blip r:embed="rId2">
              <a:extLst>
                <a:ext uri="{96DAC541-7B7A-43D3-8B79-37D633B846F1}"/>
              </a:extLst>
            </a:blip>
            <a:stretch>
              <a:fillRect/>
            </a:stretch>
          </a:blipFill>
        </p:spPr>
        <p:txBody>
          <a:bodyPr/>
          <a:lstStyle/>
          <a:p>
            <a:pPr>
              <a:defRPr/>
            </a:pPr>
            <a:endParaRPr lang="en-US" sz="2000"/>
          </a:p>
        </p:txBody>
      </p:sp>
      <p:grpSp>
        <p:nvGrpSpPr>
          <p:cNvPr id="6" name="Group 5"/>
          <p:cNvGrpSpPr>
            <a:grpSpLocks/>
          </p:cNvGrpSpPr>
          <p:nvPr/>
        </p:nvGrpSpPr>
        <p:grpSpPr bwMode="auto">
          <a:xfrm>
            <a:off x="386953" y="1183481"/>
            <a:ext cx="3908822" cy="1704975"/>
            <a:chOff x="833823" y="1889099"/>
            <a:chExt cx="7817834" cy="3411801"/>
          </a:xfrm>
        </p:grpSpPr>
        <p:sp>
          <p:nvSpPr>
            <p:cNvPr id="7" name="Freeform 7">
              <a:extLst>
                <a:ext uri="{FF2B5EF4-FFF2-40B4-BE49-F238E27FC236}">
                  <a16:creationId xmlns:a16="http://schemas.microsoft.com/office/drawing/2014/main" id="{FA75CCFB-3B1C-5DCE-A375-3A688FE2AC73}"/>
                </a:ext>
              </a:extLst>
            </p:cNvPr>
            <p:cNvSpPr/>
            <p:nvPr/>
          </p:nvSpPr>
          <p:spPr>
            <a:xfrm>
              <a:off x="833823" y="1889099"/>
              <a:ext cx="7817834" cy="3411801"/>
            </a:xfrm>
            <a:custGeom>
              <a:avLst/>
              <a:gdLst/>
              <a:ahLst/>
              <a:cxnLst/>
              <a:rect l="l" t="t" r="r" b="b"/>
              <a:pathLst>
                <a:path w="1855339" h="610988">
                  <a:moveTo>
                    <a:pt x="57964" y="0"/>
                  </a:moveTo>
                  <a:lnTo>
                    <a:pt x="1797375" y="0"/>
                  </a:lnTo>
                  <a:cubicBezTo>
                    <a:pt x="1829388" y="0"/>
                    <a:pt x="1855339" y="25952"/>
                    <a:pt x="1855339" y="57964"/>
                  </a:cubicBezTo>
                  <a:lnTo>
                    <a:pt x="1855339" y="553024"/>
                  </a:lnTo>
                  <a:cubicBezTo>
                    <a:pt x="1855339" y="585037"/>
                    <a:pt x="1829388" y="610988"/>
                    <a:pt x="1797375" y="610988"/>
                  </a:cubicBezTo>
                  <a:lnTo>
                    <a:pt x="57964" y="610988"/>
                  </a:lnTo>
                  <a:cubicBezTo>
                    <a:pt x="25952" y="610988"/>
                    <a:pt x="0" y="585037"/>
                    <a:pt x="0" y="553024"/>
                  </a:cubicBezTo>
                  <a:lnTo>
                    <a:pt x="0" y="57964"/>
                  </a:lnTo>
                  <a:cubicBezTo>
                    <a:pt x="0" y="25952"/>
                    <a:pt x="25952" y="0"/>
                    <a:pt x="57964" y="0"/>
                  </a:cubicBezTo>
                  <a:close/>
                </a:path>
              </a:pathLst>
            </a:custGeom>
            <a:solidFill>
              <a:srgbClr val="F8EDEC"/>
            </a:solidFill>
          </p:spPr>
          <p:txBody>
            <a:bodyPr/>
            <a:lstStyle/>
            <a:p>
              <a:pPr>
                <a:defRPr/>
              </a:pPr>
              <a:endParaRPr lang="en-US" sz="2000"/>
            </a:p>
          </p:txBody>
        </p:sp>
        <p:sp>
          <p:nvSpPr>
            <p:cNvPr id="8" name="TextBox 7">
              <a:extLst>
                <a:ext uri="{FF2B5EF4-FFF2-40B4-BE49-F238E27FC236}">
                  <a16:creationId xmlns:a16="http://schemas.microsoft.com/office/drawing/2014/main" id="{ECDCAC25-C85B-4693-39E4-3D982AEB02A3}"/>
                </a:ext>
              </a:extLst>
            </p:cNvPr>
            <p:cNvSpPr txBox="1"/>
            <p:nvPr/>
          </p:nvSpPr>
          <p:spPr>
            <a:xfrm>
              <a:off x="1010039" y="2034436"/>
              <a:ext cx="7410630" cy="2217195"/>
            </a:xfrm>
            <a:prstGeom prst="rect">
              <a:avLst/>
            </a:prstGeom>
            <a:noFill/>
          </p:spPr>
          <p:txBody>
            <a:bodyPr>
              <a:spAutoFit/>
            </a:bodyPr>
            <a:lstStyle/>
            <a:p>
              <a:pPr algn="ctr">
                <a:spcBef>
                  <a:spcPts val="50"/>
                </a:spcBef>
                <a:spcAft>
                  <a:spcPts val="50"/>
                </a:spcAft>
                <a:defRPr/>
              </a:pPr>
              <a:r>
                <a:rPr lang="vi-VN" sz="2200">
                  <a:latin typeface="+mn-lt"/>
                </a:rPr>
                <a:t>Hồ Chí Minh là người </a:t>
              </a:r>
              <a:r>
                <a:rPr lang="vi-VN" sz="2200">
                  <a:latin typeface="+mn-lt"/>
                </a:rPr>
                <a:t>có </a:t>
              </a:r>
              <a:r>
                <a:rPr lang="en-US" sz="2200" smtClean="0">
                  <a:latin typeface="+mn-lt"/>
                </a:rPr>
                <a:t>khả </a:t>
              </a:r>
              <a:r>
                <a:rPr lang="en-US" sz="2200">
                  <a:latin typeface="+mn-lt"/>
                </a:rPr>
                <a:t>năng </a:t>
              </a:r>
              <a:r>
                <a:rPr lang="en-US" sz="2200">
                  <a:latin typeface="+mn-lt"/>
                  <a:cs typeface="Times New Roman" pitchFamily="18" charset="0"/>
                </a:rPr>
                <a:t>tư duy độc lập, tự chủ, sáng tạo </a:t>
              </a:r>
            </a:p>
          </p:txBody>
        </p:sp>
      </p:grpSp>
      <p:grpSp>
        <p:nvGrpSpPr>
          <p:cNvPr id="11" name="Group 10"/>
          <p:cNvGrpSpPr>
            <a:grpSpLocks/>
          </p:cNvGrpSpPr>
          <p:nvPr/>
        </p:nvGrpSpPr>
        <p:grpSpPr bwMode="auto">
          <a:xfrm>
            <a:off x="4586288" y="1183481"/>
            <a:ext cx="4198144" cy="1704975"/>
            <a:chOff x="8935861" y="2543079"/>
            <a:chExt cx="8397631" cy="3411800"/>
          </a:xfrm>
        </p:grpSpPr>
        <p:sp>
          <p:nvSpPr>
            <p:cNvPr id="12" name="Freeform 7">
              <a:extLst>
                <a:ext uri="{FF2B5EF4-FFF2-40B4-BE49-F238E27FC236}">
                  <a16:creationId xmlns:a16="http://schemas.microsoft.com/office/drawing/2014/main" id="{C049CF16-35AF-93E5-3C59-F8877B4F000C}"/>
                </a:ext>
              </a:extLst>
            </p:cNvPr>
            <p:cNvSpPr/>
            <p:nvPr/>
          </p:nvSpPr>
          <p:spPr>
            <a:xfrm>
              <a:off x="8935861" y="2543079"/>
              <a:ext cx="8397631" cy="3411800"/>
            </a:xfrm>
            <a:custGeom>
              <a:avLst/>
              <a:gdLst/>
              <a:ahLst/>
              <a:cxnLst/>
              <a:rect l="l" t="t" r="r" b="b"/>
              <a:pathLst>
                <a:path w="1855339" h="610988">
                  <a:moveTo>
                    <a:pt x="57964" y="0"/>
                  </a:moveTo>
                  <a:lnTo>
                    <a:pt x="1797375" y="0"/>
                  </a:lnTo>
                  <a:cubicBezTo>
                    <a:pt x="1829388" y="0"/>
                    <a:pt x="1855339" y="25952"/>
                    <a:pt x="1855339" y="57964"/>
                  </a:cubicBezTo>
                  <a:lnTo>
                    <a:pt x="1855339" y="553024"/>
                  </a:lnTo>
                  <a:cubicBezTo>
                    <a:pt x="1855339" y="585037"/>
                    <a:pt x="1829388" y="610988"/>
                    <a:pt x="1797375" y="610988"/>
                  </a:cubicBezTo>
                  <a:lnTo>
                    <a:pt x="57964" y="610988"/>
                  </a:lnTo>
                  <a:cubicBezTo>
                    <a:pt x="25952" y="610988"/>
                    <a:pt x="0" y="585037"/>
                    <a:pt x="0" y="553024"/>
                  </a:cubicBezTo>
                  <a:lnTo>
                    <a:pt x="0" y="57964"/>
                  </a:lnTo>
                  <a:cubicBezTo>
                    <a:pt x="0" y="25952"/>
                    <a:pt x="25952" y="0"/>
                    <a:pt x="57964" y="0"/>
                  </a:cubicBezTo>
                  <a:close/>
                </a:path>
              </a:pathLst>
            </a:custGeom>
            <a:solidFill>
              <a:srgbClr val="F8EDEC"/>
            </a:solidFill>
          </p:spPr>
          <p:txBody>
            <a:bodyPr/>
            <a:lstStyle/>
            <a:p>
              <a:pPr>
                <a:defRPr/>
              </a:pPr>
              <a:endParaRPr lang="en-US" sz="2000"/>
            </a:p>
          </p:txBody>
        </p:sp>
        <p:sp>
          <p:nvSpPr>
            <p:cNvPr id="34" name="TextBox 11">
              <a:extLst>
                <a:ext uri="{FF2B5EF4-FFF2-40B4-BE49-F238E27FC236}">
                  <a16:creationId xmlns:a16="http://schemas.microsoft.com/office/drawing/2014/main" id="{282EE4E5-DE9A-153F-1BBC-DD013AC1480F}"/>
                </a:ext>
              </a:extLst>
            </p:cNvPr>
            <p:cNvSpPr txBox="1"/>
            <p:nvPr/>
          </p:nvSpPr>
          <p:spPr>
            <a:xfrm>
              <a:off x="9469346" y="3777236"/>
              <a:ext cx="1428979" cy="1427143"/>
            </a:xfrm>
            <a:prstGeom prst="rect">
              <a:avLst/>
            </a:prstGeom>
          </p:spPr>
          <p:txBody>
            <a:bodyPr lIns="25400" tIns="25400" rIns="25400" bIns="25400" anchor="ctr"/>
            <a:lstStyle/>
            <a:p>
              <a:pPr algn="ctr">
                <a:lnSpc>
                  <a:spcPts val="1544"/>
                </a:lnSpc>
                <a:defRPr/>
              </a:pPr>
              <a:endParaRPr sz="2000"/>
            </a:p>
          </p:txBody>
        </p:sp>
        <p:sp>
          <p:nvSpPr>
            <p:cNvPr id="35" name="TextBox 34">
              <a:extLst>
                <a:ext uri="{FF2B5EF4-FFF2-40B4-BE49-F238E27FC236}">
                  <a16:creationId xmlns:a16="http://schemas.microsoft.com/office/drawing/2014/main" id="{0DAAA639-AB4D-1451-98D6-CA89DE8921BE}"/>
                </a:ext>
              </a:extLst>
            </p:cNvPr>
            <p:cNvSpPr txBox="1"/>
            <p:nvPr/>
          </p:nvSpPr>
          <p:spPr>
            <a:xfrm>
              <a:off x="9464584" y="2898077"/>
              <a:ext cx="7492610" cy="2004969"/>
            </a:xfrm>
            <a:prstGeom prst="rect">
              <a:avLst/>
            </a:prstGeom>
            <a:noFill/>
          </p:spPr>
          <p:txBody>
            <a:bodyPr>
              <a:spAutoFit/>
            </a:bodyPr>
            <a:lstStyle/>
            <a:p>
              <a:pPr algn="ctr">
                <a:lnSpc>
                  <a:spcPct val="150000"/>
                </a:lnSpc>
                <a:spcBef>
                  <a:spcPts val="50"/>
                </a:spcBef>
                <a:spcAft>
                  <a:spcPts val="50"/>
                </a:spcAft>
                <a:defRPr/>
              </a:pPr>
              <a:r>
                <a:rPr lang="en-US" sz="2100">
                  <a:latin typeface="+mn-lt"/>
                </a:rPr>
                <a:t>Sự khổ công, ý chí quyết tâm học tập</a:t>
              </a:r>
            </a:p>
          </p:txBody>
        </p:sp>
      </p:grpSp>
      <p:grpSp>
        <p:nvGrpSpPr>
          <p:cNvPr id="39" name="Group 38"/>
          <p:cNvGrpSpPr>
            <a:grpSpLocks/>
          </p:cNvGrpSpPr>
          <p:nvPr/>
        </p:nvGrpSpPr>
        <p:grpSpPr bwMode="auto">
          <a:xfrm>
            <a:off x="228601" y="3084910"/>
            <a:ext cx="4185047" cy="1704975"/>
            <a:chOff x="544653" y="2244226"/>
            <a:chExt cx="8369767" cy="3410784"/>
          </a:xfrm>
        </p:grpSpPr>
        <p:sp>
          <p:nvSpPr>
            <p:cNvPr id="40" name="Freeform 7">
              <a:extLst>
                <a:ext uri="{FF2B5EF4-FFF2-40B4-BE49-F238E27FC236}">
                  <a16:creationId xmlns:a16="http://schemas.microsoft.com/office/drawing/2014/main" id="{2E91AD2A-6590-DB99-86D2-53744C2CC4A2}"/>
                </a:ext>
              </a:extLst>
            </p:cNvPr>
            <p:cNvSpPr/>
            <p:nvPr/>
          </p:nvSpPr>
          <p:spPr>
            <a:xfrm>
              <a:off x="832774" y="2244226"/>
              <a:ext cx="7819719" cy="3410784"/>
            </a:xfrm>
            <a:custGeom>
              <a:avLst/>
              <a:gdLst/>
              <a:ahLst/>
              <a:cxnLst/>
              <a:rect l="l" t="t" r="r" b="b"/>
              <a:pathLst>
                <a:path w="1855339" h="610988">
                  <a:moveTo>
                    <a:pt x="57964" y="0"/>
                  </a:moveTo>
                  <a:lnTo>
                    <a:pt x="1797375" y="0"/>
                  </a:lnTo>
                  <a:cubicBezTo>
                    <a:pt x="1829388" y="0"/>
                    <a:pt x="1855339" y="25952"/>
                    <a:pt x="1855339" y="57964"/>
                  </a:cubicBezTo>
                  <a:lnTo>
                    <a:pt x="1855339" y="553024"/>
                  </a:lnTo>
                  <a:cubicBezTo>
                    <a:pt x="1855339" y="585037"/>
                    <a:pt x="1829388" y="610988"/>
                    <a:pt x="1797375" y="610988"/>
                  </a:cubicBezTo>
                  <a:lnTo>
                    <a:pt x="57964" y="610988"/>
                  </a:lnTo>
                  <a:cubicBezTo>
                    <a:pt x="25952" y="610988"/>
                    <a:pt x="0" y="585037"/>
                    <a:pt x="0" y="553024"/>
                  </a:cubicBezTo>
                  <a:lnTo>
                    <a:pt x="0" y="57964"/>
                  </a:lnTo>
                  <a:cubicBezTo>
                    <a:pt x="0" y="25952"/>
                    <a:pt x="25952" y="0"/>
                    <a:pt x="57964" y="0"/>
                  </a:cubicBezTo>
                  <a:close/>
                </a:path>
              </a:pathLst>
            </a:custGeom>
            <a:solidFill>
              <a:srgbClr val="F8EDEC"/>
            </a:solidFill>
          </p:spPr>
          <p:txBody>
            <a:bodyPr/>
            <a:lstStyle/>
            <a:p>
              <a:pPr>
                <a:defRPr/>
              </a:pPr>
              <a:endParaRPr lang="en-US" sz="2000"/>
            </a:p>
          </p:txBody>
        </p:sp>
        <p:sp>
          <p:nvSpPr>
            <p:cNvPr id="41" name="TextBox 40">
              <a:extLst>
                <a:ext uri="{FF2B5EF4-FFF2-40B4-BE49-F238E27FC236}">
                  <a16:creationId xmlns:a16="http://schemas.microsoft.com/office/drawing/2014/main" id="{4DFF9CD1-F018-FA68-D157-B098BC5954D0}"/>
                </a:ext>
              </a:extLst>
            </p:cNvPr>
            <p:cNvSpPr txBox="1"/>
            <p:nvPr/>
          </p:nvSpPr>
          <p:spPr>
            <a:xfrm>
              <a:off x="544653" y="2575301"/>
              <a:ext cx="8369767" cy="2216534"/>
            </a:xfrm>
            <a:prstGeom prst="rect">
              <a:avLst/>
            </a:prstGeom>
            <a:noFill/>
          </p:spPr>
          <p:txBody>
            <a:bodyPr>
              <a:spAutoFit/>
            </a:bodyPr>
            <a:lstStyle/>
            <a:p>
              <a:pPr algn="ctr">
                <a:defRPr/>
              </a:pPr>
              <a:r>
                <a:rPr lang="en-US" sz="2200">
                  <a:latin typeface="+mn-lt"/>
                </a:rPr>
                <a:t>T</a:t>
              </a:r>
              <a:r>
                <a:rPr lang="vi-VN" sz="2200">
                  <a:latin typeface="+mn-lt"/>
                </a:rPr>
                <a:t>inh thần yêu nước</a:t>
              </a:r>
              <a:r>
                <a:rPr lang="en-US" sz="2200">
                  <a:latin typeface="+mn-lt"/>
                </a:rPr>
                <a:t> </a:t>
              </a:r>
              <a:r>
                <a:rPr lang="vi-VN" sz="2200">
                  <a:latin typeface="+mn-lt"/>
                </a:rPr>
                <a:t>nhiệt thành, thương yêu nhân dân, thương yêu những người </a:t>
              </a:r>
              <a:r>
                <a:rPr lang="vi-VN" sz="2200">
                  <a:latin typeface="+mn-lt"/>
                </a:rPr>
                <a:t>cùng </a:t>
              </a:r>
              <a:r>
                <a:rPr lang="vi-VN" sz="2200" smtClean="0">
                  <a:latin typeface="+mn-lt"/>
                </a:rPr>
                <a:t>khổ</a:t>
              </a:r>
              <a:r>
                <a:rPr lang="en-US" sz="2200" smtClean="0">
                  <a:latin typeface="+mn-lt"/>
                </a:rPr>
                <a:t>…</a:t>
              </a:r>
              <a:endParaRPr lang="fr-FR" sz="2200" dirty="0">
                <a:latin typeface="+mn-lt"/>
                <a:ea typeface="Calibri" panose="020F0502020204030204" pitchFamily="34" charset="0"/>
                <a:cs typeface="Arial" panose="020B0604020202020204" pitchFamily="34" charset="0"/>
              </a:endParaRPr>
            </a:p>
          </p:txBody>
        </p:sp>
      </p:grpSp>
      <p:grpSp>
        <p:nvGrpSpPr>
          <p:cNvPr id="42" name="Group 41"/>
          <p:cNvGrpSpPr>
            <a:grpSpLocks/>
          </p:cNvGrpSpPr>
          <p:nvPr/>
        </p:nvGrpSpPr>
        <p:grpSpPr bwMode="auto">
          <a:xfrm>
            <a:off x="4572000" y="3084910"/>
            <a:ext cx="4572000" cy="1706165"/>
            <a:chOff x="8935861" y="2898204"/>
            <a:chExt cx="9143305" cy="3411802"/>
          </a:xfrm>
        </p:grpSpPr>
        <p:sp>
          <p:nvSpPr>
            <p:cNvPr id="43" name="Freeform 7">
              <a:extLst>
                <a:ext uri="{FF2B5EF4-FFF2-40B4-BE49-F238E27FC236}">
                  <a16:creationId xmlns:a16="http://schemas.microsoft.com/office/drawing/2014/main" id="{E88CFA5B-51DE-33F0-3FB1-4C9EB9F74A1D}"/>
                </a:ext>
              </a:extLst>
            </p:cNvPr>
            <p:cNvSpPr/>
            <p:nvPr/>
          </p:nvSpPr>
          <p:spPr>
            <a:xfrm>
              <a:off x="8935861" y="2898204"/>
              <a:ext cx="8398032" cy="3411802"/>
            </a:xfrm>
            <a:custGeom>
              <a:avLst/>
              <a:gdLst/>
              <a:ahLst/>
              <a:cxnLst/>
              <a:rect l="l" t="t" r="r" b="b"/>
              <a:pathLst>
                <a:path w="1855339" h="610988">
                  <a:moveTo>
                    <a:pt x="57964" y="0"/>
                  </a:moveTo>
                  <a:lnTo>
                    <a:pt x="1797375" y="0"/>
                  </a:lnTo>
                  <a:cubicBezTo>
                    <a:pt x="1829388" y="0"/>
                    <a:pt x="1855339" y="25952"/>
                    <a:pt x="1855339" y="57964"/>
                  </a:cubicBezTo>
                  <a:lnTo>
                    <a:pt x="1855339" y="553024"/>
                  </a:lnTo>
                  <a:cubicBezTo>
                    <a:pt x="1855339" y="585037"/>
                    <a:pt x="1829388" y="610988"/>
                    <a:pt x="1797375" y="610988"/>
                  </a:cubicBezTo>
                  <a:lnTo>
                    <a:pt x="57964" y="610988"/>
                  </a:lnTo>
                  <a:cubicBezTo>
                    <a:pt x="25952" y="610988"/>
                    <a:pt x="0" y="585037"/>
                    <a:pt x="0" y="553024"/>
                  </a:cubicBezTo>
                  <a:lnTo>
                    <a:pt x="0" y="57964"/>
                  </a:lnTo>
                  <a:cubicBezTo>
                    <a:pt x="0" y="25952"/>
                    <a:pt x="25952" y="0"/>
                    <a:pt x="57964" y="0"/>
                  </a:cubicBezTo>
                  <a:close/>
                </a:path>
              </a:pathLst>
            </a:custGeom>
            <a:solidFill>
              <a:srgbClr val="F8EDEC"/>
            </a:solidFill>
          </p:spPr>
          <p:txBody>
            <a:bodyPr/>
            <a:lstStyle/>
            <a:p>
              <a:pPr>
                <a:defRPr/>
              </a:pPr>
              <a:endParaRPr lang="en-US" sz="2000"/>
            </a:p>
          </p:txBody>
        </p:sp>
        <p:sp>
          <p:nvSpPr>
            <p:cNvPr id="44" name="TextBox 11">
              <a:extLst>
                <a:ext uri="{FF2B5EF4-FFF2-40B4-BE49-F238E27FC236}">
                  <a16:creationId xmlns:a16="http://schemas.microsoft.com/office/drawing/2014/main" id="{264E14F1-7744-448E-AABA-EA8137E7765C}"/>
                </a:ext>
              </a:extLst>
            </p:cNvPr>
            <p:cNvSpPr txBox="1"/>
            <p:nvPr/>
          </p:nvSpPr>
          <p:spPr>
            <a:xfrm>
              <a:off x="9469220" y="3776748"/>
              <a:ext cx="1428641" cy="1428529"/>
            </a:xfrm>
            <a:prstGeom prst="rect">
              <a:avLst/>
            </a:prstGeom>
          </p:spPr>
          <p:txBody>
            <a:bodyPr lIns="25400" tIns="25400" rIns="25400" bIns="25400" anchor="ctr"/>
            <a:lstStyle/>
            <a:p>
              <a:pPr algn="ctr">
                <a:lnSpc>
                  <a:spcPts val="1544"/>
                </a:lnSpc>
                <a:defRPr/>
              </a:pPr>
              <a:endParaRPr sz="2000"/>
            </a:p>
          </p:txBody>
        </p:sp>
        <p:sp>
          <p:nvSpPr>
            <p:cNvPr id="45" name="TextBox 44">
              <a:extLst>
                <a:ext uri="{FF2B5EF4-FFF2-40B4-BE49-F238E27FC236}">
                  <a16:creationId xmlns:a16="http://schemas.microsoft.com/office/drawing/2014/main" id="{6DC9C464-7688-8AB4-9A46-B62D0F0756E1}"/>
                </a:ext>
              </a:extLst>
            </p:cNvPr>
            <p:cNvSpPr txBox="1"/>
            <p:nvPr/>
          </p:nvSpPr>
          <p:spPr>
            <a:xfrm>
              <a:off x="9516843" y="3229147"/>
              <a:ext cx="8562323" cy="2954199"/>
            </a:xfrm>
            <a:prstGeom prst="rect">
              <a:avLst/>
            </a:prstGeom>
            <a:noFill/>
          </p:spPr>
          <p:txBody>
            <a:bodyPr wrap="square">
              <a:spAutoFit/>
            </a:bodyPr>
            <a:lstStyle/>
            <a:p>
              <a:pPr algn="ctr">
                <a:lnSpc>
                  <a:spcPct val="150000"/>
                </a:lnSpc>
                <a:spcBef>
                  <a:spcPts val="50"/>
                </a:spcBef>
                <a:spcAft>
                  <a:spcPts val="50"/>
                </a:spcAft>
                <a:defRPr/>
              </a:pPr>
              <a:r>
                <a:rPr lang="en-US" sz="1800">
                  <a:latin typeface="+mn-lt"/>
                </a:rPr>
                <a:t>T</a:t>
              </a:r>
              <a:r>
                <a:rPr lang="vi-VN" sz="2000">
                  <a:latin typeface="+mn-lt"/>
                </a:rPr>
                <a:t>ấm gương trong sáng, mẫu mực về đạo đức cách mạng</a:t>
              </a:r>
              <a:r>
                <a:rPr lang="en-US" sz="2000">
                  <a:latin typeface="+mn-lt"/>
                </a:rPr>
                <a:t>; phong cách lãnh đạo, phong cách ứng xử…</a:t>
              </a:r>
            </a:p>
          </p:txBody>
        </p:sp>
      </p:grpSp>
      <p:sp>
        <p:nvSpPr>
          <p:cNvPr id="25608" name="Rectangle 1"/>
          <p:cNvSpPr>
            <a:spLocks noChangeArrowheads="1"/>
          </p:cNvSpPr>
          <p:nvPr/>
        </p:nvSpPr>
        <p:spPr bwMode="auto">
          <a:xfrm>
            <a:off x="1894285" y="190500"/>
            <a:ext cx="5478065"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lnSpc>
                <a:spcPct val="150000"/>
              </a:lnSpc>
              <a:spcBef>
                <a:spcPct val="0"/>
              </a:spcBef>
              <a:spcAft>
                <a:spcPts val="497"/>
              </a:spcAft>
              <a:buNone/>
            </a:pPr>
            <a:r>
              <a:rPr lang="en-US" altLang="en-US" sz="2100">
                <a:solidFill>
                  <a:srgbClr val="C00000"/>
                </a:solidFill>
                <a:latin typeface="Times New Roman" panose="02020603050405020304" pitchFamily="18" charset="0"/>
                <a:cs typeface="Times New Roman" panose="02020603050405020304" pitchFamily="18" charset="0"/>
              </a:rPr>
              <a:t>1.2.3. Nhân tố chủ quan Hồ Chí Minh</a:t>
            </a:r>
            <a:endParaRPr lang="en-US" altLang="en-US" sz="2100">
              <a:solidFill>
                <a:srgbClr val="C00000"/>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5598344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1+#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0-#ppt_w/2"/>
                                          </p:val>
                                        </p:tav>
                                        <p:tav tm="100000">
                                          <p:val>
                                            <p:strVal val="#ppt_x"/>
                                          </p:val>
                                        </p:tav>
                                      </p:tavLst>
                                    </p:anim>
                                    <p:anim calcmode="lin" valueType="num">
                                      <p:cBhvr additive="base">
                                        <p:cTn id="20"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nodeType="clickEffect">
                                  <p:stCondLst>
                                    <p:cond delay="0"/>
                                  </p:stCondLst>
                                  <p:childTnLst>
                                    <p:set>
                                      <p:cBhvr>
                                        <p:cTn id="24" dur="1" fill="hold">
                                          <p:stCondLst>
                                            <p:cond delay="0"/>
                                          </p:stCondLst>
                                        </p:cTn>
                                        <p:tgtEl>
                                          <p:spTgt spid="42"/>
                                        </p:tgtEl>
                                        <p:attrNameLst>
                                          <p:attrName>style.visibility</p:attrName>
                                        </p:attrNameLst>
                                      </p:cBhvr>
                                      <p:to>
                                        <p:strVal val="visible"/>
                                      </p:to>
                                    </p:set>
                                    <p:anim calcmode="lin" valueType="num">
                                      <p:cBhvr additive="base">
                                        <p:cTn id="25" dur="500" fill="hold"/>
                                        <p:tgtEl>
                                          <p:spTgt spid="42"/>
                                        </p:tgtEl>
                                        <p:attrNameLst>
                                          <p:attrName>ppt_x</p:attrName>
                                        </p:attrNameLst>
                                      </p:cBhvr>
                                      <p:tavLst>
                                        <p:tav tm="0">
                                          <p:val>
                                            <p:strVal val="1+#ppt_w/2"/>
                                          </p:val>
                                        </p:tav>
                                        <p:tav tm="100000">
                                          <p:val>
                                            <p:strVal val="#ppt_x"/>
                                          </p:val>
                                        </p:tav>
                                      </p:tavLst>
                                    </p:anim>
                                    <p:anim calcmode="lin" valueType="num">
                                      <p:cBhvr additive="base">
                                        <p:cTn id="26"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reeform 20"/>
          <p:cNvSpPr/>
          <p:nvPr/>
        </p:nvSpPr>
        <p:spPr>
          <a:xfrm rot="19248801">
            <a:off x="8387954" y="-25003"/>
            <a:ext cx="692944" cy="565547"/>
          </a:xfrm>
          <a:custGeom>
            <a:avLst/>
            <a:gdLst/>
            <a:ahLst/>
            <a:cxnLst/>
            <a:rect l="l" t="t" r="r" b="b"/>
            <a:pathLst>
              <a:path w="2626737" h="2918597">
                <a:moveTo>
                  <a:pt x="0" y="0"/>
                </a:moveTo>
                <a:lnTo>
                  <a:pt x="2626738" y="0"/>
                </a:lnTo>
                <a:lnTo>
                  <a:pt x="2626738" y="2918597"/>
                </a:lnTo>
                <a:lnTo>
                  <a:pt x="0" y="2918597"/>
                </a:lnTo>
                <a:lnTo>
                  <a:pt x="0" y="0"/>
                </a:lnTo>
                <a:close/>
              </a:path>
            </a:pathLst>
          </a:custGeom>
          <a:blipFill>
            <a:blip r:embed="rId2">
              <a:extLst>
                <a:ext uri="{96DAC541-7B7A-43D3-8B79-37D633B846F1}"/>
              </a:extLst>
            </a:blip>
            <a:stretch>
              <a:fillRect/>
            </a:stretch>
          </a:blipFill>
        </p:spPr>
        <p:txBody>
          <a:bodyPr/>
          <a:lstStyle/>
          <a:p>
            <a:pPr>
              <a:defRPr/>
            </a:pPr>
            <a:endParaRPr lang="en-US" sz="2000">
              <a:latin typeface="Arial" panose="020B0604020202020204" pitchFamily="34" charset="0"/>
              <a:cs typeface="Arial" panose="020B0604020202020204" pitchFamily="34" charset="0"/>
            </a:endParaRPr>
          </a:p>
        </p:txBody>
      </p:sp>
      <p:sp>
        <p:nvSpPr>
          <p:cNvPr id="4" name="Rounded Rectangular Callout 13">
            <a:extLst>
              <a:ext uri="{FF2B5EF4-FFF2-40B4-BE49-F238E27FC236}">
                <a16:creationId xmlns:a16="http://schemas.microsoft.com/office/drawing/2014/main" id="{2C4C71F2-B6B4-C906-2F97-C330272F4FD0}"/>
              </a:ext>
            </a:extLst>
          </p:cNvPr>
          <p:cNvSpPr/>
          <p:nvPr/>
        </p:nvSpPr>
        <p:spPr>
          <a:xfrm>
            <a:off x="431007" y="781050"/>
            <a:ext cx="3050381" cy="1104900"/>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a:solidFill>
                  <a:schemeClr val="tx2">
                    <a:lumMod val="50000"/>
                  </a:schemeClr>
                </a:solidFill>
                <a:cs typeface="Arial" panose="020B0604020202020204" pitchFamily="34" charset="0"/>
              </a:rPr>
              <a:t>KẾT LUẬN</a:t>
            </a:r>
            <a:endParaRPr lang="en-US" sz="2700" dirty="0">
              <a:solidFill>
                <a:schemeClr val="tx2">
                  <a:lumMod val="50000"/>
                </a:schemeClr>
              </a:solidFill>
              <a:cs typeface="Arial" panose="020B0604020202020204" pitchFamily="34"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55156" y="4514850"/>
            <a:ext cx="83939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p:cNvGrpSpPr>
            <a:grpSpLocks/>
          </p:cNvGrpSpPr>
          <p:nvPr/>
        </p:nvGrpSpPr>
        <p:grpSpPr bwMode="auto">
          <a:xfrm>
            <a:off x="3360718" y="400050"/>
            <a:ext cx="5820926" cy="4038600"/>
            <a:chOff x="8305800" y="965944"/>
            <a:chExt cx="9372600" cy="7682757"/>
          </a:xfrm>
        </p:grpSpPr>
        <p:grpSp>
          <p:nvGrpSpPr>
            <p:cNvPr id="26631" name="Group 6"/>
            <p:cNvGrpSpPr>
              <a:grpSpLocks/>
            </p:cNvGrpSpPr>
            <p:nvPr/>
          </p:nvGrpSpPr>
          <p:grpSpPr bwMode="auto">
            <a:xfrm>
              <a:off x="8305800" y="2035551"/>
              <a:ext cx="9372600" cy="6613150"/>
              <a:chOff x="702894" y="3376974"/>
              <a:chExt cx="16350489" cy="5252191"/>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702894" y="3376542"/>
                <a:ext cx="16350489" cy="5252623"/>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000"/>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1441408" y="3847839"/>
                <a:ext cx="15050868" cy="4466529"/>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50000"/>
                  </a:lnSpc>
                  <a:defRPr/>
                </a:pPr>
                <a:r>
                  <a:rPr lang="en-US" sz="2000">
                    <a:solidFill>
                      <a:schemeClr val="tx1"/>
                    </a:solidFill>
                  </a:rPr>
                  <a:t>Những yếu tố trên l</a:t>
                </a:r>
                <a:r>
                  <a:rPr lang="vi-VN" sz="2000">
                    <a:solidFill>
                      <a:schemeClr val="tx1"/>
                    </a:solidFill>
                  </a:rPr>
                  <a:t>à nguồn gốc, là điều kiện giữ vai trò quyết định nhất để Hồ Chí Minh tiếp nhận,</a:t>
                </a:r>
                <a:r>
                  <a:rPr lang="en-US" sz="2000">
                    <a:solidFill>
                      <a:schemeClr val="tx1"/>
                    </a:solidFill>
                  </a:rPr>
                  <a:t> </a:t>
                </a:r>
                <a:r>
                  <a:rPr lang="vi-VN" sz="2000">
                    <a:solidFill>
                      <a:schemeClr val="tx1"/>
                    </a:solidFill>
                  </a:rPr>
                  <a:t>chọn lọc, chuyển hoá, phát triển chủ nghĩa Mác - Lênin, các tư tưởng tiến bộ trên thế giới,</a:t>
                </a:r>
                <a:r>
                  <a:rPr lang="en-US" sz="2000">
                    <a:solidFill>
                      <a:schemeClr val="tx1"/>
                    </a:solidFill>
                  </a:rPr>
                  <a:t> </a:t>
                </a:r>
                <a:r>
                  <a:rPr lang="vi-VN" sz="2000">
                    <a:solidFill>
                      <a:schemeClr val="tx1"/>
                    </a:solidFill>
                  </a:rPr>
                  <a:t>hình thành nên tư tưởng </a:t>
                </a:r>
                <a:r>
                  <a:rPr lang="en-US" sz="2000">
                    <a:solidFill>
                      <a:schemeClr val="tx1"/>
                    </a:solidFill>
                  </a:rPr>
                  <a:t>HCM</a:t>
                </a:r>
                <a:endParaRPr lang="en-US" sz="2000" dirty="0">
                  <a:solidFill>
                    <a:schemeClr val="tx1"/>
                  </a:solidFill>
                  <a:cs typeface="Arial" panose="020B0604020202020204" pitchFamily="34" charset="0"/>
                </a:endParaRP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4" cstate="print">
              <a:duotone>
                <a:prstClr val="black"/>
                <a:srgbClr val="D9C3A5">
                  <a:tint val="50000"/>
                  <a:satMod val="180000"/>
                </a:srgbClr>
              </a:duotone>
              <a:extLst>
                <a:ext uri="{28A0092B-C50C-407E-A947-70E740481C1C}">
                  <a14:useLocalDpi xmlns:a14="http://schemas.microsoft.com/office/drawing/2010/main" val="0"/>
                </a:ext>
                <a:ext uri="{96DAC541-7B7A-43D3-8B79-37D633B846F1}"/>
              </a:extLst>
            </a:blip>
            <a:srcRect/>
            <a:stretch>
              <a:fillRect/>
            </a:stretch>
          </p:blipFill>
          <p:spPr>
            <a:xfrm>
              <a:off x="12115800" y="965944"/>
              <a:ext cx="1406996" cy="1337106"/>
            </a:xfrm>
            <a:prstGeom prst="rect">
              <a:avLst/>
            </a:prstGeom>
          </p:spPr>
        </p:pic>
      </p:grpSp>
      <p:pic>
        <p:nvPicPr>
          <p:cNvPr id="26630" name="Picture 4" descr="Káº¿t quáº£ hÃ¬nh áº£nh cho ngÆ°á»i Äi tÃ¬m hÃ¬nh cá»§a nÆ°á»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1451" y="2343150"/>
            <a:ext cx="2983706"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452564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nodeType="afterGroup">
                            <p:stCondLst>
                              <p:cond delay="500"/>
                            </p:stCondLst>
                            <p:childTnLst>
                              <p:par>
                                <p:cTn id="14" presetID="2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19"/>
          <p:cNvSpPr/>
          <p:nvPr/>
        </p:nvSpPr>
        <p:spPr>
          <a:xfrm>
            <a:off x="17860" y="26194"/>
            <a:ext cx="528638" cy="442913"/>
          </a:xfrm>
          <a:custGeom>
            <a:avLst/>
            <a:gdLst/>
            <a:ahLst/>
            <a:cxnLst/>
            <a:rect l="l" t="t" r="r" b="b"/>
            <a:pathLst>
              <a:path w="1883240" h="1844006">
                <a:moveTo>
                  <a:pt x="0" y="0"/>
                </a:moveTo>
                <a:lnTo>
                  <a:pt x="1883240" y="0"/>
                </a:lnTo>
                <a:lnTo>
                  <a:pt x="1883240" y="1844006"/>
                </a:lnTo>
                <a:lnTo>
                  <a:pt x="0" y="1844006"/>
                </a:lnTo>
                <a:lnTo>
                  <a:pt x="0" y="0"/>
                </a:lnTo>
                <a:close/>
              </a:path>
            </a:pathLst>
          </a:custGeom>
          <a:blipFill>
            <a:blip r:embed="rId2">
              <a:extLst>
                <a:ext uri="{96DAC541-7B7A-43D3-8B79-37D633B846F1}"/>
              </a:extLst>
            </a:blip>
            <a:stretch>
              <a:fillRect/>
            </a:stretch>
          </a:blipFill>
        </p:spPr>
        <p:txBody>
          <a:bodyPr/>
          <a:lstStyle/>
          <a:p>
            <a:pPr>
              <a:defRPr/>
            </a:pPr>
            <a:endParaRPr lang="en-US" sz="2000">
              <a:latin typeface="Arial" panose="020B0604020202020204" pitchFamily="34" charset="0"/>
              <a:cs typeface="Arial" panose="020B0604020202020204" pitchFamily="34" charset="0"/>
            </a:endParaRPr>
          </a:p>
        </p:txBody>
      </p:sp>
      <p:sp>
        <p:nvSpPr>
          <p:cNvPr id="20" name="Freeform 20"/>
          <p:cNvSpPr/>
          <p:nvPr/>
        </p:nvSpPr>
        <p:spPr>
          <a:xfrm rot="19248801">
            <a:off x="8749904" y="66675"/>
            <a:ext cx="402431" cy="341710"/>
          </a:xfrm>
          <a:custGeom>
            <a:avLst/>
            <a:gdLst/>
            <a:ahLst/>
            <a:cxnLst/>
            <a:rect l="l" t="t" r="r" b="b"/>
            <a:pathLst>
              <a:path w="2626737" h="2918597">
                <a:moveTo>
                  <a:pt x="0" y="0"/>
                </a:moveTo>
                <a:lnTo>
                  <a:pt x="2626738" y="0"/>
                </a:lnTo>
                <a:lnTo>
                  <a:pt x="2626738" y="2918597"/>
                </a:lnTo>
                <a:lnTo>
                  <a:pt x="0" y="2918597"/>
                </a:lnTo>
                <a:lnTo>
                  <a:pt x="0" y="0"/>
                </a:lnTo>
                <a:close/>
              </a:path>
            </a:pathLst>
          </a:custGeom>
          <a:blipFill>
            <a:blip r:embed="rId3">
              <a:extLst>
                <a:ext uri="{96DAC541-7B7A-43D3-8B79-37D633B846F1}"/>
              </a:extLst>
            </a:blip>
            <a:stretch>
              <a:fillRect/>
            </a:stretch>
          </a:blipFill>
        </p:spPr>
        <p:txBody>
          <a:bodyPr/>
          <a:lstStyle/>
          <a:p>
            <a:pPr>
              <a:defRPr/>
            </a:pPr>
            <a:endParaRPr lang="en-US" sz="200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BEBC9E84-5D19-B7A5-349E-0737ED418117}"/>
              </a:ext>
            </a:extLst>
          </p:cNvPr>
          <p:cNvSpPr txBox="1"/>
          <p:nvPr/>
        </p:nvSpPr>
        <p:spPr>
          <a:xfrm>
            <a:off x="514350" y="441723"/>
            <a:ext cx="1543050" cy="1615678"/>
          </a:xfrm>
          <a:prstGeom prst="rect">
            <a:avLst/>
          </a:prstGeom>
        </p:spPr>
        <p:txBody>
          <a:bodyPr lIns="25400" tIns="25400" rIns="25400" bIns="25400" anchor="ctr"/>
          <a:lstStyle/>
          <a:p>
            <a:pPr algn="ctr">
              <a:lnSpc>
                <a:spcPts val="1330"/>
              </a:lnSpc>
              <a:defRPr/>
            </a:pPr>
            <a:endParaRPr sz="2000">
              <a:latin typeface="Arial" panose="020B0604020202020204" pitchFamily="34" charset="0"/>
              <a:cs typeface="Arial" panose="020B0604020202020204" pitchFamily="34" charset="0"/>
            </a:endParaRPr>
          </a:p>
        </p:txBody>
      </p:sp>
      <p:grpSp>
        <p:nvGrpSpPr>
          <p:cNvPr id="17" name="Group 16"/>
          <p:cNvGrpSpPr>
            <a:grpSpLocks/>
          </p:cNvGrpSpPr>
          <p:nvPr/>
        </p:nvGrpSpPr>
        <p:grpSpPr bwMode="auto">
          <a:xfrm>
            <a:off x="559594" y="310753"/>
            <a:ext cx="3839766" cy="938213"/>
            <a:chOff x="555725" y="2160147"/>
            <a:chExt cx="9614920" cy="4965201"/>
          </a:xfrm>
        </p:grpSpPr>
        <p:grpSp>
          <p:nvGrpSpPr>
            <p:cNvPr id="27656" name="Group 17"/>
            <p:cNvGrpSpPr>
              <a:grpSpLocks/>
            </p:cNvGrpSpPr>
            <p:nvPr/>
          </p:nvGrpSpPr>
          <p:grpSpPr bwMode="auto">
            <a:xfrm>
              <a:off x="1202684" y="3010784"/>
              <a:ext cx="8967961" cy="4114564"/>
              <a:chOff x="1202684" y="3010784"/>
              <a:chExt cx="8967961" cy="4114564"/>
            </a:xfrm>
          </p:grpSpPr>
          <p:sp>
            <p:nvSpPr>
              <p:cNvPr id="22" name="Freeform 3">
                <a:extLst>
                  <a:ext uri="{FF2B5EF4-FFF2-40B4-BE49-F238E27FC236}">
                    <a16:creationId xmlns:a16="http://schemas.microsoft.com/office/drawing/2014/main" id="{689D72B1-DDE6-21E3-848B-E85A53423119}"/>
                  </a:ext>
                </a:extLst>
              </p:cNvPr>
              <p:cNvSpPr/>
              <p:nvPr/>
            </p:nvSpPr>
            <p:spPr>
              <a:xfrm>
                <a:off x="1202684" y="3010784"/>
                <a:ext cx="8967961" cy="4114564"/>
              </a:xfrm>
              <a:prstGeom prst="wedgeRectCallout">
                <a:avLst>
                  <a:gd name="adj1" fmla="val 62793"/>
                  <a:gd name="adj2" fmla="val 41325"/>
                </a:avLst>
              </a:prstGeom>
              <a:solidFill>
                <a:srgbClr val="EDF6F9"/>
              </a:solidFill>
              <a:ln>
                <a:solidFill>
                  <a:schemeClr val="accent5">
                    <a:lumMod val="75000"/>
                  </a:schemeClr>
                </a:solidFill>
              </a:ln>
            </p:spPr>
            <p:txBody>
              <a:bodyPr/>
              <a:lstStyle/>
              <a:p>
                <a:pPr>
                  <a:defRPr/>
                </a:pPr>
                <a:endParaRPr lang="en-US" sz="2000" dirty="0">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7936A40A-5BDF-1983-2510-2FDE78FB19E3}"/>
                  </a:ext>
                </a:extLst>
              </p:cNvPr>
              <p:cNvSpPr txBox="1"/>
              <p:nvPr/>
            </p:nvSpPr>
            <p:spPr>
              <a:xfrm>
                <a:off x="1688645" y="3212416"/>
                <a:ext cx="8482000" cy="3054020"/>
              </a:xfrm>
              <a:prstGeom prst="rect">
                <a:avLst/>
              </a:prstGeom>
              <a:noFill/>
            </p:spPr>
            <p:txBody>
              <a:bodyPr>
                <a:spAutoFit/>
              </a:bodyPr>
              <a:lstStyle/>
              <a:p>
                <a:pPr algn="ctr">
                  <a:lnSpc>
                    <a:spcPct val="150000"/>
                  </a:lnSpc>
                  <a:defRPr/>
                </a:pPr>
                <a:r>
                  <a:rPr lang="en-US" sz="2100">
                    <a:solidFill>
                      <a:srgbClr val="FF0000"/>
                    </a:solidFill>
                    <a:latin typeface="Arial" panose="020B0604020202020204" pitchFamily="34" charset="0"/>
                    <a:ea typeface="Calibri" panose="020F0502020204030204" pitchFamily="34" charset="0"/>
                    <a:cs typeface="Arial" panose="020B0604020202020204" pitchFamily="34" charset="0"/>
                  </a:rPr>
                  <a:t>1.3. Quá trình hình thành</a:t>
                </a:r>
                <a:endParaRPr lang="en-US" sz="2000" dirty="0">
                  <a:latin typeface="Arial" panose="020B0604020202020204" pitchFamily="34" charset="0"/>
                  <a:cs typeface="Arial" panose="020B0604020202020204" pitchFamily="34" charset="0"/>
                </a:endParaRPr>
              </a:p>
            </p:txBody>
          </p:sp>
        </p:grpSp>
        <p:pic>
          <p:nvPicPr>
            <p:cNvPr id="27657" name="Picture 20"/>
            <p:cNvPicPr>
              <a:picLocks noChangeAspect="1"/>
            </p:cNvPicPr>
            <p:nvPr/>
          </p:nvPicPr>
          <p:blipFill>
            <a:blip r:embed="rId4">
              <a:extLst>
                <a:ext uri="{28A0092B-C50C-407E-A947-70E740481C1C}">
                  <a14:useLocalDpi xmlns:a14="http://schemas.microsoft.com/office/drawing/2010/main" val="0"/>
                </a:ext>
              </a:extLst>
            </a:blip>
            <a:srcRect t="5850" r="65971" b="41170"/>
            <a:stretch>
              <a:fillRect/>
            </a:stretch>
          </p:blipFill>
          <p:spPr bwMode="auto">
            <a:xfrm rot="-991746">
              <a:off x="555725" y="2160147"/>
              <a:ext cx="1337957" cy="1712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654" name="Content Placeholder 2"/>
          <p:cNvSpPr>
            <a:spLocks noGrp="1"/>
          </p:cNvSpPr>
          <p:nvPr>
            <p:ph idx="1"/>
          </p:nvPr>
        </p:nvSpPr>
        <p:spPr>
          <a:xfrm>
            <a:off x="17860" y="1771650"/>
            <a:ext cx="8972550" cy="3609975"/>
          </a:xfrm>
        </p:spPr>
        <p:txBody>
          <a:bodyPr/>
          <a:lstStyle/>
          <a:p>
            <a:pPr marL="0" algn="just"/>
            <a:r>
              <a:rPr lang="en-US" altLang="en-US" sz="1950">
                <a:latin typeface="Times New Roman" panose="02020603050405020304" pitchFamily="18" charset="0"/>
                <a:cs typeface="Times New Roman" panose="02020603050405020304" pitchFamily="18" charset="0"/>
              </a:rPr>
              <a:t>1.3.1. Thời kỳ niên thiếu đến khi ra nước ngoài (1980 – 1911)</a:t>
            </a:r>
          </a:p>
          <a:p>
            <a:pPr marL="0" algn="just"/>
            <a:r>
              <a:rPr lang="en-US" altLang="en-US" sz="1950">
                <a:latin typeface="Times New Roman" panose="02020603050405020304" pitchFamily="18" charset="0"/>
                <a:cs typeface="Times New Roman" panose="02020603050405020304" pitchFamily="18" charset="0"/>
              </a:rPr>
              <a:t>1.3.2. Thời kỳ trải nghiệm cuộc sống và đến với chủ nghĩa Mác – Lênin ( 1911 – 1920)</a:t>
            </a:r>
          </a:p>
          <a:p>
            <a:pPr marL="0" algn="just"/>
            <a:r>
              <a:rPr lang="en-US" altLang="en-US" sz="1950">
                <a:latin typeface="Times New Roman" panose="02020603050405020304" pitchFamily="18" charset="0"/>
                <a:cs typeface="Times New Roman" panose="02020603050405020304" pitchFamily="18" charset="0"/>
              </a:rPr>
              <a:t>1.3.3. Thời kỳ hình thành tư tưởng cứu nước và giải phóng dân tộc ( 1921 – 1930)</a:t>
            </a:r>
          </a:p>
          <a:p>
            <a:pPr marL="0" algn="just"/>
            <a:r>
              <a:rPr lang="en-US" altLang="en-US" sz="1950">
                <a:latin typeface="Times New Roman" panose="02020603050405020304" pitchFamily="18" charset="0"/>
                <a:cs typeface="Times New Roman" panose="02020603050405020304" pitchFamily="18" charset="0"/>
              </a:rPr>
              <a:t>1.3.4.Thời kỳ vượt qua thử thách, giữ vững đường lối, phương pháp cách mạng Việt Nam ( 1930 – 1941)</a:t>
            </a:r>
          </a:p>
          <a:p>
            <a:pPr marL="0" algn="just"/>
            <a:r>
              <a:rPr lang="en-US" altLang="en-US" sz="1950">
                <a:latin typeface="Times New Roman" panose="02020603050405020304" pitchFamily="18" charset="0"/>
                <a:cs typeface="Times New Roman" panose="02020603050405020304" pitchFamily="18" charset="0"/>
              </a:rPr>
              <a:t>1.3.5. Thời kỳ hoàn thiện những tư tưởng về cách mạng Việt Nam ( 1941 – 1969)</a:t>
            </a:r>
          </a:p>
          <a:p>
            <a:pPr marL="0"/>
            <a:endParaRPr lang="en-US" altLang="en-US" sz="1950"/>
          </a:p>
        </p:txBody>
      </p:sp>
      <p:pic>
        <p:nvPicPr>
          <p:cNvPr id="12" name="Picture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93682" y="164307"/>
            <a:ext cx="2555081" cy="1607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790238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500"/>
                                        <p:tgtEl>
                                          <p:spTgt spid="17"/>
                                        </p:tgtEl>
                                      </p:cBhvr>
                                    </p:animEffect>
                                  </p:childTnLst>
                                </p:cTn>
                              </p:par>
                              <p:par>
                                <p:cTn id="8" presetID="22" presetClass="entr" presetSubtype="4"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TotalTime>
  <Words>2121</Words>
  <Application>Microsoft Office PowerPoint</Application>
  <PresentationFormat>On-screen Show (16:9)</PresentationFormat>
  <Paragraphs>200</Paragraphs>
  <Slides>39</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Wingdings</vt:lpstr>
      <vt:lpstr>Verdana</vt:lpstr>
      <vt:lpstr>Times New Roman</vt:lpstr>
      <vt:lpstr>Calibri</vt:lpstr>
      <vt:lpstr>.VnArial Narrow</vt:lpstr>
      <vt:lpstr>VNI-Ariston</vt:lpstr>
      <vt:lpstr>Basset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2.3.1. Lý luận về sứ mệnh lịch sử của giai cấp công nhân   Giai cấp công nhân Việt Nam</vt:lpstr>
      <vt:lpstr>PowerPoint Presentation</vt:lpstr>
      <vt:lpstr>PowerPoint Presentation</vt:lpstr>
      <vt:lpstr>PowerPoint Presentation</vt:lpstr>
      <vt:lpstr>PowerPoint Presentation</vt:lpstr>
      <vt:lpstr>HT KT – XH CSCN phát triển từ thấp lên cao; giai đoạn đầu là thời kỳ quá độ sau đó đến giai đoạn XHCN và cuối cùng là xã hội CSCN</vt:lpstr>
      <vt:lpstr>PowerPoint Presentation</vt:lpstr>
      <vt:lpstr>PowerPoint Presentation</vt:lpstr>
      <vt:lpstr> 3/ Vai trò nền tảng tư tưởng, lý luận của chủ nghĩa Mác – Lênin 3.1. Bản chất cách mạng và khoa học của chủ nghĩa Mác-Lênin </vt:lpstr>
      <vt:lpstr> 3/ Vai trò nền tảng tư tưởng, lý luận của chủ nghĩa Mác – Lênin 3.1. Bản chất cách mạng và khoa học của chủ nghĩa Mác-Lênin </vt:lpstr>
      <vt:lpstr>PowerPoint Presentation</vt:lpstr>
      <vt:lpstr>PowerPoint Presentation</vt:lpstr>
      <vt:lpstr>NỘI DUNG BÀI HỌC </vt:lpstr>
      <vt:lpstr>PowerPoint Presentation</vt:lpstr>
      <vt:lpstr>1.2. NGUỒN GỐC VÀ NHÂN TỐ CHỦ QUAN HÌNH THÀNH TƯ TƯỞNG HỒ CHÍ MINH  - NGUỒN GỐC</vt:lpstr>
      <vt:lpstr>PowerPoint Presentation</vt:lpstr>
      <vt:lpstr>2. NGUỒN GỐC VÀ NHÂN TỐ CHỦ QUAN HÌNH THÀNH TƯ TƯỞNG HỒ CHÍ MINH  + Nguồn gốc thực tiễn</vt:lpstr>
      <vt:lpstr>PowerPoint Presentation</vt:lpstr>
      <vt:lpstr>I.2. NGUỒN GỐC VÀ NHÂN TỐ CHỦ QUAN HÌNH THÀNH TƯ TƯỞNG HỒ CHÍ MINH  + Nguồn gốc thực tiễn</vt:lpstr>
      <vt:lpstr>PowerPoint Presentation</vt:lpstr>
      <vt:lpstr>PowerPoint Presentation</vt:lpstr>
      <vt:lpstr>PowerPoint Presentation</vt:lpstr>
      <vt:lpstr>PowerPoint Presentation</vt:lpstr>
      <vt:lpstr> Tinh hoa văn hóa phương Tây</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Admin</cp:lastModifiedBy>
  <cp:revision>29</cp:revision>
  <dcterms:modified xsi:type="dcterms:W3CDTF">2024-01-30T07:00:31Z</dcterms:modified>
</cp:coreProperties>
</file>