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7" r:id="rId2"/>
    <p:sldId id="258" r:id="rId3"/>
    <p:sldId id="261" r:id="rId4"/>
    <p:sldId id="262" r:id="rId5"/>
    <p:sldId id="259" r:id="rId6"/>
    <p:sldId id="277" r:id="rId7"/>
    <p:sldId id="284" r:id="rId8"/>
    <p:sldId id="267" r:id="rId9"/>
    <p:sldId id="278" r:id="rId10"/>
    <p:sldId id="268" r:id="rId11"/>
    <p:sldId id="264" r:id="rId12"/>
    <p:sldId id="265" r:id="rId13"/>
    <p:sldId id="266" r:id="rId14"/>
    <p:sldId id="269" r:id="rId15"/>
    <p:sldId id="283" r:id="rId16"/>
    <p:sldId id="272" r:id="rId17"/>
    <p:sldId id="281" r:id="rId18"/>
    <p:sldId id="279" r:id="rId19"/>
    <p:sldId id="274" r:id="rId20"/>
    <p:sldId id="282" r:id="rId21"/>
    <p:sldId id="280" r:id="rId22"/>
    <p:sldId id="275" r:id="rId23"/>
    <p:sldId id="276" r:id="rId24"/>
    <p:sldId id="289" r:id="rId25"/>
    <p:sldId id="285" r:id="rId26"/>
    <p:sldId id="286" r:id="rId27"/>
    <p:sldId id="287" r:id="rId28"/>
    <p:sldId id="288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33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0" autoAdjust="0"/>
    <p:restoredTop sz="94660"/>
  </p:normalViewPr>
  <p:slideViewPr>
    <p:cSldViewPr snapToGrid="0">
      <p:cViewPr varScale="1">
        <p:scale>
          <a:sx n="38" d="100"/>
          <a:sy n="38" d="100"/>
        </p:scale>
        <p:origin x="48" y="8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1EEC-8A6F-4B43-AAA8-A775A0546ACE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A125B-20D7-4C94-8019-EBC4E20E50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158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EC158414-8033-47B3-92B5-06F600B4E8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82AA96-6C81-4D91-9964-51EA19A1E099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E19202DB-E98A-4957-B68A-71454EB799B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AFE6336D-3FF3-428D-8CB6-66098DD443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372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893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993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696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03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16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23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458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675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363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43803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27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34528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312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68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7D1B31-2E50-4222-9D09-0527992ECF1B}" type="datetimeFigureOut">
              <a:rPr lang="en-US" smtClean="0"/>
              <a:t>2/17/2024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DE5555A-6D01-4834-9D7E-923D038F3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685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8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media" Target="../media/media5.mp4"/><Relationship Id="rId7" Type="http://schemas.openxmlformats.org/officeDocument/2006/relationships/image" Target="../media/image18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7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5.mp4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5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8D9424DF-4342-4D66-B8AB-7EFFA76C7A4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17549" y="1119855"/>
            <a:ext cx="9144000" cy="1313411"/>
          </a:xfrm>
        </p:spPr>
        <p:txBody>
          <a:bodyPr>
            <a:normAutofit/>
          </a:bodyPr>
          <a:lstStyle/>
          <a:p>
            <a:pPr algn="l" eaLnBrk="1" hangingPunct="1"/>
            <a:r>
              <a:rPr lang="en-US" altLang="en-US" sz="2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BÀI </a:t>
            </a:r>
            <a:r>
              <a:rPr lang="en-US" alt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</a:rPr>
              <a:t>GIẢNG MÔN HỌC:</a:t>
            </a:r>
          </a:p>
          <a:p>
            <a:pPr algn="ctr" eaLnBrk="1" hangingPunct="1"/>
            <a:r>
              <a:rPr lang="en-US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</a:rPr>
              <a:t>NGUYÊN </a:t>
            </a:r>
            <a:r>
              <a:rPr lang="en-US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LÝ CẮT KIM LOẠI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F6F778-F9AE-4C57-9FBD-49A2238A6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DE" altLang="en-US"/>
          </a:p>
          <a:p>
            <a:pPr>
              <a:defRPr/>
            </a:pPr>
            <a:endParaRPr lang="en-US" altLang="en-US"/>
          </a:p>
        </p:txBody>
      </p:sp>
      <p:sp>
        <p:nvSpPr>
          <p:cNvPr id="7172" name="Slide Number Placeholder 5">
            <a:extLst>
              <a:ext uri="{FF2B5EF4-FFF2-40B4-BE49-F238E27FC236}">
                <a16:creationId xmlns:a16="http://schemas.microsoft.com/office/drawing/2014/main" id="{0604E28A-AFA7-4421-8142-9C16BD5AD7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fld id="{BAF245BB-6A66-465E-AAE1-FE8AFF3779B7}" type="slidenum">
              <a:rPr lang="en-US" altLang="en-US" smtClean="0">
                <a:solidFill>
                  <a:schemeClr val="accent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t>1</a:t>
            </a:fld>
            <a:endParaRPr lang="en-US" altLang="en-US">
              <a:solidFill>
                <a:schemeClr val="accent1"/>
              </a:solidFill>
            </a:endParaRPr>
          </a:p>
        </p:txBody>
      </p:sp>
      <p:pic>
        <p:nvPicPr>
          <p:cNvPr id="6" name="Picture 5" descr="Nghề cắt gọt kim loại là gì? Làm thế nào để thành công trong ngành ...">
            <a:extLst>
              <a:ext uri="{FF2B5EF4-FFF2-40B4-BE49-F238E27FC236}">
                <a16:creationId xmlns:a16="http://schemas.microsoft.com/office/drawing/2014/main" id="{FE4D0887-A1BF-4D19-A288-0A84D3735CE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129" y="3359036"/>
            <a:ext cx="4960837" cy="219493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8D9424DF-4342-4D66-B8AB-7EFFA76C7A4F}"/>
              </a:ext>
            </a:extLst>
          </p:cNvPr>
          <p:cNvSpPr txBox="1">
            <a:spLocks noChangeArrowheads="1"/>
          </p:cNvSpPr>
          <p:nvPr/>
        </p:nvSpPr>
        <p:spPr>
          <a:xfrm>
            <a:off x="517549" y="0"/>
            <a:ext cx="9144000" cy="88114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28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TRƯỜNG CĐ LÝ TỰ TRỌNG TP.HCM</a:t>
            </a:r>
          </a:p>
          <a:p>
            <a:pPr algn="ctr"/>
            <a:r>
              <a:rPr lang="en-US" altLang="en-US" sz="28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KHOA CƠ KHÍ</a:t>
            </a:r>
            <a:endParaRPr lang="en-US" altLang="en-US" sz="28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2614" y="2274328"/>
            <a:ext cx="66538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914400" algn="l"/>
              </a:tabLst>
            </a:pPr>
            <a:r>
              <a:rPr lang="en-US" sz="3600" b="1" dirty="0" err="1">
                <a:solidFill>
                  <a:srgbClr val="FF99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Chương</a:t>
            </a:r>
            <a:r>
              <a:rPr lang="en-US" sz="3600" b="1" dirty="0">
                <a:solidFill>
                  <a:srgbClr val="FF99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2: GIA CÔNG TIỆN</a:t>
            </a:r>
            <a:endParaRPr lang="en-US" sz="3600" dirty="0">
              <a:solidFill>
                <a:srgbClr val="FF99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D9424DF-4342-4D66-B8AB-7EFFA76C7A4F}"/>
              </a:ext>
            </a:extLst>
          </p:cNvPr>
          <p:cNvSpPr txBox="1">
            <a:spLocks noChangeArrowheads="1"/>
          </p:cNvSpPr>
          <p:nvPr/>
        </p:nvSpPr>
        <p:spPr>
          <a:xfrm>
            <a:off x="2366825" y="6041362"/>
            <a:ext cx="5750247" cy="6231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2800" b="1" dirty="0" smtClean="0">
                <a:solidFill>
                  <a:srgbClr val="0033CC"/>
                </a:solidFill>
                <a:latin typeface="Times New Roman" panose="02020603050405020304" pitchFamily="18" charset="0"/>
              </a:rPr>
              <a:t>GV: ĐỖ THỊ PHƯƠNG KHANH</a:t>
            </a:r>
            <a:endParaRPr lang="en-US" altLang="en-US" sz="2800" b="1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1CCBF-94F5-42CE-8CDD-DADF8DB5B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207" y="0"/>
            <a:ext cx="8596668" cy="677779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GIA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TIỆN</a:t>
            </a:r>
          </a:p>
        </p:txBody>
      </p:sp>
      <p:sp>
        <p:nvSpPr>
          <p:cNvPr id="4" name="AutoShape 6"/>
          <p:cNvSpPr>
            <a:spLocks noChangeArrowheads="1"/>
          </p:cNvSpPr>
          <p:nvPr/>
        </p:nvSpPr>
        <p:spPr bwMode="auto">
          <a:xfrm>
            <a:off x="0" y="1036320"/>
            <a:ext cx="12192000" cy="4849091"/>
          </a:xfrm>
          <a:prstGeom prst="roundRect">
            <a:avLst>
              <a:gd name="adj" fmla="val 13745"/>
            </a:avLst>
          </a:prstGeom>
          <a:solidFill>
            <a:srgbClr val="FFFFB6">
              <a:alpha val="47059"/>
            </a:srgbClr>
          </a:solidFill>
          <a:ln w="38100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just"/>
            <a:r>
              <a:rPr lang="en-US" sz="2800" b="1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tiện</a:t>
            </a:r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dao</a:t>
            </a:r>
            <a:r>
              <a:rPr lang="en-US" sz="28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tiện</a:t>
            </a:r>
            <a:endParaRPr lang="en-US" sz="2800" b="1" dirty="0">
              <a:solidFill>
                <a:srgbClr val="0000CC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Khái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niệm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 phương pháp gia công cắt gọt được thực hiện nhờ chuyển động </a:t>
            </a:r>
            <a:r>
              <a:rPr lang="vi-VN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 thường do </a:t>
            </a:r>
            <a:r>
              <a:rPr lang="vi-VN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phôi quay tròn </a:t>
            </a:r>
            <a:r>
              <a:rPr lang="vi-VN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 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 chuyển động cắt Vc kết hợp với </a:t>
            </a:r>
            <a:r>
              <a:rPr lang="en-US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 </a:t>
            </a:r>
            <a:r>
              <a:rPr lang="vi-VN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tiến dao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 tổng hợp của hai chuyển động tiến dao dọc S</a:t>
            </a:r>
            <a:r>
              <a:rPr lang="vi-VN" sz="2800" baseline="-25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 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dao ngang S</a:t>
            </a:r>
            <a:r>
              <a:rPr lang="vi-VN" sz="2800" baseline="-250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dao thực hiện.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Tiện là phương pháp gia công cắt gọt thông dụng nhất. 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 tiện chiếm khoảng 25% - 35% tổng số thiệt bị trong phân xưởng </a:t>
            </a:r>
            <a:r>
              <a:rPr lang="en-US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28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 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cắt gọt.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362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1CCBF-94F5-42CE-8CDD-DADF8DB5B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432" y="344905"/>
            <a:ext cx="8596668" cy="713874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 2: </a:t>
            </a:r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GIA CÔNG TIỆN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7FC4B-3435-4B49-9921-F70E5FE7A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176" y="926649"/>
            <a:ext cx="8596668" cy="324852"/>
          </a:xfrm>
        </p:spPr>
        <p:txBody>
          <a:bodyPr>
            <a:normAutofit fontScale="92500" lnSpcReduction="10000"/>
          </a:bodyPr>
          <a:lstStyle/>
          <a:p>
            <a:r>
              <a:rPr lang="en-US" sz="1800" b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Khái niệm về tiện và dao tiện</a:t>
            </a:r>
          </a:p>
          <a:p>
            <a:pPr marL="0" indent="0">
              <a:buNone/>
            </a:pPr>
            <a:endParaRPr lang="en-US"/>
          </a:p>
        </p:txBody>
      </p:sp>
      <p:pic>
        <p:nvPicPr>
          <p:cNvPr id="4" name="Gia công Tiện">
            <a:hlinkClick r:id="" action="ppaction://media"/>
            <a:extLst>
              <a:ext uri="{FF2B5EF4-FFF2-40B4-BE49-F238E27FC236}">
                <a16:creationId xmlns:a16="http://schemas.microsoft.com/office/drawing/2014/main" id="{9C95071B-ADA8-4372-A6BB-B45A04CCC09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63535" y="1351930"/>
            <a:ext cx="7116838" cy="5337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89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04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6FBB9-5423-49DE-A5BD-7BE9A516F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2402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BỀ MẶT KHI GIA CÔNG TIỆN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A477D94-530B-47E4-AD33-32B3ED002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961776"/>
            <a:ext cx="9433957" cy="5896223"/>
          </a:xfrm>
        </p:spPr>
      </p:pic>
    </p:spTree>
    <p:extLst>
      <p:ext uri="{BB962C8B-B14F-4D97-AF65-F5344CB8AC3E}">
        <p14:creationId xmlns:p14="http://schemas.microsoft.com/office/powerpoint/2010/main" val="363682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F88B-9A5B-4775-9F47-35A73F448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176" y="368968"/>
            <a:ext cx="8596668" cy="641685"/>
          </a:xfrm>
        </p:spPr>
        <p:txBody>
          <a:bodyPr>
            <a:noAutofit/>
          </a:bodyPr>
          <a:lstStyle/>
          <a:p>
            <a:r>
              <a:rPr lang="en-US" sz="2800" b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2.1.1 Công dụng và các chuyển động khi tiện</a:t>
            </a:r>
            <a:endParaRPr lang="en-US" sz="2800" b="1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794B0-E6F4-45C2-B898-1BBDE84DB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45553"/>
            <a:ext cx="9880600" cy="3891547"/>
          </a:xfrm>
        </p:spPr>
        <p:txBody>
          <a:bodyPr>
            <a:no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Khả năng tạo hình: Tiện có thể gia công được nhiều loại bề mặt tròn xoay khác nhau như: tiện mặt ngoài, tiện lỗ, tiện mặt đầu, tiện cắt đứt, tiện ren ngoài, tiện ren trong, tiện công ngoài, tiện côn trong, tiện định hình</a:t>
            </a:r>
          </a:p>
          <a:p>
            <a:pPr algn="l"/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Khả năng đạt độ chính xác gia công khi tiện: Độ chính xác của nguyên công tiện phụ thuộc vào các yếu tố sau: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Độ chính xác của máy: Độ đảo trục chính, độ song song của sống trượt với đường tâm trục chính, độ đồng tâm ụ động và trục chính,…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Tình trạng dao cụ.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Trình đồ tay nghề công nhân.</a:t>
            </a:r>
          </a:p>
        </p:txBody>
      </p:sp>
    </p:spTree>
    <p:extLst>
      <p:ext uri="{BB962C8B-B14F-4D97-AF65-F5344CB8AC3E}">
        <p14:creationId xmlns:p14="http://schemas.microsoft.com/office/powerpoint/2010/main" val="158825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F88B-9A5B-4775-9F47-35A73F4487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34" y="0"/>
            <a:ext cx="8596668" cy="449179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2.1.1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dụng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̀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các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chuyển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động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tiện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794B0-E6F4-45C2-B898-1BBDE84DB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134" y="552368"/>
            <a:ext cx="9901766" cy="3880773"/>
          </a:xfrm>
        </p:spPr>
        <p:txBody>
          <a:bodyPr>
            <a:no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Khi gia công trên máy tiện CNC chất lượng nguyên công ít phụ thuộc vào kỹ năng và kỹ xảo của người thợ so với tiện trên máy vạn năng.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Độ chính xác khi gia công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Độ chính xác về vị trí tương quan như độ đồng tâm giữa các bậc trục,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Độ đồng tâm giữa mặt trong và mặt ngoài phụ thuộc vào phương pháp gá đặt phôi,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Độ chính xác của máy và có thể đ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ạt</a:t>
            </a: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 được 0.01 mm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vi-VN" sz="28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Khi tiện ren độ chính xác có thể đạt cấp 7, Ra= 2.5 – 1.25 micro mét.</a:t>
            </a:r>
          </a:p>
        </p:txBody>
      </p:sp>
    </p:spTree>
    <p:extLst>
      <p:ext uri="{BB962C8B-B14F-4D97-AF65-F5344CB8AC3E}">
        <p14:creationId xmlns:p14="http://schemas.microsoft.com/office/powerpoint/2010/main" val="281764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5E5FB-1B3E-44A8-B2E3-6FBB265B1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5372100" cy="62965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2.1.2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Các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yếu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tô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́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cắt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khi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tiện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4" name="AutoShape 2" descr="dgg4">
            <a:extLst>
              <a:ext uri="{FF2B5EF4-FFF2-40B4-BE49-F238E27FC236}">
                <a16:creationId xmlns:a16="http://schemas.microsoft.com/office/drawing/2014/main" id="{38C97EBB-2FCB-4EEC-9CD6-CCC8CFDD3035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-94470" y="629653"/>
            <a:ext cx="9682970" cy="4935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/>
            <a:r>
              <a:rPr lang="en-US" sz="3200" b="1" i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Chiều</a:t>
            </a:r>
            <a:r>
              <a:rPr lang="en-US" sz="3200" b="1" i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sâu</a:t>
            </a:r>
            <a:r>
              <a:rPr lang="en-US" sz="3200" b="1" i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200" b="1" i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 (mm): </a:t>
            </a:r>
            <a:r>
              <a:rPr lang="vi-VN" sz="32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là chiều dày lớp kim loại được bóc đi sau một lần chạy dao.</a:t>
            </a:r>
            <a:endParaRPr lang="en-US" sz="3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i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Bước</a:t>
            </a:r>
            <a:r>
              <a:rPr lang="en-US" sz="3200" b="1" i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tiến</a:t>
            </a:r>
            <a:r>
              <a:rPr lang="en-US" sz="3200" b="1" i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lang="vi-VN" sz="32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(mm/vòng): là khoảng dịch chuyển của lưỡi cắt theo phương chuyển động tiến sau mộ vòng quay của chi tiết gia công.</a:t>
            </a:r>
            <a:endParaRPr lang="en-US" sz="3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3200" b="1" i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Tốc</a:t>
            </a:r>
            <a:r>
              <a:rPr lang="en-US" sz="3200" b="1" i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3200" b="1" i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̣ </a:t>
            </a:r>
            <a:r>
              <a:rPr lang="en-US" sz="3200" b="1" i="1" dirty="0" err="1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cắt</a:t>
            </a:r>
            <a:r>
              <a:rPr lang="en-US" sz="3200" b="1" i="1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vi-VN" sz="3200" b="0" i="0" dirty="0">
                <a:solidFill>
                  <a:srgbClr val="0000CC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(m/phút): là quãng đường đi được của điểm thuộc mặt cắt và nằm cách xa trục quay nhất so với lưỡi cắt của dao trong một đơn vị thời gian.</a:t>
            </a:r>
            <a:endParaRPr lang="en-US" sz="3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61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1369C-77DE-47C3-85E3-DCC0FFA65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086100" cy="680212"/>
          </a:xfrm>
        </p:spPr>
        <p:txBody>
          <a:bodyPr>
            <a:normAutofit/>
          </a:bodyPr>
          <a:lstStyle/>
          <a:p>
            <a:r>
              <a:rPr lang="en-US" sz="32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32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saâu</a:t>
            </a:r>
            <a:r>
              <a:rPr lang="en-US" sz="32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32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t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E5EE4-0FEC-4E3A-BABD-14969A638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03186"/>
            <a:ext cx="6388100" cy="5835713"/>
          </a:xfrm>
        </p:spPr>
        <p:txBody>
          <a:bodyPr>
            <a:noAutofit/>
          </a:bodyPr>
          <a:lstStyle/>
          <a:p>
            <a:pPr marL="742950" lvl="1" indent="-285750" algn="just">
              <a:buSzPts val="1400"/>
              <a:buFont typeface="+mj-lt"/>
              <a:buAutoNum type="arabicPeriod"/>
              <a:tabLst>
                <a:tab pos="144145" algn="l"/>
              </a:tabLst>
            </a:pPr>
            <a:r>
              <a:rPr lang="en-US" sz="28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Khaùi</a:t>
            </a:r>
            <a:r>
              <a:rPr lang="en-US" sz="28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nieäm</a:t>
            </a:r>
            <a:endParaRPr lang="en-US" sz="28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indent="179705" algn="just"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saâu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t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daày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lôùp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kim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loaïi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ñöôïc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boùc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laàn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chaïy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noùi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khaùc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t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khoaûng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giöõa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chöa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coâng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ñaõ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coâng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laùt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löôïng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dö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coâng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thöïc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hieän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laàn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t = h (h: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löôïng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dö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nguyeân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coâng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).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nhieàu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laùt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saâu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moãi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laùt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nhö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  <a:endParaRPr lang="en-US" sz="28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indent="179705">
              <a:spcAft>
                <a:spcPts val="600"/>
              </a:spcAft>
            </a:pP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 =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b.sin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ñoù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b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daøi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laøm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vieäc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leäch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).</a:t>
            </a:r>
            <a:endParaRPr lang="en-US" sz="28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2800" dirty="0">
              <a:solidFill>
                <a:srgbClr val="0000CC"/>
              </a:solidFill>
            </a:endParaRPr>
          </a:p>
        </p:txBody>
      </p:sp>
      <p:pic>
        <p:nvPicPr>
          <p:cNvPr id="447" name="Picture 446">
            <a:extLst>
              <a:ext uri="{FF2B5EF4-FFF2-40B4-BE49-F238E27FC236}">
                <a16:creationId xmlns:a16="http://schemas.microsoft.com/office/drawing/2014/main" id="{28096974-0066-4332-9648-35F585308A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100" y="976118"/>
            <a:ext cx="3533348" cy="419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15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Picture 456">
            <a:extLst>
              <a:ext uri="{FF2B5EF4-FFF2-40B4-BE49-F238E27FC236}">
                <a16:creationId xmlns:a16="http://schemas.microsoft.com/office/drawing/2014/main" id="{CA7F0ACC-6456-4062-895B-FC6F3FAEBE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600" t="26634" r="19800" b="14269"/>
          <a:stretch/>
        </p:blipFill>
        <p:spPr>
          <a:xfrm>
            <a:off x="0" y="890585"/>
            <a:ext cx="8743230" cy="5159910"/>
          </a:xfrm>
          <a:prstGeom prst="rect">
            <a:avLst/>
          </a:prstGeom>
        </p:spPr>
      </p:pic>
      <p:pic>
        <p:nvPicPr>
          <p:cNvPr id="447" name="Picture 446">
            <a:extLst>
              <a:ext uri="{FF2B5EF4-FFF2-40B4-BE49-F238E27FC236}">
                <a16:creationId xmlns:a16="http://schemas.microsoft.com/office/drawing/2014/main" id="{28096974-0066-4332-9648-35F585308A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455" y="412116"/>
            <a:ext cx="3533348" cy="41919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C81369C-77DE-47C3-85E3-DCC0FFA65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2010"/>
            <a:ext cx="2921000" cy="680212"/>
          </a:xfrm>
        </p:spPr>
        <p:txBody>
          <a:bodyPr>
            <a:normAutofit/>
          </a:bodyPr>
          <a:lstStyle/>
          <a:p>
            <a:r>
              <a:rPr lang="en-US" sz="32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32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saâu</a:t>
            </a:r>
            <a:r>
              <a:rPr lang="en-US" sz="32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32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t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96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434612A-3AFB-4A7E-92EA-BEB69D40C8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900" y="177800"/>
            <a:ext cx="9563099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00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DB988-4618-47E5-BA2A-27193384A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2933700" cy="584901"/>
          </a:xfrm>
        </p:spPr>
        <p:txBody>
          <a:bodyPr>
            <a:normAutofit fontScale="90000"/>
          </a:bodyPr>
          <a:lstStyle/>
          <a:p>
            <a:r>
              <a:rPr lang="vi-VN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Tốc độ cắt v 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88321-57B6-438C-941C-2A6D01B6D5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84901"/>
            <a:ext cx="9626600" cy="5244399"/>
          </a:xfrm>
        </p:spPr>
        <p:txBody>
          <a:bodyPr>
            <a:no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vi-VN" sz="2400" b="1" i="0" dirty="0">
                <a:solidFill>
                  <a:srgbClr val="0000CC"/>
                </a:solidFill>
                <a:effectLst/>
                <a:latin typeface="+mj-lt"/>
              </a:rPr>
              <a:t>Tốc độ cắt v</a:t>
            </a: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 (m/phút): là quãng đường đi được của điểm thuộc mặt cắt và nằm cách xa trục quay nhất so với lưỡi cắt của dao trong một đơn vị thời gian.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Nếu lấy quảng đường đi được của một điểm trên mặt cắt là </a:t>
            </a:r>
            <a:r>
              <a:rPr lang="el-GR" sz="2400" b="0" i="0" dirty="0">
                <a:solidFill>
                  <a:srgbClr val="0000CC"/>
                </a:solidFill>
                <a:effectLst/>
                <a:latin typeface="+mj-lt"/>
              </a:rPr>
              <a:t>π</a:t>
            </a:r>
            <a:r>
              <a:rPr lang="en-US" sz="2400" b="0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D nhân với số vòng quay của trục chính (số vòng quay trong một phút n vòng/phút) thì sẽ được chiều dài quãng đường đi được của điểm đó trong một phút: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                           </a:t>
            </a:r>
            <a:r>
              <a:rPr lang="vi-VN" sz="2400" b="1" i="0" dirty="0">
                <a:solidFill>
                  <a:srgbClr val="0000CC"/>
                </a:solidFill>
                <a:effectLst/>
                <a:latin typeface="+mj-lt"/>
              </a:rPr>
              <a:t>  L = </a:t>
            </a:r>
            <a:r>
              <a:rPr lang="el-GR" sz="2400" b="1" i="0" dirty="0">
                <a:solidFill>
                  <a:srgbClr val="0000CC"/>
                </a:solidFill>
                <a:effectLst/>
                <a:latin typeface="+mj-lt"/>
              </a:rPr>
              <a:t>π</a:t>
            </a:r>
            <a:r>
              <a:rPr lang="en-US" sz="2400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sz="2400" b="1" i="0" dirty="0">
                <a:solidFill>
                  <a:srgbClr val="0000CC"/>
                </a:solidFill>
                <a:effectLst/>
                <a:latin typeface="+mj-lt"/>
              </a:rPr>
              <a:t>D</a:t>
            </a:r>
            <a:r>
              <a:rPr lang="en-US" sz="2400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sz="2400" b="1" i="0" dirty="0">
                <a:solidFill>
                  <a:srgbClr val="0000CC"/>
                </a:solidFill>
                <a:effectLst/>
                <a:latin typeface="+mj-lt"/>
              </a:rPr>
              <a:t>n</a:t>
            </a: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  mm/phút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Còn quãng đường đi được trong một đơn vị thời gian chính là tốc độ. Trong cắt gọt kim loại,</a:t>
            </a:r>
            <a:r>
              <a:rPr lang="en-US" sz="2400" b="0" i="0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tốc độ cắt được tính bằng đơn vi mét/phút</a:t>
            </a:r>
            <a:r>
              <a:rPr lang="en-US" sz="2400" b="0" i="0" dirty="0">
                <a:solidFill>
                  <a:srgbClr val="0000CC"/>
                </a:solidFill>
                <a:effectLst/>
                <a:latin typeface="+mj-lt"/>
              </a:rPr>
              <a:t> </a:t>
            </a: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(m/phút)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Vì           </a:t>
            </a:r>
            <a:r>
              <a:rPr lang="vi-VN" sz="2400" b="1" i="0" dirty="0">
                <a:solidFill>
                  <a:srgbClr val="0000CC"/>
                </a:solidFill>
                <a:effectLst/>
                <a:latin typeface="+mj-lt"/>
              </a:rPr>
              <a:t>1mm = 0,001m  </a:t>
            </a: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nên có công thức sau:</a:t>
            </a: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                 </a:t>
            </a:r>
            <a:r>
              <a:rPr lang="vi-VN" sz="2400" b="1" i="0" dirty="0">
                <a:solidFill>
                  <a:srgbClr val="0000CC"/>
                </a:solidFill>
                <a:effectLst/>
                <a:latin typeface="+mj-lt"/>
              </a:rPr>
              <a:t>  v = </a:t>
            </a:r>
            <a:r>
              <a:rPr lang="el-GR" sz="2400" b="1" i="0" dirty="0">
                <a:solidFill>
                  <a:srgbClr val="0000CC"/>
                </a:solidFill>
                <a:effectLst/>
                <a:latin typeface="+mj-lt"/>
              </a:rPr>
              <a:t>π</a:t>
            </a:r>
            <a:r>
              <a:rPr lang="en-US" sz="2400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sz="2400" b="1" i="0" dirty="0">
                <a:solidFill>
                  <a:srgbClr val="0000CC"/>
                </a:solidFill>
                <a:effectLst/>
                <a:latin typeface="+mj-lt"/>
              </a:rPr>
              <a:t>D</a:t>
            </a:r>
            <a:r>
              <a:rPr lang="en-US" sz="2400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sz="2400" b="1" i="0" dirty="0">
                <a:solidFill>
                  <a:srgbClr val="0000CC"/>
                </a:solidFill>
                <a:effectLst/>
                <a:latin typeface="+mj-lt"/>
              </a:rPr>
              <a:t>n/1000</a:t>
            </a:r>
            <a:r>
              <a:rPr lang="vi-VN" sz="2400" b="0" i="0" dirty="0">
                <a:solidFill>
                  <a:srgbClr val="0000CC"/>
                </a:solidFill>
                <a:effectLst/>
                <a:latin typeface="+mj-lt"/>
              </a:rPr>
              <a:t>, m/phút.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400" dirty="0">
              <a:solidFill>
                <a:srgbClr val="0000CC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487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88321-57B6-438C-941C-2A6D01B6D5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97709"/>
            <a:ext cx="9499600" cy="435133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Từ công thức trên ta thấy đường kính D của phôi càng lớn thì tốc độ cắt v càng tăng nếu số vòng quay  n  không đổi vì sau 1 vòng quay của vật gia công thì quãng đường đi của một điểm A nào đó trên mặt có đường kính D sẽ lớn hơn quãng đường đi được cảu điểm B trên mặt có đường kính d (</a:t>
            </a:r>
            <a:r>
              <a:rPr lang="el-GR" b="0" i="0" dirty="0">
                <a:solidFill>
                  <a:srgbClr val="0000CC"/>
                </a:solidFill>
                <a:effectLst/>
                <a:latin typeface="+mj-lt"/>
              </a:rPr>
              <a:t>π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D&gt; </a:t>
            </a:r>
            <a:r>
              <a:rPr lang="el-GR" b="0" i="0" dirty="0">
                <a:solidFill>
                  <a:srgbClr val="0000CC"/>
                </a:solidFill>
                <a:effectLst/>
                <a:latin typeface="+mj-lt"/>
              </a:rPr>
              <a:t>π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d). Nếu đã biết tốc độ cắt  v  mà các tính chất cắt gọt của dụng cụ cho phép phụ thuộc vào đường kính D của phôi thì sẽ xác định được số vòng quay phù hợp của chi tiết. Số vòng quay được tính theo công thức: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                    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  n  =  1000</a:t>
            </a:r>
            <a:r>
              <a:rPr lang="en-US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v/ </a:t>
            </a:r>
            <a:r>
              <a:rPr lang="el-GR" b="1" i="0" dirty="0">
                <a:solidFill>
                  <a:srgbClr val="0000CC"/>
                </a:solidFill>
                <a:effectLst/>
                <a:latin typeface="+mj-lt"/>
              </a:rPr>
              <a:t>π</a:t>
            </a:r>
            <a:r>
              <a:rPr lang="en-US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D , vòng/phút.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Thể tích phoi mà dao cắt được trong một đơn vị thời gian gọi là năng suất của dao. Với số vòng quay n (vòng/phút) thì thể tích lớp cắt trong 1 phút sẽ là: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                    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 Q = </a:t>
            </a:r>
            <a:r>
              <a:rPr lang="el-GR" b="1" i="0" dirty="0">
                <a:solidFill>
                  <a:srgbClr val="0000CC"/>
                </a:solidFill>
                <a:effectLst/>
                <a:latin typeface="+mj-lt"/>
              </a:rPr>
              <a:t>π</a:t>
            </a:r>
            <a:r>
              <a:rPr lang="en-US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D</a:t>
            </a:r>
            <a:r>
              <a:rPr lang="en-US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t</a:t>
            </a:r>
            <a:r>
              <a:rPr lang="en-US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s</a:t>
            </a:r>
            <a:r>
              <a:rPr lang="en-US" b="1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n,   mm</a:t>
            </a:r>
            <a:r>
              <a:rPr lang="vi-VN" b="1" i="0" baseline="30000" dirty="0">
                <a:solidFill>
                  <a:srgbClr val="0000CC"/>
                </a:solidFill>
                <a:effectLst/>
                <a:latin typeface="+mj-lt"/>
              </a:rPr>
              <a:t>3</a:t>
            </a:r>
            <a:r>
              <a:rPr lang="vi-VN" b="1" i="0" dirty="0">
                <a:solidFill>
                  <a:srgbClr val="0000CC"/>
                </a:solidFill>
                <a:effectLst/>
                <a:latin typeface="+mj-lt"/>
              </a:rPr>
              <a:t>/phút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Nhưng   </a:t>
            </a:r>
            <a:r>
              <a:rPr lang="el-GR" b="0" i="0" dirty="0">
                <a:solidFill>
                  <a:srgbClr val="0000CC"/>
                </a:solidFill>
                <a:effectLst/>
                <a:latin typeface="+mj-lt"/>
              </a:rPr>
              <a:t>π</a:t>
            </a:r>
            <a:r>
              <a:rPr lang="en-US" b="0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D</a:t>
            </a:r>
            <a:r>
              <a:rPr lang="en-US" b="0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n=  1000</a:t>
            </a:r>
            <a:r>
              <a:rPr lang="en-US" b="0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v,        nên    Q= 1000</a:t>
            </a:r>
            <a:r>
              <a:rPr lang="en-US" b="0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t</a:t>
            </a:r>
            <a:r>
              <a:rPr lang="en-US" b="0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s</a:t>
            </a:r>
            <a:r>
              <a:rPr lang="en-US" b="0" i="0" dirty="0">
                <a:solidFill>
                  <a:srgbClr val="0000CC"/>
                </a:solidFill>
                <a:effectLst/>
                <a:latin typeface="+mj-lt"/>
              </a:rPr>
              <a:t>.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v,    mm</a:t>
            </a:r>
            <a:r>
              <a:rPr lang="vi-VN" b="0" i="0" baseline="30000" dirty="0">
                <a:solidFill>
                  <a:srgbClr val="0000CC"/>
                </a:solidFill>
                <a:effectLst/>
                <a:latin typeface="+mj-lt"/>
              </a:rPr>
              <a:t>3</a:t>
            </a:r>
            <a:r>
              <a:rPr lang="vi-VN" b="0" i="0" dirty="0">
                <a:solidFill>
                  <a:srgbClr val="0000CC"/>
                </a:solidFill>
                <a:effectLst/>
                <a:latin typeface="+mj-lt"/>
              </a:rPr>
              <a:t>/phút.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rgbClr val="0000CC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7583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6B5F7-602B-4AD1-9B4E-014BBD835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1328"/>
            <a:ext cx="7772400" cy="581526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2.2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sô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́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hình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học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của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tiết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diện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lớp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cắt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AED53-3B7D-4D80-A3CD-B79F82FDBE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10784"/>
            <a:ext cx="9423400" cy="3880773"/>
          </a:xfrm>
        </p:spPr>
        <p:txBody>
          <a:bodyPr>
            <a:normAutofit/>
          </a:bodyPr>
          <a:lstStyle/>
          <a:p>
            <a:pPr algn="just"/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Ñeå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nghieân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cöùu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veà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quaù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caàn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nghieân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cöùu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söï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bieán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ñoåi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caùc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haït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theå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ôû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vuøng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goït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ñeå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giuùp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vieäc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nghieân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cöùu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ñoù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ñöôïc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deã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daøng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ngöôøi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nghieân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cöùu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caáu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taïo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caùc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haït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theå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loaïi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treân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dieän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laøm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yeáu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ñaëc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tröng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vuøng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goït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CC"/>
              </a:solidFill>
            </a:endParaRP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30C1348F-9C8C-47BE-8C38-71911C282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289" y="3044870"/>
            <a:ext cx="4182226" cy="3697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93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17F1F-A965-4C4F-AD28-3967FAE3C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94178" y="68922"/>
            <a:ext cx="9428678" cy="6311252"/>
          </a:xfrm>
        </p:spPr>
        <p:txBody>
          <a:bodyPr>
            <a:normAutofit lnSpcReduction="10000"/>
          </a:bodyPr>
          <a:lstStyle/>
          <a:p>
            <a:pPr marL="457200" lvl="1" indent="0" algn="just">
              <a:buSzPts val="1400"/>
              <a:buNone/>
              <a:tabLst>
                <a:tab pos="457200" algn="l"/>
                <a:tab pos="685800" algn="l"/>
                <a:tab pos="914400" algn="l"/>
                <a:tab pos="2232025" algn="l"/>
                <a:tab pos="3086100" algn="ctr"/>
              </a:tabLst>
            </a:pP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coâng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thöùc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tính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thoâng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soá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hoïc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lôùp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32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tieän</a:t>
            </a:r>
            <a:endParaRPr lang="en-US" sz="3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indent="0" algn="just">
              <a:spcAft>
                <a:spcPts val="600"/>
              </a:spcAft>
              <a:buNone/>
              <a:tabLst>
                <a:tab pos="457200" algn="l"/>
                <a:tab pos="685800" algn="l"/>
                <a:tab pos="914400" algn="l"/>
                <a:tab pos="2232025" algn="l"/>
                <a:tab pos="3086100" algn="ctr"/>
              </a:tabLst>
            </a:pP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Dieän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lôùp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ñoù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ñöôïc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xaùc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ñònh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chöùa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ngang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qua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vuøng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song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song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ngang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dieän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ñoù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ñöôïc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tính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nhö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  <a:endParaRPr lang="en-US" sz="28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indent="0" algn="just">
              <a:spcBef>
                <a:spcPts val="200"/>
              </a:spcBef>
              <a:spcAft>
                <a:spcPts val="200"/>
              </a:spcAft>
              <a:buNone/>
              <a:tabLst>
                <a:tab pos="457200" algn="l"/>
                <a:tab pos="685800" algn="l"/>
                <a:tab pos="914400" algn="l"/>
                <a:tab pos="2232025" algn="l"/>
                <a:tab pos="3086100" algn="ctr"/>
              </a:tabLst>
            </a:pP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</a:t>
            </a:r>
            <a:r>
              <a:rPr lang="en-US" sz="2800" b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F = t x s [mm</a:t>
            </a:r>
            <a:r>
              <a:rPr lang="en-US" sz="2800" b="1" baseline="300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] = </a:t>
            </a:r>
            <a:r>
              <a:rPr lang="en-US" sz="2800" b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a.b</a:t>
            </a:r>
            <a:r>
              <a:rPr lang="en-US" sz="2800" b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[mm</a:t>
            </a:r>
            <a:r>
              <a:rPr lang="en-US" sz="2800" b="1" baseline="300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2</a:t>
            </a:r>
            <a:r>
              <a:rPr lang="en-US" sz="2800" b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] *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28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800" b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= 0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indent="0">
              <a:buNone/>
              <a:tabLst>
                <a:tab pos="457200" algn="l"/>
                <a:tab pos="685800" algn="l"/>
                <a:tab pos="914400" algn="l"/>
                <a:tab pos="2232025" algn="l"/>
                <a:tab pos="3086100" algn="ctr"/>
              </a:tabLst>
            </a:pP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ñoù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  <a:endParaRPr lang="en-US" sz="28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indent="0">
              <a:buNone/>
              <a:tabLst>
                <a:tab pos="457200" algn="l"/>
                <a:tab pos="685800" algn="l"/>
                <a:tab pos="914400" algn="l"/>
                <a:tab pos="2232025" algn="l"/>
                <a:tab pos="3086100" algn="ctr"/>
              </a:tabLst>
            </a:pP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b: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roäng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lôùp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[mm]; (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daøi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tham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</a:t>
            </a:r>
          </a:p>
          <a:p>
            <a:pPr marL="180340" indent="0">
              <a:buNone/>
              <a:tabLst>
                <a:tab pos="457200" algn="l"/>
                <a:tab pos="685800" algn="l"/>
                <a:tab pos="914400" algn="l"/>
                <a:tab pos="2232025" algn="l"/>
                <a:tab pos="3086100" algn="ctr"/>
              </a:tabLst>
            </a:pPr>
            <a:endParaRPr lang="en-US" sz="2800" dirty="0">
              <a:solidFill>
                <a:srgbClr val="0000CC"/>
              </a:solidFill>
              <a:effectLst/>
              <a:latin typeface="VNI-Times" pitchFamily="2" charset="0"/>
              <a:ea typeface="Times New Roman" panose="02020603050405020304" pitchFamily="18" charset="0"/>
            </a:endParaRPr>
          </a:p>
          <a:p>
            <a:pPr marL="180340" indent="0">
              <a:buNone/>
              <a:tabLst>
                <a:tab pos="457200" algn="l"/>
                <a:tab pos="685800" algn="l"/>
                <a:tab pos="914400" algn="l"/>
                <a:tab pos="2232025" algn="l"/>
                <a:tab pos="3086100" algn="ctr"/>
              </a:tabLst>
            </a:pP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a: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chieàu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daøy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lôùp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[mm]; (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khoaûng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caùch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giöõa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hai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thöïc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hieän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böôùc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S); a= S. sin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sz="28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80340" indent="0">
              <a:buNone/>
              <a:tabLst>
                <a:tab pos="457200" algn="l"/>
                <a:tab pos="685800" algn="l"/>
                <a:tab pos="914400" algn="l"/>
                <a:tab pos="2232025" algn="l"/>
                <a:tab pos="3086100" algn="ctr"/>
              </a:tabLst>
            </a:pP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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0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thì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b =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13A4F36-549A-4DC6-93C1-812B65714D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01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944F2FD0-5D45-423A-BD9E-86C26AA0DC7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7970410"/>
              </p:ext>
            </p:extLst>
          </p:nvPr>
        </p:nvGraphicFramePr>
        <p:xfrm>
          <a:off x="3148837" y="3922240"/>
          <a:ext cx="1401287" cy="953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" r:id="rId3" imgW="685800" imgH="469900" progId="Equation.3">
                  <p:embed/>
                </p:oleObj>
              </mc:Choice>
              <mc:Fallback>
                <p:oleObj r:id="rId3" imgW="685800" imgH="4699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8837" y="3922240"/>
                        <a:ext cx="1401287" cy="95365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CE26FDCB-5162-4689-9D40-7197FC05B5C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2043501"/>
              </p:ext>
            </p:extLst>
          </p:nvPr>
        </p:nvGraphicFramePr>
        <p:xfrm>
          <a:off x="2693352" y="5566502"/>
          <a:ext cx="1381410" cy="7893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" r:id="rId5" imgW="736600" imgH="419100" progId="Equation.3">
                  <p:embed/>
                </p:oleObj>
              </mc:Choice>
              <mc:Fallback>
                <p:oleObj r:id="rId5" imgW="736600" imgH="419100" progId="Equation.3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ADD4F823-629D-461D-9293-35FA2023262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3352" y="5566502"/>
                        <a:ext cx="1381410" cy="78937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4">
            <a:extLst>
              <a:ext uri="{FF2B5EF4-FFF2-40B4-BE49-F238E27FC236}">
                <a16:creationId xmlns:a16="http://schemas.microsoft.com/office/drawing/2014/main" id="{F9E8B029-CED3-4339-8569-FE99F8C71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0124" y="5699580"/>
            <a:ext cx="24189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93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 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 0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thì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NI-Times" pitchFamily="2" charset="0"/>
              <a:ea typeface="Times New Roman" panose="02020603050405020304" pitchFamily="18" charset="0"/>
              <a:sym typeface="Symbol" panose="05050102010706020507" pitchFamily="18" charset="2"/>
            </a:endParaRPr>
          </a:p>
        </p:txBody>
      </p:sp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E70C720E-7CB4-42F5-B839-C4C644DD87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9758545"/>
              </p:ext>
            </p:extLst>
          </p:nvPr>
        </p:nvGraphicFramePr>
        <p:xfrm>
          <a:off x="6862292" y="5566502"/>
          <a:ext cx="1583809" cy="9169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7" r:id="rId7" imgW="723586" imgH="418918" progId="Equation.3">
                  <p:embed/>
                </p:oleObj>
              </mc:Choice>
              <mc:Fallback>
                <p:oleObj r:id="rId7" imgW="723586" imgH="418918" progId="Equation.3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AEEBCB6C-CF5A-4454-9990-3ED4387199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2292" y="5566502"/>
                        <a:ext cx="1583809" cy="9169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233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Understanding Cutting Tool Geometry (1)">
            <a:hlinkClick r:id="" action="ppaction://media"/>
            <a:extLst>
              <a:ext uri="{FF2B5EF4-FFF2-40B4-BE49-F238E27FC236}">
                <a16:creationId xmlns:a16="http://schemas.microsoft.com/office/drawing/2014/main" id="{ED403332-F357-4C3C-A719-5C557CF5BA1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8946" y="396875"/>
            <a:ext cx="9528107" cy="5359149"/>
          </a:xfrm>
        </p:spPr>
      </p:pic>
    </p:spTree>
    <p:extLst>
      <p:ext uri="{BB962C8B-B14F-4D97-AF65-F5344CB8AC3E}">
        <p14:creationId xmlns:p14="http://schemas.microsoft.com/office/powerpoint/2010/main" val="191560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7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F0F19-42AF-4C64-957C-B183C3C6D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8092"/>
            <a:ext cx="8596668" cy="107252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2.3.HÌNH DÁNG VÀ KẾT CẤU DAO TIỆN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2.3.1 </a:t>
            </a:r>
            <a:r>
              <a:rPr lang="en-US" sz="2800" i="1" dirty="0" err="1" smtClean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Caùc</a:t>
            </a:r>
            <a:r>
              <a:rPr lang="en-US" sz="2800" i="1" dirty="0" smtClean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i="1" dirty="0" smtClean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ước</a:t>
            </a:r>
            <a:endParaRPr lang="en-US" sz="2800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EF837C-B5AF-4A4C-AA38-263FD6D197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101" y="1280571"/>
            <a:ext cx="4853974" cy="407202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E685FC0-D366-4736-A41D-9FA1259AFAB9}"/>
              </a:ext>
            </a:extLst>
          </p:cNvPr>
          <p:cNvSpPr txBox="1"/>
          <p:nvPr/>
        </p:nvSpPr>
        <p:spPr>
          <a:xfrm>
            <a:off x="1" y="1054428"/>
            <a:ext cx="60071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 algn="just">
              <a:tabLst>
                <a:tab pos="-1260475" algn="l"/>
                <a:tab pos="3086100" algn="ctr"/>
              </a:tabLst>
            </a:pP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daùng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hoïc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nghóa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seõ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quyeát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ñònh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khaû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naêng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laøm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vieäc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noù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Ñeå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xaùc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ñònh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daùng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hoïc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caàn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phaûi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qui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öôùc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</a:p>
          <a:p>
            <a:pPr indent="180340" algn="just">
              <a:tabLst>
                <a:tab pos="-1260475" algn="l"/>
                <a:tab pos="3086100" algn="ctr"/>
              </a:tabLst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ñaùy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sôû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vuoâng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goùc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vôùi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vectô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ñoä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taïi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ñieåm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ñang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xeùt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naèm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treân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löôõi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ñaùy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thöôøng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truøng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vôùi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töïa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thaân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tieän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baøo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400" dirty="0">
              <a:solidFill>
                <a:srgbClr val="0000CC"/>
              </a:solidFill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80340" algn="just">
              <a:tabLst>
                <a:tab pos="-1260475" algn="l"/>
                <a:tab pos="3086100" algn="ctr"/>
              </a:tabLst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goït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taïo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bôûi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phöông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löôõi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vectô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ñoä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taïi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ñieåm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ñang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xeùt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löôõi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7113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AA2C8-ACB3-42F9-804D-42D35AB30C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697" y="0"/>
            <a:ext cx="8596668" cy="40105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MẶT PHẲNG TRÊN DAO</a:t>
            </a:r>
          </a:p>
        </p:txBody>
      </p:sp>
      <p:pic>
        <p:nvPicPr>
          <p:cNvPr id="4" name="Cutting Tool Signature, Nomenclature, Designation, Geometry - Animation (1)">
            <a:hlinkClick r:id="" action="ppaction://media"/>
            <a:extLst>
              <a:ext uri="{FF2B5EF4-FFF2-40B4-BE49-F238E27FC236}">
                <a16:creationId xmlns:a16="http://schemas.microsoft.com/office/drawing/2014/main" id="{F34A5E50-B986-419B-A3AF-9BEF7EBCD628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2566" y="952501"/>
            <a:ext cx="9561827" cy="5378115"/>
          </a:xfrm>
        </p:spPr>
      </p:pic>
    </p:spTree>
    <p:extLst>
      <p:ext uri="{BB962C8B-B14F-4D97-AF65-F5344CB8AC3E}">
        <p14:creationId xmlns:p14="http://schemas.microsoft.com/office/powerpoint/2010/main" val="135071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6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F0F19-42AF-4C64-957C-B183C3C6D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07252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2.3.2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Các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góc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của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dao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tiện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ở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trạng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thái</a:t>
            </a:r>
            <a:r>
              <a:rPr lang="en-US" sz="32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tĩnh</a:t>
            </a:r>
            <a: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Caùc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ñeå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xaùc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ñònh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caùc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yeáu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hoïc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800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endParaRPr lang="en-US" sz="2800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8EF837C-B5AF-4A4C-AA38-263FD6D197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585" y="1072520"/>
            <a:ext cx="5252272" cy="4406161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E685FC0-D366-4736-A41D-9FA1259AFAB9}"/>
              </a:ext>
            </a:extLst>
          </p:cNvPr>
          <p:cNvSpPr txBox="1"/>
          <p:nvPr/>
        </p:nvSpPr>
        <p:spPr>
          <a:xfrm>
            <a:off x="0" y="1072520"/>
            <a:ext cx="54483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 algn="just">
              <a:tabLst>
                <a:tab pos="-1260475" algn="l"/>
                <a:tab pos="3086100" algn="ctr"/>
              </a:tabLst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goït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taïo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bôûi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phöông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löôõi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vectô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toác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ñoä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taïi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ñieåm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ñang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xeùt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löôõi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180340" algn="just">
              <a:tabLst>
                <a:tab pos="-1260475" algn="l"/>
                <a:tab pos="3086100" algn="ctr"/>
              </a:tabLst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Tieát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dieän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vuoâng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chieáu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ñaùy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80340" algn="just">
              <a:tabLst>
                <a:tab pos="-1260475" algn="l"/>
                <a:tab pos="3086100" algn="ctr"/>
              </a:tabLst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Tieát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dieän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phuï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phuï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vuoâng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goùc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vôùi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chieáu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löôõi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phuï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treân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maët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phaúng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ñaùy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25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866DC-4EC2-49CF-9603-3A29BDA0E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59437"/>
            <a:ext cx="5892800" cy="406771"/>
          </a:xfrm>
        </p:spPr>
        <p:txBody>
          <a:bodyPr>
            <a:noAutofit/>
          </a:bodyPr>
          <a:lstStyle/>
          <a:p>
            <a:r>
              <a:rPr lang="en-US" sz="28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</a:t>
            </a:r>
            <a:r>
              <a:rPr lang="en-US" sz="28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8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8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8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8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8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800" b="1" i="1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5F198-F06C-47A9-9CAD-21271A3E5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20" y="556088"/>
            <a:ext cx="6009079" cy="541291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tröôùc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gama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):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giöõa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tröôùc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ñaùy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trong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tieát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dieän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(alpha):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giöõa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tieát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dieän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4705350" algn="l"/>
              </a:tabLst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saéc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neâm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  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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	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taïo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bôûi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tröôùc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trong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tieát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dieän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taïo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bôûi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tröôùc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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= 90</a:t>
            </a:r>
            <a:r>
              <a:rPr lang="en-US" sz="2400" baseline="300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0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-  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solidFill>
                <a:srgbClr val="0000CC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742E25-7EBA-4ABA-B06C-733936444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800" y="250466"/>
            <a:ext cx="3949676" cy="34473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685D20-A6ED-4C44-9C5D-EF6FA8CC9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300" y="3804330"/>
            <a:ext cx="2771033" cy="11030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68EE11-0AC7-4BEB-AB65-AC15033244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902" y="5013944"/>
            <a:ext cx="3289431" cy="215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12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utting Tool Geometries   Lathe and Mill SME (1)">
            <a:hlinkClick r:id="" action="ppaction://media"/>
            <a:extLst>
              <a:ext uri="{FF2B5EF4-FFF2-40B4-BE49-F238E27FC236}">
                <a16:creationId xmlns:a16="http://schemas.microsoft.com/office/drawing/2014/main" id="{3AA15E30-D786-4B10-931A-24C67E825051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03958" y="1675145"/>
            <a:ext cx="3654289" cy="3507707"/>
          </a:xfrm>
        </p:spPr>
      </p:pic>
      <p:pic>
        <p:nvPicPr>
          <p:cNvPr id="5" name="góc dao tiện">
            <a:hlinkClick r:id="" action="ppaction://media"/>
            <a:extLst>
              <a:ext uri="{FF2B5EF4-FFF2-40B4-BE49-F238E27FC236}">
                <a16:creationId xmlns:a16="http://schemas.microsoft.com/office/drawing/2014/main" id="{56C62880-A6EC-4716-B9BD-F07DDFE8E850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18599" y="1675146"/>
            <a:ext cx="6481128" cy="3507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051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1497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570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866DC-4EC2-49CF-9603-3A29BDA0E1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731"/>
            <a:ext cx="5651500" cy="637442"/>
          </a:xfrm>
        </p:spPr>
        <p:txBody>
          <a:bodyPr>
            <a:noAutofit/>
          </a:bodyPr>
          <a:lstStyle/>
          <a:p>
            <a:r>
              <a:rPr lang="en-US" sz="2800" b="1" i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 goùc cuûa dao treân maët caét chính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5F198-F06C-47A9-9CAD-21271A3E5C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34710"/>
            <a:ext cx="5295900" cy="604548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tabLst>
                <a:tab pos="685800" algn="l"/>
                <a:tab pos="3086100" algn="ctr"/>
              </a:tabLst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nghieâng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: 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" indent="0" algn="just">
              <a:lnSpc>
                <a:spcPct val="100000"/>
              </a:lnSpc>
              <a:spcBef>
                <a:spcPts val="0"/>
              </a:spcBef>
              <a:buNone/>
              <a:tabLst>
                <a:tab pos="450215" algn="l"/>
                <a:tab pos="3086100" algn="ctr"/>
              </a:tabLst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	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giöõa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chieáu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ñaùy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phöông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chaïy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tabLst>
                <a:tab pos="685800" algn="l"/>
                <a:tab pos="3086100" algn="ctr"/>
              </a:tabLst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nghieâng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phu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ï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sz="2400" i="1" baseline="-250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1</a:t>
            </a:r>
            <a:r>
              <a:rPr lang="en-US" sz="2400" baseline="-250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0" algn="just">
              <a:lnSpc>
                <a:spcPct val="100000"/>
              </a:lnSpc>
              <a:spcBef>
                <a:spcPts val="0"/>
              </a:spcBef>
              <a:buNone/>
              <a:tabLst>
                <a:tab pos="685800" algn="l"/>
              </a:tabLst>
            </a:pP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giöõa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chieáu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phuï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ñaùy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phöông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chaïy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tabLst>
                <a:tab pos="685800" algn="l"/>
              </a:tabLst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muõi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</a:t>
            </a:r>
            <a:r>
              <a:rPr lang="en-US" sz="2400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(epsilon)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giöõa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chieáu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cuûa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löôõi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  <a:tabLst>
                <a:tab pos="685800" algn="l"/>
                <a:tab pos="3086100" algn="ctr"/>
              </a:tabLst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400" i="1" u="sng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i="1" u="sng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u="sng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naâng</a:t>
            </a:r>
            <a:r>
              <a:rPr lang="en-US" sz="2400" i="1" u="sng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</a:t>
            </a:r>
            <a:r>
              <a:rPr lang="en-US" sz="2400" i="1" u="sng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nghieâng</a:t>
            </a:r>
            <a:r>
              <a:rPr lang="en-US" sz="2400" i="1" u="sng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 </a:t>
            </a:r>
            <a:r>
              <a:rPr lang="en-US" sz="2400" i="1" u="sng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i="1" u="sng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u="sng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400" i="1" u="sng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u="sng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i="1" u="sng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u="sng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i="1" u="sng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i="1" u="sng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0" algn="just">
              <a:lnSpc>
                <a:spcPct val="100000"/>
              </a:lnSpc>
              <a:spcBef>
                <a:spcPts val="0"/>
              </a:spcBef>
              <a:buNone/>
              <a:tabLst>
                <a:tab pos="685800" algn="l"/>
                <a:tab pos="3086100" algn="ctr"/>
              </a:tabLst>
            </a:pPr>
            <a:r>
              <a:rPr lang="en-US" sz="24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taïo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bôûi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chieáu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noù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ñaùy</a:t>
            </a:r>
            <a:r>
              <a:rPr lang="en-US" sz="24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solidFill>
                <a:srgbClr val="0000CC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742E25-7EBA-4ABA-B06C-733936444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400" y="634710"/>
            <a:ext cx="3949676" cy="34473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685D20-A6ED-4C44-9C5D-EF6FA8CC9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586" y="4082057"/>
            <a:ext cx="2771033" cy="11030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68EE11-0AC7-4BEB-AB65-AC15033244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500" y="5089237"/>
            <a:ext cx="3289431" cy="215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69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F23F2B-BB99-4EFB-B2B0-4E45E838A5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7707086" cy="6688183"/>
          </a:xfrm>
        </p:spPr>
        <p:txBody>
          <a:bodyPr>
            <a:noAutofit/>
          </a:bodyPr>
          <a:lstStyle/>
          <a:p>
            <a:pPr indent="0" algn="just">
              <a:buNone/>
              <a:tabLst>
                <a:tab pos="685800" algn="l"/>
                <a:tab pos="3086100" algn="ctr"/>
              </a:tabLst>
            </a:pPr>
            <a:r>
              <a:rPr lang="en-US" sz="2200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* </a:t>
            </a:r>
            <a:r>
              <a:rPr lang="en-US" sz="2200" i="1" u="sng" dirty="0" err="1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200" i="1" u="sng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i="1" u="sng" dirty="0" err="1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naâng</a:t>
            </a:r>
            <a:r>
              <a:rPr lang="en-US" sz="2200" i="1" u="sng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</a:t>
            </a:r>
            <a:r>
              <a:rPr lang="en-US" sz="2200" i="1" u="sng" dirty="0" err="1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nghieâng</a:t>
            </a:r>
            <a:r>
              <a:rPr lang="en-US" sz="2200" i="1" u="sng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 </a:t>
            </a:r>
            <a:r>
              <a:rPr lang="en-US" sz="2200" i="1" u="sng" dirty="0" err="1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200" i="1" u="sng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i="1" u="sng" dirty="0" err="1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200" i="1" u="sng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i="1" u="sng" dirty="0" err="1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200" i="1" u="sng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i="1" u="sng" dirty="0" err="1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200" i="1" u="sng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i="1" u="sng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FF99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:</a:t>
            </a:r>
            <a:endParaRPr lang="en-US" sz="2200" dirty="0">
              <a:solidFill>
                <a:srgbClr val="FF99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0" algn="just">
              <a:buNone/>
              <a:tabLst>
                <a:tab pos="685800" algn="l"/>
                <a:tab pos="3086100" algn="ctr"/>
              </a:tabLst>
            </a:pP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taïo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bôûi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hình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chieáu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noù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b="1" i="1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ñaùy</a:t>
            </a:r>
            <a:r>
              <a:rPr lang="en-US" sz="2200" b="1" i="1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0" algn="just">
              <a:buNone/>
              <a:tabLst>
                <a:tab pos="-2070735" algn="l"/>
                <a:tab pos="457200" algn="l"/>
                <a:tab pos="3086100" algn="ctr"/>
              </a:tabLst>
            </a:pP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+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= 0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neáu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song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song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ñaùy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0" algn="just">
              <a:buNone/>
              <a:tabLst>
                <a:tab pos="-2070735" algn="l"/>
                <a:tab pos="457200" algn="l"/>
                <a:tab pos="3086100" algn="ctr"/>
              </a:tabLst>
            </a:pP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+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&gt; 0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neáu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muõi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ñieåm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thaáp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nhaát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so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taát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caû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nhöõng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ñieåm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khaùc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naèm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0510" indent="0" algn="just">
              <a:buNone/>
              <a:tabLst>
                <a:tab pos="-2070735" algn="l"/>
                <a:tab pos="457200" algn="l"/>
                <a:tab pos="3086100" algn="ctr"/>
              </a:tabLst>
            </a:pP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+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&lt; 0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neáu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muõi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ñieåm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cao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nhaát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so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taát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caû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nhöõng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ñieåm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khaùc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naèm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" indent="0" algn="just">
              <a:buNone/>
              <a:tabLst>
                <a:tab pos="457200" algn="l"/>
              </a:tabLst>
            </a:pP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Höôùng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thoaùt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phoi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phuï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thuoäc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vaøo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höôùng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chính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trò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soá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 </a:t>
            </a:r>
            <a:endParaRPr lang="en-US" sz="2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buNone/>
              <a:tabLst>
                <a:tab pos="107950" algn="l"/>
                <a:tab pos="457200" algn="l"/>
              </a:tabLst>
            </a:pP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Neáu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= 0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phoi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thoaùt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ra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theo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phöông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vuoâng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buNone/>
              <a:tabLst>
                <a:tab pos="107950" algn="l"/>
                <a:tab pos="457200" algn="l"/>
              </a:tabLst>
            </a:pP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Neáu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&gt; 0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phoi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thoaùt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veà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phía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beà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chöa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coâng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tröôøng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hôïp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naøy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thích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hôïp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tieän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tinh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khaùc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&gt; 0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muõi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tieáp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xuùc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chi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tieát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coâng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cuøng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so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taát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caû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ñieåm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khaùc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treân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löôõi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vaäy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noù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traùnh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ñöôïc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ñaäp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Ñoái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taûi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troïng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ñaäp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lôùn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ngöôøi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ta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duøng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coù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+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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- 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2200" dirty="0"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2200" dirty="0">
              <a:solidFill>
                <a:srgbClr val="0000C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200" dirty="0">
              <a:solidFill>
                <a:srgbClr val="0000CC"/>
              </a:solidFill>
            </a:endParaRP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EB3E864F-044E-4165-85A5-38BE8048FB5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9884821"/>
              </p:ext>
            </p:extLst>
          </p:nvPr>
        </p:nvGraphicFramePr>
        <p:xfrm>
          <a:off x="7868668" y="1468382"/>
          <a:ext cx="4114151" cy="26703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1" name="Picture" r:id="rId3" imgW="3229748" imgH="2086531" progId="Word.Picture.8">
                  <p:embed/>
                </p:oleObj>
              </mc:Choice>
              <mc:Fallback>
                <p:oleObj name="Picture" r:id="rId3" imgW="3229748" imgH="2086531" progId="Word.Picture.8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68668" y="1468382"/>
                        <a:ext cx="4114151" cy="26703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0776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98EE6-0C68-4318-A25B-EE8D50167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0050" y="-51103"/>
            <a:ext cx="7167701" cy="525524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2.3.2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Các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góc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của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dao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ở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trạng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thái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A36B98A-FF5A-42CF-AD97-27B7461164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428"/>
            <a:ext cx="3347899" cy="5142857"/>
          </a:xfr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23431E0-B827-467F-9F1D-1C41EDE4E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2578" y="474421"/>
            <a:ext cx="4562118" cy="2539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180975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  <a:tab pos="685800" algn="l"/>
                <a:tab pos="914400" algn="l"/>
                <a:tab pos="3086100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1" indent="-4206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AutoNum type="romanUcPeriod"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altLang="en-US" sz="2000" b="1" i="1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kumimoji="0" lang="en-US" altLang="en-US" sz="20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1" i="1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gaù</a:t>
            </a:r>
            <a:r>
              <a:rPr kumimoji="0" lang="en-US" altLang="en-US" sz="20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1" i="1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kumimoji="0" lang="en-US" altLang="en-US" sz="20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1" i="1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cao</a:t>
            </a:r>
            <a:r>
              <a:rPr kumimoji="0" lang="en-US" altLang="en-US" sz="20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1" i="1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hôn</a:t>
            </a:r>
            <a:r>
              <a:rPr kumimoji="0" lang="en-US" altLang="en-US" sz="20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1" i="1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taâm</a:t>
            </a:r>
            <a:r>
              <a:rPr kumimoji="0" lang="en-US" altLang="en-US" sz="2000" b="1" i="1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chi </a:t>
            </a:r>
            <a:r>
              <a:rPr kumimoji="0" lang="en-US" altLang="en-US" sz="2000" b="1" i="1" u="none" strike="noStrike" cap="none" normalizeH="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tieát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Neáu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gaù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cao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hôn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taâm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chi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tieát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thì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ñaùy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luùc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naøy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seõ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quay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ñi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(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goïi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laø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ñoäng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hoïc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)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neân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cuõng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thay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ñoåi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theo.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CC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Ta </a:t>
            </a:r>
            <a:r>
              <a:rPr kumimoji="0" lang="en-US" altLang="en-US" sz="2000" b="0" i="0" u="none" strike="noStrike" cap="none" normalizeH="0" baseline="0" dirty="0" err="1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coù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CC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:</a:t>
            </a: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endParaRPr lang="en-US" altLang="en-US" sz="1300" dirty="0">
              <a:solidFill>
                <a:srgbClr val="0000CC"/>
              </a:solidFill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endParaRPr kumimoji="0" lang="en-US" altLang="en-US" sz="1300" b="0" i="0" u="none" strike="noStrike" cap="none" normalizeH="0" baseline="0" dirty="0">
              <a:ln>
                <a:noFill/>
              </a:ln>
              <a:solidFill>
                <a:srgbClr val="0000CC"/>
              </a:solidFill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0" marR="0" lvl="0" indent="1809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endParaRPr kumimoji="0" lang="en-US" altLang="en-US" sz="1300" b="0" i="0" u="none" strike="noStrike" cap="none" normalizeH="0" baseline="0" dirty="0">
              <a:ln>
                <a:noFill/>
              </a:ln>
              <a:solidFill>
                <a:srgbClr val="0000CC"/>
              </a:solidFill>
              <a:effectLst/>
              <a:latin typeface="VNI-Times" pitchFamily="2" charset="0"/>
              <a:ea typeface="Times New Roman" panose="02020603050405020304" pitchFamily="18" charset="0"/>
              <a:sym typeface="Symbol" panose="05050102010706020507" pitchFamily="18" charset="2"/>
            </a:endParaRPr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CDB3C3C8-C80F-4349-A538-4BD3E960CBC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1746032"/>
              </p:ext>
            </p:extLst>
          </p:nvPr>
        </p:nvGraphicFramePr>
        <p:xfrm>
          <a:off x="5230210" y="2140185"/>
          <a:ext cx="1154895" cy="610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23" r:id="rId4" imgW="634725" imgH="393529" progId="Equation.2">
                  <p:embed/>
                </p:oleObj>
              </mc:Choice>
              <mc:Fallback>
                <p:oleObj r:id="rId4" imgW="634725" imgH="393529" progId="Equation.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210" y="2140185"/>
                        <a:ext cx="1154895" cy="6106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">
            <a:extLst>
              <a:ext uri="{FF2B5EF4-FFF2-40B4-BE49-F238E27FC236}">
                <a16:creationId xmlns:a16="http://schemas.microsoft.com/office/drawing/2014/main" id="{2C30CDD6-0B40-4CAC-977C-025F9D695D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6111" y="2299306"/>
            <a:ext cx="1803042" cy="29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(R laø baùn kính chi tiết)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E99F1FCB-8B8D-4534-BD73-F4B8AE264D44}"/>
              </a:ext>
            </a:extLst>
          </p:cNvPr>
          <p:cNvSpPr txBox="1"/>
          <p:nvPr/>
        </p:nvSpPr>
        <p:spPr>
          <a:xfrm>
            <a:off x="4216084" y="2750816"/>
            <a:ext cx="4899952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180340" algn="just">
              <a:tabLst>
                <a:tab pos="-2070735" algn="l"/>
                <a:tab pos="3086100" algn="ctr"/>
              </a:tabLst>
            </a:pP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tieän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ngoaøi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, do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quay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ñi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neân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thöïc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teá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b="1" baseline="-250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tt</a:t>
            </a:r>
            <a:r>
              <a:rPr lang="en-US" sz="1800" b="1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seõ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giaûm</a:t>
            </a:r>
            <a:r>
              <a:rPr lang="en-US" sz="1800" dirty="0">
                <a:solidFill>
                  <a:srgbClr val="FF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so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1800" b="1" baseline="-250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tt</a:t>
            </a:r>
            <a:r>
              <a:rPr lang="en-US" sz="1800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seõ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taêng</a:t>
            </a:r>
            <a:r>
              <a:rPr lang="en-US" sz="1800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so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 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1800" b="1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m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73138" indent="-119063" algn="just">
              <a:buFont typeface="Symbol" panose="05050102010706020507" pitchFamily="18" charset="2"/>
              <a:buChar char="a"/>
              <a:tabLst>
                <a:tab pos="-2070735" algn="l"/>
                <a:tab pos="3086100" algn="ctr"/>
              </a:tabLst>
            </a:pP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1800" b="1" baseline="-25000" dirty="0" err="1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55663" algn="just">
              <a:tabLst>
                <a:tab pos="-2070735" algn="l"/>
                <a:tab pos="3086100" algn="ctr"/>
              </a:tabLst>
            </a:pP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1800" b="1" baseline="-25000" dirty="0" err="1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VNI-Times" pitchFamily="2" charset="0"/>
              <a:ea typeface="Times New Roman" panose="02020603050405020304" pitchFamily="18" charset="0"/>
            </a:endParaRPr>
          </a:p>
          <a:p>
            <a:pPr indent="180340" algn="just">
              <a:tabLst>
                <a:tab pos="-2070735" algn="l"/>
                <a:tab pos="3086100" algn="ctr"/>
              </a:tabLst>
            </a:pP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-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tieän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loã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, do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maët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phaúng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quay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ñi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neân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sau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thöïc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teá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b="1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baseline="-250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tt</a:t>
            </a:r>
            <a:r>
              <a:rPr lang="en-US" sz="1800" b="1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seõ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taêng</a:t>
            </a:r>
            <a:r>
              <a:rPr lang="en-US" sz="1800" dirty="0">
                <a:solidFill>
                  <a:srgbClr val="FF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so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m</a:t>
            </a:r>
            <a:r>
              <a:rPr lang="en-US" sz="1800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1800" b="1" baseline="-250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tt</a:t>
            </a:r>
            <a:r>
              <a:rPr lang="en-US" sz="1800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seõ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giaûm</a:t>
            </a:r>
            <a:r>
              <a:rPr lang="en-US" sz="1800" dirty="0">
                <a:solidFill>
                  <a:srgbClr val="FF0000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so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goùc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 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1800" b="1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baseline="-25000" dirty="0">
                <a:effectLst/>
                <a:latin typeface="VNI-Times" pitchFamily="2" charset="0"/>
                <a:ea typeface="Times New Roman" panose="02020603050405020304" pitchFamily="18" charset="0"/>
              </a:rPr>
              <a:t>m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tabLst>
                <a:tab pos="-2070735" algn="ctr"/>
                <a:tab pos="457200" algn="l"/>
                <a:tab pos="685800" algn="l"/>
              </a:tabLst>
            </a:pP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		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 </a:t>
            </a:r>
            <a:r>
              <a:rPr lang="en-US" sz="1800" b="1" baseline="-25000" dirty="0" err="1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=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+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 algn="just">
              <a:tabLst>
                <a:tab pos="-2070735" algn="ctr"/>
                <a:tab pos="457200" algn="l"/>
                <a:tab pos="685800" algn="l"/>
              </a:tabLst>
            </a:pP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			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 </a:t>
            </a:r>
            <a:r>
              <a:rPr lang="en-US" sz="1800" b="1" baseline="-25000" dirty="0" err="1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t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= 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b="1" baseline="-25000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m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 - 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en-US" sz="1800" b="1" dirty="0">
                <a:solidFill>
                  <a:srgbClr val="0000FF"/>
                </a:solidFill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70510"/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	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Trong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thöïc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teá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tieän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ngoaøi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cho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pheùp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gaù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cao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hôn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taâm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cuûa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chi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tieát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khoaûng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h = 0,02 d;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khi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ñoù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löïc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caét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goït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seõ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aán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xuoáng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moät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chuùt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vaø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muõi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dao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vaãn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giöõ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ôû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vò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trí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ngang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vôùi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taâm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VNI-Times" pitchFamily="2" charset="0"/>
                <a:ea typeface="Times New Roman" panose="02020603050405020304" pitchFamily="18" charset="0"/>
              </a:rPr>
              <a:t>maùy</a:t>
            </a:r>
            <a:r>
              <a:rPr lang="en-US" sz="1800" dirty="0">
                <a:effectLst/>
                <a:latin typeface="VNI-Times" pitchFamily="2" charset="0"/>
                <a:ea typeface="Times New Roman" panose="02020603050405020304" pitchFamily="18" charset="0"/>
              </a:rPr>
              <a:t>.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7824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98EE6-0C68-4318-A25B-EE8D50167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0050" y="-51103"/>
            <a:ext cx="7167701" cy="525524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2.3.2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Các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góc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của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dao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ở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trạng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thái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707A38C-641D-4580-9DB7-23D69F98EF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82" y="790472"/>
            <a:ext cx="4045018" cy="606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11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98EE6-0C68-4318-A25B-EE8D50167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525524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2.3.2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Các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góc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của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dao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tiện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ở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trạng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thái</a:t>
            </a: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Động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999" y="743467"/>
            <a:ext cx="7620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c.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Ảnh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hưởng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trục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thân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dao khi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gá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vuông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góc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tâm</a:t>
            </a:r>
            <a:r>
              <a:rPr lang="fr-FR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máy</a:t>
            </a:r>
            <a:endParaRPr lang="en-US" sz="1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396"/>
          <p:cNvSpPr>
            <a:spLocks noChangeArrowheads="1"/>
          </p:cNvSpPr>
          <p:nvPr/>
        </p:nvSpPr>
        <p:spPr bwMode="auto">
          <a:xfrm>
            <a:off x="0" y="17526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11" name="Group 1"/>
          <p:cNvGrpSpPr>
            <a:grpSpLocks/>
          </p:cNvGrpSpPr>
          <p:nvPr/>
        </p:nvGrpSpPr>
        <p:grpSpPr bwMode="auto">
          <a:xfrm>
            <a:off x="584200" y="2209800"/>
            <a:ext cx="9347200" cy="3251200"/>
            <a:chOff x="2242" y="3135"/>
            <a:chExt cx="9665" cy="3121"/>
          </a:xfrm>
        </p:grpSpPr>
        <p:grpSp>
          <p:nvGrpSpPr>
            <p:cNvPr id="12" name="Group 3"/>
            <p:cNvGrpSpPr>
              <a:grpSpLocks/>
            </p:cNvGrpSpPr>
            <p:nvPr/>
          </p:nvGrpSpPr>
          <p:grpSpPr bwMode="auto">
            <a:xfrm>
              <a:off x="2242" y="3135"/>
              <a:ext cx="9665" cy="2455"/>
              <a:chOff x="1390" y="1304"/>
              <a:chExt cx="9665" cy="2455"/>
            </a:xfrm>
          </p:grpSpPr>
          <p:grpSp>
            <p:nvGrpSpPr>
              <p:cNvPr id="14" name="Group 6"/>
              <p:cNvGrpSpPr>
                <a:grpSpLocks/>
              </p:cNvGrpSpPr>
              <p:nvPr/>
            </p:nvGrpSpPr>
            <p:grpSpPr bwMode="auto">
              <a:xfrm>
                <a:off x="1390" y="1304"/>
                <a:ext cx="8442" cy="2455"/>
                <a:chOff x="1390" y="1304"/>
                <a:chExt cx="8442" cy="2455"/>
              </a:xfrm>
            </p:grpSpPr>
            <p:sp>
              <p:nvSpPr>
                <p:cNvPr id="17" name="Text Box 395"/>
                <p:cNvSpPr txBox="1">
                  <a:spLocks noChangeArrowheads="1"/>
                </p:cNvSpPr>
                <p:nvPr/>
              </p:nvSpPr>
              <p:spPr bwMode="auto">
                <a:xfrm>
                  <a:off x="8572" y="1802"/>
                  <a:ext cx="480" cy="44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altLang="en-US" sz="11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sym typeface="Symbol" panose="05050102010706020507" pitchFamily="18" charset="2"/>
                    </a:rPr>
                    <a:t></a:t>
                  </a:r>
                </a:p>
              </p:txBody>
            </p:sp>
            <p:grpSp>
              <p:nvGrpSpPr>
                <p:cNvPr id="18" name="Group 11"/>
                <p:cNvGrpSpPr>
                  <a:grpSpLocks/>
                </p:cNvGrpSpPr>
                <p:nvPr/>
              </p:nvGrpSpPr>
              <p:grpSpPr bwMode="auto">
                <a:xfrm>
                  <a:off x="1390" y="1304"/>
                  <a:ext cx="8190" cy="2455"/>
                  <a:chOff x="1390" y="1304"/>
                  <a:chExt cx="8190" cy="2455"/>
                </a:xfrm>
              </p:grpSpPr>
              <p:grpSp>
                <p:nvGrpSpPr>
                  <p:cNvPr id="23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1390" y="1304"/>
                    <a:ext cx="8190" cy="2455"/>
                    <a:chOff x="1420" y="2142"/>
                    <a:chExt cx="9780" cy="3505"/>
                  </a:xfrm>
                </p:grpSpPr>
                <p:sp>
                  <p:nvSpPr>
                    <p:cNvPr id="27" name="AutoShape 394"/>
                    <p:cNvSpPr>
                      <a:spLocks noChangeAspect="1" noChangeArrowheads="1" noTextEdit="1"/>
                    </p:cNvSpPr>
                    <p:nvPr/>
                  </p:nvSpPr>
                  <p:spPr bwMode="auto">
                    <a:xfrm>
                      <a:off x="1420" y="2142"/>
                      <a:ext cx="9780" cy="3505"/>
                    </a:xfrm>
                    <a:prstGeom prst="rect">
                      <a:avLst/>
                    </a:prstGeom>
                    <a:noFill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grpSp>
                  <p:nvGrpSpPr>
                    <p:cNvPr id="28" name="Group 1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420" y="2142"/>
                      <a:ext cx="9780" cy="3505"/>
                      <a:chOff x="0" y="874"/>
                      <a:chExt cx="9780" cy="3505"/>
                    </a:xfrm>
                  </p:grpSpPr>
                  <p:sp>
                    <p:nvSpPr>
                      <p:cNvPr id="271" name="Freeform 3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8" y="874"/>
                        <a:ext cx="16" cy="32"/>
                      </a:xfrm>
                      <a:custGeom>
                        <a:avLst/>
                        <a:gdLst>
                          <a:gd name="T0" fmla="*/ 64 w 64"/>
                          <a:gd name="T1" fmla="*/ 64 h 128"/>
                          <a:gd name="T2" fmla="*/ 64 w 64"/>
                          <a:gd name="T3" fmla="*/ 128 h 128"/>
                          <a:gd name="T4" fmla="*/ 51 w 64"/>
                          <a:gd name="T5" fmla="*/ 127 h 128"/>
                          <a:gd name="T6" fmla="*/ 37 w 64"/>
                          <a:gd name="T7" fmla="*/ 123 h 128"/>
                          <a:gd name="T8" fmla="*/ 27 w 64"/>
                          <a:gd name="T9" fmla="*/ 116 h 128"/>
                          <a:gd name="T10" fmla="*/ 16 w 64"/>
                          <a:gd name="T11" fmla="*/ 107 h 128"/>
                          <a:gd name="T12" fmla="*/ 9 w 64"/>
                          <a:gd name="T13" fmla="*/ 97 h 128"/>
                          <a:gd name="T14" fmla="*/ 3 w 64"/>
                          <a:gd name="T15" fmla="*/ 85 h 128"/>
                          <a:gd name="T16" fmla="*/ 0 w 64"/>
                          <a:gd name="T17" fmla="*/ 71 h 128"/>
                          <a:gd name="T18" fmla="*/ 0 w 64"/>
                          <a:gd name="T19" fmla="*/ 57 h 128"/>
                          <a:gd name="T20" fmla="*/ 3 w 64"/>
                          <a:gd name="T21" fmla="*/ 44 h 128"/>
                          <a:gd name="T22" fmla="*/ 9 w 64"/>
                          <a:gd name="T23" fmla="*/ 32 h 128"/>
                          <a:gd name="T24" fmla="*/ 16 w 64"/>
                          <a:gd name="T25" fmla="*/ 21 h 128"/>
                          <a:gd name="T26" fmla="*/ 27 w 64"/>
                          <a:gd name="T27" fmla="*/ 13 h 128"/>
                          <a:gd name="T28" fmla="*/ 37 w 64"/>
                          <a:gd name="T29" fmla="*/ 6 h 128"/>
                          <a:gd name="T30" fmla="*/ 51 w 64"/>
                          <a:gd name="T31" fmla="*/ 2 h 128"/>
                          <a:gd name="T32" fmla="*/ 64 w 64"/>
                          <a:gd name="T33" fmla="*/ 0 h 128"/>
                          <a:gd name="T34" fmla="*/ 64 w 64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64"/>
                            </a:moveTo>
                            <a:lnTo>
                              <a:pt x="64" y="128"/>
                            </a:lnTo>
                            <a:lnTo>
                              <a:pt x="51" y="127"/>
                            </a:lnTo>
                            <a:lnTo>
                              <a:pt x="37" y="123"/>
                            </a:lnTo>
                            <a:lnTo>
                              <a:pt x="27" y="116"/>
                            </a:lnTo>
                            <a:lnTo>
                              <a:pt x="16" y="107"/>
                            </a:lnTo>
                            <a:lnTo>
                              <a:pt x="9" y="97"/>
                            </a:lnTo>
                            <a:lnTo>
                              <a:pt x="3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7" y="13"/>
                            </a:lnTo>
                            <a:lnTo>
                              <a:pt x="37" y="6"/>
                            </a:lnTo>
                            <a:lnTo>
                              <a:pt x="51" y="2"/>
                            </a:lnTo>
                            <a:lnTo>
                              <a:pt x="64" y="0"/>
                            </a:lnTo>
                            <a:lnTo>
                              <a:pt x="64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72" name="Freeform 3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8" y="874"/>
                        <a:ext cx="16" cy="32"/>
                      </a:xfrm>
                      <a:custGeom>
                        <a:avLst/>
                        <a:gdLst>
                          <a:gd name="T0" fmla="*/ 64 w 64"/>
                          <a:gd name="T1" fmla="*/ 128 h 128"/>
                          <a:gd name="T2" fmla="*/ 51 w 64"/>
                          <a:gd name="T3" fmla="*/ 127 h 128"/>
                          <a:gd name="T4" fmla="*/ 37 w 64"/>
                          <a:gd name="T5" fmla="*/ 123 h 128"/>
                          <a:gd name="T6" fmla="*/ 27 w 64"/>
                          <a:gd name="T7" fmla="*/ 116 h 128"/>
                          <a:gd name="T8" fmla="*/ 16 w 64"/>
                          <a:gd name="T9" fmla="*/ 107 h 128"/>
                          <a:gd name="T10" fmla="*/ 9 w 64"/>
                          <a:gd name="T11" fmla="*/ 97 h 128"/>
                          <a:gd name="T12" fmla="*/ 3 w 64"/>
                          <a:gd name="T13" fmla="*/ 85 h 128"/>
                          <a:gd name="T14" fmla="*/ 0 w 64"/>
                          <a:gd name="T15" fmla="*/ 71 h 128"/>
                          <a:gd name="T16" fmla="*/ 0 w 64"/>
                          <a:gd name="T17" fmla="*/ 57 h 128"/>
                          <a:gd name="T18" fmla="*/ 3 w 64"/>
                          <a:gd name="T19" fmla="*/ 44 h 128"/>
                          <a:gd name="T20" fmla="*/ 9 w 64"/>
                          <a:gd name="T21" fmla="*/ 32 h 128"/>
                          <a:gd name="T22" fmla="*/ 16 w 64"/>
                          <a:gd name="T23" fmla="*/ 21 h 128"/>
                          <a:gd name="T24" fmla="*/ 27 w 64"/>
                          <a:gd name="T25" fmla="*/ 13 h 128"/>
                          <a:gd name="T26" fmla="*/ 37 w 64"/>
                          <a:gd name="T27" fmla="*/ 6 h 128"/>
                          <a:gd name="T28" fmla="*/ 51 w 64"/>
                          <a:gd name="T29" fmla="*/ 2 h 128"/>
                          <a:gd name="T30" fmla="*/ 64 w 64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128"/>
                            </a:moveTo>
                            <a:lnTo>
                              <a:pt x="51" y="127"/>
                            </a:lnTo>
                            <a:lnTo>
                              <a:pt x="37" y="123"/>
                            </a:lnTo>
                            <a:lnTo>
                              <a:pt x="27" y="116"/>
                            </a:lnTo>
                            <a:lnTo>
                              <a:pt x="16" y="107"/>
                            </a:lnTo>
                            <a:lnTo>
                              <a:pt x="9" y="97"/>
                            </a:lnTo>
                            <a:lnTo>
                              <a:pt x="3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7" y="13"/>
                            </a:lnTo>
                            <a:lnTo>
                              <a:pt x="37" y="6"/>
                            </a:lnTo>
                            <a:lnTo>
                              <a:pt x="51" y="2"/>
                            </a:lnTo>
                            <a:lnTo>
                              <a:pt x="64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73" name="Freeform 3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4" y="874"/>
                        <a:ext cx="1179" cy="32"/>
                      </a:xfrm>
                      <a:custGeom>
                        <a:avLst/>
                        <a:gdLst>
                          <a:gd name="T0" fmla="*/ 0 w 4715"/>
                          <a:gd name="T1" fmla="*/ 0 h 128"/>
                          <a:gd name="T2" fmla="*/ 0 w 4715"/>
                          <a:gd name="T3" fmla="*/ 64 h 128"/>
                          <a:gd name="T4" fmla="*/ 0 w 4715"/>
                          <a:gd name="T5" fmla="*/ 128 h 128"/>
                          <a:gd name="T6" fmla="*/ 4715 w 4715"/>
                          <a:gd name="T7" fmla="*/ 128 h 128"/>
                          <a:gd name="T8" fmla="*/ 4715 w 4715"/>
                          <a:gd name="T9" fmla="*/ 64 h 128"/>
                          <a:gd name="T10" fmla="*/ 4715 w 4715"/>
                          <a:gd name="T11" fmla="*/ 0 h 128"/>
                          <a:gd name="T12" fmla="*/ 0 w 4715"/>
                          <a:gd name="T13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715" h="128">
                            <a:moveTo>
                              <a:pt x="0" y="0"/>
                            </a:move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4715" y="128"/>
                            </a:lnTo>
                            <a:lnTo>
                              <a:pt x="4715" y="64"/>
                            </a:lnTo>
                            <a:lnTo>
                              <a:pt x="4715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74" name="Freeform 39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4" y="874"/>
                        <a:ext cx="1179" cy="32"/>
                      </a:xfrm>
                      <a:custGeom>
                        <a:avLst/>
                        <a:gdLst>
                          <a:gd name="T0" fmla="*/ 0 w 4715"/>
                          <a:gd name="T1" fmla="*/ 0 h 128"/>
                          <a:gd name="T2" fmla="*/ 0 w 4715"/>
                          <a:gd name="T3" fmla="*/ 64 h 128"/>
                          <a:gd name="T4" fmla="*/ 0 w 4715"/>
                          <a:gd name="T5" fmla="*/ 128 h 128"/>
                          <a:gd name="T6" fmla="*/ 4715 w 4715"/>
                          <a:gd name="T7" fmla="*/ 128 h 128"/>
                          <a:gd name="T8" fmla="*/ 4715 w 4715"/>
                          <a:gd name="T9" fmla="*/ 64 h 128"/>
                          <a:gd name="T10" fmla="*/ 4715 w 4715"/>
                          <a:gd name="T11" fmla="*/ 0 h 128"/>
                          <a:gd name="T12" fmla="*/ 0 w 4715"/>
                          <a:gd name="T13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715" h="128">
                            <a:moveTo>
                              <a:pt x="0" y="0"/>
                            </a:move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4715" y="128"/>
                            </a:lnTo>
                            <a:lnTo>
                              <a:pt x="4715" y="64"/>
                            </a:lnTo>
                            <a:lnTo>
                              <a:pt x="4715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75" name="Freeform 3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53" y="874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64 h 128"/>
                          <a:gd name="T2" fmla="*/ 0 w 63"/>
                          <a:gd name="T3" fmla="*/ 0 h 128"/>
                          <a:gd name="T4" fmla="*/ 13 w 63"/>
                          <a:gd name="T5" fmla="*/ 2 h 128"/>
                          <a:gd name="T6" fmla="*/ 26 w 63"/>
                          <a:gd name="T7" fmla="*/ 6 h 128"/>
                          <a:gd name="T8" fmla="*/ 37 w 63"/>
                          <a:gd name="T9" fmla="*/ 13 h 128"/>
                          <a:gd name="T10" fmla="*/ 47 w 63"/>
                          <a:gd name="T11" fmla="*/ 21 h 128"/>
                          <a:gd name="T12" fmla="*/ 55 w 63"/>
                          <a:gd name="T13" fmla="*/ 32 h 128"/>
                          <a:gd name="T14" fmla="*/ 61 w 63"/>
                          <a:gd name="T15" fmla="*/ 44 h 128"/>
                          <a:gd name="T16" fmla="*/ 63 w 63"/>
                          <a:gd name="T17" fmla="*/ 57 h 128"/>
                          <a:gd name="T18" fmla="*/ 63 w 63"/>
                          <a:gd name="T19" fmla="*/ 71 h 128"/>
                          <a:gd name="T20" fmla="*/ 61 w 63"/>
                          <a:gd name="T21" fmla="*/ 85 h 128"/>
                          <a:gd name="T22" fmla="*/ 55 w 63"/>
                          <a:gd name="T23" fmla="*/ 97 h 128"/>
                          <a:gd name="T24" fmla="*/ 47 w 63"/>
                          <a:gd name="T25" fmla="*/ 107 h 128"/>
                          <a:gd name="T26" fmla="*/ 37 w 63"/>
                          <a:gd name="T27" fmla="*/ 116 h 128"/>
                          <a:gd name="T28" fmla="*/ 26 w 63"/>
                          <a:gd name="T29" fmla="*/ 123 h 128"/>
                          <a:gd name="T30" fmla="*/ 13 w 63"/>
                          <a:gd name="T31" fmla="*/ 127 h 128"/>
                          <a:gd name="T32" fmla="*/ 0 w 63"/>
                          <a:gd name="T33" fmla="*/ 128 h 128"/>
                          <a:gd name="T34" fmla="*/ 0 w 63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64"/>
                            </a:moveTo>
                            <a:lnTo>
                              <a:pt x="0" y="0"/>
                            </a:ln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7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1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7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7"/>
                            </a:lnTo>
                            <a:lnTo>
                              <a:pt x="0" y="128"/>
                            </a:lnTo>
                            <a:lnTo>
                              <a:pt x="0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76" name="Freeform 38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53" y="874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0 h 128"/>
                          <a:gd name="T2" fmla="*/ 13 w 63"/>
                          <a:gd name="T3" fmla="*/ 2 h 128"/>
                          <a:gd name="T4" fmla="*/ 26 w 63"/>
                          <a:gd name="T5" fmla="*/ 6 h 128"/>
                          <a:gd name="T6" fmla="*/ 37 w 63"/>
                          <a:gd name="T7" fmla="*/ 13 h 128"/>
                          <a:gd name="T8" fmla="*/ 47 w 63"/>
                          <a:gd name="T9" fmla="*/ 21 h 128"/>
                          <a:gd name="T10" fmla="*/ 55 w 63"/>
                          <a:gd name="T11" fmla="*/ 32 h 128"/>
                          <a:gd name="T12" fmla="*/ 61 w 63"/>
                          <a:gd name="T13" fmla="*/ 44 h 128"/>
                          <a:gd name="T14" fmla="*/ 63 w 63"/>
                          <a:gd name="T15" fmla="*/ 57 h 128"/>
                          <a:gd name="T16" fmla="*/ 63 w 63"/>
                          <a:gd name="T17" fmla="*/ 71 h 128"/>
                          <a:gd name="T18" fmla="*/ 61 w 63"/>
                          <a:gd name="T19" fmla="*/ 85 h 128"/>
                          <a:gd name="T20" fmla="*/ 55 w 63"/>
                          <a:gd name="T21" fmla="*/ 97 h 128"/>
                          <a:gd name="T22" fmla="*/ 47 w 63"/>
                          <a:gd name="T23" fmla="*/ 107 h 128"/>
                          <a:gd name="T24" fmla="*/ 37 w 63"/>
                          <a:gd name="T25" fmla="*/ 116 h 128"/>
                          <a:gd name="T26" fmla="*/ 26 w 63"/>
                          <a:gd name="T27" fmla="*/ 123 h 128"/>
                          <a:gd name="T28" fmla="*/ 13 w 63"/>
                          <a:gd name="T29" fmla="*/ 127 h 128"/>
                          <a:gd name="T30" fmla="*/ 0 w 63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0"/>
                            </a:move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7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1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7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7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77" name="Freeform 3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0" y="1679"/>
                        <a:ext cx="1134" cy="10"/>
                      </a:xfrm>
                      <a:custGeom>
                        <a:avLst/>
                        <a:gdLst>
                          <a:gd name="T0" fmla="*/ 0 w 4534"/>
                          <a:gd name="T1" fmla="*/ 0 h 42"/>
                          <a:gd name="T2" fmla="*/ 4534 w 4534"/>
                          <a:gd name="T3" fmla="*/ 0 h 42"/>
                          <a:gd name="T4" fmla="*/ 4534 w 4534"/>
                          <a:gd name="T5" fmla="*/ 21 h 42"/>
                          <a:gd name="T6" fmla="*/ 4534 w 4534"/>
                          <a:gd name="T7" fmla="*/ 42 h 42"/>
                          <a:gd name="T8" fmla="*/ 0 w 4534"/>
                          <a:gd name="T9" fmla="*/ 42 h 42"/>
                          <a:gd name="T10" fmla="*/ 0 w 4534"/>
                          <a:gd name="T11" fmla="*/ 0 h 4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534" h="42">
                            <a:moveTo>
                              <a:pt x="0" y="0"/>
                            </a:moveTo>
                            <a:lnTo>
                              <a:pt x="4534" y="0"/>
                            </a:lnTo>
                            <a:lnTo>
                              <a:pt x="4534" y="21"/>
                            </a:lnTo>
                            <a:lnTo>
                              <a:pt x="4534" y="42"/>
                            </a:lnTo>
                            <a:lnTo>
                              <a:pt x="0" y="42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78" name="Line 38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0" y="1689"/>
                        <a:ext cx="1134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79" name="Freeform 38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34" y="1679"/>
                        <a:ext cx="1" cy="10"/>
                      </a:xfrm>
                      <a:custGeom>
                        <a:avLst/>
                        <a:gdLst>
                          <a:gd name="T0" fmla="*/ 42 h 42"/>
                          <a:gd name="T1" fmla="*/ 21 h 42"/>
                          <a:gd name="T2" fmla="*/ 0 h 42"/>
                        </a:gdLst>
                        <a:ahLst/>
                        <a:cxnLst>
                          <a:cxn ang="0">
                            <a:pos x="0" y="T0"/>
                          </a:cxn>
                          <a:cxn ang="0">
                            <a:pos x="0" y="T1"/>
                          </a:cxn>
                          <a:cxn ang="0">
                            <a:pos x="0" y="T2"/>
                          </a:cxn>
                        </a:cxnLst>
                        <a:rect l="0" t="0" r="r" b="b"/>
                        <a:pathLst>
                          <a:path h="42">
                            <a:moveTo>
                              <a:pt x="0" y="42"/>
                            </a:moveTo>
                            <a:lnTo>
                              <a:pt x="0" y="21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0" name="Line 384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0" y="1679"/>
                        <a:ext cx="1134" cy="1"/>
                      </a:xfrm>
                      <a:prstGeom prst="line">
                        <a:avLst/>
                      </a:prstGeom>
                      <a:noFill/>
                      <a:ln w="3175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1" name="Freeform 3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34" y="1679"/>
                        <a:ext cx="5" cy="10"/>
                      </a:xfrm>
                      <a:custGeom>
                        <a:avLst/>
                        <a:gdLst>
                          <a:gd name="T0" fmla="*/ 0 w 22"/>
                          <a:gd name="T1" fmla="*/ 21 h 42"/>
                          <a:gd name="T2" fmla="*/ 0 w 22"/>
                          <a:gd name="T3" fmla="*/ 0 h 42"/>
                          <a:gd name="T4" fmla="*/ 9 w 22"/>
                          <a:gd name="T5" fmla="*/ 2 h 42"/>
                          <a:gd name="T6" fmla="*/ 15 w 22"/>
                          <a:gd name="T7" fmla="*/ 7 h 42"/>
                          <a:gd name="T8" fmla="*/ 19 w 22"/>
                          <a:gd name="T9" fmla="*/ 13 h 42"/>
                          <a:gd name="T10" fmla="*/ 22 w 22"/>
                          <a:gd name="T11" fmla="*/ 21 h 42"/>
                          <a:gd name="T12" fmla="*/ 19 w 22"/>
                          <a:gd name="T13" fmla="*/ 30 h 42"/>
                          <a:gd name="T14" fmla="*/ 15 w 22"/>
                          <a:gd name="T15" fmla="*/ 36 h 42"/>
                          <a:gd name="T16" fmla="*/ 9 w 22"/>
                          <a:gd name="T17" fmla="*/ 41 h 42"/>
                          <a:gd name="T18" fmla="*/ 0 w 22"/>
                          <a:gd name="T19" fmla="*/ 42 h 42"/>
                          <a:gd name="T20" fmla="*/ 0 w 22"/>
                          <a:gd name="T21" fmla="*/ 21 h 4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</a:cxnLst>
                        <a:rect l="0" t="0" r="r" b="b"/>
                        <a:pathLst>
                          <a:path w="22" h="42">
                            <a:moveTo>
                              <a:pt x="0" y="21"/>
                            </a:moveTo>
                            <a:lnTo>
                              <a:pt x="0" y="0"/>
                            </a:lnTo>
                            <a:lnTo>
                              <a:pt x="9" y="2"/>
                            </a:lnTo>
                            <a:lnTo>
                              <a:pt x="15" y="7"/>
                            </a:lnTo>
                            <a:lnTo>
                              <a:pt x="19" y="13"/>
                            </a:lnTo>
                            <a:lnTo>
                              <a:pt x="22" y="21"/>
                            </a:lnTo>
                            <a:lnTo>
                              <a:pt x="19" y="30"/>
                            </a:lnTo>
                            <a:lnTo>
                              <a:pt x="15" y="36"/>
                            </a:lnTo>
                            <a:lnTo>
                              <a:pt x="9" y="41"/>
                            </a:lnTo>
                            <a:lnTo>
                              <a:pt x="0" y="42"/>
                            </a:lnTo>
                            <a:lnTo>
                              <a:pt x="0" y="21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2" name="Freeform 38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34" y="1679"/>
                        <a:ext cx="5" cy="10"/>
                      </a:xfrm>
                      <a:custGeom>
                        <a:avLst/>
                        <a:gdLst>
                          <a:gd name="T0" fmla="*/ 0 w 22"/>
                          <a:gd name="T1" fmla="*/ 0 h 42"/>
                          <a:gd name="T2" fmla="*/ 9 w 22"/>
                          <a:gd name="T3" fmla="*/ 2 h 42"/>
                          <a:gd name="T4" fmla="*/ 15 w 22"/>
                          <a:gd name="T5" fmla="*/ 7 h 42"/>
                          <a:gd name="T6" fmla="*/ 19 w 22"/>
                          <a:gd name="T7" fmla="*/ 13 h 42"/>
                          <a:gd name="T8" fmla="*/ 22 w 22"/>
                          <a:gd name="T9" fmla="*/ 21 h 42"/>
                          <a:gd name="T10" fmla="*/ 19 w 22"/>
                          <a:gd name="T11" fmla="*/ 30 h 42"/>
                          <a:gd name="T12" fmla="*/ 15 w 22"/>
                          <a:gd name="T13" fmla="*/ 36 h 42"/>
                          <a:gd name="T14" fmla="*/ 9 w 22"/>
                          <a:gd name="T15" fmla="*/ 41 h 42"/>
                          <a:gd name="T16" fmla="*/ 0 w 22"/>
                          <a:gd name="T17" fmla="*/ 42 h 4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22" h="42">
                            <a:moveTo>
                              <a:pt x="0" y="0"/>
                            </a:moveTo>
                            <a:lnTo>
                              <a:pt x="9" y="2"/>
                            </a:lnTo>
                            <a:lnTo>
                              <a:pt x="15" y="7"/>
                            </a:lnTo>
                            <a:lnTo>
                              <a:pt x="19" y="13"/>
                            </a:lnTo>
                            <a:lnTo>
                              <a:pt x="22" y="21"/>
                            </a:lnTo>
                            <a:lnTo>
                              <a:pt x="19" y="30"/>
                            </a:lnTo>
                            <a:lnTo>
                              <a:pt x="15" y="36"/>
                            </a:lnTo>
                            <a:lnTo>
                              <a:pt x="9" y="41"/>
                            </a:lnTo>
                            <a:lnTo>
                              <a:pt x="0" y="42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3" name="Line 381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380" y="1684"/>
                        <a:ext cx="246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4" name="Line 38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1873" y="1684"/>
                        <a:ext cx="1478" cy="1"/>
                      </a:xfrm>
                      <a:prstGeom prst="line">
                        <a:avLst/>
                      </a:prstGeom>
                      <a:noFill/>
                      <a:ln w="3175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5" name="Line 379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598" y="1684"/>
                        <a:ext cx="246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6" name="Line 378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4091" y="1684"/>
                        <a:ext cx="1478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7" name="Line 37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5816" y="1684"/>
                        <a:ext cx="246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8" name="Line 37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6308" y="1684"/>
                        <a:ext cx="1479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89" name="Line 37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033" y="1684"/>
                        <a:ext cx="247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0" name="Freeform 37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521" y="1679"/>
                        <a:ext cx="5" cy="10"/>
                      </a:xfrm>
                      <a:custGeom>
                        <a:avLst/>
                        <a:gdLst>
                          <a:gd name="T0" fmla="*/ 20 w 20"/>
                          <a:gd name="T1" fmla="*/ 21 h 42"/>
                          <a:gd name="T2" fmla="*/ 20 w 20"/>
                          <a:gd name="T3" fmla="*/ 42 h 42"/>
                          <a:gd name="T4" fmla="*/ 12 w 20"/>
                          <a:gd name="T5" fmla="*/ 41 h 42"/>
                          <a:gd name="T6" fmla="*/ 6 w 20"/>
                          <a:gd name="T7" fmla="*/ 36 h 42"/>
                          <a:gd name="T8" fmla="*/ 1 w 20"/>
                          <a:gd name="T9" fmla="*/ 30 h 42"/>
                          <a:gd name="T10" fmla="*/ 0 w 20"/>
                          <a:gd name="T11" fmla="*/ 21 h 42"/>
                          <a:gd name="T12" fmla="*/ 1 w 20"/>
                          <a:gd name="T13" fmla="*/ 13 h 42"/>
                          <a:gd name="T14" fmla="*/ 6 w 20"/>
                          <a:gd name="T15" fmla="*/ 7 h 42"/>
                          <a:gd name="T16" fmla="*/ 12 w 20"/>
                          <a:gd name="T17" fmla="*/ 2 h 42"/>
                          <a:gd name="T18" fmla="*/ 20 w 20"/>
                          <a:gd name="T19" fmla="*/ 0 h 42"/>
                          <a:gd name="T20" fmla="*/ 20 w 20"/>
                          <a:gd name="T21" fmla="*/ 21 h 4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</a:cxnLst>
                        <a:rect l="0" t="0" r="r" b="b"/>
                        <a:pathLst>
                          <a:path w="20" h="42">
                            <a:moveTo>
                              <a:pt x="20" y="21"/>
                            </a:moveTo>
                            <a:lnTo>
                              <a:pt x="20" y="42"/>
                            </a:lnTo>
                            <a:lnTo>
                              <a:pt x="12" y="41"/>
                            </a:lnTo>
                            <a:lnTo>
                              <a:pt x="6" y="36"/>
                            </a:lnTo>
                            <a:lnTo>
                              <a:pt x="1" y="30"/>
                            </a:lnTo>
                            <a:lnTo>
                              <a:pt x="0" y="21"/>
                            </a:lnTo>
                            <a:lnTo>
                              <a:pt x="1" y="13"/>
                            </a:lnTo>
                            <a:lnTo>
                              <a:pt x="6" y="7"/>
                            </a:lnTo>
                            <a:lnTo>
                              <a:pt x="12" y="2"/>
                            </a:lnTo>
                            <a:lnTo>
                              <a:pt x="20" y="0"/>
                            </a:lnTo>
                            <a:lnTo>
                              <a:pt x="20" y="21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1" name="Freeform 37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521" y="1679"/>
                        <a:ext cx="5" cy="10"/>
                      </a:xfrm>
                      <a:custGeom>
                        <a:avLst/>
                        <a:gdLst>
                          <a:gd name="T0" fmla="*/ 20 w 20"/>
                          <a:gd name="T1" fmla="*/ 42 h 42"/>
                          <a:gd name="T2" fmla="*/ 12 w 20"/>
                          <a:gd name="T3" fmla="*/ 41 h 42"/>
                          <a:gd name="T4" fmla="*/ 6 w 20"/>
                          <a:gd name="T5" fmla="*/ 36 h 42"/>
                          <a:gd name="T6" fmla="*/ 1 w 20"/>
                          <a:gd name="T7" fmla="*/ 30 h 42"/>
                          <a:gd name="T8" fmla="*/ 0 w 20"/>
                          <a:gd name="T9" fmla="*/ 21 h 42"/>
                          <a:gd name="T10" fmla="*/ 1 w 20"/>
                          <a:gd name="T11" fmla="*/ 13 h 42"/>
                          <a:gd name="T12" fmla="*/ 6 w 20"/>
                          <a:gd name="T13" fmla="*/ 7 h 42"/>
                          <a:gd name="T14" fmla="*/ 12 w 20"/>
                          <a:gd name="T15" fmla="*/ 2 h 42"/>
                          <a:gd name="T16" fmla="*/ 20 w 20"/>
                          <a:gd name="T17" fmla="*/ 0 h 4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20" h="42">
                            <a:moveTo>
                              <a:pt x="20" y="42"/>
                            </a:moveTo>
                            <a:lnTo>
                              <a:pt x="12" y="41"/>
                            </a:lnTo>
                            <a:lnTo>
                              <a:pt x="6" y="36"/>
                            </a:lnTo>
                            <a:lnTo>
                              <a:pt x="1" y="30"/>
                            </a:lnTo>
                            <a:lnTo>
                              <a:pt x="0" y="21"/>
                            </a:lnTo>
                            <a:lnTo>
                              <a:pt x="1" y="13"/>
                            </a:lnTo>
                            <a:lnTo>
                              <a:pt x="6" y="7"/>
                            </a:lnTo>
                            <a:lnTo>
                              <a:pt x="12" y="2"/>
                            </a:lnTo>
                            <a:lnTo>
                              <a:pt x="2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2" name="Freeform 37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526" y="1679"/>
                        <a:ext cx="1254" cy="10"/>
                      </a:xfrm>
                      <a:custGeom>
                        <a:avLst/>
                        <a:gdLst>
                          <a:gd name="T0" fmla="*/ 5015 w 5015"/>
                          <a:gd name="T1" fmla="*/ 42 h 42"/>
                          <a:gd name="T2" fmla="*/ 0 w 5015"/>
                          <a:gd name="T3" fmla="*/ 42 h 42"/>
                          <a:gd name="T4" fmla="*/ 0 w 5015"/>
                          <a:gd name="T5" fmla="*/ 21 h 42"/>
                          <a:gd name="T6" fmla="*/ 0 w 5015"/>
                          <a:gd name="T7" fmla="*/ 0 h 42"/>
                          <a:gd name="T8" fmla="*/ 5015 w 5015"/>
                          <a:gd name="T9" fmla="*/ 0 h 42"/>
                          <a:gd name="T10" fmla="*/ 5015 w 5015"/>
                          <a:gd name="T11" fmla="*/ 42 h 4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5015" h="42">
                            <a:moveTo>
                              <a:pt x="5015" y="42"/>
                            </a:moveTo>
                            <a:lnTo>
                              <a:pt x="0" y="42"/>
                            </a:lnTo>
                            <a:lnTo>
                              <a:pt x="0" y="21"/>
                            </a:lnTo>
                            <a:lnTo>
                              <a:pt x="0" y="0"/>
                            </a:lnTo>
                            <a:lnTo>
                              <a:pt x="5015" y="0"/>
                            </a:lnTo>
                            <a:lnTo>
                              <a:pt x="5015" y="42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3" name="Freeform 37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526" y="1679"/>
                        <a:ext cx="1" cy="10"/>
                      </a:xfrm>
                      <a:custGeom>
                        <a:avLst/>
                        <a:gdLst>
                          <a:gd name="T0" fmla="*/ 0 h 42"/>
                          <a:gd name="T1" fmla="*/ 21 h 42"/>
                          <a:gd name="T2" fmla="*/ 42 h 42"/>
                        </a:gdLst>
                        <a:ahLst/>
                        <a:cxnLst>
                          <a:cxn ang="0">
                            <a:pos x="0" y="T0"/>
                          </a:cxn>
                          <a:cxn ang="0">
                            <a:pos x="0" y="T1"/>
                          </a:cxn>
                          <a:cxn ang="0">
                            <a:pos x="0" y="T2"/>
                          </a:cxn>
                        </a:cxnLst>
                        <a:rect l="0" t="0" r="r" b="b"/>
                        <a:pathLst>
                          <a:path h="42">
                            <a:moveTo>
                              <a:pt x="0" y="0"/>
                            </a:moveTo>
                            <a:lnTo>
                              <a:pt x="0" y="21"/>
                            </a:lnTo>
                            <a:lnTo>
                              <a:pt x="0" y="42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4" name="Line 370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8526" y="1689"/>
                        <a:ext cx="1254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5" name="Line 369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8526" y="1679"/>
                        <a:ext cx="1254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6" name="Freeform 36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59" y="1202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64 h 128"/>
                          <a:gd name="T2" fmla="*/ 0 w 63"/>
                          <a:gd name="T3" fmla="*/ 0 h 128"/>
                          <a:gd name="T4" fmla="*/ 13 w 63"/>
                          <a:gd name="T5" fmla="*/ 2 h 128"/>
                          <a:gd name="T6" fmla="*/ 26 w 63"/>
                          <a:gd name="T7" fmla="*/ 6 h 128"/>
                          <a:gd name="T8" fmla="*/ 37 w 63"/>
                          <a:gd name="T9" fmla="*/ 13 h 128"/>
                          <a:gd name="T10" fmla="*/ 47 w 63"/>
                          <a:gd name="T11" fmla="*/ 21 h 128"/>
                          <a:gd name="T12" fmla="*/ 55 w 63"/>
                          <a:gd name="T13" fmla="*/ 32 h 128"/>
                          <a:gd name="T14" fmla="*/ 61 w 63"/>
                          <a:gd name="T15" fmla="*/ 44 h 128"/>
                          <a:gd name="T16" fmla="*/ 63 w 63"/>
                          <a:gd name="T17" fmla="*/ 57 h 128"/>
                          <a:gd name="T18" fmla="*/ 63 w 63"/>
                          <a:gd name="T19" fmla="*/ 71 h 128"/>
                          <a:gd name="T20" fmla="*/ 61 w 63"/>
                          <a:gd name="T21" fmla="*/ 85 h 128"/>
                          <a:gd name="T22" fmla="*/ 55 w 63"/>
                          <a:gd name="T23" fmla="*/ 96 h 128"/>
                          <a:gd name="T24" fmla="*/ 47 w 63"/>
                          <a:gd name="T25" fmla="*/ 107 h 128"/>
                          <a:gd name="T26" fmla="*/ 37 w 63"/>
                          <a:gd name="T27" fmla="*/ 116 h 128"/>
                          <a:gd name="T28" fmla="*/ 26 w 63"/>
                          <a:gd name="T29" fmla="*/ 123 h 128"/>
                          <a:gd name="T30" fmla="*/ 13 w 63"/>
                          <a:gd name="T31" fmla="*/ 126 h 128"/>
                          <a:gd name="T32" fmla="*/ 0 w 63"/>
                          <a:gd name="T33" fmla="*/ 128 h 128"/>
                          <a:gd name="T34" fmla="*/ 0 w 63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64"/>
                            </a:moveTo>
                            <a:lnTo>
                              <a:pt x="0" y="0"/>
                            </a:ln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7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1"/>
                            </a:lnTo>
                            <a:lnTo>
                              <a:pt x="61" y="85"/>
                            </a:lnTo>
                            <a:lnTo>
                              <a:pt x="55" y="96"/>
                            </a:lnTo>
                            <a:lnTo>
                              <a:pt x="47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6"/>
                            </a:lnTo>
                            <a:lnTo>
                              <a:pt x="0" y="128"/>
                            </a:lnTo>
                            <a:lnTo>
                              <a:pt x="0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7" name="Freeform 36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59" y="1202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0 h 128"/>
                          <a:gd name="T2" fmla="*/ 13 w 63"/>
                          <a:gd name="T3" fmla="*/ 2 h 128"/>
                          <a:gd name="T4" fmla="*/ 26 w 63"/>
                          <a:gd name="T5" fmla="*/ 6 h 128"/>
                          <a:gd name="T6" fmla="*/ 37 w 63"/>
                          <a:gd name="T7" fmla="*/ 13 h 128"/>
                          <a:gd name="T8" fmla="*/ 47 w 63"/>
                          <a:gd name="T9" fmla="*/ 21 h 128"/>
                          <a:gd name="T10" fmla="*/ 55 w 63"/>
                          <a:gd name="T11" fmla="*/ 32 h 128"/>
                          <a:gd name="T12" fmla="*/ 61 w 63"/>
                          <a:gd name="T13" fmla="*/ 44 h 128"/>
                          <a:gd name="T14" fmla="*/ 63 w 63"/>
                          <a:gd name="T15" fmla="*/ 57 h 128"/>
                          <a:gd name="T16" fmla="*/ 63 w 63"/>
                          <a:gd name="T17" fmla="*/ 71 h 128"/>
                          <a:gd name="T18" fmla="*/ 61 w 63"/>
                          <a:gd name="T19" fmla="*/ 85 h 128"/>
                          <a:gd name="T20" fmla="*/ 55 w 63"/>
                          <a:gd name="T21" fmla="*/ 96 h 128"/>
                          <a:gd name="T22" fmla="*/ 47 w 63"/>
                          <a:gd name="T23" fmla="*/ 107 h 128"/>
                          <a:gd name="T24" fmla="*/ 37 w 63"/>
                          <a:gd name="T25" fmla="*/ 116 h 128"/>
                          <a:gd name="T26" fmla="*/ 26 w 63"/>
                          <a:gd name="T27" fmla="*/ 123 h 128"/>
                          <a:gd name="T28" fmla="*/ 13 w 63"/>
                          <a:gd name="T29" fmla="*/ 126 h 128"/>
                          <a:gd name="T30" fmla="*/ 0 w 63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0"/>
                            </a:move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7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1"/>
                            </a:lnTo>
                            <a:lnTo>
                              <a:pt x="61" y="85"/>
                            </a:lnTo>
                            <a:lnTo>
                              <a:pt x="55" y="96"/>
                            </a:lnTo>
                            <a:lnTo>
                              <a:pt x="47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6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8" name="Freeform 36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80" y="1202"/>
                        <a:ext cx="879" cy="32"/>
                      </a:xfrm>
                      <a:custGeom>
                        <a:avLst/>
                        <a:gdLst>
                          <a:gd name="T0" fmla="*/ 3516 w 3516"/>
                          <a:gd name="T1" fmla="*/ 128 h 128"/>
                          <a:gd name="T2" fmla="*/ 3516 w 3516"/>
                          <a:gd name="T3" fmla="*/ 64 h 128"/>
                          <a:gd name="T4" fmla="*/ 3516 w 3516"/>
                          <a:gd name="T5" fmla="*/ 0 h 128"/>
                          <a:gd name="T6" fmla="*/ 0 w 3516"/>
                          <a:gd name="T7" fmla="*/ 0 h 128"/>
                          <a:gd name="T8" fmla="*/ 0 w 3516"/>
                          <a:gd name="T9" fmla="*/ 64 h 128"/>
                          <a:gd name="T10" fmla="*/ 0 w 3516"/>
                          <a:gd name="T11" fmla="*/ 128 h 128"/>
                          <a:gd name="T12" fmla="*/ 3516 w 3516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516" h="128">
                            <a:moveTo>
                              <a:pt x="3516" y="128"/>
                            </a:moveTo>
                            <a:lnTo>
                              <a:pt x="3516" y="64"/>
                            </a:lnTo>
                            <a:lnTo>
                              <a:pt x="3516" y="0"/>
                            </a:lnTo>
                            <a:lnTo>
                              <a:pt x="0" y="0"/>
                            </a:ln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3516" y="12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299" name="Freeform 3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80" y="1202"/>
                        <a:ext cx="879" cy="32"/>
                      </a:xfrm>
                      <a:custGeom>
                        <a:avLst/>
                        <a:gdLst>
                          <a:gd name="T0" fmla="*/ 3516 w 3516"/>
                          <a:gd name="T1" fmla="*/ 128 h 128"/>
                          <a:gd name="T2" fmla="*/ 3516 w 3516"/>
                          <a:gd name="T3" fmla="*/ 64 h 128"/>
                          <a:gd name="T4" fmla="*/ 3516 w 3516"/>
                          <a:gd name="T5" fmla="*/ 0 h 128"/>
                          <a:gd name="T6" fmla="*/ 0 w 3516"/>
                          <a:gd name="T7" fmla="*/ 0 h 128"/>
                          <a:gd name="T8" fmla="*/ 0 w 3516"/>
                          <a:gd name="T9" fmla="*/ 64 h 128"/>
                          <a:gd name="T10" fmla="*/ 0 w 3516"/>
                          <a:gd name="T11" fmla="*/ 128 h 128"/>
                          <a:gd name="T12" fmla="*/ 3516 w 3516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516" h="128">
                            <a:moveTo>
                              <a:pt x="3516" y="128"/>
                            </a:moveTo>
                            <a:lnTo>
                              <a:pt x="3516" y="64"/>
                            </a:lnTo>
                            <a:lnTo>
                              <a:pt x="3516" y="0"/>
                            </a:lnTo>
                            <a:lnTo>
                              <a:pt x="0" y="0"/>
                            </a:ln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3516" y="128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0" name="Freeform 36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1202"/>
                        <a:ext cx="15" cy="32"/>
                      </a:xfrm>
                      <a:custGeom>
                        <a:avLst/>
                        <a:gdLst>
                          <a:gd name="T0" fmla="*/ 64 w 64"/>
                          <a:gd name="T1" fmla="*/ 64 h 128"/>
                          <a:gd name="T2" fmla="*/ 64 w 64"/>
                          <a:gd name="T3" fmla="*/ 128 h 128"/>
                          <a:gd name="T4" fmla="*/ 51 w 64"/>
                          <a:gd name="T5" fmla="*/ 126 h 128"/>
                          <a:gd name="T6" fmla="*/ 37 w 64"/>
                          <a:gd name="T7" fmla="*/ 123 h 128"/>
                          <a:gd name="T8" fmla="*/ 27 w 64"/>
                          <a:gd name="T9" fmla="*/ 116 h 128"/>
                          <a:gd name="T10" fmla="*/ 16 w 64"/>
                          <a:gd name="T11" fmla="*/ 107 h 128"/>
                          <a:gd name="T12" fmla="*/ 9 w 64"/>
                          <a:gd name="T13" fmla="*/ 96 h 128"/>
                          <a:gd name="T14" fmla="*/ 3 w 64"/>
                          <a:gd name="T15" fmla="*/ 85 h 128"/>
                          <a:gd name="T16" fmla="*/ 0 w 64"/>
                          <a:gd name="T17" fmla="*/ 71 h 128"/>
                          <a:gd name="T18" fmla="*/ 0 w 64"/>
                          <a:gd name="T19" fmla="*/ 57 h 128"/>
                          <a:gd name="T20" fmla="*/ 3 w 64"/>
                          <a:gd name="T21" fmla="*/ 44 h 128"/>
                          <a:gd name="T22" fmla="*/ 9 w 64"/>
                          <a:gd name="T23" fmla="*/ 32 h 128"/>
                          <a:gd name="T24" fmla="*/ 16 w 64"/>
                          <a:gd name="T25" fmla="*/ 21 h 128"/>
                          <a:gd name="T26" fmla="*/ 27 w 64"/>
                          <a:gd name="T27" fmla="*/ 13 h 128"/>
                          <a:gd name="T28" fmla="*/ 37 w 64"/>
                          <a:gd name="T29" fmla="*/ 6 h 128"/>
                          <a:gd name="T30" fmla="*/ 51 w 64"/>
                          <a:gd name="T31" fmla="*/ 2 h 128"/>
                          <a:gd name="T32" fmla="*/ 64 w 64"/>
                          <a:gd name="T33" fmla="*/ 0 h 128"/>
                          <a:gd name="T34" fmla="*/ 64 w 64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64"/>
                            </a:moveTo>
                            <a:lnTo>
                              <a:pt x="64" y="128"/>
                            </a:lnTo>
                            <a:lnTo>
                              <a:pt x="51" y="126"/>
                            </a:lnTo>
                            <a:lnTo>
                              <a:pt x="37" y="123"/>
                            </a:lnTo>
                            <a:lnTo>
                              <a:pt x="27" y="116"/>
                            </a:lnTo>
                            <a:lnTo>
                              <a:pt x="16" y="107"/>
                            </a:lnTo>
                            <a:lnTo>
                              <a:pt x="9" y="96"/>
                            </a:lnTo>
                            <a:lnTo>
                              <a:pt x="3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7" y="13"/>
                            </a:lnTo>
                            <a:lnTo>
                              <a:pt x="37" y="6"/>
                            </a:lnTo>
                            <a:lnTo>
                              <a:pt x="51" y="2"/>
                            </a:lnTo>
                            <a:lnTo>
                              <a:pt x="64" y="0"/>
                            </a:lnTo>
                            <a:lnTo>
                              <a:pt x="64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1" name="Freeform 3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1202"/>
                        <a:ext cx="15" cy="32"/>
                      </a:xfrm>
                      <a:custGeom>
                        <a:avLst/>
                        <a:gdLst>
                          <a:gd name="T0" fmla="*/ 64 w 64"/>
                          <a:gd name="T1" fmla="*/ 128 h 128"/>
                          <a:gd name="T2" fmla="*/ 51 w 64"/>
                          <a:gd name="T3" fmla="*/ 126 h 128"/>
                          <a:gd name="T4" fmla="*/ 37 w 64"/>
                          <a:gd name="T5" fmla="*/ 123 h 128"/>
                          <a:gd name="T6" fmla="*/ 27 w 64"/>
                          <a:gd name="T7" fmla="*/ 116 h 128"/>
                          <a:gd name="T8" fmla="*/ 16 w 64"/>
                          <a:gd name="T9" fmla="*/ 107 h 128"/>
                          <a:gd name="T10" fmla="*/ 9 w 64"/>
                          <a:gd name="T11" fmla="*/ 96 h 128"/>
                          <a:gd name="T12" fmla="*/ 3 w 64"/>
                          <a:gd name="T13" fmla="*/ 85 h 128"/>
                          <a:gd name="T14" fmla="*/ 0 w 64"/>
                          <a:gd name="T15" fmla="*/ 71 h 128"/>
                          <a:gd name="T16" fmla="*/ 0 w 64"/>
                          <a:gd name="T17" fmla="*/ 57 h 128"/>
                          <a:gd name="T18" fmla="*/ 3 w 64"/>
                          <a:gd name="T19" fmla="*/ 44 h 128"/>
                          <a:gd name="T20" fmla="*/ 9 w 64"/>
                          <a:gd name="T21" fmla="*/ 32 h 128"/>
                          <a:gd name="T22" fmla="*/ 16 w 64"/>
                          <a:gd name="T23" fmla="*/ 21 h 128"/>
                          <a:gd name="T24" fmla="*/ 27 w 64"/>
                          <a:gd name="T25" fmla="*/ 13 h 128"/>
                          <a:gd name="T26" fmla="*/ 37 w 64"/>
                          <a:gd name="T27" fmla="*/ 6 h 128"/>
                          <a:gd name="T28" fmla="*/ 51 w 64"/>
                          <a:gd name="T29" fmla="*/ 2 h 128"/>
                          <a:gd name="T30" fmla="*/ 64 w 64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128"/>
                            </a:moveTo>
                            <a:lnTo>
                              <a:pt x="51" y="126"/>
                            </a:lnTo>
                            <a:lnTo>
                              <a:pt x="37" y="123"/>
                            </a:lnTo>
                            <a:lnTo>
                              <a:pt x="27" y="116"/>
                            </a:lnTo>
                            <a:lnTo>
                              <a:pt x="16" y="107"/>
                            </a:lnTo>
                            <a:lnTo>
                              <a:pt x="9" y="96"/>
                            </a:lnTo>
                            <a:lnTo>
                              <a:pt x="3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7" y="13"/>
                            </a:lnTo>
                            <a:lnTo>
                              <a:pt x="37" y="6"/>
                            </a:lnTo>
                            <a:lnTo>
                              <a:pt x="51" y="2"/>
                            </a:lnTo>
                            <a:lnTo>
                              <a:pt x="64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2" name="Freeform 36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59" y="2134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65 h 128"/>
                          <a:gd name="T2" fmla="*/ 0 w 63"/>
                          <a:gd name="T3" fmla="*/ 0 h 128"/>
                          <a:gd name="T4" fmla="*/ 13 w 63"/>
                          <a:gd name="T5" fmla="*/ 2 h 128"/>
                          <a:gd name="T6" fmla="*/ 26 w 63"/>
                          <a:gd name="T7" fmla="*/ 6 h 128"/>
                          <a:gd name="T8" fmla="*/ 37 w 63"/>
                          <a:gd name="T9" fmla="*/ 13 h 128"/>
                          <a:gd name="T10" fmla="*/ 47 w 63"/>
                          <a:gd name="T11" fmla="*/ 21 h 128"/>
                          <a:gd name="T12" fmla="*/ 55 w 63"/>
                          <a:gd name="T13" fmla="*/ 32 h 128"/>
                          <a:gd name="T14" fmla="*/ 61 w 63"/>
                          <a:gd name="T15" fmla="*/ 44 h 128"/>
                          <a:gd name="T16" fmla="*/ 63 w 63"/>
                          <a:gd name="T17" fmla="*/ 57 h 128"/>
                          <a:gd name="T18" fmla="*/ 63 w 63"/>
                          <a:gd name="T19" fmla="*/ 72 h 128"/>
                          <a:gd name="T20" fmla="*/ 61 w 63"/>
                          <a:gd name="T21" fmla="*/ 85 h 128"/>
                          <a:gd name="T22" fmla="*/ 55 w 63"/>
                          <a:gd name="T23" fmla="*/ 97 h 128"/>
                          <a:gd name="T24" fmla="*/ 47 w 63"/>
                          <a:gd name="T25" fmla="*/ 108 h 128"/>
                          <a:gd name="T26" fmla="*/ 37 w 63"/>
                          <a:gd name="T27" fmla="*/ 116 h 128"/>
                          <a:gd name="T28" fmla="*/ 26 w 63"/>
                          <a:gd name="T29" fmla="*/ 123 h 128"/>
                          <a:gd name="T30" fmla="*/ 13 w 63"/>
                          <a:gd name="T31" fmla="*/ 127 h 128"/>
                          <a:gd name="T32" fmla="*/ 0 w 63"/>
                          <a:gd name="T33" fmla="*/ 128 h 128"/>
                          <a:gd name="T34" fmla="*/ 0 w 63"/>
                          <a:gd name="T35" fmla="*/ 65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65"/>
                            </a:moveTo>
                            <a:lnTo>
                              <a:pt x="0" y="0"/>
                            </a:ln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7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2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7" y="108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7"/>
                            </a:lnTo>
                            <a:lnTo>
                              <a:pt x="0" y="128"/>
                            </a:lnTo>
                            <a:lnTo>
                              <a:pt x="0" y="6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3" name="Freeform 36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59" y="2134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0 h 128"/>
                          <a:gd name="T2" fmla="*/ 13 w 63"/>
                          <a:gd name="T3" fmla="*/ 2 h 128"/>
                          <a:gd name="T4" fmla="*/ 26 w 63"/>
                          <a:gd name="T5" fmla="*/ 6 h 128"/>
                          <a:gd name="T6" fmla="*/ 37 w 63"/>
                          <a:gd name="T7" fmla="*/ 13 h 128"/>
                          <a:gd name="T8" fmla="*/ 47 w 63"/>
                          <a:gd name="T9" fmla="*/ 21 h 128"/>
                          <a:gd name="T10" fmla="*/ 55 w 63"/>
                          <a:gd name="T11" fmla="*/ 32 h 128"/>
                          <a:gd name="T12" fmla="*/ 61 w 63"/>
                          <a:gd name="T13" fmla="*/ 44 h 128"/>
                          <a:gd name="T14" fmla="*/ 63 w 63"/>
                          <a:gd name="T15" fmla="*/ 57 h 128"/>
                          <a:gd name="T16" fmla="*/ 63 w 63"/>
                          <a:gd name="T17" fmla="*/ 72 h 128"/>
                          <a:gd name="T18" fmla="*/ 61 w 63"/>
                          <a:gd name="T19" fmla="*/ 85 h 128"/>
                          <a:gd name="T20" fmla="*/ 55 w 63"/>
                          <a:gd name="T21" fmla="*/ 97 h 128"/>
                          <a:gd name="T22" fmla="*/ 47 w 63"/>
                          <a:gd name="T23" fmla="*/ 108 h 128"/>
                          <a:gd name="T24" fmla="*/ 37 w 63"/>
                          <a:gd name="T25" fmla="*/ 116 h 128"/>
                          <a:gd name="T26" fmla="*/ 26 w 63"/>
                          <a:gd name="T27" fmla="*/ 123 h 128"/>
                          <a:gd name="T28" fmla="*/ 13 w 63"/>
                          <a:gd name="T29" fmla="*/ 127 h 128"/>
                          <a:gd name="T30" fmla="*/ 0 w 63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0"/>
                            </a:move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7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2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7" y="108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7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4" name="Freeform 36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80" y="2134"/>
                        <a:ext cx="879" cy="32"/>
                      </a:xfrm>
                      <a:custGeom>
                        <a:avLst/>
                        <a:gdLst>
                          <a:gd name="T0" fmla="*/ 3516 w 3516"/>
                          <a:gd name="T1" fmla="*/ 128 h 128"/>
                          <a:gd name="T2" fmla="*/ 3516 w 3516"/>
                          <a:gd name="T3" fmla="*/ 65 h 128"/>
                          <a:gd name="T4" fmla="*/ 3516 w 3516"/>
                          <a:gd name="T5" fmla="*/ 0 h 128"/>
                          <a:gd name="T6" fmla="*/ 0 w 3516"/>
                          <a:gd name="T7" fmla="*/ 0 h 128"/>
                          <a:gd name="T8" fmla="*/ 0 w 3516"/>
                          <a:gd name="T9" fmla="*/ 65 h 128"/>
                          <a:gd name="T10" fmla="*/ 0 w 3516"/>
                          <a:gd name="T11" fmla="*/ 128 h 128"/>
                          <a:gd name="T12" fmla="*/ 3516 w 3516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516" h="128">
                            <a:moveTo>
                              <a:pt x="3516" y="128"/>
                            </a:moveTo>
                            <a:lnTo>
                              <a:pt x="3516" y="65"/>
                            </a:lnTo>
                            <a:lnTo>
                              <a:pt x="3516" y="0"/>
                            </a:lnTo>
                            <a:lnTo>
                              <a:pt x="0" y="0"/>
                            </a:lnTo>
                            <a:lnTo>
                              <a:pt x="0" y="65"/>
                            </a:lnTo>
                            <a:lnTo>
                              <a:pt x="0" y="128"/>
                            </a:lnTo>
                            <a:lnTo>
                              <a:pt x="3516" y="12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5" name="Freeform 35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80" y="2134"/>
                        <a:ext cx="879" cy="32"/>
                      </a:xfrm>
                      <a:custGeom>
                        <a:avLst/>
                        <a:gdLst>
                          <a:gd name="T0" fmla="*/ 3516 w 3516"/>
                          <a:gd name="T1" fmla="*/ 128 h 128"/>
                          <a:gd name="T2" fmla="*/ 3516 w 3516"/>
                          <a:gd name="T3" fmla="*/ 65 h 128"/>
                          <a:gd name="T4" fmla="*/ 3516 w 3516"/>
                          <a:gd name="T5" fmla="*/ 0 h 128"/>
                          <a:gd name="T6" fmla="*/ 0 w 3516"/>
                          <a:gd name="T7" fmla="*/ 0 h 128"/>
                          <a:gd name="T8" fmla="*/ 0 w 3516"/>
                          <a:gd name="T9" fmla="*/ 65 h 128"/>
                          <a:gd name="T10" fmla="*/ 0 w 3516"/>
                          <a:gd name="T11" fmla="*/ 128 h 128"/>
                          <a:gd name="T12" fmla="*/ 3516 w 3516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516" h="128">
                            <a:moveTo>
                              <a:pt x="3516" y="128"/>
                            </a:moveTo>
                            <a:lnTo>
                              <a:pt x="3516" y="65"/>
                            </a:lnTo>
                            <a:lnTo>
                              <a:pt x="3516" y="0"/>
                            </a:lnTo>
                            <a:lnTo>
                              <a:pt x="0" y="0"/>
                            </a:lnTo>
                            <a:lnTo>
                              <a:pt x="0" y="65"/>
                            </a:lnTo>
                            <a:lnTo>
                              <a:pt x="0" y="128"/>
                            </a:lnTo>
                            <a:lnTo>
                              <a:pt x="3516" y="128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6" name="Freeform 35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2134"/>
                        <a:ext cx="15" cy="32"/>
                      </a:xfrm>
                      <a:custGeom>
                        <a:avLst/>
                        <a:gdLst>
                          <a:gd name="T0" fmla="*/ 64 w 64"/>
                          <a:gd name="T1" fmla="*/ 65 h 128"/>
                          <a:gd name="T2" fmla="*/ 64 w 64"/>
                          <a:gd name="T3" fmla="*/ 128 h 128"/>
                          <a:gd name="T4" fmla="*/ 51 w 64"/>
                          <a:gd name="T5" fmla="*/ 127 h 128"/>
                          <a:gd name="T6" fmla="*/ 37 w 64"/>
                          <a:gd name="T7" fmla="*/ 123 h 128"/>
                          <a:gd name="T8" fmla="*/ 27 w 64"/>
                          <a:gd name="T9" fmla="*/ 116 h 128"/>
                          <a:gd name="T10" fmla="*/ 16 w 64"/>
                          <a:gd name="T11" fmla="*/ 108 h 128"/>
                          <a:gd name="T12" fmla="*/ 9 w 64"/>
                          <a:gd name="T13" fmla="*/ 97 h 128"/>
                          <a:gd name="T14" fmla="*/ 3 w 64"/>
                          <a:gd name="T15" fmla="*/ 85 h 128"/>
                          <a:gd name="T16" fmla="*/ 0 w 64"/>
                          <a:gd name="T17" fmla="*/ 72 h 128"/>
                          <a:gd name="T18" fmla="*/ 0 w 64"/>
                          <a:gd name="T19" fmla="*/ 57 h 128"/>
                          <a:gd name="T20" fmla="*/ 3 w 64"/>
                          <a:gd name="T21" fmla="*/ 44 h 128"/>
                          <a:gd name="T22" fmla="*/ 9 w 64"/>
                          <a:gd name="T23" fmla="*/ 32 h 128"/>
                          <a:gd name="T24" fmla="*/ 16 w 64"/>
                          <a:gd name="T25" fmla="*/ 21 h 128"/>
                          <a:gd name="T26" fmla="*/ 27 w 64"/>
                          <a:gd name="T27" fmla="*/ 13 h 128"/>
                          <a:gd name="T28" fmla="*/ 37 w 64"/>
                          <a:gd name="T29" fmla="*/ 6 h 128"/>
                          <a:gd name="T30" fmla="*/ 51 w 64"/>
                          <a:gd name="T31" fmla="*/ 2 h 128"/>
                          <a:gd name="T32" fmla="*/ 64 w 64"/>
                          <a:gd name="T33" fmla="*/ 0 h 128"/>
                          <a:gd name="T34" fmla="*/ 64 w 64"/>
                          <a:gd name="T35" fmla="*/ 65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65"/>
                            </a:moveTo>
                            <a:lnTo>
                              <a:pt x="64" y="128"/>
                            </a:lnTo>
                            <a:lnTo>
                              <a:pt x="51" y="127"/>
                            </a:lnTo>
                            <a:lnTo>
                              <a:pt x="37" y="123"/>
                            </a:lnTo>
                            <a:lnTo>
                              <a:pt x="27" y="116"/>
                            </a:lnTo>
                            <a:lnTo>
                              <a:pt x="16" y="108"/>
                            </a:lnTo>
                            <a:lnTo>
                              <a:pt x="9" y="97"/>
                            </a:lnTo>
                            <a:lnTo>
                              <a:pt x="3" y="85"/>
                            </a:lnTo>
                            <a:lnTo>
                              <a:pt x="0" y="72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7" y="13"/>
                            </a:lnTo>
                            <a:lnTo>
                              <a:pt x="37" y="6"/>
                            </a:lnTo>
                            <a:lnTo>
                              <a:pt x="51" y="2"/>
                            </a:lnTo>
                            <a:lnTo>
                              <a:pt x="64" y="0"/>
                            </a:lnTo>
                            <a:lnTo>
                              <a:pt x="64" y="6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7" name="Freeform 35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2134"/>
                        <a:ext cx="15" cy="32"/>
                      </a:xfrm>
                      <a:custGeom>
                        <a:avLst/>
                        <a:gdLst>
                          <a:gd name="T0" fmla="*/ 64 w 64"/>
                          <a:gd name="T1" fmla="*/ 128 h 128"/>
                          <a:gd name="T2" fmla="*/ 51 w 64"/>
                          <a:gd name="T3" fmla="*/ 127 h 128"/>
                          <a:gd name="T4" fmla="*/ 37 w 64"/>
                          <a:gd name="T5" fmla="*/ 123 h 128"/>
                          <a:gd name="T6" fmla="*/ 27 w 64"/>
                          <a:gd name="T7" fmla="*/ 116 h 128"/>
                          <a:gd name="T8" fmla="*/ 16 w 64"/>
                          <a:gd name="T9" fmla="*/ 108 h 128"/>
                          <a:gd name="T10" fmla="*/ 9 w 64"/>
                          <a:gd name="T11" fmla="*/ 97 h 128"/>
                          <a:gd name="T12" fmla="*/ 3 w 64"/>
                          <a:gd name="T13" fmla="*/ 85 h 128"/>
                          <a:gd name="T14" fmla="*/ 0 w 64"/>
                          <a:gd name="T15" fmla="*/ 72 h 128"/>
                          <a:gd name="T16" fmla="*/ 0 w 64"/>
                          <a:gd name="T17" fmla="*/ 57 h 128"/>
                          <a:gd name="T18" fmla="*/ 3 w 64"/>
                          <a:gd name="T19" fmla="*/ 44 h 128"/>
                          <a:gd name="T20" fmla="*/ 9 w 64"/>
                          <a:gd name="T21" fmla="*/ 32 h 128"/>
                          <a:gd name="T22" fmla="*/ 16 w 64"/>
                          <a:gd name="T23" fmla="*/ 21 h 128"/>
                          <a:gd name="T24" fmla="*/ 27 w 64"/>
                          <a:gd name="T25" fmla="*/ 13 h 128"/>
                          <a:gd name="T26" fmla="*/ 37 w 64"/>
                          <a:gd name="T27" fmla="*/ 6 h 128"/>
                          <a:gd name="T28" fmla="*/ 51 w 64"/>
                          <a:gd name="T29" fmla="*/ 2 h 128"/>
                          <a:gd name="T30" fmla="*/ 64 w 64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128"/>
                            </a:moveTo>
                            <a:lnTo>
                              <a:pt x="51" y="127"/>
                            </a:lnTo>
                            <a:lnTo>
                              <a:pt x="37" y="123"/>
                            </a:lnTo>
                            <a:lnTo>
                              <a:pt x="27" y="116"/>
                            </a:lnTo>
                            <a:lnTo>
                              <a:pt x="16" y="108"/>
                            </a:lnTo>
                            <a:lnTo>
                              <a:pt x="9" y="97"/>
                            </a:lnTo>
                            <a:lnTo>
                              <a:pt x="3" y="85"/>
                            </a:lnTo>
                            <a:lnTo>
                              <a:pt x="0" y="72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7" y="13"/>
                            </a:lnTo>
                            <a:lnTo>
                              <a:pt x="37" y="6"/>
                            </a:lnTo>
                            <a:lnTo>
                              <a:pt x="51" y="2"/>
                            </a:lnTo>
                            <a:lnTo>
                              <a:pt x="64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8" name="Freeform 3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5" y="890"/>
                        <a:ext cx="299" cy="1588"/>
                      </a:xfrm>
                      <a:custGeom>
                        <a:avLst/>
                        <a:gdLst>
                          <a:gd name="T0" fmla="*/ 998 w 1196"/>
                          <a:gd name="T1" fmla="*/ 0 h 6349"/>
                          <a:gd name="T2" fmla="*/ 832 w 1196"/>
                          <a:gd name="T3" fmla="*/ 192 h 6349"/>
                          <a:gd name="T4" fmla="*/ 669 w 1196"/>
                          <a:gd name="T5" fmla="*/ 382 h 6349"/>
                          <a:gd name="T6" fmla="*/ 515 w 1196"/>
                          <a:gd name="T7" fmla="*/ 573 h 6349"/>
                          <a:gd name="T8" fmla="*/ 442 w 1196"/>
                          <a:gd name="T9" fmla="*/ 669 h 6349"/>
                          <a:gd name="T10" fmla="*/ 374 w 1196"/>
                          <a:gd name="T11" fmla="*/ 766 h 6349"/>
                          <a:gd name="T12" fmla="*/ 309 w 1196"/>
                          <a:gd name="T13" fmla="*/ 861 h 6349"/>
                          <a:gd name="T14" fmla="*/ 248 w 1196"/>
                          <a:gd name="T15" fmla="*/ 957 h 6349"/>
                          <a:gd name="T16" fmla="*/ 193 w 1196"/>
                          <a:gd name="T17" fmla="*/ 1053 h 6349"/>
                          <a:gd name="T18" fmla="*/ 144 w 1196"/>
                          <a:gd name="T19" fmla="*/ 1150 h 6349"/>
                          <a:gd name="T20" fmla="*/ 101 w 1196"/>
                          <a:gd name="T21" fmla="*/ 1245 h 6349"/>
                          <a:gd name="T22" fmla="*/ 65 w 1196"/>
                          <a:gd name="T23" fmla="*/ 1342 h 6349"/>
                          <a:gd name="T24" fmla="*/ 37 w 1196"/>
                          <a:gd name="T25" fmla="*/ 1439 h 6349"/>
                          <a:gd name="T26" fmla="*/ 16 w 1196"/>
                          <a:gd name="T27" fmla="*/ 1536 h 6349"/>
                          <a:gd name="T28" fmla="*/ 3 w 1196"/>
                          <a:gd name="T29" fmla="*/ 1633 h 6349"/>
                          <a:gd name="T30" fmla="*/ 0 w 1196"/>
                          <a:gd name="T31" fmla="*/ 1730 h 6349"/>
                          <a:gd name="T32" fmla="*/ 5 w 1196"/>
                          <a:gd name="T33" fmla="*/ 1828 h 6349"/>
                          <a:gd name="T34" fmla="*/ 20 w 1196"/>
                          <a:gd name="T35" fmla="*/ 1924 h 6349"/>
                          <a:gd name="T36" fmla="*/ 43 w 1196"/>
                          <a:gd name="T37" fmla="*/ 2023 h 6349"/>
                          <a:gd name="T38" fmla="*/ 74 w 1196"/>
                          <a:gd name="T39" fmla="*/ 2121 h 6349"/>
                          <a:gd name="T40" fmla="*/ 112 w 1196"/>
                          <a:gd name="T41" fmla="*/ 2219 h 6349"/>
                          <a:gd name="T42" fmla="*/ 155 w 1196"/>
                          <a:gd name="T43" fmla="*/ 2318 h 6349"/>
                          <a:gd name="T44" fmla="*/ 204 w 1196"/>
                          <a:gd name="T45" fmla="*/ 2416 h 6349"/>
                          <a:gd name="T46" fmla="*/ 259 w 1196"/>
                          <a:gd name="T47" fmla="*/ 2515 h 6349"/>
                          <a:gd name="T48" fmla="*/ 316 w 1196"/>
                          <a:gd name="T49" fmla="*/ 2613 h 6349"/>
                          <a:gd name="T50" fmla="*/ 377 w 1196"/>
                          <a:gd name="T51" fmla="*/ 2713 h 6349"/>
                          <a:gd name="T52" fmla="*/ 506 w 1196"/>
                          <a:gd name="T53" fmla="*/ 2911 h 6349"/>
                          <a:gd name="T54" fmla="*/ 639 w 1196"/>
                          <a:gd name="T55" fmla="*/ 3111 h 6349"/>
                          <a:gd name="T56" fmla="*/ 771 w 1196"/>
                          <a:gd name="T57" fmla="*/ 3311 h 6349"/>
                          <a:gd name="T58" fmla="*/ 894 w 1196"/>
                          <a:gd name="T59" fmla="*/ 3511 h 6349"/>
                          <a:gd name="T60" fmla="*/ 951 w 1196"/>
                          <a:gd name="T61" fmla="*/ 3612 h 6349"/>
                          <a:gd name="T62" fmla="*/ 1004 w 1196"/>
                          <a:gd name="T63" fmla="*/ 3712 h 6349"/>
                          <a:gd name="T64" fmla="*/ 1052 w 1196"/>
                          <a:gd name="T65" fmla="*/ 3813 h 6349"/>
                          <a:gd name="T66" fmla="*/ 1095 w 1196"/>
                          <a:gd name="T67" fmla="*/ 3913 h 6349"/>
                          <a:gd name="T68" fmla="*/ 1130 w 1196"/>
                          <a:gd name="T69" fmla="*/ 4014 h 6349"/>
                          <a:gd name="T70" fmla="*/ 1159 w 1196"/>
                          <a:gd name="T71" fmla="*/ 4115 h 6349"/>
                          <a:gd name="T72" fmla="*/ 1179 w 1196"/>
                          <a:gd name="T73" fmla="*/ 4216 h 6349"/>
                          <a:gd name="T74" fmla="*/ 1193 w 1196"/>
                          <a:gd name="T75" fmla="*/ 4317 h 6349"/>
                          <a:gd name="T76" fmla="*/ 1196 w 1196"/>
                          <a:gd name="T77" fmla="*/ 4418 h 6349"/>
                          <a:gd name="T78" fmla="*/ 1194 w 1196"/>
                          <a:gd name="T79" fmla="*/ 4520 h 6349"/>
                          <a:gd name="T80" fmla="*/ 1183 w 1196"/>
                          <a:gd name="T81" fmla="*/ 4621 h 6349"/>
                          <a:gd name="T82" fmla="*/ 1165 w 1196"/>
                          <a:gd name="T83" fmla="*/ 4722 h 6349"/>
                          <a:gd name="T84" fmla="*/ 1141 w 1196"/>
                          <a:gd name="T85" fmla="*/ 4823 h 6349"/>
                          <a:gd name="T86" fmla="*/ 1110 w 1196"/>
                          <a:gd name="T87" fmla="*/ 4925 h 6349"/>
                          <a:gd name="T88" fmla="*/ 1074 w 1196"/>
                          <a:gd name="T89" fmla="*/ 5027 h 6349"/>
                          <a:gd name="T90" fmla="*/ 1034 w 1196"/>
                          <a:gd name="T91" fmla="*/ 5128 h 6349"/>
                          <a:gd name="T92" fmla="*/ 987 w 1196"/>
                          <a:gd name="T93" fmla="*/ 5230 h 6349"/>
                          <a:gd name="T94" fmla="*/ 937 w 1196"/>
                          <a:gd name="T95" fmla="*/ 5332 h 6349"/>
                          <a:gd name="T96" fmla="*/ 882 w 1196"/>
                          <a:gd name="T97" fmla="*/ 5433 h 6349"/>
                          <a:gd name="T98" fmla="*/ 823 w 1196"/>
                          <a:gd name="T99" fmla="*/ 5535 h 6349"/>
                          <a:gd name="T100" fmla="*/ 696 w 1196"/>
                          <a:gd name="T101" fmla="*/ 5738 h 6349"/>
                          <a:gd name="T102" fmla="*/ 561 w 1196"/>
                          <a:gd name="T103" fmla="*/ 5943 h 6349"/>
                          <a:gd name="T104" fmla="*/ 418 w 1196"/>
                          <a:gd name="T105" fmla="*/ 6146 h 6349"/>
                          <a:gd name="T106" fmla="*/ 272 w 1196"/>
                          <a:gd name="T107" fmla="*/ 6349 h 634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  <a:cxn ang="0">
                            <a:pos x="T92" y="T93"/>
                          </a:cxn>
                          <a:cxn ang="0">
                            <a:pos x="T94" y="T95"/>
                          </a:cxn>
                          <a:cxn ang="0">
                            <a:pos x="T96" y="T97"/>
                          </a:cxn>
                          <a:cxn ang="0">
                            <a:pos x="T98" y="T99"/>
                          </a:cxn>
                          <a:cxn ang="0">
                            <a:pos x="T100" y="T101"/>
                          </a:cxn>
                          <a:cxn ang="0">
                            <a:pos x="T102" y="T103"/>
                          </a:cxn>
                          <a:cxn ang="0">
                            <a:pos x="T104" y="T105"/>
                          </a:cxn>
                          <a:cxn ang="0">
                            <a:pos x="T106" y="T107"/>
                          </a:cxn>
                        </a:cxnLst>
                        <a:rect l="0" t="0" r="r" b="b"/>
                        <a:pathLst>
                          <a:path w="1196" h="6349">
                            <a:moveTo>
                              <a:pt x="998" y="0"/>
                            </a:moveTo>
                            <a:lnTo>
                              <a:pt x="832" y="192"/>
                            </a:lnTo>
                            <a:lnTo>
                              <a:pt x="669" y="382"/>
                            </a:lnTo>
                            <a:lnTo>
                              <a:pt x="515" y="573"/>
                            </a:lnTo>
                            <a:lnTo>
                              <a:pt x="442" y="669"/>
                            </a:lnTo>
                            <a:lnTo>
                              <a:pt x="374" y="766"/>
                            </a:lnTo>
                            <a:lnTo>
                              <a:pt x="309" y="861"/>
                            </a:lnTo>
                            <a:lnTo>
                              <a:pt x="248" y="957"/>
                            </a:lnTo>
                            <a:lnTo>
                              <a:pt x="193" y="1053"/>
                            </a:lnTo>
                            <a:lnTo>
                              <a:pt x="144" y="1150"/>
                            </a:lnTo>
                            <a:lnTo>
                              <a:pt x="101" y="1245"/>
                            </a:lnTo>
                            <a:lnTo>
                              <a:pt x="65" y="1342"/>
                            </a:lnTo>
                            <a:lnTo>
                              <a:pt x="37" y="1439"/>
                            </a:lnTo>
                            <a:lnTo>
                              <a:pt x="16" y="1536"/>
                            </a:lnTo>
                            <a:lnTo>
                              <a:pt x="3" y="1633"/>
                            </a:lnTo>
                            <a:lnTo>
                              <a:pt x="0" y="1730"/>
                            </a:lnTo>
                            <a:lnTo>
                              <a:pt x="5" y="1828"/>
                            </a:lnTo>
                            <a:lnTo>
                              <a:pt x="20" y="1924"/>
                            </a:lnTo>
                            <a:lnTo>
                              <a:pt x="43" y="2023"/>
                            </a:lnTo>
                            <a:lnTo>
                              <a:pt x="74" y="2121"/>
                            </a:lnTo>
                            <a:lnTo>
                              <a:pt x="112" y="2219"/>
                            </a:lnTo>
                            <a:lnTo>
                              <a:pt x="155" y="2318"/>
                            </a:lnTo>
                            <a:lnTo>
                              <a:pt x="204" y="2416"/>
                            </a:lnTo>
                            <a:lnTo>
                              <a:pt x="259" y="2515"/>
                            </a:lnTo>
                            <a:lnTo>
                              <a:pt x="316" y="2613"/>
                            </a:lnTo>
                            <a:lnTo>
                              <a:pt x="377" y="2713"/>
                            </a:lnTo>
                            <a:lnTo>
                              <a:pt x="506" y="2911"/>
                            </a:lnTo>
                            <a:lnTo>
                              <a:pt x="639" y="3111"/>
                            </a:lnTo>
                            <a:lnTo>
                              <a:pt x="771" y="3311"/>
                            </a:lnTo>
                            <a:lnTo>
                              <a:pt x="894" y="3511"/>
                            </a:lnTo>
                            <a:lnTo>
                              <a:pt x="951" y="3612"/>
                            </a:lnTo>
                            <a:lnTo>
                              <a:pt x="1004" y="3712"/>
                            </a:lnTo>
                            <a:lnTo>
                              <a:pt x="1052" y="3813"/>
                            </a:lnTo>
                            <a:lnTo>
                              <a:pt x="1095" y="3913"/>
                            </a:lnTo>
                            <a:lnTo>
                              <a:pt x="1130" y="4014"/>
                            </a:lnTo>
                            <a:lnTo>
                              <a:pt x="1159" y="4115"/>
                            </a:lnTo>
                            <a:lnTo>
                              <a:pt x="1179" y="4216"/>
                            </a:lnTo>
                            <a:lnTo>
                              <a:pt x="1193" y="4317"/>
                            </a:lnTo>
                            <a:lnTo>
                              <a:pt x="1196" y="4418"/>
                            </a:lnTo>
                            <a:lnTo>
                              <a:pt x="1194" y="4520"/>
                            </a:lnTo>
                            <a:lnTo>
                              <a:pt x="1183" y="4621"/>
                            </a:lnTo>
                            <a:lnTo>
                              <a:pt x="1165" y="4722"/>
                            </a:lnTo>
                            <a:lnTo>
                              <a:pt x="1141" y="4823"/>
                            </a:lnTo>
                            <a:lnTo>
                              <a:pt x="1110" y="4925"/>
                            </a:lnTo>
                            <a:lnTo>
                              <a:pt x="1074" y="5027"/>
                            </a:lnTo>
                            <a:lnTo>
                              <a:pt x="1034" y="5128"/>
                            </a:lnTo>
                            <a:lnTo>
                              <a:pt x="987" y="5230"/>
                            </a:lnTo>
                            <a:lnTo>
                              <a:pt x="937" y="5332"/>
                            </a:lnTo>
                            <a:lnTo>
                              <a:pt x="882" y="5433"/>
                            </a:lnTo>
                            <a:lnTo>
                              <a:pt x="823" y="5535"/>
                            </a:lnTo>
                            <a:lnTo>
                              <a:pt x="696" y="5738"/>
                            </a:lnTo>
                            <a:lnTo>
                              <a:pt x="561" y="5943"/>
                            </a:lnTo>
                            <a:lnTo>
                              <a:pt x="418" y="6146"/>
                            </a:lnTo>
                            <a:lnTo>
                              <a:pt x="272" y="6349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09" name="Freeform 3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9" y="1207"/>
                        <a:ext cx="27" cy="27"/>
                      </a:xfrm>
                      <a:custGeom>
                        <a:avLst/>
                        <a:gdLst>
                          <a:gd name="T0" fmla="*/ 46 w 109"/>
                          <a:gd name="T1" fmla="*/ 45 h 109"/>
                          <a:gd name="T2" fmla="*/ 91 w 109"/>
                          <a:gd name="T3" fmla="*/ 0 h 109"/>
                          <a:gd name="T4" fmla="*/ 100 w 109"/>
                          <a:gd name="T5" fmla="*/ 11 h 109"/>
                          <a:gd name="T6" fmla="*/ 106 w 109"/>
                          <a:gd name="T7" fmla="*/ 22 h 109"/>
                          <a:gd name="T8" fmla="*/ 109 w 109"/>
                          <a:gd name="T9" fmla="*/ 36 h 109"/>
                          <a:gd name="T10" fmla="*/ 109 w 109"/>
                          <a:gd name="T11" fmla="*/ 49 h 109"/>
                          <a:gd name="T12" fmla="*/ 108 w 109"/>
                          <a:gd name="T13" fmla="*/ 62 h 109"/>
                          <a:gd name="T14" fmla="*/ 103 w 109"/>
                          <a:gd name="T15" fmla="*/ 74 h 109"/>
                          <a:gd name="T16" fmla="*/ 96 w 109"/>
                          <a:gd name="T17" fmla="*/ 86 h 109"/>
                          <a:gd name="T18" fmla="*/ 86 w 109"/>
                          <a:gd name="T19" fmla="*/ 95 h 109"/>
                          <a:gd name="T20" fmla="*/ 74 w 109"/>
                          <a:gd name="T21" fmla="*/ 103 h 109"/>
                          <a:gd name="T22" fmla="*/ 63 w 109"/>
                          <a:gd name="T23" fmla="*/ 107 h 109"/>
                          <a:gd name="T24" fmla="*/ 49 w 109"/>
                          <a:gd name="T25" fmla="*/ 109 h 109"/>
                          <a:gd name="T26" fmla="*/ 36 w 109"/>
                          <a:gd name="T27" fmla="*/ 109 h 109"/>
                          <a:gd name="T28" fmla="*/ 23 w 109"/>
                          <a:gd name="T29" fmla="*/ 105 h 109"/>
                          <a:gd name="T30" fmla="*/ 11 w 109"/>
                          <a:gd name="T31" fmla="*/ 99 h 109"/>
                          <a:gd name="T32" fmla="*/ 0 w 109"/>
                          <a:gd name="T33" fmla="*/ 91 h 109"/>
                          <a:gd name="T34" fmla="*/ 46 w 109"/>
                          <a:gd name="T35" fmla="*/ 45 h 10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09" h="109">
                            <a:moveTo>
                              <a:pt x="46" y="45"/>
                            </a:moveTo>
                            <a:lnTo>
                              <a:pt x="91" y="0"/>
                            </a:lnTo>
                            <a:lnTo>
                              <a:pt x="100" y="11"/>
                            </a:lnTo>
                            <a:lnTo>
                              <a:pt x="106" y="22"/>
                            </a:lnTo>
                            <a:lnTo>
                              <a:pt x="109" y="36"/>
                            </a:lnTo>
                            <a:lnTo>
                              <a:pt x="109" y="49"/>
                            </a:lnTo>
                            <a:lnTo>
                              <a:pt x="108" y="62"/>
                            </a:lnTo>
                            <a:lnTo>
                              <a:pt x="103" y="74"/>
                            </a:lnTo>
                            <a:lnTo>
                              <a:pt x="96" y="86"/>
                            </a:lnTo>
                            <a:lnTo>
                              <a:pt x="86" y="95"/>
                            </a:lnTo>
                            <a:lnTo>
                              <a:pt x="74" y="103"/>
                            </a:lnTo>
                            <a:lnTo>
                              <a:pt x="63" y="107"/>
                            </a:lnTo>
                            <a:lnTo>
                              <a:pt x="49" y="109"/>
                            </a:lnTo>
                            <a:lnTo>
                              <a:pt x="36" y="109"/>
                            </a:lnTo>
                            <a:lnTo>
                              <a:pt x="23" y="105"/>
                            </a:lnTo>
                            <a:lnTo>
                              <a:pt x="11" y="99"/>
                            </a:lnTo>
                            <a:lnTo>
                              <a:pt x="0" y="91"/>
                            </a:lnTo>
                            <a:lnTo>
                              <a:pt x="46" y="4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0" name="Freeform 35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9" y="1207"/>
                        <a:ext cx="27" cy="27"/>
                      </a:xfrm>
                      <a:custGeom>
                        <a:avLst/>
                        <a:gdLst>
                          <a:gd name="T0" fmla="*/ 91 w 109"/>
                          <a:gd name="T1" fmla="*/ 0 h 109"/>
                          <a:gd name="T2" fmla="*/ 100 w 109"/>
                          <a:gd name="T3" fmla="*/ 11 h 109"/>
                          <a:gd name="T4" fmla="*/ 106 w 109"/>
                          <a:gd name="T5" fmla="*/ 22 h 109"/>
                          <a:gd name="T6" fmla="*/ 109 w 109"/>
                          <a:gd name="T7" fmla="*/ 36 h 109"/>
                          <a:gd name="T8" fmla="*/ 109 w 109"/>
                          <a:gd name="T9" fmla="*/ 49 h 109"/>
                          <a:gd name="T10" fmla="*/ 108 w 109"/>
                          <a:gd name="T11" fmla="*/ 62 h 109"/>
                          <a:gd name="T12" fmla="*/ 103 w 109"/>
                          <a:gd name="T13" fmla="*/ 74 h 109"/>
                          <a:gd name="T14" fmla="*/ 96 w 109"/>
                          <a:gd name="T15" fmla="*/ 86 h 109"/>
                          <a:gd name="T16" fmla="*/ 86 w 109"/>
                          <a:gd name="T17" fmla="*/ 95 h 109"/>
                          <a:gd name="T18" fmla="*/ 74 w 109"/>
                          <a:gd name="T19" fmla="*/ 103 h 109"/>
                          <a:gd name="T20" fmla="*/ 63 w 109"/>
                          <a:gd name="T21" fmla="*/ 107 h 109"/>
                          <a:gd name="T22" fmla="*/ 49 w 109"/>
                          <a:gd name="T23" fmla="*/ 109 h 109"/>
                          <a:gd name="T24" fmla="*/ 36 w 109"/>
                          <a:gd name="T25" fmla="*/ 109 h 109"/>
                          <a:gd name="T26" fmla="*/ 23 w 109"/>
                          <a:gd name="T27" fmla="*/ 105 h 109"/>
                          <a:gd name="T28" fmla="*/ 11 w 109"/>
                          <a:gd name="T29" fmla="*/ 99 h 109"/>
                          <a:gd name="T30" fmla="*/ 0 w 109"/>
                          <a:gd name="T31" fmla="*/ 91 h 10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09" h="109">
                            <a:moveTo>
                              <a:pt x="91" y="0"/>
                            </a:moveTo>
                            <a:lnTo>
                              <a:pt x="100" y="11"/>
                            </a:lnTo>
                            <a:lnTo>
                              <a:pt x="106" y="22"/>
                            </a:lnTo>
                            <a:lnTo>
                              <a:pt x="109" y="36"/>
                            </a:lnTo>
                            <a:lnTo>
                              <a:pt x="109" y="49"/>
                            </a:lnTo>
                            <a:lnTo>
                              <a:pt x="108" y="62"/>
                            </a:lnTo>
                            <a:lnTo>
                              <a:pt x="103" y="74"/>
                            </a:lnTo>
                            <a:lnTo>
                              <a:pt x="96" y="86"/>
                            </a:lnTo>
                            <a:lnTo>
                              <a:pt x="86" y="95"/>
                            </a:lnTo>
                            <a:lnTo>
                              <a:pt x="74" y="103"/>
                            </a:lnTo>
                            <a:lnTo>
                              <a:pt x="63" y="107"/>
                            </a:lnTo>
                            <a:lnTo>
                              <a:pt x="49" y="109"/>
                            </a:lnTo>
                            <a:lnTo>
                              <a:pt x="36" y="109"/>
                            </a:lnTo>
                            <a:lnTo>
                              <a:pt x="23" y="105"/>
                            </a:lnTo>
                            <a:lnTo>
                              <a:pt x="11" y="99"/>
                            </a:lnTo>
                            <a:lnTo>
                              <a:pt x="0" y="91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1" name="Freeform 35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42" y="879"/>
                        <a:ext cx="350" cy="351"/>
                      </a:xfrm>
                      <a:custGeom>
                        <a:avLst/>
                        <a:gdLst>
                          <a:gd name="T0" fmla="*/ 1310 w 1401"/>
                          <a:gd name="T1" fmla="*/ 1403 h 1403"/>
                          <a:gd name="T2" fmla="*/ 1356 w 1401"/>
                          <a:gd name="T3" fmla="*/ 1357 h 1403"/>
                          <a:gd name="T4" fmla="*/ 1401 w 1401"/>
                          <a:gd name="T5" fmla="*/ 1312 h 1403"/>
                          <a:gd name="T6" fmla="*/ 91 w 1401"/>
                          <a:gd name="T7" fmla="*/ 0 h 1403"/>
                          <a:gd name="T8" fmla="*/ 46 w 1401"/>
                          <a:gd name="T9" fmla="*/ 45 h 1403"/>
                          <a:gd name="T10" fmla="*/ 0 w 1401"/>
                          <a:gd name="T11" fmla="*/ 91 h 1403"/>
                          <a:gd name="T12" fmla="*/ 1310 w 1401"/>
                          <a:gd name="T13" fmla="*/ 1403 h 140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401" h="1403">
                            <a:moveTo>
                              <a:pt x="1310" y="1403"/>
                            </a:moveTo>
                            <a:lnTo>
                              <a:pt x="1356" y="1357"/>
                            </a:lnTo>
                            <a:lnTo>
                              <a:pt x="1401" y="1312"/>
                            </a:lnTo>
                            <a:lnTo>
                              <a:pt x="91" y="0"/>
                            </a:lnTo>
                            <a:lnTo>
                              <a:pt x="46" y="45"/>
                            </a:lnTo>
                            <a:lnTo>
                              <a:pt x="0" y="91"/>
                            </a:lnTo>
                            <a:lnTo>
                              <a:pt x="1310" y="1403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2" name="Freeform 35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42" y="879"/>
                        <a:ext cx="350" cy="351"/>
                      </a:xfrm>
                      <a:custGeom>
                        <a:avLst/>
                        <a:gdLst>
                          <a:gd name="T0" fmla="*/ 1310 w 1401"/>
                          <a:gd name="T1" fmla="*/ 1403 h 1403"/>
                          <a:gd name="T2" fmla="*/ 1356 w 1401"/>
                          <a:gd name="T3" fmla="*/ 1357 h 1403"/>
                          <a:gd name="T4" fmla="*/ 1401 w 1401"/>
                          <a:gd name="T5" fmla="*/ 1312 h 1403"/>
                          <a:gd name="T6" fmla="*/ 91 w 1401"/>
                          <a:gd name="T7" fmla="*/ 0 h 1403"/>
                          <a:gd name="T8" fmla="*/ 46 w 1401"/>
                          <a:gd name="T9" fmla="*/ 45 h 1403"/>
                          <a:gd name="T10" fmla="*/ 0 w 1401"/>
                          <a:gd name="T11" fmla="*/ 91 h 1403"/>
                          <a:gd name="T12" fmla="*/ 1310 w 1401"/>
                          <a:gd name="T13" fmla="*/ 1403 h 140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401" h="1403">
                            <a:moveTo>
                              <a:pt x="1310" y="1403"/>
                            </a:moveTo>
                            <a:lnTo>
                              <a:pt x="1356" y="1357"/>
                            </a:lnTo>
                            <a:lnTo>
                              <a:pt x="1401" y="1312"/>
                            </a:lnTo>
                            <a:lnTo>
                              <a:pt x="91" y="0"/>
                            </a:lnTo>
                            <a:lnTo>
                              <a:pt x="46" y="45"/>
                            </a:lnTo>
                            <a:lnTo>
                              <a:pt x="0" y="91"/>
                            </a:lnTo>
                            <a:lnTo>
                              <a:pt x="1310" y="1403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3" name="Freeform 35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874"/>
                        <a:ext cx="27" cy="28"/>
                      </a:xfrm>
                      <a:custGeom>
                        <a:avLst/>
                        <a:gdLst>
                          <a:gd name="T0" fmla="*/ 64 w 109"/>
                          <a:gd name="T1" fmla="*/ 63 h 109"/>
                          <a:gd name="T2" fmla="*/ 18 w 109"/>
                          <a:gd name="T3" fmla="*/ 109 h 109"/>
                          <a:gd name="T4" fmla="*/ 10 w 109"/>
                          <a:gd name="T5" fmla="*/ 98 h 109"/>
                          <a:gd name="T6" fmla="*/ 4 w 109"/>
                          <a:gd name="T7" fmla="*/ 86 h 109"/>
                          <a:gd name="T8" fmla="*/ 0 w 109"/>
                          <a:gd name="T9" fmla="*/ 73 h 109"/>
                          <a:gd name="T10" fmla="*/ 0 w 109"/>
                          <a:gd name="T11" fmla="*/ 60 h 109"/>
                          <a:gd name="T12" fmla="*/ 1 w 109"/>
                          <a:gd name="T13" fmla="*/ 47 h 109"/>
                          <a:gd name="T14" fmla="*/ 6 w 109"/>
                          <a:gd name="T15" fmla="*/ 35 h 109"/>
                          <a:gd name="T16" fmla="*/ 13 w 109"/>
                          <a:gd name="T17" fmla="*/ 23 h 109"/>
                          <a:gd name="T18" fmla="*/ 23 w 109"/>
                          <a:gd name="T19" fmla="*/ 13 h 109"/>
                          <a:gd name="T20" fmla="*/ 35 w 109"/>
                          <a:gd name="T21" fmla="*/ 6 h 109"/>
                          <a:gd name="T22" fmla="*/ 47 w 109"/>
                          <a:gd name="T23" fmla="*/ 1 h 109"/>
                          <a:gd name="T24" fmla="*/ 60 w 109"/>
                          <a:gd name="T25" fmla="*/ 0 h 109"/>
                          <a:gd name="T26" fmla="*/ 73 w 109"/>
                          <a:gd name="T27" fmla="*/ 0 h 109"/>
                          <a:gd name="T28" fmla="*/ 86 w 109"/>
                          <a:gd name="T29" fmla="*/ 4 h 109"/>
                          <a:gd name="T30" fmla="*/ 98 w 109"/>
                          <a:gd name="T31" fmla="*/ 10 h 109"/>
                          <a:gd name="T32" fmla="*/ 109 w 109"/>
                          <a:gd name="T33" fmla="*/ 18 h 109"/>
                          <a:gd name="T34" fmla="*/ 64 w 109"/>
                          <a:gd name="T35" fmla="*/ 63 h 10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09" h="109">
                            <a:moveTo>
                              <a:pt x="64" y="63"/>
                            </a:moveTo>
                            <a:lnTo>
                              <a:pt x="18" y="109"/>
                            </a:lnTo>
                            <a:lnTo>
                              <a:pt x="10" y="98"/>
                            </a:lnTo>
                            <a:lnTo>
                              <a:pt x="4" y="86"/>
                            </a:lnTo>
                            <a:lnTo>
                              <a:pt x="0" y="73"/>
                            </a:lnTo>
                            <a:lnTo>
                              <a:pt x="0" y="60"/>
                            </a:lnTo>
                            <a:lnTo>
                              <a:pt x="1" y="47"/>
                            </a:lnTo>
                            <a:lnTo>
                              <a:pt x="6" y="35"/>
                            </a:lnTo>
                            <a:lnTo>
                              <a:pt x="13" y="23"/>
                            </a:lnTo>
                            <a:lnTo>
                              <a:pt x="23" y="13"/>
                            </a:lnTo>
                            <a:lnTo>
                              <a:pt x="35" y="6"/>
                            </a:lnTo>
                            <a:lnTo>
                              <a:pt x="47" y="1"/>
                            </a:lnTo>
                            <a:lnTo>
                              <a:pt x="60" y="0"/>
                            </a:lnTo>
                            <a:lnTo>
                              <a:pt x="73" y="0"/>
                            </a:lnTo>
                            <a:lnTo>
                              <a:pt x="86" y="4"/>
                            </a:lnTo>
                            <a:lnTo>
                              <a:pt x="98" y="10"/>
                            </a:lnTo>
                            <a:lnTo>
                              <a:pt x="109" y="18"/>
                            </a:lnTo>
                            <a:lnTo>
                              <a:pt x="64" y="63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4" name="Freeform 35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874"/>
                        <a:ext cx="27" cy="28"/>
                      </a:xfrm>
                      <a:custGeom>
                        <a:avLst/>
                        <a:gdLst>
                          <a:gd name="T0" fmla="*/ 18 w 109"/>
                          <a:gd name="T1" fmla="*/ 109 h 109"/>
                          <a:gd name="T2" fmla="*/ 10 w 109"/>
                          <a:gd name="T3" fmla="*/ 98 h 109"/>
                          <a:gd name="T4" fmla="*/ 4 w 109"/>
                          <a:gd name="T5" fmla="*/ 86 h 109"/>
                          <a:gd name="T6" fmla="*/ 0 w 109"/>
                          <a:gd name="T7" fmla="*/ 73 h 109"/>
                          <a:gd name="T8" fmla="*/ 0 w 109"/>
                          <a:gd name="T9" fmla="*/ 60 h 109"/>
                          <a:gd name="T10" fmla="*/ 1 w 109"/>
                          <a:gd name="T11" fmla="*/ 47 h 109"/>
                          <a:gd name="T12" fmla="*/ 6 w 109"/>
                          <a:gd name="T13" fmla="*/ 35 h 109"/>
                          <a:gd name="T14" fmla="*/ 13 w 109"/>
                          <a:gd name="T15" fmla="*/ 23 h 109"/>
                          <a:gd name="T16" fmla="*/ 23 w 109"/>
                          <a:gd name="T17" fmla="*/ 13 h 109"/>
                          <a:gd name="T18" fmla="*/ 35 w 109"/>
                          <a:gd name="T19" fmla="*/ 6 h 109"/>
                          <a:gd name="T20" fmla="*/ 47 w 109"/>
                          <a:gd name="T21" fmla="*/ 1 h 109"/>
                          <a:gd name="T22" fmla="*/ 60 w 109"/>
                          <a:gd name="T23" fmla="*/ 0 h 109"/>
                          <a:gd name="T24" fmla="*/ 73 w 109"/>
                          <a:gd name="T25" fmla="*/ 0 h 109"/>
                          <a:gd name="T26" fmla="*/ 86 w 109"/>
                          <a:gd name="T27" fmla="*/ 4 h 109"/>
                          <a:gd name="T28" fmla="*/ 98 w 109"/>
                          <a:gd name="T29" fmla="*/ 10 h 109"/>
                          <a:gd name="T30" fmla="*/ 109 w 109"/>
                          <a:gd name="T31" fmla="*/ 18 h 10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09" h="109">
                            <a:moveTo>
                              <a:pt x="18" y="109"/>
                            </a:moveTo>
                            <a:lnTo>
                              <a:pt x="10" y="98"/>
                            </a:lnTo>
                            <a:lnTo>
                              <a:pt x="4" y="86"/>
                            </a:lnTo>
                            <a:lnTo>
                              <a:pt x="0" y="73"/>
                            </a:lnTo>
                            <a:lnTo>
                              <a:pt x="0" y="60"/>
                            </a:lnTo>
                            <a:lnTo>
                              <a:pt x="1" y="47"/>
                            </a:lnTo>
                            <a:lnTo>
                              <a:pt x="6" y="35"/>
                            </a:lnTo>
                            <a:lnTo>
                              <a:pt x="13" y="23"/>
                            </a:lnTo>
                            <a:lnTo>
                              <a:pt x="23" y="13"/>
                            </a:lnTo>
                            <a:lnTo>
                              <a:pt x="35" y="6"/>
                            </a:lnTo>
                            <a:lnTo>
                              <a:pt x="47" y="1"/>
                            </a:lnTo>
                            <a:lnTo>
                              <a:pt x="60" y="0"/>
                            </a:lnTo>
                            <a:lnTo>
                              <a:pt x="73" y="0"/>
                            </a:lnTo>
                            <a:lnTo>
                              <a:pt x="86" y="4"/>
                            </a:lnTo>
                            <a:lnTo>
                              <a:pt x="98" y="10"/>
                            </a:lnTo>
                            <a:lnTo>
                              <a:pt x="109" y="1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5" name="Freeform 3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1202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63 h 63"/>
                          <a:gd name="T2" fmla="*/ 0 w 128"/>
                          <a:gd name="T3" fmla="*/ 63 h 63"/>
                          <a:gd name="T4" fmla="*/ 2 w 128"/>
                          <a:gd name="T5" fmla="*/ 50 h 63"/>
                          <a:gd name="T6" fmla="*/ 5 w 128"/>
                          <a:gd name="T7" fmla="*/ 37 h 63"/>
                          <a:gd name="T8" fmla="*/ 12 w 128"/>
                          <a:gd name="T9" fmla="*/ 26 h 63"/>
                          <a:gd name="T10" fmla="*/ 21 w 128"/>
                          <a:gd name="T11" fmla="*/ 15 h 63"/>
                          <a:gd name="T12" fmla="*/ 32 w 128"/>
                          <a:gd name="T13" fmla="*/ 8 h 63"/>
                          <a:gd name="T14" fmla="*/ 43 w 128"/>
                          <a:gd name="T15" fmla="*/ 2 h 63"/>
                          <a:gd name="T16" fmla="*/ 57 w 128"/>
                          <a:gd name="T17" fmla="*/ 0 h 63"/>
                          <a:gd name="T18" fmla="*/ 71 w 128"/>
                          <a:gd name="T19" fmla="*/ 0 h 63"/>
                          <a:gd name="T20" fmla="*/ 84 w 128"/>
                          <a:gd name="T21" fmla="*/ 2 h 63"/>
                          <a:gd name="T22" fmla="*/ 96 w 128"/>
                          <a:gd name="T23" fmla="*/ 8 h 63"/>
                          <a:gd name="T24" fmla="*/ 107 w 128"/>
                          <a:gd name="T25" fmla="*/ 15 h 63"/>
                          <a:gd name="T26" fmla="*/ 115 w 128"/>
                          <a:gd name="T27" fmla="*/ 26 h 63"/>
                          <a:gd name="T28" fmla="*/ 122 w 128"/>
                          <a:gd name="T29" fmla="*/ 37 h 63"/>
                          <a:gd name="T30" fmla="*/ 126 w 128"/>
                          <a:gd name="T31" fmla="*/ 50 h 63"/>
                          <a:gd name="T32" fmla="*/ 128 w 128"/>
                          <a:gd name="T33" fmla="*/ 63 h 63"/>
                          <a:gd name="T34" fmla="*/ 64 w 128"/>
                          <a:gd name="T35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63"/>
                            </a:moveTo>
                            <a:lnTo>
                              <a:pt x="0" y="63"/>
                            </a:lnTo>
                            <a:lnTo>
                              <a:pt x="2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1" y="15"/>
                            </a:lnTo>
                            <a:lnTo>
                              <a:pt x="32" y="8"/>
                            </a:lnTo>
                            <a:lnTo>
                              <a:pt x="43" y="2"/>
                            </a:lnTo>
                            <a:lnTo>
                              <a:pt x="57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  <a:lnTo>
                              <a:pt x="64" y="63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6" name="Freeform 3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1202"/>
                        <a:ext cx="32" cy="16"/>
                      </a:xfrm>
                      <a:custGeom>
                        <a:avLst/>
                        <a:gdLst>
                          <a:gd name="T0" fmla="*/ 0 w 128"/>
                          <a:gd name="T1" fmla="*/ 63 h 63"/>
                          <a:gd name="T2" fmla="*/ 2 w 128"/>
                          <a:gd name="T3" fmla="*/ 50 h 63"/>
                          <a:gd name="T4" fmla="*/ 5 w 128"/>
                          <a:gd name="T5" fmla="*/ 37 h 63"/>
                          <a:gd name="T6" fmla="*/ 12 w 128"/>
                          <a:gd name="T7" fmla="*/ 26 h 63"/>
                          <a:gd name="T8" fmla="*/ 21 w 128"/>
                          <a:gd name="T9" fmla="*/ 15 h 63"/>
                          <a:gd name="T10" fmla="*/ 32 w 128"/>
                          <a:gd name="T11" fmla="*/ 8 h 63"/>
                          <a:gd name="T12" fmla="*/ 43 w 128"/>
                          <a:gd name="T13" fmla="*/ 2 h 63"/>
                          <a:gd name="T14" fmla="*/ 57 w 128"/>
                          <a:gd name="T15" fmla="*/ 0 h 63"/>
                          <a:gd name="T16" fmla="*/ 71 w 128"/>
                          <a:gd name="T17" fmla="*/ 0 h 63"/>
                          <a:gd name="T18" fmla="*/ 84 w 128"/>
                          <a:gd name="T19" fmla="*/ 2 h 63"/>
                          <a:gd name="T20" fmla="*/ 96 w 128"/>
                          <a:gd name="T21" fmla="*/ 8 h 63"/>
                          <a:gd name="T22" fmla="*/ 107 w 128"/>
                          <a:gd name="T23" fmla="*/ 15 h 63"/>
                          <a:gd name="T24" fmla="*/ 115 w 128"/>
                          <a:gd name="T25" fmla="*/ 26 h 63"/>
                          <a:gd name="T26" fmla="*/ 122 w 128"/>
                          <a:gd name="T27" fmla="*/ 37 h 63"/>
                          <a:gd name="T28" fmla="*/ 126 w 128"/>
                          <a:gd name="T29" fmla="*/ 50 h 63"/>
                          <a:gd name="T30" fmla="*/ 128 w 128"/>
                          <a:gd name="T31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0" y="63"/>
                            </a:moveTo>
                            <a:lnTo>
                              <a:pt x="2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1" y="15"/>
                            </a:lnTo>
                            <a:lnTo>
                              <a:pt x="32" y="8"/>
                            </a:lnTo>
                            <a:lnTo>
                              <a:pt x="43" y="2"/>
                            </a:lnTo>
                            <a:lnTo>
                              <a:pt x="57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7" name="Freeform 3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1218"/>
                        <a:ext cx="32" cy="932"/>
                      </a:xfrm>
                      <a:custGeom>
                        <a:avLst/>
                        <a:gdLst>
                          <a:gd name="T0" fmla="*/ 128 w 128"/>
                          <a:gd name="T1" fmla="*/ 0 h 3727"/>
                          <a:gd name="T2" fmla="*/ 64 w 128"/>
                          <a:gd name="T3" fmla="*/ 0 h 3727"/>
                          <a:gd name="T4" fmla="*/ 0 w 128"/>
                          <a:gd name="T5" fmla="*/ 0 h 3727"/>
                          <a:gd name="T6" fmla="*/ 0 w 128"/>
                          <a:gd name="T7" fmla="*/ 3727 h 3727"/>
                          <a:gd name="T8" fmla="*/ 64 w 128"/>
                          <a:gd name="T9" fmla="*/ 3727 h 3727"/>
                          <a:gd name="T10" fmla="*/ 128 w 128"/>
                          <a:gd name="T11" fmla="*/ 3727 h 3727"/>
                          <a:gd name="T12" fmla="*/ 128 w 128"/>
                          <a:gd name="T13" fmla="*/ 0 h 37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3727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3727"/>
                            </a:lnTo>
                            <a:lnTo>
                              <a:pt x="64" y="3727"/>
                            </a:lnTo>
                            <a:lnTo>
                              <a:pt x="128" y="3727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8" name="Freeform 34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1218"/>
                        <a:ext cx="32" cy="932"/>
                      </a:xfrm>
                      <a:custGeom>
                        <a:avLst/>
                        <a:gdLst>
                          <a:gd name="T0" fmla="*/ 128 w 128"/>
                          <a:gd name="T1" fmla="*/ 0 h 3727"/>
                          <a:gd name="T2" fmla="*/ 64 w 128"/>
                          <a:gd name="T3" fmla="*/ 0 h 3727"/>
                          <a:gd name="T4" fmla="*/ 0 w 128"/>
                          <a:gd name="T5" fmla="*/ 0 h 3727"/>
                          <a:gd name="T6" fmla="*/ 0 w 128"/>
                          <a:gd name="T7" fmla="*/ 3727 h 3727"/>
                          <a:gd name="T8" fmla="*/ 64 w 128"/>
                          <a:gd name="T9" fmla="*/ 3727 h 3727"/>
                          <a:gd name="T10" fmla="*/ 128 w 128"/>
                          <a:gd name="T11" fmla="*/ 3727 h 3727"/>
                          <a:gd name="T12" fmla="*/ 128 w 128"/>
                          <a:gd name="T13" fmla="*/ 0 h 37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3727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3727"/>
                            </a:lnTo>
                            <a:lnTo>
                              <a:pt x="64" y="3727"/>
                            </a:lnTo>
                            <a:lnTo>
                              <a:pt x="128" y="3727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19" name="Freeform 34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2150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0 h 63"/>
                          <a:gd name="T2" fmla="*/ 128 w 128"/>
                          <a:gd name="T3" fmla="*/ 0 h 63"/>
                          <a:gd name="T4" fmla="*/ 126 w 128"/>
                          <a:gd name="T5" fmla="*/ 13 h 63"/>
                          <a:gd name="T6" fmla="*/ 122 w 128"/>
                          <a:gd name="T7" fmla="*/ 26 h 63"/>
                          <a:gd name="T8" fmla="*/ 115 w 128"/>
                          <a:gd name="T9" fmla="*/ 37 h 63"/>
                          <a:gd name="T10" fmla="*/ 107 w 128"/>
                          <a:gd name="T11" fmla="*/ 47 h 63"/>
                          <a:gd name="T12" fmla="*/ 96 w 128"/>
                          <a:gd name="T13" fmla="*/ 55 h 63"/>
                          <a:gd name="T14" fmla="*/ 84 w 128"/>
                          <a:gd name="T15" fmla="*/ 61 h 63"/>
                          <a:gd name="T16" fmla="*/ 71 w 128"/>
                          <a:gd name="T17" fmla="*/ 63 h 63"/>
                          <a:gd name="T18" fmla="*/ 57 w 128"/>
                          <a:gd name="T19" fmla="*/ 63 h 63"/>
                          <a:gd name="T20" fmla="*/ 43 w 128"/>
                          <a:gd name="T21" fmla="*/ 61 h 63"/>
                          <a:gd name="T22" fmla="*/ 32 w 128"/>
                          <a:gd name="T23" fmla="*/ 55 h 63"/>
                          <a:gd name="T24" fmla="*/ 21 w 128"/>
                          <a:gd name="T25" fmla="*/ 47 h 63"/>
                          <a:gd name="T26" fmla="*/ 12 w 128"/>
                          <a:gd name="T27" fmla="*/ 37 h 63"/>
                          <a:gd name="T28" fmla="*/ 5 w 128"/>
                          <a:gd name="T29" fmla="*/ 26 h 63"/>
                          <a:gd name="T30" fmla="*/ 2 w 128"/>
                          <a:gd name="T31" fmla="*/ 13 h 63"/>
                          <a:gd name="T32" fmla="*/ 0 w 128"/>
                          <a:gd name="T33" fmla="*/ 0 h 63"/>
                          <a:gd name="T34" fmla="*/ 64 w 128"/>
                          <a:gd name="T35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0"/>
                            </a:moveTo>
                            <a:lnTo>
                              <a:pt x="128" y="0"/>
                            </a:ln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7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7" y="63"/>
                            </a:lnTo>
                            <a:lnTo>
                              <a:pt x="43" y="61"/>
                            </a:lnTo>
                            <a:lnTo>
                              <a:pt x="32" y="55"/>
                            </a:lnTo>
                            <a:lnTo>
                              <a:pt x="21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2" y="13"/>
                            </a:lnTo>
                            <a:lnTo>
                              <a:pt x="0" y="0"/>
                            </a:lnTo>
                            <a:lnTo>
                              <a:pt x="64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0" name="Freeform 3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2150"/>
                        <a:ext cx="32" cy="16"/>
                      </a:xfrm>
                      <a:custGeom>
                        <a:avLst/>
                        <a:gdLst>
                          <a:gd name="T0" fmla="*/ 128 w 128"/>
                          <a:gd name="T1" fmla="*/ 0 h 63"/>
                          <a:gd name="T2" fmla="*/ 126 w 128"/>
                          <a:gd name="T3" fmla="*/ 13 h 63"/>
                          <a:gd name="T4" fmla="*/ 122 w 128"/>
                          <a:gd name="T5" fmla="*/ 26 h 63"/>
                          <a:gd name="T6" fmla="*/ 115 w 128"/>
                          <a:gd name="T7" fmla="*/ 37 h 63"/>
                          <a:gd name="T8" fmla="*/ 107 w 128"/>
                          <a:gd name="T9" fmla="*/ 47 h 63"/>
                          <a:gd name="T10" fmla="*/ 96 w 128"/>
                          <a:gd name="T11" fmla="*/ 55 h 63"/>
                          <a:gd name="T12" fmla="*/ 84 w 128"/>
                          <a:gd name="T13" fmla="*/ 61 h 63"/>
                          <a:gd name="T14" fmla="*/ 71 w 128"/>
                          <a:gd name="T15" fmla="*/ 63 h 63"/>
                          <a:gd name="T16" fmla="*/ 57 w 128"/>
                          <a:gd name="T17" fmla="*/ 63 h 63"/>
                          <a:gd name="T18" fmla="*/ 43 w 128"/>
                          <a:gd name="T19" fmla="*/ 61 h 63"/>
                          <a:gd name="T20" fmla="*/ 32 w 128"/>
                          <a:gd name="T21" fmla="*/ 55 h 63"/>
                          <a:gd name="T22" fmla="*/ 21 w 128"/>
                          <a:gd name="T23" fmla="*/ 47 h 63"/>
                          <a:gd name="T24" fmla="*/ 12 w 128"/>
                          <a:gd name="T25" fmla="*/ 37 h 63"/>
                          <a:gd name="T26" fmla="*/ 5 w 128"/>
                          <a:gd name="T27" fmla="*/ 26 h 63"/>
                          <a:gd name="T28" fmla="*/ 2 w 128"/>
                          <a:gd name="T29" fmla="*/ 13 h 63"/>
                          <a:gd name="T30" fmla="*/ 0 w 128"/>
                          <a:gd name="T31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128" y="0"/>
                            </a:move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7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7" y="63"/>
                            </a:lnTo>
                            <a:lnTo>
                              <a:pt x="43" y="61"/>
                            </a:lnTo>
                            <a:lnTo>
                              <a:pt x="32" y="55"/>
                            </a:lnTo>
                            <a:lnTo>
                              <a:pt x="21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2" y="13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1" name="Freeform 3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9" y="2134"/>
                        <a:ext cx="27" cy="27"/>
                      </a:xfrm>
                      <a:custGeom>
                        <a:avLst/>
                        <a:gdLst>
                          <a:gd name="T0" fmla="*/ 46 w 109"/>
                          <a:gd name="T1" fmla="*/ 64 h 109"/>
                          <a:gd name="T2" fmla="*/ 0 w 109"/>
                          <a:gd name="T3" fmla="*/ 18 h 109"/>
                          <a:gd name="T4" fmla="*/ 11 w 109"/>
                          <a:gd name="T5" fmla="*/ 10 h 109"/>
                          <a:gd name="T6" fmla="*/ 23 w 109"/>
                          <a:gd name="T7" fmla="*/ 4 h 109"/>
                          <a:gd name="T8" fmla="*/ 36 w 109"/>
                          <a:gd name="T9" fmla="*/ 0 h 109"/>
                          <a:gd name="T10" fmla="*/ 49 w 109"/>
                          <a:gd name="T11" fmla="*/ 0 h 109"/>
                          <a:gd name="T12" fmla="*/ 63 w 109"/>
                          <a:gd name="T13" fmla="*/ 1 h 109"/>
                          <a:gd name="T14" fmla="*/ 74 w 109"/>
                          <a:gd name="T15" fmla="*/ 6 h 109"/>
                          <a:gd name="T16" fmla="*/ 86 w 109"/>
                          <a:gd name="T17" fmla="*/ 13 h 109"/>
                          <a:gd name="T18" fmla="*/ 96 w 109"/>
                          <a:gd name="T19" fmla="*/ 23 h 109"/>
                          <a:gd name="T20" fmla="*/ 103 w 109"/>
                          <a:gd name="T21" fmla="*/ 35 h 109"/>
                          <a:gd name="T22" fmla="*/ 108 w 109"/>
                          <a:gd name="T23" fmla="*/ 47 h 109"/>
                          <a:gd name="T24" fmla="*/ 109 w 109"/>
                          <a:gd name="T25" fmla="*/ 60 h 109"/>
                          <a:gd name="T26" fmla="*/ 109 w 109"/>
                          <a:gd name="T27" fmla="*/ 73 h 109"/>
                          <a:gd name="T28" fmla="*/ 106 w 109"/>
                          <a:gd name="T29" fmla="*/ 86 h 109"/>
                          <a:gd name="T30" fmla="*/ 100 w 109"/>
                          <a:gd name="T31" fmla="*/ 98 h 109"/>
                          <a:gd name="T32" fmla="*/ 91 w 109"/>
                          <a:gd name="T33" fmla="*/ 109 h 109"/>
                          <a:gd name="T34" fmla="*/ 46 w 109"/>
                          <a:gd name="T35" fmla="*/ 64 h 10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09" h="109">
                            <a:moveTo>
                              <a:pt x="46" y="64"/>
                            </a:moveTo>
                            <a:lnTo>
                              <a:pt x="0" y="18"/>
                            </a:lnTo>
                            <a:lnTo>
                              <a:pt x="11" y="10"/>
                            </a:lnTo>
                            <a:lnTo>
                              <a:pt x="23" y="4"/>
                            </a:lnTo>
                            <a:lnTo>
                              <a:pt x="36" y="0"/>
                            </a:lnTo>
                            <a:lnTo>
                              <a:pt x="49" y="0"/>
                            </a:lnTo>
                            <a:lnTo>
                              <a:pt x="63" y="1"/>
                            </a:lnTo>
                            <a:lnTo>
                              <a:pt x="74" y="6"/>
                            </a:lnTo>
                            <a:lnTo>
                              <a:pt x="86" y="13"/>
                            </a:lnTo>
                            <a:lnTo>
                              <a:pt x="96" y="23"/>
                            </a:lnTo>
                            <a:lnTo>
                              <a:pt x="103" y="35"/>
                            </a:lnTo>
                            <a:lnTo>
                              <a:pt x="108" y="47"/>
                            </a:lnTo>
                            <a:lnTo>
                              <a:pt x="109" y="60"/>
                            </a:lnTo>
                            <a:lnTo>
                              <a:pt x="109" y="73"/>
                            </a:lnTo>
                            <a:lnTo>
                              <a:pt x="106" y="86"/>
                            </a:lnTo>
                            <a:lnTo>
                              <a:pt x="100" y="98"/>
                            </a:lnTo>
                            <a:lnTo>
                              <a:pt x="91" y="109"/>
                            </a:lnTo>
                            <a:lnTo>
                              <a:pt x="46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2" name="Freeform 34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9" y="2134"/>
                        <a:ext cx="27" cy="27"/>
                      </a:xfrm>
                      <a:custGeom>
                        <a:avLst/>
                        <a:gdLst>
                          <a:gd name="T0" fmla="*/ 0 w 109"/>
                          <a:gd name="T1" fmla="*/ 18 h 109"/>
                          <a:gd name="T2" fmla="*/ 11 w 109"/>
                          <a:gd name="T3" fmla="*/ 10 h 109"/>
                          <a:gd name="T4" fmla="*/ 23 w 109"/>
                          <a:gd name="T5" fmla="*/ 4 h 109"/>
                          <a:gd name="T6" fmla="*/ 36 w 109"/>
                          <a:gd name="T7" fmla="*/ 0 h 109"/>
                          <a:gd name="T8" fmla="*/ 49 w 109"/>
                          <a:gd name="T9" fmla="*/ 0 h 109"/>
                          <a:gd name="T10" fmla="*/ 63 w 109"/>
                          <a:gd name="T11" fmla="*/ 1 h 109"/>
                          <a:gd name="T12" fmla="*/ 74 w 109"/>
                          <a:gd name="T13" fmla="*/ 6 h 109"/>
                          <a:gd name="T14" fmla="*/ 86 w 109"/>
                          <a:gd name="T15" fmla="*/ 13 h 109"/>
                          <a:gd name="T16" fmla="*/ 96 w 109"/>
                          <a:gd name="T17" fmla="*/ 23 h 109"/>
                          <a:gd name="T18" fmla="*/ 103 w 109"/>
                          <a:gd name="T19" fmla="*/ 35 h 109"/>
                          <a:gd name="T20" fmla="*/ 108 w 109"/>
                          <a:gd name="T21" fmla="*/ 47 h 109"/>
                          <a:gd name="T22" fmla="*/ 109 w 109"/>
                          <a:gd name="T23" fmla="*/ 60 h 109"/>
                          <a:gd name="T24" fmla="*/ 109 w 109"/>
                          <a:gd name="T25" fmla="*/ 73 h 109"/>
                          <a:gd name="T26" fmla="*/ 106 w 109"/>
                          <a:gd name="T27" fmla="*/ 86 h 109"/>
                          <a:gd name="T28" fmla="*/ 100 w 109"/>
                          <a:gd name="T29" fmla="*/ 98 h 109"/>
                          <a:gd name="T30" fmla="*/ 91 w 109"/>
                          <a:gd name="T31" fmla="*/ 109 h 10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09" h="109">
                            <a:moveTo>
                              <a:pt x="0" y="18"/>
                            </a:moveTo>
                            <a:lnTo>
                              <a:pt x="11" y="10"/>
                            </a:lnTo>
                            <a:lnTo>
                              <a:pt x="23" y="4"/>
                            </a:lnTo>
                            <a:lnTo>
                              <a:pt x="36" y="0"/>
                            </a:lnTo>
                            <a:lnTo>
                              <a:pt x="49" y="0"/>
                            </a:lnTo>
                            <a:lnTo>
                              <a:pt x="63" y="1"/>
                            </a:lnTo>
                            <a:lnTo>
                              <a:pt x="74" y="6"/>
                            </a:lnTo>
                            <a:lnTo>
                              <a:pt x="86" y="13"/>
                            </a:lnTo>
                            <a:lnTo>
                              <a:pt x="96" y="23"/>
                            </a:lnTo>
                            <a:lnTo>
                              <a:pt x="103" y="35"/>
                            </a:lnTo>
                            <a:lnTo>
                              <a:pt x="108" y="47"/>
                            </a:lnTo>
                            <a:lnTo>
                              <a:pt x="109" y="60"/>
                            </a:lnTo>
                            <a:lnTo>
                              <a:pt x="109" y="73"/>
                            </a:lnTo>
                            <a:lnTo>
                              <a:pt x="106" y="86"/>
                            </a:lnTo>
                            <a:lnTo>
                              <a:pt x="100" y="98"/>
                            </a:lnTo>
                            <a:lnTo>
                              <a:pt x="91" y="109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3" name="Freeform 3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42" y="2139"/>
                        <a:ext cx="350" cy="350"/>
                      </a:xfrm>
                      <a:custGeom>
                        <a:avLst/>
                        <a:gdLst>
                          <a:gd name="T0" fmla="*/ 1401 w 1401"/>
                          <a:gd name="T1" fmla="*/ 91 h 1402"/>
                          <a:gd name="T2" fmla="*/ 1356 w 1401"/>
                          <a:gd name="T3" fmla="*/ 46 h 1402"/>
                          <a:gd name="T4" fmla="*/ 1310 w 1401"/>
                          <a:gd name="T5" fmla="*/ 0 h 1402"/>
                          <a:gd name="T6" fmla="*/ 0 w 1401"/>
                          <a:gd name="T7" fmla="*/ 1311 h 1402"/>
                          <a:gd name="T8" fmla="*/ 46 w 1401"/>
                          <a:gd name="T9" fmla="*/ 1356 h 1402"/>
                          <a:gd name="T10" fmla="*/ 91 w 1401"/>
                          <a:gd name="T11" fmla="*/ 1402 h 1402"/>
                          <a:gd name="T12" fmla="*/ 1401 w 1401"/>
                          <a:gd name="T13" fmla="*/ 91 h 140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401" h="1402">
                            <a:moveTo>
                              <a:pt x="1401" y="91"/>
                            </a:moveTo>
                            <a:lnTo>
                              <a:pt x="1356" y="46"/>
                            </a:lnTo>
                            <a:lnTo>
                              <a:pt x="1310" y="0"/>
                            </a:lnTo>
                            <a:lnTo>
                              <a:pt x="0" y="1311"/>
                            </a:lnTo>
                            <a:lnTo>
                              <a:pt x="46" y="1356"/>
                            </a:lnTo>
                            <a:lnTo>
                              <a:pt x="91" y="1402"/>
                            </a:lnTo>
                            <a:lnTo>
                              <a:pt x="1401" y="91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4" name="Freeform 3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42" y="2139"/>
                        <a:ext cx="350" cy="350"/>
                      </a:xfrm>
                      <a:custGeom>
                        <a:avLst/>
                        <a:gdLst>
                          <a:gd name="T0" fmla="*/ 1401 w 1401"/>
                          <a:gd name="T1" fmla="*/ 91 h 1402"/>
                          <a:gd name="T2" fmla="*/ 1356 w 1401"/>
                          <a:gd name="T3" fmla="*/ 46 h 1402"/>
                          <a:gd name="T4" fmla="*/ 1310 w 1401"/>
                          <a:gd name="T5" fmla="*/ 0 h 1402"/>
                          <a:gd name="T6" fmla="*/ 0 w 1401"/>
                          <a:gd name="T7" fmla="*/ 1311 h 1402"/>
                          <a:gd name="T8" fmla="*/ 46 w 1401"/>
                          <a:gd name="T9" fmla="*/ 1356 h 1402"/>
                          <a:gd name="T10" fmla="*/ 91 w 1401"/>
                          <a:gd name="T11" fmla="*/ 1402 h 1402"/>
                          <a:gd name="T12" fmla="*/ 1401 w 1401"/>
                          <a:gd name="T13" fmla="*/ 91 h 140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401" h="1402">
                            <a:moveTo>
                              <a:pt x="1401" y="91"/>
                            </a:moveTo>
                            <a:lnTo>
                              <a:pt x="1356" y="46"/>
                            </a:lnTo>
                            <a:lnTo>
                              <a:pt x="1310" y="0"/>
                            </a:lnTo>
                            <a:lnTo>
                              <a:pt x="0" y="1311"/>
                            </a:lnTo>
                            <a:lnTo>
                              <a:pt x="46" y="1356"/>
                            </a:lnTo>
                            <a:lnTo>
                              <a:pt x="91" y="1402"/>
                            </a:lnTo>
                            <a:lnTo>
                              <a:pt x="1401" y="91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5" name="Freeform 3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2466"/>
                        <a:ext cx="27" cy="27"/>
                      </a:xfrm>
                      <a:custGeom>
                        <a:avLst/>
                        <a:gdLst>
                          <a:gd name="T0" fmla="*/ 64 w 109"/>
                          <a:gd name="T1" fmla="*/ 45 h 109"/>
                          <a:gd name="T2" fmla="*/ 109 w 109"/>
                          <a:gd name="T3" fmla="*/ 91 h 109"/>
                          <a:gd name="T4" fmla="*/ 98 w 109"/>
                          <a:gd name="T5" fmla="*/ 99 h 109"/>
                          <a:gd name="T6" fmla="*/ 86 w 109"/>
                          <a:gd name="T7" fmla="*/ 105 h 109"/>
                          <a:gd name="T8" fmla="*/ 73 w 109"/>
                          <a:gd name="T9" fmla="*/ 109 h 109"/>
                          <a:gd name="T10" fmla="*/ 60 w 109"/>
                          <a:gd name="T11" fmla="*/ 109 h 109"/>
                          <a:gd name="T12" fmla="*/ 47 w 109"/>
                          <a:gd name="T13" fmla="*/ 107 h 109"/>
                          <a:gd name="T14" fmla="*/ 35 w 109"/>
                          <a:gd name="T15" fmla="*/ 103 h 109"/>
                          <a:gd name="T16" fmla="*/ 23 w 109"/>
                          <a:gd name="T17" fmla="*/ 95 h 109"/>
                          <a:gd name="T18" fmla="*/ 13 w 109"/>
                          <a:gd name="T19" fmla="*/ 86 h 109"/>
                          <a:gd name="T20" fmla="*/ 6 w 109"/>
                          <a:gd name="T21" fmla="*/ 74 h 109"/>
                          <a:gd name="T22" fmla="*/ 1 w 109"/>
                          <a:gd name="T23" fmla="*/ 62 h 109"/>
                          <a:gd name="T24" fmla="*/ 0 w 109"/>
                          <a:gd name="T25" fmla="*/ 49 h 109"/>
                          <a:gd name="T26" fmla="*/ 0 w 109"/>
                          <a:gd name="T27" fmla="*/ 36 h 109"/>
                          <a:gd name="T28" fmla="*/ 4 w 109"/>
                          <a:gd name="T29" fmla="*/ 23 h 109"/>
                          <a:gd name="T30" fmla="*/ 10 w 109"/>
                          <a:gd name="T31" fmla="*/ 11 h 109"/>
                          <a:gd name="T32" fmla="*/ 18 w 109"/>
                          <a:gd name="T33" fmla="*/ 0 h 109"/>
                          <a:gd name="T34" fmla="*/ 64 w 109"/>
                          <a:gd name="T35" fmla="*/ 45 h 10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09" h="109">
                            <a:moveTo>
                              <a:pt x="64" y="45"/>
                            </a:moveTo>
                            <a:lnTo>
                              <a:pt x="109" y="91"/>
                            </a:lnTo>
                            <a:lnTo>
                              <a:pt x="98" y="99"/>
                            </a:lnTo>
                            <a:lnTo>
                              <a:pt x="86" y="105"/>
                            </a:lnTo>
                            <a:lnTo>
                              <a:pt x="73" y="109"/>
                            </a:lnTo>
                            <a:lnTo>
                              <a:pt x="60" y="109"/>
                            </a:lnTo>
                            <a:lnTo>
                              <a:pt x="47" y="107"/>
                            </a:lnTo>
                            <a:lnTo>
                              <a:pt x="35" y="103"/>
                            </a:lnTo>
                            <a:lnTo>
                              <a:pt x="23" y="95"/>
                            </a:lnTo>
                            <a:lnTo>
                              <a:pt x="13" y="86"/>
                            </a:lnTo>
                            <a:lnTo>
                              <a:pt x="6" y="74"/>
                            </a:lnTo>
                            <a:lnTo>
                              <a:pt x="1" y="62"/>
                            </a:lnTo>
                            <a:lnTo>
                              <a:pt x="0" y="49"/>
                            </a:lnTo>
                            <a:lnTo>
                              <a:pt x="0" y="36"/>
                            </a:lnTo>
                            <a:lnTo>
                              <a:pt x="4" y="23"/>
                            </a:lnTo>
                            <a:lnTo>
                              <a:pt x="10" y="11"/>
                            </a:lnTo>
                            <a:lnTo>
                              <a:pt x="18" y="0"/>
                            </a:lnTo>
                            <a:lnTo>
                              <a:pt x="64" y="4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6" name="Freeform 3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2466"/>
                        <a:ext cx="27" cy="27"/>
                      </a:xfrm>
                      <a:custGeom>
                        <a:avLst/>
                        <a:gdLst>
                          <a:gd name="T0" fmla="*/ 109 w 109"/>
                          <a:gd name="T1" fmla="*/ 91 h 109"/>
                          <a:gd name="T2" fmla="*/ 98 w 109"/>
                          <a:gd name="T3" fmla="*/ 99 h 109"/>
                          <a:gd name="T4" fmla="*/ 86 w 109"/>
                          <a:gd name="T5" fmla="*/ 105 h 109"/>
                          <a:gd name="T6" fmla="*/ 73 w 109"/>
                          <a:gd name="T7" fmla="*/ 109 h 109"/>
                          <a:gd name="T8" fmla="*/ 60 w 109"/>
                          <a:gd name="T9" fmla="*/ 109 h 109"/>
                          <a:gd name="T10" fmla="*/ 47 w 109"/>
                          <a:gd name="T11" fmla="*/ 107 h 109"/>
                          <a:gd name="T12" fmla="*/ 35 w 109"/>
                          <a:gd name="T13" fmla="*/ 103 h 109"/>
                          <a:gd name="T14" fmla="*/ 23 w 109"/>
                          <a:gd name="T15" fmla="*/ 95 h 109"/>
                          <a:gd name="T16" fmla="*/ 13 w 109"/>
                          <a:gd name="T17" fmla="*/ 86 h 109"/>
                          <a:gd name="T18" fmla="*/ 6 w 109"/>
                          <a:gd name="T19" fmla="*/ 74 h 109"/>
                          <a:gd name="T20" fmla="*/ 1 w 109"/>
                          <a:gd name="T21" fmla="*/ 62 h 109"/>
                          <a:gd name="T22" fmla="*/ 0 w 109"/>
                          <a:gd name="T23" fmla="*/ 49 h 109"/>
                          <a:gd name="T24" fmla="*/ 0 w 109"/>
                          <a:gd name="T25" fmla="*/ 36 h 109"/>
                          <a:gd name="T26" fmla="*/ 4 w 109"/>
                          <a:gd name="T27" fmla="*/ 23 h 109"/>
                          <a:gd name="T28" fmla="*/ 10 w 109"/>
                          <a:gd name="T29" fmla="*/ 11 h 109"/>
                          <a:gd name="T30" fmla="*/ 18 w 109"/>
                          <a:gd name="T31" fmla="*/ 0 h 10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09" h="109">
                            <a:moveTo>
                              <a:pt x="109" y="91"/>
                            </a:moveTo>
                            <a:lnTo>
                              <a:pt x="98" y="99"/>
                            </a:lnTo>
                            <a:lnTo>
                              <a:pt x="86" y="105"/>
                            </a:lnTo>
                            <a:lnTo>
                              <a:pt x="73" y="109"/>
                            </a:lnTo>
                            <a:lnTo>
                              <a:pt x="60" y="109"/>
                            </a:lnTo>
                            <a:lnTo>
                              <a:pt x="47" y="107"/>
                            </a:lnTo>
                            <a:lnTo>
                              <a:pt x="35" y="103"/>
                            </a:lnTo>
                            <a:lnTo>
                              <a:pt x="23" y="95"/>
                            </a:lnTo>
                            <a:lnTo>
                              <a:pt x="13" y="86"/>
                            </a:lnTo>
                            <a:lnTo>
                              <a:pt x="6" y="74"/>
                            </a:lnTo>
                            <a:lnTo>
                              <a:pt x="1" y="62"/>
                            </a:lnTo>
                            <a:lnTo>
                              <a:pt x="0" y="49"/>
                            </a:lnTo>
                            <a:lnTo>
                              <a:pt x="0" y="36"/>
                            </a:lnTo>
                            <a:lnTo>
                              <a:pt x="4" y="23"/>
                            </a:lnTo>
                            <a:lnTo>
                              <a:pt x="10" y="11"/>
                            </a:lnTo>
                            <a:lnTo>
                              <a:pt x="18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7" name="Freeform 33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874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63 h 63"/>
                          <a:gd name="T2" fmla="*/ 0 w 128"/>
                          <a:gd name="T3" fmla="*/ 63 h 63"/>
                          <a:gd name="T4" fmla="*/ 1 w 128"/>
                          <a:gd name="T5" fmla="*/ 50 h 63"/>
                          <a:gd name="T6" fmla="*/ 5 w 128"/>
                          <a:gd name="T7" fmla="*/ 37 h 63"/>
                          <a:gd name="T8" fmla="*/ 12 w 128"/>
                          <a:gd name="T9" fmla="*/ 26 h 63"/>
                          <a:gd name="T10" fmla="*/ 21 w 128"/>
                          <a:gd name="T11" fmla="*/ 15 h 63"/>
                          <a:gd name="T12" fmla="*/ 31 w 128"/>
                          <a:gd name="T13" fmla="*/ 8 h 63"/>
                          <a:gd name="T14" fmla="*/ 43 w 128"/>
                          <a:gd name="T15" fmla="*/ 2 h 63"/>
                          <a:gd name="T16" fmla="*/ 56 w 128"/>
                          <a:gd name="T17" fmla="*/ 0 h 63"/>
                          <a:gd name="T18" fmla="*/ 71 w 128"/>
                          <a:gd name="T19" fmla="*/ 0 h 63"/>
                          <a:gd name="T20" fmla="*/ 84 w 128"/>
                          <a:gd name="T21" fmla="*/ 2 h 63"/>
                          <a:gd name="T22" fmla="*/ 96 w 128"/>
                          <a:gd name="T23" fmla="*/ 8 h 63"/>
                          <a:gd name="T24" fmla="*/ 107 w 128"/>
                          <a:gd name="T25" fmla="*/ 15 h 63"/>
                          <a:gd name="T26" fmla="*/ 115 w 128"/>
                          <a:gd name="T27" fmla="*/ 26 h 63"/>
                          <a:gd name="T28" fmla="*/ 122 w 128"/>
                          <a:gd name="T29" fmla="*/ 37 h 63"/>
                          <a:gd name="T30" fmla="*/ 126 w 128"/>
                          <a:gd name="T31" fmla="*/ 50 h 63"/>
                          <a:gd name="T32" fmla="*/ 128 w 128"/>
                          <a:gd name="T33" fmla="*/ 63 h 63"/>
                          <a:gd name="T34" fmla="*/ 64 w 128"/>
                          <a:gd name="T35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63"/>
                            </a:moveTo>
                            <a:lnTo>
                              <a:pt x="0" y="63"/>
                            </a:lnTo>
                            <a:lnTo>
                              <a:pt x="1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1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  <a:lnTo>
                              <a:pt x="64" y="63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8" name="Freeform 33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874"/>
                        <a:ext cx="32" cy="16"/>
                      </a:xfrm>
                      <a:custGeom>
                        <a:avLst/>
                        <a:gdLst>
                          <a:gd name="T0" fmla="*/ 0 w 128"/>
                          <a:gd name="T1" fmla="*/ 63 h 63"/>
                          <a:gd name="T2" fmla="*/ 1 w 128"/>
                          <a:gd name="T3" fmla="*/ 50 h 63"/>
                          <a:gd name="T4" fmla="*/ 5 w 128"/>
                          <a:gd name="T5" fmla="*/ 37 h 63"/>
                          <a:gd name="T6" fmla="*/ 12 w 128"/>
                          <a:gd name="T7" fmla="*/ 26 h 63"/>
                          <a:gd name="T8" fmla="*/ 21 w 128"/>
                          <a:gd name="T9" fmla="*/ 15 h 63"/>
                          <a:gd name="T10" fmla="*/ 31 w 128"/>
                          <a:gd name="T11" fmla="*/ 8 h 63"/>
                          <a:gd name="T12" fmla="*/ 43 w 128"/>
                          <a:gd name="T13" fmla="*/ 2 h 63"/>
                          <a:gd name="T14" fmla="*/ 56 w 128"/>
                          <a:gd name="T15" fmla="*/ 0 h 63"/>
                          <a:gd name="T16" fmla="*/ 71 w 128"/>
                          <a:gd name="T17" fmla="*/ 0 h 63"/>
                          <a:gd name="T18" fmla="*/ 84 w 128"/>
                          <a:gd name="T19" fmla="*/ 2 h 63"/>
                          <a:gd name="T20" fmla="*/ 96 w 128"/>
                          <a:gd name="T21" fmla="*/ 8 h 63"/>
                          <a:gd name="T22" fmla="*/ 107 w 128"/>
                          <a:gd name="T23" fmla="*/ 15 h 63"/>
                          <a:gd name="T24" fmla="*/ 115 w 128"/>
                          <a:gd name="T25" fmla="*/ 26 h 63"/>
                          <a:gd name="T26" fmla="*/ 122 w 128"/>
                          <a:gd name="T27" fmla="*/ 37 h 63"/>
                          <a:gd name="T28" fmla="*/ 126 w 128"/>
                          <a:gd name="T29" fmla="*/ 50 h 63"/>
                          <a:gd name="T30" fmla="*/ 128 w 128"/>
                          <a:gd name="T31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0" y="63"/>
                            </a:moveTo>
                            <a:lnTo>
                              <a:pt x="1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1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29" name="Freeform 3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890"/>
                        <a:ext cx="32" cy="1588"/>
                      </a:xfrm>
                      <a:custGeom>
                        <a:avLst/>
                        <a:gdLst>
                          <a:gd name="T0" fmla="*/ 128 w 128"/>
                          <a:gd name="T1" fmla="*/ 0 h 6349"/>
                          <a:gd name="T2" fmla="*/ 64 w 128"/>
                          <a:gd name="T3" fmla="*/ 0 h 6349"/>
                          <a:gd name="T4" fmla="*/ 0 w 128"/>
                          <a:gd name="T5" fmla="*/ 0 h 6349"/>
                          <a:gd name="T6" fmla="*/ 0 w 128"/>
                          <a:gd name="T7" fmla="*/ 6349 h 6349"/>
                          <a:gd name="T8" fmla="*/ 64 w 128"/>
                          <a:gd name="T9" fmla="*/ 6349 h 6349"/>
                          <a:gd name="T10" fmla="*/ 128 w 128"/>
                          <a:gd name="T11" fmla="*/ 6349 h 6349"/>
                          <a:gd name="T12" fmla="*/ 128 w 128"/>
                          <a:gd name="T13" fmla="*/ 0 h 634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6349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6349"/>
                            </a:lnTo>
                            <a:lnTo>
                              <a:pt x="64" y="6349"/>
                            </a:lnTo>
                            <a:lnTo>
                              <a:pt x="128" y="6349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0" name="Freeform 3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890"/>
                        <a:ext cx="32" cy="1588"/>
                      </a:xfrm>
                      <a:custGeom>
                        <a:avLst/>
                        <a:gdLst>
                          <a:gd name="T0" fmla="*/ 128 w 128"/>
                          <a:gd name="T1" fmla="*/ 0 h 6349"/>
                          <a:gd name="T2" fmla="*/ 64 w 128"/>
                          <a:gd name="T3" fmla="*/ 0 h 6349"/>
                          <a:gd name="T4" fmla="*/ 0 w 128"/>
                          <a:gd name="T5" fmla="*/ 0 h 6349"/>
                          <a:gd name="T6" fmla="*/ 0 w 128"/>
                          <a:gd name="T7" fmla="*/ 6349 h 6349"/>
                          <a:gd name="T8" fmla="*/ 64 w 128"/>
                          <a:gd name="T9" fmla="*/ 6349 h 6349"/>
                          <a:gd name="T10" fmla="*/ 128 w 128"/>
                          <a:gd name="T11" fmla="*/ 6349 h 6349"/>
                          <a:gd name="T12" fmla="*/ 128 w 128"/>
                          <a:gd name="T13" fmla="*/ 0 h 634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6349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6349"/>
                            </a:lnTo>
                            <a:lnTo>
                              <a:pt x="64" y="6349"/>
                            </a:lnTo>
                            <a:lnTo>
                              <a:pt x="128" y="6349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1" name="Freeform 3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2478"/>
                        <a:ext cx="32" cy="15"/>
                      </a:xfrm>
                      <a:custGeom>
                        <a:avLst/>
                        <a:gdLst>
                          <a:gd name="T0" fmla="*/ 64 w 128"/>
                          <a:gd name="T1" fmla="*/ 0 h 64"/>
                          <a:gd name="T2" fmla="*/ 128 w 128"/>
                          <a:gd name="T3" fmla="*/ 0 h 64"/>
                          <a:gd name="T4" fmla="*/ 126 w 128"/>
                          <a:gd name="T5" fmla="*/ 13 h 64"/>
                          <a:gd name="T6" fmla="*/ 122 w 128"/>
                          <a:gd name="T7" fmla="*/ 27 h 64"/>
                          <a:gd name="T8" fmla="*/ 115 w 128"/>
                          <a:gd name="T9" fmla="*/ 37 h 64"/>
                          <a:gd name="T10" fmla="*/ 107 w 128"/>
                          <a:gd name="T11" fmla="*/ 48 h 64"/>
                          <a:gd name="T12" fmla="*/ 96 w 128"/>
                          <a:gd name="T13" fmla="*/ 55 h 64"/>
                          <a:gd name="T14" fmla="*/ 84 w 128"/>
                          <a:gd name="T15" fmla="*/ 61 h 64"/>
                          <a:gd name="T16" fmla="*/ 71 w 128"/>
                          <a:gd name="T17" fmla="*/ 64 h 64"/>
                          <a:gd name="T18" fmla="*/ 56 w 128"/>
                          <a:gd name="T19" fmla="*/ 64 h 64"/>
                          <a:gd name="T20" fmla="*/ 43 w 128"/>
                          <a:gd name="T21" fmla="*/ 61 h 64"/>
                          <a:gd name="T22" fmla="*/ 31 w 128"/>
                          <a:gd name="T23" fmla="*/ 55 h 64"/>
                          <a:gd name="T24" fmla="*/ 21 w 128"/>
                          <a:gd name="T25" fmla="*/ 48 h 64"/>
                          <a:gd name="T26" fmla="*/ 12 w 128"/>
                          <a:gd name="T27" fmla="*/ 37 h 64"/>
                          <a:gd name="T28" fmla="*/ 5 w 128"/>
                          <a:gd name="T29" fmla="*/ 27 h 64"/>
                          <a:gd name="T30" fmla="*/ 1 w 128"/>
                          <a:gd name="T31" fmla="*/ 13 h 64"/>
                          <a:gd name="T32" fmla="*/ 0 w 128"/>
                          <a:gd name="T33" fmla="*/ 0 h 64"/>
                          <a:gd name="T34" fmla="*/ 64 w 128"/>
                          <a:gd name="T35" fmla="*/ 0 h 6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4">
                            <a:moveTo>
                              <a:pt x="64" y="0"/>
                            </a:moveTo>
                            <a:lnTo>
                              <a:pt x="128" y="0"/>
                            </a:lnTo>
                            <a:lnTo>
                              <a:pt x="126" y="13"/>
                            </a:lnTo>
                            <a:lnTo>
                              <a:pt x="122" y="27"/>
                            </a:lnTo>
                            <a:lnTo>
                              <a:pt x="115" y="37"/>
                            </a:lnTo>
                            <a:lnTo>
                              <a:pt x="107" y="48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4"/>
                            </a:lnTo>
                            <a:lnTo>
                              <a:pt x="56" y="64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1" y="48"/>
                            </a:lnTo>
                            <a:lnTo>
                              <a:pt x="12" y="37"/>
                            </a:lnTo>
                            <a:lnTo>
                              <a:pt x="5" y="27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  <a:lnTo>
                              <a:pt x="64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2" name="Freeform 3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37" y="2478"/>
                        <a:ext cx="32" cy="15"/>
                      </a:xfrm>
                      <a:custGeom>
                        <a:avLst/>
                        <a:gdLst>
                          <a:gd name="T0" fmla="*/ 128 w 128"/>
                          <a:gd name="T1" fmla="*/ 0 h 64"/>
                          <a:gd name="T2" fmla="*/ 126 w 128"/>
                          <a:gd name="T3" fmla="*/ 13 h 64"/>
                          <a:gd name="T4" fmla="*/ 122 w 128"/>
                          <a:gd name="T5" fmla="*/ 27 h 64"/>
                          <a:gd name="T6" fmla="*/ 115 w 128"/>
                          <a:gd name="T7" fmla="*/ 37 h 64"/>
                          <a:gd name="T8" fmla="*/ 107 w 128"/>
                          <a:gd name="T9" fmla="*/ 48 h 64"/>
                          <a:gd name="T10" fmla="*/ 96 w 128"/>
                          <a:gd name="T11" fmla="*/ 55 h 64"/>
                          <a:gd name="T12" fmla="*/ 84 w 128"/>
                          <a:gd name="T13" fmla="*/ 61 h 64"/>
                          <a:gd name="T14" fmla="*/ 71 w 128"/>
                          <a:gd name="T15" fmla="*/ 64 h 64"/>
                          <a:gd name="T16" fmla="*/ 56 w 128"/>
                          <a:gd name="T17" fmla="*/ 64 h 64"/>
                          <a:gd name="T18" fmla="*/ 43 w 128"/>
                          <a:gd name="T19" fmla="*/ 61 h 64"/>
                          <a:gd name="T20" fmla="*/ 31 w 128"/>
                          <a:gd name="T21" fmla="*/ 55 h 64"/>
                          <a:gd name="T22" fmla="*/ 21 w 128"/>
                          <a:gd name="T23" fmla="*/ 48 h 64"/>
                          <a:gd name="T24" fmla="*/ 12 w 128"/>
                          <a:gd name="T25" fmla="*/ 37 h 64"/>
                          <a:gd name="T26" fmla="*/ 5 w 128"/>
                          <a:gd name="T27" fmla="*/ 27 h 64"/>
                          <a:gd name="T28" fmla="*/ 1 w 128"/>
                          <a:gd name="T29" fmla="*/ 13 h 64"/>
                          <a:gd name="T30" fmla="*/ 0 w 128"/>
                          <a:gd name="T31" fmla="*/ 0 h 6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4">
                            <a:moveTo>
                              <a:pt x="128" y="0"/>
                            </a:moveTo>
                            <a:lnTo>
                              <a:pt x="126" y="13"/>
                            </a:lnTo>
                            <a:lnTo>
                              <a:pt x="122" y="27"/>
                            </a:lnTo>
                            <a:lnTo>
                              <a:pt x="115" y="37"/>
                            </a:lnTo>
                            <a:lnTo>
                              <a:pt x="107" y="48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4"/>
                            </a:lnTo>
                            <a:lnTo>
                              <a:pt x="56" y="64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1" y="48"/>
                            </a:lnTo>
                            <a:lnTo>
                              <a:pt x="12" y="37"/>
                            </a:lnTo>
                            <a:lnTo>
                              <a:pt x="5" y="27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3" name="Freeform 33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53" y="2461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64 h 128"/>
                          <a:gd name="T2" fmla="*/ 0 w 63"/>
                          <a:gd name="T3" fmla="*/ 0 h 128"/>
                          <a:gd name="T4" fmla="*/ 13 w 63"/>
                          <a:gd name="T5" fmla="*/ 2 h 128"/>
                          <a:gd name="T6" fmla="*/ 26 w 63"/>
                          <a:gd name="T7" fmla="*/ 6 h 128"/>
                          <a:gd name="T8" fmla="*/ 37 w 63"/>
                          <a:gd name="T9" fmla="*/ 13 h 128"/>
                          <a:gd name="T10" fmla="*/ 47 w 63"/>
                          <a:gd name="T11" fmla="*/ 21 h 128"/>
                          <a:gd name="T12" fmla="*/ 55 w 63"/>
                          <a:gd name="T13" fmla="*/ 32 h 128"/>
                          <a:gd name="T14" fmla="*/ 61 w 63"/>
                          <a:gd name="T15" fmla="*/ 44 h 128"/>
                          <a:gd name="T16" fmla="*/ 63 w 63"/>
                          <a:gd name="T17" fmla="*/ 57 h 128"/>
                          <a:gd name="T18" fmla="*/ 63 w 63"/>
                          <a:gd name="T19" fmla="*/ 71 h 128"/>
                          <a:gd name="T20" fmla="*/ 61 w 63"/>
                          <a:gd name="T21" fmla="*/ 85 h 128"/>
                          <a:gd name="T22" fmla="*/ 55 w 63"/>
                          <a:gd name="T23" fmla="*/ 97 h 128"/>
                          <a:gd name="T24" fmla="*/ 47 w 63"/>
                          <a:gd name="T25" fmla="*/ 107 h 128"/>
                          <a:gd name="T26" fmla="*/ 37 w 63"/>
                          <a:gd name="T27" fmla="*/ 116 h 128"/>
                          <a:gd name="T28" fmla="*/ 26 w 63"/>
                          <a:gd name="T29" fmla="*/ 123 h 128"/>
                          <a:gd name="T30" fmla="*/ 13 w 63"/>
                          <a:gd name="T31" fmla="*/ 126 h 128"/>
                          <a:gd name="T32" fmla="*/ 0 w 63"/>
                          <a:gd name="T33" fmla="*/ 128 h 128"/>
                          <a:gd name="T34" fmla="*/ 0 w 63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64"/>
                            </a:moveTo>
                            <a:lnTo>
                              <a:pt x="0" y="0"/>
                            </a:ln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7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1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7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6"/>
                            </a:lnTo>
                            <a:lnTo>
                              <a:pt x="0" y="128"/>
                            </a:lnTo>
                            <a:lnTo>
                              <a:pt x="0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4" name="Freeform 33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53" y="2461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0 h 128"/>
                          <a:gd name="T2" fmla="*/ 13 w 63"/>
                          <a:gd name="T3" fmla="*/ 2 h 128"/>
                          <a:gd name="T4" fmla="*/ 26 w 63"/>
                          <a:gd name="T5" fmla="*/ 6 h 128"/>
                          <a:gd name="T6" fmla="*/ 37 w 63"/>
                          <a:gd name="T7" fmla="*/ 13 h 128"/>
                          <a:gd name="T8" fmla="*/ 47 w 63"/>
                          <a:gd name="T9" fmla="*/ 21 h 128"/>
                          <a:gd name="T10" fmla="*/ 55 w 63"/>
                          <a:gd name="T11" fmla="*/ 32 h 128"/>
                          <a:gd name="T12" fmla="*/ 61 w 63"/>
                          <a:gd name="T13" fmla="*/ 44 h 128"/>
                          <a:gd name="T14" fmla="*/ 63 w 63"/>
                          <a:gd name="T15" fmla="*/ 57 h 128"/>
                          <a:gd name="T16" fmla="*/ 63 w 63"/>
                          <a:gd name="T17" fmla="*/ 71 h 128"/>
                          <a:gd name="T18" fmla="*/ 61 w 63"/>
                          <a:gd name="T19" fmla="*/ 85 h 128"/>
                          <a:gd name="T20" fmla="*/ 55 w 63"/>
                          <a:gd name="T21" fmla="*/ 97 h 128"/>
                          <a:gd name="T22" fmla="*/ 47 w 63"/>
                          <a:gd name="T23" fmla="*/ 107 h 128"/>
                          <a:gd name="T24" fmla="*/ 37 w 63"/>
                          <a:gd name="T25" fmla="*/ 116 h 128"/>
                          <a:gd name="T26" fmla="*/ 26 w 63"/>
                          <a:gd name="T27" fmla="*/ 123 h 128"/>
                          <a:gd name="T28" fmla="*/ 13 w 63"/>
                          <a:gd name="T29" fmla="*/ 126 h 128"/>
                          <a:gd name="T30" fmla="*/ 0 w 63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0"/>
                            </a:move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7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1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7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6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5" name="Freeform 3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93" y="2461"/>
                        <a:ext cx="1360" cy="32"/>
                      </a:xfrm>
                      <a:custGeom>
                        <a:avLst/>
                        <a:gdLst>
                          <a:gd name="T0" fmla="*/ 5441 w 5441"/>
                          <a:gd name="T1" fmla="*/ 128 h 128"/>
                          <a:gd name="T2" fmla="*/ 5441 w 5441"/>
                          <a:gd name="T3" fmla="*/ 64 h 128"/>
                          <a:gd name="T4" fmla="*/ 5441 w 5441"/>
                          <a:gd name="T5" fmla="*/ 0 h 128"/>
                          <a:gd name="T6" fmla="*/ 0 w 5441"/>
                          <a:gd name="T7" fmla="*/ 0 h 128"/>
                          <a:gd name="T8" fmla="*/ 0 w 5441"/>
                          <a:gd name="T9" fmla="*/ 64 h 128"/>
                          <a:gd name="T10" fmla="*/ 0 w 5441"/>
                          <a:gd name="T11" fmla="*/ 128 h 128"/>
                          <a:gd name="T12" fmla="*/ 5441 w 5441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41" h="128">
                            <a:moveTo>
                              <a:pt x="5441" y="128"/>
                            </a:moveTo>
                            <a:lnTo>
                              <a:pt x="5441" y="64"/>
                            </a:lnTo>
                            <a:lnTo>
                              <a:pt x="5441" y="0"/>
                            </a:lnTo>
                            <a:lnTo>
                              <a:pt x="0" y="0"/>
                            </a:ln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5441" y="12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6" name="Freeform 3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93" y="2461"/>
                        <a:ext cx="1360" cy="32"/>
                      </a:xfrm>
                      <a:custGeom>
                        <a:avLst/>
                        <a:gdLst>
                          <a:gd name="T0" fmla="*/ 5441 w 5441"/>
                          <a:gd name="T1" fmla="*/ 128 h 128"/>
                          <a:gd name="T2" fmla="*/ 5441 w 5441"/>
                          <a:gd name="T3" fmla="*/ 64 h 128"/>
                          <a:gd name="T4" fmla="*/ 5441 w 5441"/>
                          <a:gd name="T5" fmla="*/ 0 h 128"/>
                          <a:gd name="T6" fmla="*/ 0 w 5441"/>
                          <a:gd name="T7" fmla="*/ 0 h 128"/>
                          <a:gd name="T8" fmla="*/ 0 w 5441"/>
                          <a:gd name="T9" fmla="*/ 64 h 128"/>
                          <a:gd name="T10" fmla="*/ 0 w 5441"/>
                          <a:gd name="T11" fmla="*/ 128 h 128"/>
                          <a:gd name="T12" fmla="*/ 5441 w 5441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41" h="128">
                            <a:moveTo>
                              <a:pt x="5441" y="128"/>
                            </a:moveTo>
                            <a:lnTo>
                              <a:pt x="5441" y="64"/>
                            </a:lnTo>
                            <a:lnTo>
                              <a:pt x="5441" y="0"/>
                            </a:lnTo>
                            <a:lnTo>
                              <a:pt x="0" y="0"/>
                            </a:ln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5441" y="128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7" name="Freeform 3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7" y="2461"/>
                        <a:ext cx="16" cy="32"/>
                      </a:xfrm>
                      <a:custGeom>
                        <a:avLst/>
                        <a:gdLst>
                          <a:gd name="T0" fmla="*/ 63 w 63"/>
                          <a:gd name="T1" fmla="*/ 64 h 128"/>
                          <a:gd name="T2" fmla="*/ 63 w 63"/>
                          <a:gd name="T3" fmla="*/ 128 h 128"/>
                          <a:gd name="T4" fmla="*/ 50 w 63"/>
                          <a:gd name="T5" fmla="*/ 126 h 128"/>
                          <a:gd name="T6" fmla="*/ 37 w 63"/>
                          <a:gd name="T7" fmla="*/ 123 h 128"/>
                          <a:gd name="T8" fmla="*/ 26 w 63"/>
                          <a:gd name="T9" fmla="*/ 116 h 128"/>
                          <a:gd name="T10" fmla="*/ 15 w 63"/>
                          <a:gd name="T11" fmla="*/ 107 h 128"/>
                          <a:gd name="T12" fmla="*/ 8 w 63"/>
                          <a:gd name="T13" fmla="*/ 97 h 128"/>
                          <a:gd name="T14" fmla="*/ 2 w 63"/>
                          <a:gd name="T15" fmla="*/ 85 h 128"/>
                          <a:gd name="T16" fmla="*/ 0 w 63"/>
                          <a:gd name="T17" fmla="*/ 71 h 128"/>
                          <a:gd name="T18" fmla="*/ 0 w 63"/>
                          <a:gd name="T19" fmla="*/ 57 h 128"/>
                          <a:gd name="T20" fmla="*/ 2 w 63"/>
                          <a:gd name="T21" fmla="*/ 44 h 128"/>
                          <a:gd name="T22" fmla="*/ 8 w 63"/>
                          <a:gd name="T23" fmla="*/ 32 h 128"/>
                          <a:gd name="T24" fmla="*/ 15 w 63"/>
                          <a:gd name="T25" fmla="*/ 21 h 128"/>
                          <a:gd name="T26" fmla="*/ 26 w 63"/>
                          <a:gd name="T27" fmla="*/ 13 h 128"/>
                          <a:gd name="T28" fmla="*/ 37 w 63"/>
                          <a:gd name="T29" fmla="*/ 6 h 128"/>
                          <a:gd name="T30" fmla="*/ 50 w 63"/>
                          <a:gd name="T31" fmla="*/ 2 h 128"/>
                          <a:gd name="T32" fmla="*/ 63 w 63"/>
                          <a:gd name="T33" fmla="*/ 0 h 128"/>
                          <a:gd name="T34" fmla="*/ 63 w 63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63" y="64"/>
                            </a:moveTo>
                            <a:lnTo>
                              <a:pt x="63" y="128"/>
                            </a:lnTo>
                            <a:lnTo>
                              <a:pt x="50" y="126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5" y="107"/>
                            </a:lnTo>
                            <a:lnTo>
                              <a:pt x="8" y="97"/>
                            </a:lnTo>
                            <a:lnTo>
                              <a:pt x="2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2" y="44"/>
                            </a:lnTo>
                            <a:lnTo>
                              <a:pt x="8" y="32"/>
                            </a:lnTo>
                            <a:lnTo>
                              <a:pt x="15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3" y="0"/>
                            </a:lnTo>
                            <a:lnTo>
                              <a:pt x="63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8" name="Freeform 3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7" y="2461"/>
                        <a:ext cx="16" cy="32"/>
                      </a:xfrm>
                      <a:custGeom>
                        <a:avLst/>
                        <a:gdLst>
                          <a:gd name="T0" fmla="*/ 63 w 63"/>
                          <a:gd name="T1" fmla="*/ 128 h 128"/>
                          <a:gd name="T2" fmla="*/ 50 w 63"/>
                          <a:gd name="T3" fmla="*/ 126 h 128"/>
                          <a:gd name="T4" fmla="*/ 37 w 63"/>
                          <a:gd name="T5" fmla="*/ 123 h 128"/>
                          <a:gd name="T6" fmla="*/ 26 w 63"/>
                          <a:gd name="T7" fmla="*/ 116 h 128"/>
                          <a:gd name="T8" fmla="*/ 15 w 63"/>
                          <a:gd name="T9" fmla="*/ 107 h 128"/>
                          <a:gd name="T10" fmla="*/ 8 w 63"/>
                          <a:gd name="T11" fmla="*/ 97 h 128"/>
                          <a:gd name="T12" fmla="*/ 2 w 63"/>
                          <a:gd name="T13" fmla="*/ 85 h 128"/>
                          <a:gd name="T14" fmla="*/ 0 w 63"/>
                          <a:gd name="T15" fmla="*/ 71 h 128"/>
                          <a:gd name="T16" fmla="*/ 0 w 63"/>
                          <a:gd name="T17" fmla="*/ 57 h 128"/>
                          <a:gd name="T18" fmla="*/ 2 w 63"/>
                          <a:gd name="T19" fmla="*/ 44 h 128"/>
                          <a:gd name="T20" fmla="*/ 8 w 63"/>
                          <a:gd name="T21" fmla="*/ 32 h 128"/>
                          <a:gd name="T22" fmla="*/ 15 w 63"/>
                          <a:gd name="T23" fmla="*/ 21 h 128"/>
                          <a:gd name="T24" fmla="*/ 26 w 63"/>
                          <a:gd name="T25" fmla="*/ 13 h 128"/>
                          <a:gd name="T26" fmla="*/ 37 w 63"/>
                          <a:gd name="T27" fmla="*/ 6 h 128"/>
                          <a:gd name="T28" fmla="*/ 50 w 63"/>
                          <a:gd name="T29" fmla="*/ 2 h 128"/>
                          <a:gd name="T30" fmla="*/ 63 w 63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63" y="128"/>
                            </a:moveTo>
                            <a:lnTo>
                              <a:pt x="50" y="126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5" y="107"/>
                            </a:lnTo>
                            <a:lnTo>
                              <a:pt x="8" y="97"/>
                            </a:lnTo>
                            <a:lnTo>
                              <a:pt x="2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2" y="44"/>
                            </a:lnTo>
                            <a:lnTo>
                              <a:pt x="8" y="32"/>
                            </a:lnTo>
                            <a:lnTo>
                              <a:pt x="15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3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39" name="Freeform 3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4" y="1202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63 h 63"/>
                          <a:gd name="T2" fmla="*/ 0 w 128"/>
                          <a:gd name="T3" fmla="*/ 63 h 63"/>
                          <a:gd name="T4" fmla="*/ 1 w 128"/>
                          <a:gd name="T5" fmla="*/ 50 h 63"/>
                          <a:gd name="T6" fmla="*/ 5 w 128"/>
                          <a:gd name="T7" fmla="*/ 37 h 63"/>
                          <a:gd name="T8" fmla="*/ 12 w 128"/>
                          <a:gd name="T9" fmla="*/ 26 h 63"/>
                          <a:gd name="T10" fmla="*/ 21 w 128"/>
                          <a:gd name="T11" fmla="*/ 15 h 63"/>
                          <a:gd name="T12" fmla="*/ 31 w 128"/>
                          <a:gd name="T13" fmla="*/ 8 h 63"/>
                          <a:gd name="T14" fmla="*/ 43 w 128"/>
                          <a:gd name="T15" fmla="*/ 2 h 63"/>
                          <a:gd name="T16" fmla="*/ 56 w 128"/>
                          <a:gd name="T17" fmla="*/ 0 h 63"/>
                          <a:gd name="T18" fmla="*/ 71 w 128"/>
                          <a:gd name="T19" fmla="*/ 0 h 63"/>
                          <a:gd name="T20" fmla="*/ 84 w 128"/>
                          <a:gd name="T21" fmla="*/ 2 h 63"/>
                          <a:gd name="T22" fmla="*/ 96 w 128"/>
                          <a:gd name="T23" fmla="*/ 8 h 63"/>
                          <a:gd name="T24" fmla="*/ 107 w 128"/>
                          <a:gd name="T25" fmla="*/ 15 h 63"/>
                          <a:gd name="T26" fmla="*/ 115 w 128"/>
                          <a:gd name="T27" fmla="*/ 26 h 63"/>
                          <a:gd name="T28" fmla="*/ 122 w 128"/>
                          <a:gd name="T29" fmla="*/ 37 h 63"/>
                          <a:gd name="T30" fmla="*/ 126 w 128"/>
                          <a:gd name="T31" fmla="*/ 50 h 63"/>
                          <a:gd name="T32" fmla="*/ 128 w 128"/>
                          <a:gd name="T33" fmla="*/ 63 h 63"/>
                          <a:gd name="T34" fmla="*/ 64 w 128"/>
                          <a:gd name="T35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63"/>
                            </a:moveTo>
                            <a:lnTo>
                              <a:pt x="0" y="63"/>
                            </a:lnTo>
                            <a:lnTo>
                              <a:pt x="1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1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  <a:lnTo>
                              <a:pt x="64" y="63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0" name="Freeform 32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4" y="1202"/>
                        <a:ext cx="32" cy="16"/>
                      </a:xfrm>
                      <a:custGeom>
                        <a:avLst/>
                        <a:gdLst>
                          <a:gd name="T0" fmla="*/ 0 w 128"/>
                          <a:gd name="T1" fmla="*/ 63 h 63"/>
                          <a:gd name="T2" fmla="*/ 1 w 128"/>
                          <a:gd name="T3" fmla="*/ 50 h 63"/>
                          <a:gd name="T4" fmla="*/ 5 w 128"/>
                          <a:gd name="T5" fmla="*/ 37 h 63"/>
                          <a:gd name="T6" fmla="*/ 12 w 128"/>
                          <a:gd name="T7" fmla="*/ 26 h 63"/>
                          <a:gd name="T8" fmla="*/ 21 w 128"/>
                          <a:gd name="T9" fmla="*/ 15 h 63"/>
                          <a:gd name="T10" fmla="*/ 31 w 128"/>
                          <a:gd name="T11" fmla="*/ 8 h 63"/>
                          <a:gd name="T12" fmla="*/ 43 w 128"/>
                          <a:gd name="T13" fmla="*/ 2 h 63"/>
                          <a:gd name="T14" fmla="*/ 56 w 128"/>
                          <a:gd name="T15" fmla="*/ 0 h 63"/>
                          <a:gd name="T16" fmla="*/ 71 w 128"/>
                          <a:gd name="T17" fmla="*/ 0 h 63"/>
                          <a:gd name="T18" fmla="*/ 84 w 128"/>
                          <a:gd name="T19" fmla="*/ 2 h 63"/>
                          <a:gd name="T20" fmla="*/ 96 w 128"/>
                          <a:gd name="T21" fmla="*/ 8 h 63"/>
                          <a:gd name="T22" fmla="*/ 107 w 128"/>
                          <a:gd name="T23" fmla="*/ 15 h 63"/>
                          <a:gd name="T24" fmla="*/ 115 w 128"/>
                          <a:gd name="T25" fmla="*/ 26 h 63"/>
                          <a:gd name="T26" fmla="*/ 122 w 128"/>
                          <a:gd name="T27" fmla="*/ 37 h 63"/>
                          <a:gd name="T28" fmla="*/ 126 w 128"/>
                          <a:gd name="T29" fmla="*/ 50 h 63"/>
                          <a:gd name="T30" fmla="*/ 128 w 128"/>
                          <a:gd name="T31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0" y="63"/>
                            </a:moveTo>
                            <a:lnTo>
                              <a:pt x="1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1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1" name="Freeform 3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4" y="1218"/>
                        <a:ext cx="32" cy="932"/>
                      </a:xfrm>
                      <a:custGeom>
                        <a:avLst/>
                        <a:gdLst>
                          <a:gd name="T0" fmla="*/ 128 w 128"/>
                          <a:gd name="T1" fmla="*/ 0 h 3727"/>
                          <a:gd name="T2" fmla="*/ 64 w 128"/>
                          <a:gd name="T3" fmla="*/ 0 h 3727"/>
                          <a:gd name="T4" fmla="*/ 0 w 128"/>
                          <a:gd name="T5" fmla="*/ 0 h 3727"/>
                          <a:gd name="T6" fmla="*/ 0 w 128"/>
                          <a:gd name="T7" fmla="*/ 3727 h 3727"/>
                          <a:gd name="T8" fmla="*/ 64 w 128"/>
                          <a:gd name="T9" fmla="*/ 3727 h 3727"/>
                          <a:gd name="T10" fmla="*/ 128 w 128"/>
                          <a:gd name="T11" fmla="*/ 3727 h 3727"/>
                          <a:gd name="T12" fmla="*/ 128 w 128"/>
                          <a:gd name="T13" fmla="*/ 0 h 37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3727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3727"/>
                            </a:lnTo>
                            <a:lnTo>
                              <a:pt x="64" y="3727"/>
                            </a:lnTo>
                            <a:lnTo>
                              <a:pt x="128" y="3727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2" name="Freeform 32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4" y="1218"/>
                        <a:ext cx="32" cy="932"/>
                      </a:xfrm>
                      <a:custGeom>
                        <a:avLst/>
                        <a:gdLst>
                          <a:gd name="T0" fmla="*/ 128 w 128"/>
                          <a:gd name="T1" fmla="*/ 0 h 3727"/>
                          <a:gd name="T2" fmla="*/ 64 w 128"/>
                          <a:gd name="T3" fmla="*/ 0 h 3727"/>
                          <a:gd name="T4" fmla="*/ 0 w 128"/>
                          <a:gd name="T5" fmla="*/ 0 h 3727"/>
                          <a:gd name="T6" fmla="*/ 0 w 128"/>
                          <a:gd name="T7" fmla="*/ 3727 h 3727"/>
                          <a:gd name="T8" fmla="*/ 64 w 128"/>
                          <a:gd name="T9" fmla="*/ 3727 h 3727"/>
                          <a:gd name="T10" fmla="*/ 128 w 128"/>
                          <a:gd name="T11" fmla="*/ 3727 h 3727"/>
                          <a:gd name="T12" fmla="*/ 128 w 128"/>
                          <a:gd name="T13" fmla="*/ 0 h 37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3727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3727"/>
                            </a:lnTo>
                            <a:lnTo>
                              <a:pt x="64" y="3727"/>
                            </a:lnTo>
                            <a:lnTo>
                              <a:pt x="128" y="3727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3" name="Freeform 3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4" y="2150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0 h 63"/>
                          <a:gd name="T2" fmla="*/ 128 w 128"/>
                          <a:gd name="T3" fmla="*/ 0 h 63"/>
                          <a:gd name="T4" fmla="*/ 126 w 128"/>
                          <a:gd name="T5" fmla="*/ 13 h 63"/>
                          <a:gd name="T6" fmla="*/ 122 w 128"/>
                          <a:gd name="T7" fmla="*/ 26 h 63"/>
                          <a:gd name="T8" fmla="*/ 115 w 128"/>
                          <a:gd name="T9" fmla="*/ 37 h 63"/>
                          <a:gd name="T10" fmla="*/ 107 w 128"/>
                          <a:gd name="T11" fmla="*/ 47 h 63"/>
                          <a:gd name="T12" fmla="*/ 96 w 128"/>
                          <a:gd name="T13" fmla="*/ 55 h 63"/>
                          <a:gd name="T14" fmla="*/ 84 w 128"/>
                          <a:gd name="T15" fmla="*/ 61 h 63"/>
                          <a:gd name="T16" fmla="*/ 71 w 128"/>
                          <a:gd name="T17" fmla="*/ 63 h 63"/>
                          <a:gd name="T18" fmla="*/ 56 w 128"/>
                          <a:gd name="T19" fmla="*/ 63 h 63"/>
                          <a:gd name="T20" fmla="*/ 43 w 128"/>
                          <a:gd name="T21" fmla="*/ 61 h 63"/>
                          <a:gd name="T22" fmla="*/ 31 w 128"/>
                          <a:gd name="T23" fmla="*/ 55 h 63"/>
                          <a:gd name="T24" fmla="*/ 21 w 128"/>
                          <a:gd name="T25" fmla="*/ 47 h 63"/>
                          <a:gd name="T26" fmla="*/ 12 w 128"/>
                          <a:gd name="T27" fmla="*/ 37 h 63"/>
                          <a:gd name="T28" fmla="*/ 5 w 128"/>
                          <a:gd name="T29" fmla="*/ 26 h 63"/>
                          <a:gd name="T30" fmla="*/ 1 w 128"/>
                          <a:gd name="T31" fmla="*/ 13 h 63"/>
                          <a:gd name="T32" fmla="*/ 0 w 128"/>
                          <a:gd name="T33" fmla="*/ 0 h 63"/>
                          <a:gd name="T34" fmla="*/ 64 w 128"/>
                          <a:gd name="T35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0"/>
                            </a:moveTo>
                            <a:lnTo>
                              <a:pt x="128" y="0"/>
                            </a:ln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7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6" y="63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1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  <a:lnTo>
                              <a:pt x="64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4" name="Freeform 3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4" y="2150"/>
                        <a:ext cx="32" cy="16"/>
                      </a:xfrm>
                      <a:custGeom>
                        <a:avLst/>
                        <a:gdLst>
                          <a:gd name="T0" fmla="*/ 128 w 128"/>
                          <a:gd name="T1" fmla="*/ 0 h 63"/>
                          <a:gd name="T2" fmla="*/ 126 w 128"/>
                          <a:gd name="T3" fmla="*/ 13 h 63"/>
                          <a:gd name="T4" fmla="*/ 122 w 128"/>
                          <a:gd name="T5" fmla="*/ 26 h 63"/>
                          <a:gd name="T6" fmla="*/ 115 w 128"/>
                          <a:gd name="T7" fmla="*/ 37 h 63"/>
                          <a:gd name="T8" fmla="*/ 107 w 128"/>
                          <a:gd name="T9" fmla="*/ 47 h 63"/>
                          <a:gd name="T10" fmla="*/ 96 w 128"/>
                          <a:gd name="T11" fmla="*/ 55 h 63"/>
                          <a:gd name="T12" fmla="*/ 84 w 128"/>
                          <a:gd name="T13" fmla="*/ 61 h 63"/>
                          <a:gd name="T14" fmla="*/ 71 w 128"/>
                          <a:gd name="T15" fmla="*/ 63 h 63"/>
                          <a:gd name="T16" fmla="*/ 56 w 128"/>
                          <a:gd name="T17" fmla="*/ 63 h 63"/>
                          <a:gd name="T18" fmla="*/ 43 w 128"/>
                          <a:gd name="T19" fmla="*/ 61 h 63"/>
                          <a:gd name="T20" fmla="*/ 31 w 128"/>
                          <a:gd name="T21" fmla="*/ 55 h 63"/>
                          <a:gd name="T22" fmla="*/ 21 w 128"/>
                          <a:gd name="T23" fmla="*/ 47 h 63"/>
                          <a:gd name="T24" fmla="*/ 12 w 128"/>
                          <a:gd name="T25" fmla="*/ 37 h 63"/>
                          <a:gd name="T26" fmla="*/ 5 w 128"/>
                          <a:gd name="T27" fmla="*/ 26 h 63"/>
                          <a:gd name="T28" fmla="*/ 1 w 128"/>
                          <a:gd name="T29" fmla="*/ 13 h 63"/>
                          <a:gd name="T30" fmla="*/ 0 w 128"/>
                          <a:gd name="T31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128" y="0"/>
                            </a:move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7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6" y="63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1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5" name="Freeform 3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9" y="2134"/>
                        <a:ext cx="27" cy="27"/>
                      </a:xfrm>
                      <a:custGeom>
                        <a:avLst/>
                        <a:gdLst>
                          <a:gd name="T0" fmla="*/ 47 w 110"/>
                          <a:gd name="T1" fmla="*/ 64 h 108"/>
                          <a:gd name="T2" fmla="*/ 0 w 110"/>
                          <a:gd name="T3" fmla="*/ 19 h 108"/>
                          <a:gd name="T4" fmla="*/ 11 w 110"/>
                          <a:gd name="T5" fmla="*/ 11 h 108"/>
                          <a:gd name="T6" fmla="*/ 23 w 110"/>
                          <a:gd name="T7" fmla="*/ 4 h 108"/>
                          <a:gd name="T8" fmla="*/ 36 w 110"/>
                          <a:gd name="T9" fmla="*/ 0 h 108"/>
                          <a:gd name="T10" fmla="*/ 49 w 110"/>
                          <a:gd name="T11" fmla="*/ 0 h 108"/>
                          <a:gd name="T12" fmla="*/ 62 w 110"/>
                          <a:gd name="T13" fmla="*/ 1 h 108"/>
                          <a:gd name="T14" fmla="*/ 74 w 110"/>
                          <a:gd name="T15" fmla="*/ 6 h 108"/>
                          <a:gd name="T16" fmla="*/ 86 w 110"/>
                          <a:gd name="T17" fmla="*/ 13 h 108"/>
                          <a:gd name="T18" fmla="*/ 96 w 110"/>
                          <a:gd name="T19" fmla="*/ 23 h 108"/>
                          <a:gd name="T20" fmla="*/ 103 w 110"/>
                          <a:gd name="T21" fmla="*/ 34 h 108"/>
                          <a:gd name="T22" fmla="*/ 108 w 110"/>
                          <a:gd name="T23" fmla="*/ 46 h 108"/>
                          <a:gd name="T24" fmla="*/ 110 w 110"/>
                          <a:gd name="T25" fmla="*/ 59 h 108"/>
                          <a:gd name="T26" fmla="*/ 110 w 110"/>
                          <a:gd name="T27" fmla="*/ 72 h 108"/>
                          <a:gd name="T28" fmla="*/ 107 w 110"/>
                          <a:gd name="T29" fmla="*/ 85 h 108"/>
                          <a:gd name="T30" fmla="*/ 101 w 110"/>
                          <a:gd name="T31" fmla="*/ 97 h 108"/>
                          <a:gd name="T32" fmla="*/ 93 w 110"/>
                          <a:gd name="T33" fmla="*/ 108 h 108"/>
                          <a:gd name="T34" fmla="*/ 47 w 110"/>
                          <a:gd name="T35" fmla="*/ 64 h 1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10" h="108">
                            <a:moveTo>
                              <a:pt x="47" y="64"/>
                            </a:moveTo>
                            <a:lnTo>
                              <a:pt x="0" y="19"/>
                            </a:lnTo>
                            <a:lnTo>
                              <a:pt x="11" y="11"/>
                            </a:lnTo>
                            <a:lnTo>
                              <a:pt x="23" y="4"/>
                            </a:lnTo>
                            <a:lnTo>
                              <a:pt x="36" y="0"/>
                            </a:lnTo>
                            <a:lnTo>
                              <a:pt x="49" y="0"/>
                            </a:lnTo>
                            <a:lnTo>
                              <a:pt x="62" y="1"/>
                            </a:lnTo>
                            <a:lnTo>
                              <a:pt x="74" y="6"/>
                            </a:lnTo>
                            <a:lnTo>
                              <a:pt x="86" y="13"/>
                            </a:lnTo>
                            <a:lnTo>
                              <a:pt x="96" y="23"/>
                            </a:lnTo>
                            <a:lnTo>
                              <a:pt x="103" y="34"/>
                            </a:lnTo>
                            <a:lnTo>
                              <a:pt x="108" y="46"/>
                            </a:lnTo>
                            <a:lnTo>
                              <a:pt x="110" y="59"/>
                            </a:lnTo>
                            <a:lnTo>
                              <a:pt x="110" y="72"/>
                            </a:lnTo>
                            <a:lnTo>
                              <a:pt x="107" y="85"/>
                            </a:lnTo>
                            <a:lnTo>
                              <a:pt x="101" y="97"/>
                            </a:lnTo>
                            <a:lnTo>
                              <a:pt x="93" y="108"/>
                            </a:lnTo>
                            <a:lnTo>
                              <a:pt x="47" y="6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6" name="Freeform 31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9" y="2134"/>
                        <a:ext cx="27" cy="27"/>
                      </a:xfrm>
                      <a:custGeom>
                        <a:avLst/>
                        <a:gdLst>
                          <a:gd name="T0" fmla="*/ 0 w 110"/>
                          <a:gd name="T1" fmla="*/ 19 h 108"/>
                          <a:gd name="T2" fmla="*/ 11 w 110"/>
                          <a:gd name="T3" fmla="*/ 11 h 108"/>
                          <a:gd name="T4" fmla="*/ 23 w 110"/>
                          <a:gd name="T5" fmla="*/ 4 h 108"/>
                          <a:gd name="T6" fmla="*/ 36 w 110"/>
                          <a:gd name="T7" fmla="*/ 0 h 108"/>
                          <a:gd name="T8" fmla="*/ 49 w 110"/>
                          <a:gd name="T9" fmla="*/ 0 h 108"/>
                          <a:gd name="T10" fmla="*/ 62 w 110"/>
                          <a:gd name="T11" fmla="*/ 1 h 108"/>
                          <a:gd name="T12" fmla="*/ 74 w 110"/>
                          <a:gd name="T13" fmla="*/ 6 h 108"/>
                          <a:gd name="T14" fmla="*/ 86 w 110"/>
                          <a:gd name="T15" fmla="*/ 13 h 108"/>
                          <a:gd name="T16" fmla="*/ 96 w 110"/>
                          <a:gd name="T17" fmla="*/ 23 h 108"/>
                          <a:gd name="T18" fmla="*/ 103 w 110"/>
                          <a:gd name="T19" fmla="*/ 34 h 108"/>
                          <a:gd name="T20" fmla="*/ 108 w 110"/>
                          <a:gd name="T21" fmla="*/ 46 h 108"/>
                          <a:gd name="T22" fmla="*/ 110 w 110"/>
                          <a:gd name="T23" fmla="*/ 59 h 108"/>
                          <a:gd name="T24" fmla="*/ 110 w 110"/>
                          <a:gd name="T25" fmla="*/ 72 h 108"/>
                          <a:gd name="T26" fmla="*/ 107 w 110"/>
                          <a:gd name="T27" fmla="*/ 85 h 108"/>
                          <a:gd name="T28" fmla="*/ 101 w 110"/>
                          <a:gd name="T29" fmla="*/ 97 h 108"/>
                          <a:gd name="T30" fmla="*/ 93 w 110"/>
                          <a:gd name="T31" fmla="*/ 108 h 1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10" h="108">
                            <a:moveTo>
                              <a:pt x="0" y="19"/>
                            </a:moveTo>
                            <a:lnTo>
                              <a:pt x="11" y="11"/>
                            </a:lnTo>
                            <a:lnTo>
                              <a:pt x="23" y="4"/>
                            </a:lnTo>
                            <a:lnTo>
                              <a:pt x="36" y="0"/>
                            </a:lnTo>
                            <a:lnTo>
                              <a:pt x="49" y="0"/>
                            </a:lnTo>
                            <a:lnTo>
                              <a:pt x="62" y="1"/>
                            </a:lnTo>
                            <a:lnTo>
                              <a:pt x="74" y="6"/>
                            </a:lnTo>
                            <a:lnTo>
                              <a:pt x="86" y="13"/>
                            </a:lnTo>
                            <a:lnTo>
                              <a:pt x="96" y="23"/>
                            </a:lnTo>
                            <a:lnTo>
                              <a:pt x="103" y="34"/>
                            </a:lnTo>
                            <a:lnTo>
                              <a:pt x="108" y="46"/>
                            </a:lnTo>
                            <a:lnTo>
                              <a:pt x="110" y="59"/>
                            </a:lnTo>
                            <a:lnTo>
                              <a:pt x="110" y="72"/>
                            </a:lnTo>
                            <a:lnTo>
                              <a:pt x="107" y="85"/>
                            </a:lnTo>
                            <a:lnTo>
                              <a:pt x="101" y="97"/>
                            </a:lnTo>
                            <a:lnTo>
                              <a:pt x="93" y="10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7" name="Freeform 31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00" y="2139"/>
                        <a:ext cx="592" cy="612"/>
                      </a:xfrm>
                      <a:custGeom>
                        <a:avLst/>
                        <a:gdLst>
                          <a:gd name="T0" fmla="*/ 2367 w 2367"/>
                          <a:gd name="T1" fmla="*/ 89 h 2449"/>
                          <a:gd name="T2" fmla="*/ 2321 w 2367"/>
                          <a:gd name="T3" fmla="*/ 45 h 2449"/>
                          <a:gd name="T4" fmla="*/ 2274 w 2367"/>
                          <a:gd name="T5" fmla="*/ 0 h 2449"/>
                          <a:gd name="T6" fmla="*/ 0 w 2367"/>
                          <a:gd name="T7" fmla="*/ 2361 h 2449"/>
                          <a:gd name="T8" fmla="*/ 47 w 2367"/>
                          <a:gd name="T9" fmla="*/ 2405 h 2449"/>
                          <a:gd name="T10" fmla="*/ 94 w 2367"/>
                          <a:gd name="T11" fmla="*/ 2449 h 2449"/>
                          <a:gd name="T12" fmla="*/ 2367 w 2367"/>
                          <a:gd name="T13" fmla="*/ 89 h 244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367" h="2449">
                            <a:moveTo>
                              <a:pt x="2367" y="89"/>
                            </a:moveTo>
                            <a:lnTo>
                              <a:pt x="2321" y="45"/>
                            </a:lnTo>
                            <a:lnTo>
                              <a:pt x="2274" y="0"/>
                            </a:lnTo>
                            <a:lnTo>
                              <a:pt x="0" y="2361"/>
                            </a:lnTo>
                            <a:lnTo>
                              <a:pt x="47" y="2405"/>
                            </a:lnTo>
                            <a:lnTo>
                              <a:pt x="94" y="2449"/>
                            </a:lnTo>
                            <a:lnTo>
                              <a:pt x="2367" y="89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8" name="Freeform 31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00" y="2139"/>
                        <a:ext cx="592" cy="612"/>
                      </a:xfrm>
                      <a:custGeom>
                        <a:avLst/>
                        <a:gdLst>
                          <a:gd name="T0" fmla="*/ 2367 w 2367"/>
                          <a:gd name="T1" fmla="*/ 89 h 2449"/>
                          <a:gd name="T2" fmla="*/ 2321 w 2367"/>
                          <a:gd name="T3" fmla="*/ 45 h 2449"/>
                          <a:gd name="T4" fmla="*/ 2274 w 2367"/>
                          <a:gd name="T5" fmla="*/ 0 h 2449"/>
                          <a:gd name="T6" fmla="*/ 0 w 2367"/>
                          <a:gd name="T7" fmla="*/ 2361 h 2449"/>
                          <a:gd name="T8" fmla="*/ 47 w 2367"/>
                          <a:gd name="T9" fmla="*/ 2405 h 2449"/>
                          <a:gd name="T10" fmla="*/ 94 w 2367"/>
                          <a:gd name="T11" fmla="*/ 2449 h 2449"/>
                          <a:gd name="T12" fmla="*/ 2367 w 2367"/>
                          <a:gd name="T13" fmla="*/ 89 h 244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367" h="2449">
                            <a:moveTo>
                              <a:pt x="2367" y="89"/>
                            </a:moveTo>
                            <a:lnTo>
                              <a:pt x="2321" y="45"/>
                            </a:lnTo>
                            <a:lnTo>
                              <a:pt x="2274" y="0"/>
                            </a:lnTo>
                            <a:lnTo>
                              <a:pt x="0" y="2361"/>
                            </a:lnTo>
                            <a:lnTo>
                              <a:pt x="47" y="2405"/>
                            </a:lnTo>
                            <a:lnTo>
                              <a:pt x="94" y="2449"/>
                            </a:lnTo>
                            <a:lnTo>
                              <a:pt x="2367" y="89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49" name="Freeform 3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2729"/>
                        <a:ext cx="28" cy="27"/>
                      </a:xfrm>
                      <a:custGeom>
                        <a:avLst/>
                        <a:gdLst>
                          <a:gd name="T0" fmla="*/ 63 w 110"/>
                          <a:gd name="T1" fmla="*/ 44 h 108"/>
                          <a:gd name="T2" fmla="*/ 110 w 110"/>
                          <a:gd name="T3" fmla="*/ 88 h 108"/>
                          <a:gd name="T4" fmla="*/ 99 w 110"/>
                          <a:gd name="T5" fmla="*/ 97 h 108"/>
                          <a:gd name="T6" fmla="*/ 87 w 110"/>
                          <a:gd name="T7" fmla="*/ 104 h 108"/>
                          <a:gd name="T8" fmla="*/ 74 w 110"/>
                          <a:gd name="T9" fmla="*/ 108 h 108"/>
                          <a:gd name="T10" fmla="*/ 61 w 110"/>
                          <a:gd name="T11" fmla="*/ 108 h 108"/>
                          <a:gd name="T12" fmla="*/ 47 w 110"/>
                          <a:gd name="T13" fmla="*/ 106 h 108"/>
                          <a:gd name="T14" fmla="*/ 36 w 110"/>
                          <a:gd name="T15" fmla="*/ 102 h 108"/>
                          <a:gd name="T16" fmla="*/ 24 w 110"/>
                          <a:gd name="T17" fmla="*/ 94 h 108"/>
                          <a:gd name="T18" fmla="*/ 14 w 110"/>
                          <a:gd name="T19" fmla="*/ 85 h 108"/>
                          <a:gd name="T20" fmla="*/ 7 w 110"/>
                          <a:gd name="T21" fmla="*/ 74 h 108"/>
                          <a:gd name="T22" fmla="*/ 2 w 110"/>
                          <a:gd name="T23" fmla="*/ 62 h 108"/>
                          <a:gd name="T24" fmla="*/ 0 w 110"/>
                          <a:gd name="T25" fmla="*/ 49 h 108"/>
                          <a:gd name="T26" fmla="*/ 0 w 110"/>
                          <a:gd name="T27" fmla="*/ 36 h 108"/>
                          <a:gd name="T28" fmla="*/ 3 w 110"/>
                          <a:gd name="T29" fmla="*/ 23 h 108"/>
                          <a:gd name="T30" fmla="*/ 9 w 110"/>
                          <a:gd name="T31" fmla="*/ 11 h 108"/>
                          <a:gd name="T32" fmla="*/ 16 w 110"/>
                          <a:gd name="T33" fmla="*/ 0 h 108"/>
                          <a:gd name="T34" fmla="*/ 63 w 110"/>
                          <a:gd name="T35" fmla="*/ 44 h 1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10" h="108">
                            <a:moveTo>
                              <a:pt x="63" y="44"/>
                            </a:moveTo>
                            <a:lnTo>
                              <a:pt x="110" y="88"/>
                            </a:lnTo>
                            <a:lnTo>
                              <a:pt x="99" y="97"/>
                            </a:lnTo>
                            <a:lnTo>
                              <a:pt x="87" y="104"/>
                            </a:lnTo>
                            <a:lnTo>
                              <a:pt x="74" y="108"/>
                            </a:lnTo>
                            <a:lnTo>
                              <a:pt x="61" y="108"/>
                            </a:lnTo>
                            <a:lnTo>
                              <a:pt x="47" y="106"/>
                            </a:lnTo>
                            <a:lnTo>
                              <a:pt x="36" y="102"/>
                            </a:lnTo>
                            <a:lnTo>
                              <a:pt x="24" y="94"/>
                            </a:lnTo>
                            <a:lnTo>
                              <a:pt x="14" y="85"/>
                            </a:lnTo>
                            <a:lnTo>
                              <a:pt x="7" y="74"/>
                            </a:lnTo>
                            <a:lnTo>
                              <a:pt x="2" y="62"/>
                            </a:lnTo>
                            <a:lnTo>
                              <a:pt x="0" y="49"/>
                            </a:lnTo>
                            <a:lnTo>
                              <a:pt x="0" y="36"/>
                            </a:lnTo>
                            <a:lnTo>
                              <a:pt x="3" y="23"/>
                            </a:lnTo>
                            <a:lnTo>
                              <a:pt x="9" y="11"/>
                            </a:lnTo>
                            <a:lnTo>
                              <a:pt x="16" y="0"/>
                            </a:lnTo>
                            <a:lnTo>
                              <a:pt x="63" y="4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0" name="Freeform 31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2729"/>
                        <a:ext cx="28" cy="27"/>
                      </a:xfrm>
                      <a:custGeom>
                        <a:avLst/>
                        <a:gdLst>
                          <a:gd name="T0" fmla="*/ 110 w 110"/>
                          <a:gd name="T1" fmla="*/ 88 h 108"/>
                          <a:gd name="T2" fmla="*/ 99 w 110"/>
                          <a:gd name="T3" fmla="*/ 97 h 108"/>
                          <a:gd name="T4" fmla="*/ 87 w 110"/>
                          <a:gd name="T5" fmla="*/ 104 h 108"/>
                          <a:gd name="T6" fmla="*/ 74 w 110"/>
                          <a:gd name="T7" fmla="*/ 108 h 108"/>
                          <a:gd name="T8" fmla="*/ 61 w 110"/>
                          <a:gd name="T9" fmla="*/ 108 h 108"/>
                          <a:gd name="T10" fmla="*/ 47 w 110"/>
                          <a:gd name="T11" fmla="*/ 106 h 108"/>
                          <a:gd name="T12" fmla="*/ 36 w 110"/>
                          <a:gd name="T13" fmla="*/ 102 h 108"/>
                          <a:gd name="T14" fmla="*/ 24 w 110"/>
                          <a:gd name="T15" fmla="*/ 94 h 108"/>
                          <a:gd name="T16" fmla="*/ 14 w 110"/>
                          <a:gd name="T17" fmla="*/ 85 h 108"/>
                          <a:gd name="T18" fmla="*/ 7 w 110"/>
                          <a:gd name="T19" fmla="*/ 74 h 108"/>
                          <a:gd name="T20" fmla="*/ 2 w 110"/>
                          <a:gd name="T21" fmla="*/ 62 h 108"/>
                          <a:gd name="T22" fmla="*/ 0 w 110"/>
                          <a:gd name="T23" fmla="*/ 49 h 108"/>
                          <a:gd name="T24" fmla="*/ 0 w 110"/>
                          <a:gd name="T25" fmla="*/ 36 h 108"/>
                          <a:gd name="T26" fmla="*/ 3 w 110"/>
                          <a:gd name="T27" fmla="*/ 23 h 108"/>
                          <a:gd name="T28" fmla="*/ 9 w 110"/>
                          <a:gd name="T29" fmla="*/ 11 h 108"/>
                          <a:gd name="T30" fmla="*/ 16 w 110"/>
                          <a:gd name="T31" fmla="*/ 0 h 10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10" h="108">
                            <a:moveTo>
                              <a:pt x="110" y="88"/>
                            </a:moveTo>
                            <a:lnTo>
                              <a:pt x="99" y="97"/>
                            </a:lnTo>
                            <a:lnTo>
                              <a:pt x="87" y="104"/>
                            </a:lnTo>
                            <a:lnTo>
                              <a:pt x="74" y="108"/>
                            </a:lnTo>
                            <a:lnTo>
                              <a:pt x="61" y="108"/>
                            </a:lnTo>
                            <a:lnTo>
                              <a:pt x="47" y="106"/>
                            </a:lnTo>
                            <a:lnTo>
                              <a:pt x="36" y="102"/>
                            </a:lnTo>
                            <a:lnTo>
                              <a:pt x="24" y="94"/>
                            </a:lnTo>
                            <a:lnTo>
                              <a:pt x="14" y="85"/>
                            </a:lnTo>
                            <a:lnTo>
                              <a:pt x="7" y="74"/>
                            </a:lnTo>
                            <a:lnTo>
                              <a:pt x="2" y="62"/>
                            </a:lnTo>
                            <a:lnTo>
                              <a:pt x="0" y="49"/>
                            </a:lnTo>
                            <a:lnTo>
                              <a:pt x="0" y="36"/>
                            </a:lnTo>
                            <a:lnTo>
                              <a:pt x="3" y="23"/>
                            </a:lnTo>
                            <a:lnTo>
                              <a:pt x="9" y="11"/>
                            </a:lnTo>
                            <a:lnTo>
                              <a:pt x="16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1" name="Freeform 31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2724"/>
                        <a:ext cx="32" cy="16"/>
                      </a:xfrm>
                      <a:custGeom>
                        <a:avLst/>
                        <a:gdLst>
                          <a:gd name="T0" fmla="*/ 63 w 128"/>
                          <a:gd name="T1" fmla="*/ 63 h 63"/>
                          <a:gd name="T2" fmla="*/ 0 w 128"/>
                          <a:gd name="T3" fmla="*/ 63 h 63"/>
                          <a:gd name="T4" fmla="*/ 1 w 128"/>
                          <a:gd name="T5" fmla="*/ 50 h 63"/>
                          <a:gd name="T6" fmla="*/ 4 w 128"/>
                          <a:gd name="T7" fmla="*/ 37 h 63"/>
                          <a:gd name="T8" fmla="*/ 12 w 128"/>
                          <a:gd name="T9" fmla="*/ 26 h 63"/>
                          <a:gd name="T10" fmla="*/ 20 w 128"/>
                          <a:gd name="T11" fmla="*/ 15 h 63"/>
                          <a:gd name="T12" fmla="*/ 31 w 128"/>
                          <a:gd name="T13" fmla="*/ 8 h 63"/>
                          <a:gd name="T14" fmla="*/ 43 w 128"/>
                          <a:gd name="T15" fmla="*/ 2 h 63"/>
                          <a:gd name="T16" fmla="*/ 56 w 128"/>
                          <a:gd name="T17" fmla="*/ 0 h 63"/>
                          <a:gd name="T18" fmla="*/ 70 w 128"/>
                          <a:gd name="T19" fmla="*/ 0 h 63"/>
                          <a:gd name="T20" fmla="*/ 83 w 128"/>
                          <a:gd name="T21" fmla="*/ 2 h 63"/>
                          <a:gd name="T22" fmla="*/ 95 w 128"/>
                          <a:gd name="T23" fmla="*/ 8 h 63"/>
                          <a:gd name="T24" fmla="*/ 106 w 128"/>
                          <a:gd name="T25" fmla="*/ 15 h 63"/>
                          <a:gd name="T26" fmla="*/ 114 w 128"/>
                          <a:gd name="T27" fmla="*/ 26 h 63"/>
                          <a:gd name="T28" fmla="*/ 122 w 128"/>
                          <a:gd name="T29" fmla="*/ 37 h 63"/>
                          <a:gd name="T30" fmla="*/ 125 w 128"/>
                          <a:gd name="T31" fmla="*/ 50 h 63"/>
                          <a:gd name="T32" fmla="*/ 128 w 128"/>
                          <a:gd name="T33" fmla="*/ 63 h 63"/>
                          <a:gd name="T34" fmla="*/ 63 w 128"/>
                          <a:gd name="T35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3" y="63"/>
                            </a:moveTo>
                            <a:lnTo>
                              <a:pt x="0" y="63"/>
                            </a:lnTo>
                            <a:lnTo>
                              <a:pt x="1" y="50"/>
                            </a:lnTo>
                            <a:lnTo>
                              <a:pt x="4" y="37"/>
                            </a:lnTo>
                            <a:lnTo>
                              <a:pt x="12" y="26"/>
                            </a:lnTo>
                            <a:lnTo>
                              <a:pt x="20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0" y="0"/>
                            </a:lnTo>
                            <a:lnTo>
                              <a:pt x="83" y="2"/>
                            </a:lnTo>
                            <a:lnTo>
                              <a:pt x="95" y="8"/>
                            </a:lnTo>
                            <a:lnTo>
                              <a:pt x="106" y="15"/>
                            </a:lnTo>
                            <a:lnTo>
                              <a:pt x="114" y="26"/>
                            </a:lnTo>
                            <a:lnTo>
                              <a:pt x="122" y="37"/>
                            </a:lnTo>
                            <a:lnTo>
                              <a:pt x="125" y="50"/>
                            </a:lnTo>
                            <a:lnTo>
                              <a:pt x="128" y="63"/>
                            </a:lnTo>
                            <a:lnTo>
                              <a:pt x="63" y="63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2" name="Freeform 3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2724"/>
                        <a:ext cx="32" cy="16"/>
                      </a:xfrm>
                      <a:custGeom>
                        <a:avLst/>
                        <a:gdLst>
                          <a:gd name="T0" fmla="*/ 0 w 128"/>
                          <a:gd name="T1" fmla="*/ 63 h 63"/>
                          <a:gd name="T2" fmla="*/ 1 w 128"/>
                          <a:gd name="T3" fmla="*/ 50 h 63"/>
                          <a:gd name="T4" fmla="*/ 4 w 128"/>
                          <a:gd name="T5" fmla="*/ 37 h 63"/>
                          <a:gd name="T6" fmla="*/ 12 w 128"/>
                          <a:gd name="T7" fmla="*/ 26 h 63"/>
                          <a:gd name="T8" fmla="*/ 20 w 128"/>
                          <a:gd name="T9" fmla="*/ 15 h 63"/>
                          <a:gd name="T10" fmla="*/ 31 w 128"/>
                          <a:gd name="T11" fmla="*/ 8 h 63"/>
                          <a:gd name="T12" fmla="*/ 43 w 128"/>
                          <a:gd name="T13" fmla="*/ 2 h 63"/>
                          <a:gd name="T14" fmla="*/ 56 w 128"/>
                          <a:gd name="T15" fmla="*/ 0 h 63"/>
                          <a:gd name="T16" fmla="*/ 70 w 128"/>
                          <a:gd name="T17" fmla="*/ 0 h 63"/>
                          <a:gd name="T18" fmla="*/ 83 w 128"/>
                          <a:gd name="T19" fmla="*/ 2 h 63"/>
                          <a:gd name="T20" fmla="*/ 95 w 128"/>
                          <a:gd name="T21" fmla="*/ 8 h 63"/>
                          <a:gd name="T22" fmla="*/ 106 w 128"/>
                          <a:gd name="T23" fmla="*/ 15 h 63"/>
                          <a:gd name="T24" fmla="*/ 114 w 128"/>
                          <a:gd name="T25" fmla="*/ 26 h 63"/>
                          <a:gd name="T26" fmla="*/ 122 w 128"/>
                          <a:gd name="T27" fmla="*/ 37 h 63"/>
                          <a:gd name="T28" fmla="*/ 125 w 128"/>
                          <a:gd name="T29" fmla="*/ 50 h 63"/>
                          <a:gd name="T30" fmla="*/ 128 w 128"/>
                          <a:gd name="T31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0" y="63"/>
                            </a:moveTo>
                            <a:lnTo>
                              <a:pt x="1" y="50"/>
                            </a:lnTo>
                            <a:lnTo>
                              <a:pt x="4" y="37"/>
                            </a:lnTo>
                            <a:lnTo>
                              <a:pt x="12" y="26"/>
                            </a:lnTo>
                            <a:lnTo>
                              <a:pt x="20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0" y="0"/>
                            </a:lnTo>
                            <a:lnTo>
                              <a:pt x="83" y="2"/>
                            </a:lnTo>
                            <a:lnTo>
                              <a:pt x="95" y="8"/>
                            </a:lnTo>
                            <a:lnTo>
                              <a:pt x="106" y="15"/>
                            </a:lnTo>
                            <a:lnTo>
                              <a:pt x="114" y="26"/>
                            </a:lnTo>
                            <a:lnTo>
                              <a:pt x="122" y="37"/>
                            </a:lnTo>
                            <a:lnTo>
                              <a:pt x="125" y="50"/>
                            </a:lnTo>
                            <a:lnTo>
                              <a:pt x="128" y="6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3" name="Freeform 31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2740"/>
                        <a:ext cx="32" cy="1237"/>
                      </a:xfrm>
                      <a:custGeom>
                        <a:avLst/>
                        <a:gdLst>
                          <a:gd name="T0" fmla="*/ 128 w 128"/>
                          <a:gd name="T1" fmla="*/ 0 h 4948"/>
                          <a:gd name="T2" fmla="*/ 63 w 128"/>
                          <a:gd name="T3" fmla="*/ 0 h 4948"/>
                          <a:gd name="T4" fmla="*/ 0 w 128"/>
                          <a:gd name="T5" fmla="*/ 0 h 4948"/>
                          <a:gd name="T6" fmla="*/ 0 w 128"/>
                          <a:gd name="T7" fmla="*/ 4948 h 4948"/>
                          <a:gd name="T8" fmla="*/ 63 w 128"/>
                          <a:gd name="T9" fmla="*/ 4948 h 4948"/>
                          <a:gd name="T10" fmla="*/ 128 w 128"/>
                          <a:gd name="T11" fmla="*/ 4948 h 4948"/>
                          <a:gd name="T12" fmla="*/ 128 w 128"/>
                          <a:gd name="T13" fmla="*/ 0 h 494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4948">
                            <a:moveTo>
                              <a:pt x="128" y="0"/>
                            </a:moveTo>
                            <a:lnTo>
                              <a:pt x="63" y="0"/>
                            </a:lnTo>
                            <a:lnTo>
                              <a:pt x="0" y="0"/>
                            </a:lnTo>
                            <a:lnTo>
                              <a:pt x="0" y="4948"/>
                            </a:lnTo>
                            <a:lnTo>
                              <a:pt x="63" y="4948"/>
                            </a:lnTo>
                            <a:lnTo>
                              <a:pt x="128" y="4948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4" name="Freeform 31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2740"/>
                        <a:ext cx="32" cy="1237"/>
                      </a:xfrm>
                      <a:custGeom>
                        <a:avLst/>
                        <a:gdLst>
                          <a:gd name="T0" fmla="*/ 128 w 128"/>
                          <a:gd name="T1" fmla="*/ 0 h 4948"/>
                          <a:gd name="T2" fmla="*/ 63 w 128"/>
                          <a:gd name="T3" fmla="*/ 0 h 4948"/>
                          <a:gd name="T4" fmla="*/ 0 w 128"/>
                          <a:gd name="T5" fmla="*/ 0 h 4948"/>
                          <a:gd name="T6" fmla="*/ 0 w 128"/>
                          <a:gd name="T7" fmla="*/ 4948 h 4948"/>
                          <a:gd name="T8" fmla="*/ 63 w 128"/>
                          <a:gd name="T9" fmla="*/ 4948 h 4948"/>
                          <a:gd name="T10" fmla="*/ 128 w 128"/>
                          <a:gd name="T11" fmla="*/ 4948 h 4948"/>
                          <a:gd name="T12" fmla="*/ 128 w 128"/>
                          <a:gd name="T13" fmla="*/ 0 h 494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4948">
                            <a:moveTo>
                              <a:pt x="128" y="0"/>
                            </a:moveTo>
                            <a:lnTo>
                              <a:pt x="63" y="0"/>
                            </a:lnTo>
                            <a:lnTo>
                              <a:pt x="0" y="0"/>
                            </a:lnTo>
                            <a:lnTo>
                              <a:pt x="0" y="4948"/>
                            </a:lnTo>
                            <a:lnTo>
                              <a:pt x="63" y="4948"/>
                            </a:lnTo>
                            <a:lnTo>
                              <a:pt x="128" y="4948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5" name="Freeform 30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3977"/>
                        <a:ext cx="32" cy="16"/>
                      </a:xfrm>
                      <a:custGeom>
                        <a:avLst/>
                        <a:gdLst>
                          <a:gd name="T0" fmla="*/ 63 w 128"/>
                          <a:gd name="T1" fmla="*/ 0 h 63"/>
                          <a:gd name="T2" fmla="*/ 128 w 128"/>
                          <a:gd name="T3" fmla="*/ 0 h 63"/>
                          <a:gd name="T4" fmla="*/ 125 w 128"/>
                          <a:gd name="T5" fmla="*/ 13 h 63"/>
                          <a:gd name="T6" fmla="*/ 122 w 128"/>
                          <a:gd name="T7" fmla="*/ 26 h 63"/>
                          <a:gd name="T8" fmla="*/ 114 w 128"/>
                          <a:gd name="T9" fmla="*/ 37 h 63"/>
                          <a:gd name="T10" fmla="*/ 106 w 128"/>
                          <a:gd name="T11" fmla="*/ 47 h 63"/>
                          <a:gd name="T12" fmla="*/ 95 w 128"/>
                          <a:gd name="T13" fmla="*/ 55 h 63"/>
                          <a:gd name="T14" fmla="*/ 83 w 128"/>
                          <a:gd name="T15" fmla="*/ 61 h 63"/>
                          <a:gd name="T16" fmla="*/ 70 w 128"/>
                          <a:gd name="T17" fmla="*/ 63 h 63"/>
                          <a:gd name="T18" fmla="*/ 56 w 128"/>
                          <a:gd name="T19" fmla="*/ 63 h 63"/>
                          <a:gd name="T20" fmla="*/ 43 w 128"/>
                          <a:gd name="T21" fmla="*/ 61 h 63"/>
                          <a:gd name="T22" fmla="*/ 31 w 128"/>
                          <a:gd name="T23" fmla="*/ 55 h 63"/>
                          <a:gd name="T24" fmla="*/ 20 w 128"/>
                          <a:gd name="T25" fmla="*/ 47 h 63"/>
                          <a:gd name="T26" fmla="*/ 12 w 128"/>
                          <a:gd name="T27" fmla="*/ 37 h 63"/>
                          <a:gd name="T28" fmla="*/ 4 w 128"/>
                          <a:gd name="T29" fmla="*/ 26 h 63"/>
                          <a:gd name="T30" fmla="*/ 1 w 128"/>
                          <a:gd name="T31" fmla="*/ 13 h 63"/>
                          <a:gd name="T32" fmla="*/ 0 w 128"/>
                          <a:gd name="T33" fmla="*/ 0 h 63"/>
                          <a:gd name="T34" fmla="*/ 63 w 128"/>
                          <a:gd name="T35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3" y="0"/>
                            </a:moveTo>
                            <a:lnTo>
                              <a:pt x="128" y="0"/>
                            </a:lnTo>
                            <a:lnTo>
                              <a:pt x="125" y="13"/>
                            </a:lnTo>
                            <a:lnTo>
                              <a:pt x="122" y="26"/>
                            </a:lnTo>
                            <a:lnTo>
                              <a:pt x="114" y="37"/>
                            </a:lnTo>
                            <a:lnTo>
                              <a:pt x="106" y="47"/>
                            </a:lnTo>
                            <a:lnTo>
                              <a:pt x="95" y="55"/>
                            </a:lnTo>
                            <a:lnTo>
                              <a:pt x="83" y="61"/>
                            </a:lnTo>
                            <a:lnTo>
                              <a:pt x="70" y="63"/>
                            </a:lnTo>
                            <a:lnTo>
                              <a:pt x="56" y="63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0" y="47"/>
                            </a:lnTo>
                            <a:lnTo>
                              <a:pt x="12" y="37"/>
                            </a:lnTo>
                            <a:lnTo>
                              <a:pt x="4" y="26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  <a:lnTo>
                              <a:pt x="63" y="0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6" name="Freeform 30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3977"/>
                        <a:ext cx="32" cy="16"/>
                      </a:xfrm>
                      <a:custGeom>
                        <a:avLst/>
                        <a:gdLst>
                          <a:gd name="T0" fmla="*/ 128 w 128"/>
                          <a:gd name="T1" fmla="*/ 0 h 63"/>
                          <a:gd name="T2" fmla="*/ 125 w 128"/>
                          <a:gd name="T3" fmla="*/ 13 h 63"/>
                          <a:gd name="T4" fmla="*/ 122 w 128"/>
                          <a:gd name="T5" fmla="*/ 26 h 63"/>
                          <a:gd name="T6" fmla="*/ 114 w 128"/>
                          <a:gd name="T7" fmla="*/ 37 h 63"/>
                          <a:gd name="T8" fmla="*/ 106 w 128"/>
                          <a:gd name="T9" fmla="*/ 47 h 63"/>
                          <a:gd name="T10" fmla="*/ 95 w 128"/>
                          <a:gd name="T11" fmla="*/ 55 h 63"/>
                          <a:gd name="T12" fmla="*/ 83 w 128"/>
                          <a:gd name="T13" fmla="*/ 61 h 63"/>
                          <a:gd name="T14" fmla="*/ 70 w 128"/>
                          <a:gd name="T15" fmla="*/ 63 h 63"/>
                          <a:gd name="T16" fmla="*/ 56 w 128"/>
                          <a:gd name="T17" fmla="*/ 63 h 63"/>
                          <a:gd name="T18" fmla="*/ 43 w 128"/>
                          <a:gd name="T19" fmla="*/ 61 h 63"/>
                          <a:gd name="T20" fmla="*/ 31 w 128"/>
                          <a:gd name="T21" fmla="*/ 55 h 63"/>
                          <a:gd name="T22" fmla="*/ 20 w 128"/>
                          <a:gd name="T23" fmla="*/ 47 h 63"/>
                          <a:gd name="T24" fmla="*/ 12 w 128"/>
                          <a:gd name="T25" fmla="*/ 37 h 63"/>
                          <a:gd name="T26" fmla="*/ 4 w 128"/>
                          <a:gd name="T27" fmla="*/ 26 h 63"/>
                          <a:gd name="T28" fmla="*/ 1 w 128"/>
                          <a:gd name="T29" fmla="*/ 13 h 63"/>
                          <a:gd name="T30" fmla="*/ 0 w 128"/>
                          <a:gd name="T31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128" y="0"/>
                            </a:moveTo>
                            <a:lnTo>
                              <a:pt x="125" y="13"/>
                            </a:lnTo>
                            <a:lnTo>
                              <a:pt x="122" y="26"/>
                            </a:lnTo>
                            <a:lnTo>
                              <a:pt x="114" y="37"/>
                            </a:lnTo>
                            <a:lnTo>
                              <a:pt x="106" y="47"/>
                            </a:lnTo>
                            <a:lnTo>
                              <a:pt x="95" y="55"/>
                            </a:lnTo>
                            <a:lnTo>
                              <a:pt x="83" y="61"/>
                            </a:lnTo>
                            <a:lnTo>
                              <a:pt x="70" y="63"/>
                            </a:lnTo>
                            <a:lnTo>
                              <a:pt x="56" y="63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0" y="47"/>
                            </a:lnTo>
                            <a:lnTo>
                              <a:pt x="12" y="37"/>
                            </a:lnTo>
                            <a:lnTo>
                              <a:pt x="4" y="26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7" name="Freeform 3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2134"/>
                        <a:ext cx="20" cy="31"/>
                      </a:xfrm>
                      <a:custGeom>
                        <a:avLst/>
                        <a:gdLst>
                          <a:gd name="T0" fmla="*/ 64 w 81"/>
                          <a:gd name="T1" fmla="*/ 64 h 126"/>
                          <a:gd name="T2" fmla="*/ 47 w 81"/>
                          <a:gd name="T3" fmla="*/ 126 h 126"/>
                          <a:gd name="T4" fmla="*/ 35 w 81"/>
                          <a:gd name="T5" fmla="*/ 121 h 126"/>
                          <a:gd name="T6" fmla="*/ 23 w 81"/>
                          <a:gd name="T7" fmla="*/ 114 h 126"/>
                          <a:gd name="T8" fmla="*/ 14 w 81"/>
                          <a:gd name="T9" fmla="*/ 104 h 126"/>
                          <a:gd name="T10" fmla="*/ 6 w 81"/>
                          <a:gd name="T11" fmla="*/ 92 h 126"/>
                          <a:gd name="T12" fmla="*/ 2 w 81"/>
                          <a:gd name="T13" fmla="*/ 80 h 126"/>
                          <a:gd name="T14" fmla="*/ 0 w 81"/>
                          <a:gd name="T15" fmla="*/ 67 h 126"/>
                          <a:gd name="T16" fmla="*/ 0 w 81"/>
                          <a:gd name="T17" fmla="*/ 54 h 126"/>
                          <a:gd name="T18" fmla="*/ 4 w 81"/>
                          <a:gd name="T19" fmla="*/ 41 h 126"/>
                          <a:gd name="T20" fmla="*/ 10 w 81"/>
                          <a:gd name="T21" fmla="*/ 29 h 126"/>
                          <a:gd name="T22" fmla="*/ 18 w 81"/>
                          <a:gd name="T23" fmla="*/ 18 h 126"/>
                          <a:gd name="T24" fmla="*/ 29 w 81"/>
                          <a:gd name="T25" fmla="*/ 10 h 126"/>
                          <a:gd name="T26" fmla="*/ 41 w 81"/>
                          <a:gd name="T27" fmla="*/ 4 h 126"/>
                          <a:gd name="T28" fmla="*/ 54 w 81"/>
                          <a:gd name="T29" fmla="*/ 0 h 126"/>
                          <a:gd name="T30" fmla="*/ 67 w 81"/>
                          <a:gd name="T31" fmla="*/ 0 h 126"/>
                          <a:gd name="T32" fmla="*/ 81 w 81"/>
                          <a:gd name="T33" fmla="*/ 1 h 126"/>
                          <a:gd name="T34" fmla="*/ 64 w 81"/>
                          <a:gd name="T35" fmla="*/ 64 h 12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81" h="126">
                            <a:moveTo>
                              <a:pt x="64" y="64"/>
                            </a:moveTo>
                            <a:lnTo>
                              <a:pt x="47" y="126"/>
                            </a:lnTo>
                            <a:lnTo>
                              <a:pt x="35" y="121"/>
                            </a:lnTo>
                            <a:lnTo>
                              <a:pt x="23" y="114"/>
                            </a:lnTo>
                            <a:lnTo>
                              <a:pt x="14" y="104"/>
                            </a:lnTo>
                            <a:lnTo>
                              <a:pt x="6" y="92"/>
                            </a:lnTo>
                            <a:lnTo>
                              <a:pt x="2" y="80"/>
                            </a:lnTo>
                            <a:lnTo>
                              <a:pt x="0" y="67"/>
                            </a:lnTo>
                            <a:lnTo>
                              <a:pt x="0" y="54"/>
                            </a:lnTo>
                            <a:lnTo>
                              <a:pt x="4" y="41"/>
                            </a:lnTo>
                            <a:lnTo>
                              <a:pt x="10" y="29"/>
                            </a:lnTo>
                            <a:lnTo>
                              <a:pt x="18" y="18"/>
                            </a:lnTo>
                            <a:lnTo>
                              <a:pt x="29" y="10"/>
                            </a:lnTo>
                            <a:lnTo>
                              <a:pt x="41" y="4"/>
                            </a:lnTo>
                            <a:lnTo>
                              <a:pt x="54" y="0"/>
                            </a:lnTo>
                            <a:lnTo>
                              <a:pt x="67" y="0"/>
                            </a:lnTo>
                            <a:lnTo>
                              <a:pt x="81" y="1"/>
                            </a:lnTo>
                            <a:lnTo>
                              <a:pt x="64" y="6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8" name="Freeform 30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65" y="2134"/>
                        <a:ext cx="20" cy="31"/>
                      </a:xfrm>
                      <a:custGeom>
                        <a:avLst/>
                        <a:gdLst>
                          <a:gd name="T0" fmla="*/ 47 w 81"/>
                          <a:gd name="T1" fmla="*/ 126 h 126"/>
                          <a:gd name="T2" fmla="*/ 35 w 81"/>
                          <a:gd name="T3" fmla="*/ 121 h 126"/>
                          <a:gd name="T4" fmla="*/ 23 w 81"/>
                          <a:gd name="T5" fmla="*/ 114 h 126"/>
                          <a:gd name="T6" fmla="*/ 14 w 81"/>
                          <a:gd name="T7" fmla="*/ 104 h 126"/>
                          <a:gd name="T8" fmla="*/ 6 w 81"/>
                          <a:gd name="T9" fmla="*/ 92 h 126"/>
                          <a:gd name="T10" fmla="*/ 2 w 81"/>
                          <a:gd name="T11" fmla="*/ 80 h 126"/>
                          <a:gd name="T12" fmla="*/ 0 w 81"/>
                          <a:gd name="T13" fmla="*/ 67 h 126"/>
                          <a:gd name="T14" fmla="*/ 0 w 81"/>
                          <a:gd name="T15" fmla="*/ 54 h 126"/>
                          <a:gd name="T16" fmla="*/ 4 w 81"/>
                          <a:gd name="T17" fmla="*/ 41 h 126"/>
                          <a:gd name="T18" fmla="*/ 10 w 81"/>
                          <a:gd name="T19" fmla="*/ 29 h 126"/>
                          <a:gd name="T20" fmla="*/ 18 w 81"/>
                          <a:gd name="T21" fmla="*/ 18 h 126"/>
                          <a:gd name="T22" fmla="*/ 29 w 81"/>
                          <a:gd name="T23" fmla="*/ 10 h 126"/>
                          <a:gd name="T24" fmla="*/ 41 w 81"/>
                          <a:gd name="T25" fmla="*/ 4 h 126"/>
                          <a:gd name="T26" fmla="*/ 54 w 81"/>
                          <a:gd name="T27" fmla="*/ 0 h 126"/>
                          <a:gd name="T28" fmla="*/ 67 w 81"/>
                          <a:gd name="T29" fmla="*/ 0 h 126"/>
                          <a:gd name="T30" fmla="*/ 81 w 81"/>
                          <a:gd name="T31" fmla="*/ 1 h 12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81" h="126">
                            <a:moveTo>
                              <a:pt x="47" y="126"/>
                            </a:moveTo>
                            <a:lnTo>
                              <a:pt x="35" y="121"/>
                            </a:lnTo>
                            <a:lnTo>
                              <a:pt x="23" y="114"/>
                            </a:lnTo>
                            <a:lnTo>
                              <a:pt x="14" y="104"/>
                            </a:lnTo>
                            <a:lnTo>
                              <a:pt x="6" y="92"/>
                            </a:lnTo>
                            <a:lnTo>
                              <a:pt x="2" y="80"/>
                            </a:lnTo>
                            <a:lnTo>
                              <a:pt x="0" y="67"/>
                            </a:lnTo>
                            <a:lnTo>
                              <a:pt x="0" y="54"/>
                            </a:lnTo>
                            <a:lnTo>
                              <a:pt x="4" y="41"/>
                            </a:lnTo>
                            <a:lnTo>
                              <a:pt x="10" y="29"/>
                            </a:lnTo>
                            <a:lnTo>
                              <a:pt x="18" y="18"/>
                            </a:lnTo>
                            <a:lnTo>
                              <a:pt x="29" y="10"/>
                            </a:lnTo>
                            <a:lnTo>
                              <a:pt x="41" y="4"/>
                            </a:lnTo>
                            <a:lnTo>
                              <a:pt x="54" y="0"/>
                            </a:lnTo>
                            <a:lnTo>
                              <a:pt x="67" y="0"/>
                            </a:lnTo>
                            <a:lnTo>
                              <a:pt x="81" y="1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59" name="Freeform 30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76" y="2134"/>
                        <a:ext cx="389" cy="133"/>
                      </a:xfrm>
                      <a:custGeom>
                        <a:avLst/>
                        <a:gdLst>
                          <a:gd name="T0" fmla="*/ 34 w 1557"/>
                          <a:gd name="T1" fmla="*/ 0 h 533"/>
                          <a:gd name="T2" fmla="*/ 17 w 1557"/>
                          <a:gd name="T3" fmla="*/ 63 h 533"/>
                          <a:gd name="T4" fmla="*/ 0 w 1557"/>
                          <a:gd name="T5" fmla="*/ 125 h 533"/>
                          <a:gd name="T6" fmla="*/ 1523 w 1557"/>
                          <a:gd name="T7" fmla="*/ 533 h 533"/>
                          <a:gd name="T8" fmla="*/ 1540 w 1557"/>
                          <a:gd name="T9" fmla="*/ 470 h 533"/>
                          <a:gd name="T10" fmla="*/ 1557 w 1557"/>
                          <a:gd name="T11" fmla="*/ 408 h 533"/>
                          <a:gd name="T12" fmla="*/ 34 w 1557"/>
                          <a:gd name="T13" fmla="*/ 0 h 53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557" h="533">
                            <a:moveTo>
                              <a:pt x="34" y="0"/>
                            </a:moveTo>
                            <a:lnTo>
                              <a:pt x="17" y="63"/>
                            </a:lnTo>
                            <a:lnTo>
                              <a:pt x="0" y="125"/>
                            </a:lnTo>
                            <a:lnTo>
                              <a:pt x="1523" y="533"/>
                            </a:lnTo>
                            <a:lnTo>
                              <a:pt x="1540" y="470"/>
                            </a:lnTo>
                            <a:lnTo>
                              <a:pt x="1557" y="408"/>
                            </a:lnTo>
                            <a:lnTo>
                              <a:pt x="34" y="0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0" name="Freeform 30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876" y="2134"/>
                        <a:ext cx="389" cy="133"/>
                      </a:xfrm>
                      <a:custGeom>
                        <a:avLst/>
                        <a:gdLst>
                          <a:gd name="T0" fmla="*/ 34 w 1557"/>
                          <a:gd name="T1" fmla="*/ 0 h 533"/>
                          <a:gd name="T2" fmla="*/ 17 w 1557"/>
                          <a:gd name="T3" fmla="*/ 63 h 533"/>
                          <a:gd name="T4" fmla="*/ 0 w 1557"/>
                          <a:gd name="T5" fmla="*/ 125 h 533"/>
                          <a:gd name="T6" fmla="*/ 1523 w 1557"/>
                          <a:gd name="T7" fmla="*/ 533 h 533"/>
                          <a:gd name="T8" fmla="*/ 1540 w 1557"/>
                          <a:gd name="T9" fmla="*/ 470 h 533"/>
                          <a:gd name="T10" fmla="*/ 1557 w 1557"/>
                          <a:gd name="T11" fmla="*/ 408 h 533"/>
                          <a:gd name="T12" fmla="*/ 34 w 1557"/>
                          <a:gd name="T13" fmla="*/ 0 h 53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557" h="533">
                            <a:moveTo>
                              <a:pt x="34" y="0"/>
                            </a:moveTo>
                            <a:lnTo>
                              <a:pt x="17" y="63"/>
                            </a:lnTo>
                            <a:lnTo>
                              <a:pt x="0" y="125"/>
                            </a:lnTo>
                            <a:lnTo>
                              <a:pt x="1523" y="533"/>
                            </a:lnTo>
                            <a:lnTo>
                              <a:pt x="1540" y="470"/>
                            </a:lnTo>
                            <a:lnTo>
                              <a:pt x="1557" y="408"/>
                            </a:lnTo>
                            <a:lnTo>
                              <a:pt x="34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1" name="Freeform 30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57" y="2236"/>
                        <a:ext cx="20" cy="32"/>
                      </a:xfrm>
                      <a:custGeom>
                        <a:avLst/>
                        <a:gdLst>
                          <a:gd name="T0" fmla="*/ 17 w 80"/>
                          <a:gd name="T1" fmla="*/ 62 h 126"/>
                          <a:gd name="T2" fmla="*/ 34 w 80"/>
                          <a:gd name="T3" fmla="*/ 0 h 126"/>
                          <a:gd name="T4" fmla="*/ 45 w 80"/>
                          <a:gd name="T5" fmla="*/ 5 h 126"/>
                          <a:gd name="T6" fmla="*/ 57 w 80"/>
                          <a:gd name="T7" fmla="*/ 12 h 126"/>
                          <a:gd name="T8" fmla="*/ 67 w 80"/>
                          <a:gd name="T9" fmla="*/ 22 h 126"/>
                          <a:gd name="T10" fmla="*/ 74 w 80"/>
                          <a:gd name="T11" fmla="*/ 34 h 126"/>
                          <a:gd name="T12" fmla="*/ 79 w 80"/>
                          <a:gd name="T13" fmla="*/ 46 h 126"/>
                          <a:gd name="T14" fmla="*/ 80 w 80"/>
                          <a:gd name="T15" fmla="*/ 59 h 126"/>
                          <a:gd name="T16" fmla="*/ 80 w 80"/>
                          <a:gd name="T17" fmla="*/ 72 h 126"/>
                          <a:gd name="T18" fmla="*/ 77 w 80"/>
                          <a:gd name="T19" fmla="*/ 85 h 126"/>
                          <a:gd name="T20" fmla="*/ 71 w 80"/>
                          <a:gd name="T21" fmla="*/ 97 h 126"/>
                          <a:gd name="T22" fmla="*/ 62 w 80"/>
                          <a:gd name="T23" fmla="*/ 108 h 126"/>
                          <a:gd name="T24" fmla="*/ 51 w 80"/>
                          <a:gd name="T25" fmla="*/ 116 h 126"/>
                          <a:gd name="T26" fmla="*/ 40 w 80"/>
                          <a:gd name="T27" fmla="*/ 122 h 126"/>
                          <a:gd name="T28" fmla="*/ 26 w 80"/>
                          <a:gd name="T29" fmla="*/ 126 h 126"/>
                          <a:gd name="T30" fmla="*/ 13 w 80"/>
                          <a:gd name="T31" fmla="*/ 126 h 126"/>
                          <a:gd name="T32" fmla="*/ 0 w 80"/>
                          <a:gd name="T33" fmla="*/ 125 h 126"/>
                          <a:gd name="T34" fmla="*/ 17 w 80"/>
                          <a:gd name="T35" fmla="*/ 62 h 12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80" h="126">
                            <a:moveTo>
                              <a:pt x="17" y="62"/>
                            </a:moveTo>
                            <a:lnTo>
                              <a:pt x="34" y="0"/>
                            </a:lnTo>
                            <a:lnTo>
                              <a:pt x="45" y="5"/>
                            </a:lnTo>
                            <a:lnTo>
                              <a:pt x="57" y="12"/>
                            </a:lnTo>
                            <a:lnTo>
                              <a:pt x="67" y="22"/>
                            </a:lnTo>
                            <a:lnTo>
                              <a:pt x="74" y="34"/>
                            </a:lnTo>
                            <a:lnTo>
                              <a:pt x="79" y="46"/>
                            </a:lnTo>
                            <a:lnTo>
                              <a:pt x="80" y="59"/>
                            </a:lnTo>
                            <a:lnTo>
                              <a:pt x="80" y="72"/>
                            </a:lnTo>
                            <a:lnTo>
                              <a:pt x="77" y="85"/>
                            </a:lnTo>
                            <a:lnTo>
                              <a:pt x="71" y="97"/>
                            </a:lnTo>
                            <a:lnTo>
                              <a:pt x="62" y="108"/>
                            </a:lnTo>
                            <a:lnTo>
                              <a:pt x="51" y="116"/>
                            </a:lnTo>
                            <a:lnTo>
                              <a:pt x="40" y="122"/>
                            </a:lnTo>
                            <a:lnTo>
                              <a:pt x="26" y="126"/>
                            </a:lnTo>
                            <a:lnTo>
                              <a:pt x="13" y="126"/>
                            </a:lnTo>
                            <a:lnTo>
                              <a:pt x="0" y="125"/>
                            </a:lnTo>
                            <a:lnTo>
                              <a:pt x="17" y="62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2" name="Freeform 30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57" y="2236"/>
                        <a:ext cx="20" cy="32"/>
                      </a:xfrm>
                      <a:custGeom>
                        <a:avLst/>
                        <a:gdLst>
                          <a:gd name="T0" fmla="*/ 34 w 80"/>
                          <a:gd name="T1" fmla="*/ 0 h 126"/>
                          <a:gd name="T2" fmla="*/ 45 w 80"/>
                          <a:gd name="T3" fmla="*/ 5 h 126"/>
                          <a:gd name="T4" fmla="*/ 57 w 80"/>
                          <a:gd name="T5" fmla="*/ 12 h 126"/>
                          <a:gd name="T6" fmla="*/ 67 w 80"/>
                          <a:gd name="T7" fmla="*/ 22 h 126"/>
                          <a:gd name="T8" fmla="*/ 74 w 80"/>
                          <a:gd name="T9" fmla="*/ 34 h 126"/>
                          <a:gd name="T10" fmla="*/ 79 w 80"/>
                          <a:gd name="T11" fmla="*/ 46 h 126"/>
                          <a:gd name="T12" fmla="*/ 80 w 80"/>
                          <a:gd name="T13" fmla="*/ 59 h 126"/>
                          <a:gd name="T14" fmla="*/ 80 w 80"/>
                          <a:gd name="T15" fmla="*/ 72 h 126"/>
                          <a:gd name="T16" fmla="*/ 77 w 80"/>
                          <a:gd name="T17" fmla="*/ 85 h 126"/>
                          <a:gd name="T18" fmla="*/ 71 w 80"/>
                          <a:gd name="T19" fmla="*/ 97 h 126"/>
                          <a:gd name="T20" fmla="*/ 62 w 80"/>
                          <a:gd name="T21" fmla="*/ 108 h 126"/>
                          <a:gd name="T22" fmla="*/ 51 w 80"/>
                          <a:gd name="T23" fmla="*/ 116 h 126"/>
                          <a:gd name="T24" fmla="*/ 40 w 80"/>
                          <a:gd name="T25" fmla="*/ 122 h 126"/>
                          <a:gd name="T26" fmla="*/ 26 w 80"/>
                          <a:gd name="T27" fmla="*/ 126 h 126"/>
                          <a:gd name="T28" fmla="*/ 13 w 80"/>
                          <a:gd name="T29" fmla="*/ 126 h 126"/>
                          <a:gd name="T30" fmla="*/ 0 w 80"/>
                          <a:gd name="T31" fmla="*/ 125 h 12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80" h="126">
                            <a:moveTo>
                              <a:pt x="34" y="0"/>
                            </a:moveTo>
                            <a:lnTo>
                              <a:pt x="45" y="5"/>
                            </a:lnTo>
                            <a:lnTo>
                              <a:pt x="57" y="12"/>
                            </a:lnTo>
                            <a:lnTo>
                              <a:pt x="67" y="22"/>
                            </a:lnTo>
                            <a:lnTo>
                              <a:pt x="74" y="34"/>
                            </a:lnTo>
                            <a:lnTo>
                              <a:pt x="79" y="46"/>
                            </a:lnTo>
                            <a:lnTo>
                              <a:pt x="80" y="59"/>
                            </a:lnTo>
                            <a:lnTo>
                              <a:pt x="80" y="72"/>
                            </a:lnTo>
                            <a:lnTo>
                              <a:pt x="77" y="85"/>
                            </a:lnTo>
                            <a:lnTo>
                              <a:pt x="71" y="97"/>
                            </a:lnTo>
                            <a:lnTo>
                              <a:pt x="62" y="108"/>
                            </a:lnTo>
                            <a:lnTo>
                              <a:pt x="51" y="116"/>
                            </a:lnTo>
                            <a:lnTo>
                              <a:pt x="40" y="122"/>
                            </a:lnTo>
                            <a:lnTo>
                              <a:pt x="26" y="126"/>
                            </a:lnTo>
                            <a:lnTo>
                              <a:pt x="13" y="126"/>
                            </a:lnTo>
                            <a:lnTo>
                              <a:pt x="0" y="125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3" name="Freeform 3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45" y="2236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63 h 63"/>
                          <a:gd name="T2" fmla="*/ 0 w 128"/>
                          <a:gd name="T3" fmla="*/ 63 h 63"/>
                          <a:gd name="T4" fmla="*/ 2 w 128"/>
                          <a:gd name="T5" fmla="*/ 50 h 63"/>
                          <a:gd name="T6" fmla="*/ 5 w 128"/>
                          <a:gd name="T7" fmla="*/ 37 h 63"/>
                          <a:gd name="T8" fmla="*/ 12 w 128"/>
                          <a:gd name="T9" fmla="*/ 26 h 63"/>
                          <a:gd name="T10" fmla="*/ 21 w 128"/>
                          <a:gd name="T11" fmla="*/ 16 h 63"/>
                          <a:gd name="T12" fmla="*/ 32 w 128"/>
                          <a:gd name="T13" fmla="*/ 8 h 63"/>
                          <a:gd name="T14" fmla="*/ 43 w 128"/>
                          <a:gd name="T15" fmla="*/ 2 h 63"/>
                          <a:gd name="T16" fmla="*/ 57 w 128"/>
                          <a:gd name="T17" fmla="*/ 0 h 63"/>
                          <a:gd name="T18" fmla="*/ 71 w 128"/>
                          <a:gd name="T19" fmla="*/ 0 h 63"/>
                          <a:gd name="T20" fmla="*/ 84 w 128"/>
                          <a:gd name="T21" fmla="*/ 2 h 63"/>
                          <a:gd name="T22" fmla="*/ 96 w 128"/>
                          <a:gd name="T23" fmla="*/ 8 h 63"/>
                          <a:gd name="T24" fmla="*/ 107 w 128"/>
                          <a:gd name="T25" fmla="*/ 16 h 63"/>
                          <a:gd name="T26" fmla="*/ 115 w 128"/>
                          <a:gd name="T27" fmla="*/ 26 h 63"/>
                          <a:gd name="T28" fmla="*/ 122 w 128"/>
                          <a:gd name="T29" fmla="*/ 37 h 63"/>
                          <a:gd name="T30" fmla="*/ 126 w 128"/>
                          <a:gd name="T31" fmla="*/ 50 h 63"/>
                          <a:gd name="T32" fmla="*/ 128 w 128"/>
                          <a:gd name="T33" fmla="*/ 63 h 63"/>
                          <a:gd name="T34" fmla="*/ 64 w 128"/>
                          <a:gd name="T35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63"/>
                            </a:moveTo>
                            <a:lnTo>
                              <a:pt x="0" y="63"/>
                            </a:lnTo>
                            <a:lnTo>
                              <a:pt x="2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1" y="16"/>
                            </a:lnTo>
                            <a:lnTo>
                              <a:pt x="32" y="8"/>
                            </a:lnTo>
                            <a:lnTo>
                              <a:pt x="43" y="2"/>
                            </a:lnTo>
                            <a:lnTo>
                              <a:pt x="57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6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  <a:lnTo>
                              <a:pt x="64" y="63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4" name="Freeform 30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45" y="2236"/>
                        <a:ext cx="32" cy="16"/>
                      </a:xfrm>
                      <a:custGeom>
                        <a:avLst/>
                        <a:gdLst>
                          <a:gd name="T0" fmla="*/ 0 w 128"/>
                          <a:gd name="T1" fmla="*/ 63 h 63"/>
                          <a:gd name="T2" fmla="*/ 2 w 128"/>
                          <a:gd name="T3" fmla="*/ 50 h 63"/>
                          <a:gd name="T4" fmla="*/ 5 w 128"/>
                          <a:gd name="T5" fmla="*/ 37 h 63"/>
                          <a:gd name="T6" fmla="*/ 12 w 128"/>
                          <a:gd name="T7" fmla="*/ 26 h 63"/>
                          <a:gd name="T8" fmla="*/ 21 w 128"/>
                          <a:gd name="T9" fmla="*/ 16 h 63"/>
                          <a:gd name="T10" fmla="*/ 32 w 128"/>
                          <a:gd name="T11" fmla="*/ 8 h 63"/>
                          <a:gd name="T12" fmla="*/ 43 w 128"/>
                          <a:gd name="T13" fmla="*/ 2 h 63"/>
                          <a:gd name="T14" fmla="*/ 57 w 128"/>
                          <a:gd name="T15" fmla="*/ 0 h 63"/>
                          <a:gd name="T16" fmla="*/ 71 w 128"/>
                          <a:gd name="T17" fmla="*/ 0 h 63"/>
                          <a:gd name="T18" fmla="*/ 84 w 128"/>
                          <a:gd name="T19" fmla="*/ 2 h 63"/>
                          <a:gd name="T20" fmla="*/ 96 w 128"/>
                          <a:gd name="T21" fmla="*/ 8 h 63"/>
                          <a:gd name="T22" fmla="*/ 107 w 128"/>
                          <a:gd name="T23" fmla="*/ 16 h 63"/>
                          <a:gd name="T24" fmla="*/ 115 w 128"/>
                          <a:gd name="T25" fmla="*/ 26 h 63"/>
                          <a:gd name="T26" fmla="*/ 122 w 128"/>
                          <a:gd name="T27" fmla="*/ 37 h 63"/>
                          <a:gd name="T28" fmla="*/ 126 w 128"/>
                          <a:gd name="T29" fmla="*/ 50 h 63"/>
                          <a:gd name="T30" fmla="*/ 128 w 128"/>
                          <a:gd name="T31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0" y="63"/>
                            </a:moveTo>
                            <a:lnTo>
                              <a:pt x="2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1" y="16"/>
                            </a:lnTo>
                            <a:lnTo>
                              <a:pt x="32" y="8"/>
                            </a:lnTo>
                            <a:lnTo>
                              <a:pt x="43" y="2"/>
                            </a:lnTo>
                            <a:lnTo>
                              <a:pt x="57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6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5" name="Freeform 29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45" y="2252"/>
                        <a:ext cx="32" cy="1725"/>
                      </a:xfrm>
                      <a:custGeom>
                        <a:avLst/>
                        <a:gdLst>
                          <a:gd name="T0" fmla="*/ 128 w 128"/>
                          <a:gd name="T1" fmla="*/ 0 h 6901"/>
                          <a:gd name="T2" fmla="*/ 64 w 128"/>
                          <a:gd name="T3" fmla="*/ 0 h 6901"/>
                          <a:gd name="T4" fmla="*/ 0 w 128"/>
                          <a:gd name="T5" fmla="*/ 0 h 6901"/>
                          <a:gd name="T6" fmla="*/ 0 w 128"/>
                          <a:gd name="T7" fmla="*/ 6901 h 6901"/>
                          <a:gd name="T8" fmla="*/ 64 w 128"/>
                          <a:gd name="T9" fmla="*/ 6901 h 6901"/>
                          <a:gd name="T10" fmla="*/ 128 w 128"/>
                          <a:gd name="T11" fmla="*/ 6901 h 6901"/>
                          <a:gd name="T12" fmla="*/ 128 w 128"/>
                          <a:gd name="T13" fmla="*/ 0 h 690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6901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6901"/>
                            </a:lnTo>
                            <a:lnTo>
                              <a:pt x="64" y="6901"/>
                            </a:lnTo>
                            <a:lnTo>
                              <a:pt x="128" y="6901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6" name="Freeform 29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45" y="2252"/>
                        <a:ext cx="32" cy="1725"/>
                      </a:xfrm>
                      <a:custGeom>
                        <a:avLst/>
                        <a:gdLst>
                          <a:gd name="T0" fmla="*/ 128 w 128"/>
                          <a:gd name="T1" fmla="*/ 0 h 6901"/>
                          <a:gd name="T2" fmla="*/ 64 w 128"/>
                          <a:gd name="T3" fmla="*/ 0 h 6901"/>
                          <a:gd name="T4" fmla="*/ 0 w 128"/>
                          <a:gd name="T5" fmla="*/ 0 h 6901"/>
                          <a:gd name="T6" fmla="*/ 0 w 128"/>
                          <a:gd name="T7" fmla="*/ 6901 h 6901"/>
                          <a:gd name="T8" fmla="*/ 64 w 128"/>
                          <a:gd name="T9" fmla="*/ 6901 h 6901"/>
                          <a:gd name="T10" fmla="*/ 128 w 128"/>
                          <a:gd name="T11" fmla="*/ 6901 h 6901"/>
                          <a:gd name="T12" fmla="*/ 128 w 128"/>
                          <a:gd name="T13" fmla="*/ 0 h 690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6901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6901"/>
                            </a:lnTo>
                            <a:lnTo>
                              <a:pt x="64" y="6901"/>
                            </a:lnTo>
                            <a:lnTo>
                              <a:pt x="128" y="6901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7" name="Freeform 29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45" y="3977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0 h 63"/>
                          <a:gd name="T2" fmla="*/ 128 w 128"/>
                          <a:gd name="T3" fmla="*/ 0 h 63"/>
                          <a:gd name="T4" fmla="*/ 126 w 128"/>
                          <a:gd name="T5" fmla="*/ 13 h 63"/>
                          <a:gd name="T6" fmla="*/ 122 w 128"/>
                          <a:gd name="T7" fmla="*/ 26 h 63"/>
                          <a:gd name="T8" fmla="*/ 115 w 128"/>
                          <a:gd name="T9" fmla="*/ 37 h 63"/>
                          <a:gd name="T10" fmla="*/ 107 w 128"/>
                          <a:gd name="T11" fmla="*/ 47 h 63"/>
                          <a:gd name="T12" fmla="*/ 96 w 128"/>
                          <a:gd name="T13" fmla="*/ 55 h 63"/>
                          <a:gd name="T14" fmla="*/ 84 w 128"/>
                          <a:gd name="T15" fmla="*/ 61 h 63"/>
                          <a:gd name="T16" fmla="*/ 71 w 128"/>
                          <a:gd name="T17" fmla="*/ 63 h 63"/>
                          <a:gd name="T18" fmla="*/ 57 w 128"/>
                          <a:gd name="T19" fmla="*/ 63 h 63"/>
                          <a:gd name="T20" fmla="*/ 43 w 128"/>
                          <a:gd name="T21" fmla="*/ 61 h 63"/>
                          <a:gd name="T22" fmla="*/ 32 w 128"/>
                          <a:gd name="T23" fmla="*/ 55 h 63"/>
                          <a:gd name="T24" fmla="*/ 21 w 128"/>
                          <a:gd name="T25" fmla="*/ 47 h 63"/>
                          <a:gd name="T26" fmla="*/ 12 w 128"/>
                          <a:gd name="T27" fmla="*/ 37 h 63"/>
                          <a:gd name="T28" fmla="*/ 5 w 128"/>
                          <a:gd name="T29" fmla="*/ 26 h 63"/>
                          <a:gd name="T30" fmla="*/ 2 w 128"/>
                          <a:gd name="T31" fmla="*/ 13 h 63"/>
                          <a:gd name="T32" fmla="*/ 0 w 128"/>
                          <a:gd name="T33" fmla="*/ 0 h 63"/>
                          <a:gd name="T34" fmla="*/ 64 w 128"/>
                          <a:gd name="T35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0"/>
                            </a:moveTo>
                            <a:lnTo>
                              <a:pt x="128" y="0"/>
                            </a:ln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7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7" y="63"/>
                            </a:lnTo>
                            <a:lnTo>
                              <a:pt x="43" y="61"/>
                            </a:lnTo>
                            <a:lnTo>
                              <a:pt x="32" y="55"/>
                            </a:lnTo>
                            <a:lnTo>
                              <a:pt x="21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2" y="13"/>
                            </a:lnTo>
                            <a:lnTo>
                              <a:pt x="0" y="0"/>
                            </a:lnTo>
                            <a:lnTo>
                              <a:pt x="64" y="0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8" name="Freeform 29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45" y="3977"/>
                        <a:ext cx="32" cy="16"/>
                      </a:xfrm>
                      <a:custGeom>
                        <a:avLst/>
                        <a:gdLst>
                          <a:gd name="T0" fmla="*/ 128 w 128"/>
                          <a:gd name="T1" fmla="*/ 0 h 63"/>
                          <a:gd name="T2" fmla="*/ 126 w 128"/>
                          <a:gd name="T3" fmla="*/ 13 h 63"/>
                          <a:gd name="T4" fmla="*/ 122 w 128"/>
                          <a:gd name="T5" fmla="*/ 26 h 63"/>
                          <a:gd name="T6" fmla="*/ 115 w 128"/>
                          <a:gd name="T7" fmla="*/ 37 h 63"/>
                          <a:gd name="T8" fmla="*/ 107 w 128"/>
                          <a:gd name="T9" fmla="*/ 47 h 63"/>
                          <a:gd name="T10" fmla="*/ 96 w 128"/>
                          <a:gd name="T11" fmla="*/ 55 h 63"/>
                          <a:gd name="T12" fmla="*/ 84 w 128"/>
                          <a:gd name="T13" fmla="*/ 61 h 63"/>
                          <a:gd name="T14" fmla="*/ 71 w 128"/>
                          <a:gd name="T15" fmla="*/ 63 h 63"/>
                          <a:gd name="T16" fmla="*/ 57 w 128"/>
                          <a:gd name="T17" fmla="*/ 63 h 63"/>
                          <a:gd name="T18" fmla="*/ 43 w 128"/>
                          <a:gd name="T19" fmla="*/ 61 h 63"/>
                          <a:gd name="T20" fmla="*/ 32 w 128"/>
                          <a:gd name="T21" fmla="*/ 55 h 63"/>
                          <a:gd name="T22" fmla="*/ 21 w 128"/>
                          <a:gd name="T23" fmla="*/ 47 h 63"/>
                          <a:gd name="T24" fmla="*/ 12 w 128"/>
                          <a:gd name="T25" fmla="*/ 37 h 63"/>
                          <a:gd name="T26" fmla="*/ 5 w 128"/>
                          <a:gd name="T27" fmla="*/ 26 h 63"/>
                          <a:gd name="T28" fmla="*/ 2 w 128"/>
                          <a:gd name="T29" fmla="*/ 13 h 63"/>
                          <a:gd name="T30" fmla="*/ 0 w 128"/>
                          <a:gd name="T31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128" y="0"/>
                            </a:move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7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7" y="63"/>
                            </a:lnTo>
                            <a:lnTo>
                              <a:pt x="43" y="61"/>
                            </a:lnTo>
                            <a:lnTo>
                              <a:pt x="32" y="55"/>
                            </a:lnTo>
                            <a:lnTo>
                              <a:pt x="21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2" y="13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69" name="Freeform 29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3961"/>
                        <a:ext cx="16" cy="32"/>
                      </a:xfrm>
                      <a:custGeom>
                        <a:avLst/>
                        <a:gdLst>
                          <a:gd name="T0" fmla="*/ 63 w 63"/>
                          <a:gd name="T1" fmla="*/ 65 h 128"/>
                          <a:gd name="T2" fmla="*/ 63 w 63"/>
                          <a:gd name="T3" fmla="*/ 128 h 128"/>
                          <a:gd name="T4" fmla="*/ 50 w 63"/>
                          <a:gd name="T5" fmla="*/ 127 h 128"/>
                          <a:gd name="T6" fmla="*/ 37 w 63"/>
                          <a:gd name="T7" fmla="*/ 123 h 128"/>
                          <a:gd name="T8" fmla="*/ 26 w 63"/>
                          <a:gd name="T9" fmla="*/ 116 h 128"/>
                          <a:gd name="T10" fmla="*/ 15 w 63"/>
                          <a:gd name="T11" fmla="*/ 108 h 128"/>
                          <a:gd name="T12" fmla="*/ 8 w 63"/>
                          <a:gd name="T13" fmla="*/ 97 h 128"/>
                          <a:gd name="T14" fmla="*/ 2 w 63"/>
                          <a:gd name="T15" fmla="*/ 85 h 128"/>
                          <a:gd name="T16" fmla="*/ 0 w 63"/>
                          <a:gd name="T17" fmla="*/ 72 h 128"/>
                          <a:gd name="T18" fmla="*/ 0 w 63"/>
                          <a:gd name="T19" fmla="*/ 57 h 128"/>
                          <a:gd name="T20" fmla="*/ 2 w 63"/>
                          <a:gd name="T21" fmla="*/ 44 h 128"/>
                          <a:gd name="T22" fmla="*/ 8 w 63"/>
                          <a:gd name="T23" fmla="*/ 32 h 128"/>
                          <a:gd name="T24" fmla="*/ 15 w 63"/>
                          <a:gd name="T25" fmla="*/ 21 h 128"/>
                          <a:gd name="T26" fmla="*/ 26 w 63"/>
                          <a:gd name="T27" fmla="*/ 13 h 128"/>
                          <a:gd name="T28" fmla="*/ 37 w 63"/>
                          <a:gd name="T29" fmla="*/ 6 h 128"/>
                          <a:gd name="T30" fmla="*/ 50 w 63"/>
                          <a:gd name="T31" fmla="*/ 2 h 128"/>
                          <a:gd name="T32" fmla="*/ 63 w 63"/>
                          <a:gd name="T33" fmla="*/ 0 h 128"/>
                          <a:gd name="T34" fmla="*/ 63 w 63"/>
                          <a:gd name="T35" fmla="*/ 65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63" y="65"/>
                            </a:moveTo>
                            <a:lnTo>
                              <a:pt x="63" y="128"/>
                            </a:lnTo>
                            <a:lnTo>
                              <a:pt x="50" y="127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5" y="108"/>
                            </a:lnTo>
                            <a:lnTo>
                              <a:pt x="8" y="97"/>
                            </a:lnTo>
                            <a:lnTo>
                              <a:pt x="2" y="85"/>
                            </a:lnTo>
                            <a:lnTo>
                              <a:pt x="0" y="72"/>
                            </a:lnTo>
                            <a:lnTo>
                              <a:pt x="0" y="57"/>
                            </a:lnTo>
                            <a:lnTo>
                              <a:pt x="2" y="44"/>
                            </a:lnTo>
                            <a:lnTo>
                              <a:pt x="8" y="32"/>
                            </a:lnTo>
                            <a:lnTo>
                              <a:pt x="15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3" y="0"/>
                            </a:lnTo>
                            <a:lnTo>
                              <a:pt x="63" y="65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0" name="Freeform 29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3961"/>
                        <a:ext cx="16" cy="32"/>
                      </a:xfrm>
                      <a:custGeom>
                        <a:avLst/>
                        <a:gdLst>
                          <a:gd name="T0" fmla="*/ 63 w 63"/>
                          <a:gd name="T1" fmla="*/ 128 h 128"/>
                          <a:gd name="T2" fmla="*/ 50 w 63"/>
                          <a:gd name="T3" fmla="*/ 127 h 128"/>
                          <a:gd name="T4" fmla="*/ 37 w 63"/>
                          <a:gd name="T5" fmla="*/ 123 h 128"/>
                          <a:gd name="T6" fmla="*/ 26 w 63"/>
                          <a:gd name="T7" fmla="*/ 116 h 128"/>
                          <a:gd name="T8" fmla="*/ 15 w 63"/>
                          <a:gd name="T9" fmla="*/ 108 h 128"/>
                          <a:gd name="T10" fmla="*/ 8 w 63"/>
                          <a:gd name="T11" fmla="*/ 97 h 128"/>
                          <a:gd name="T12" fmla="*/ 2 w 63"/>
                          <a:gd name="T13" fmla="*/ 85 h 128"/>
                          <a:gd name="T14" fmla="*/ 0 w 63"/>
                          <a:gd name="T15" fmla="*/ 72 h 128"/>
                          <a:gd name="T16" fmla="*/ 0 w 63"/>
                          <a:gd name="T17" fmla="*/ 57 h 128"/>
                          <a:gd name="T18" fmla="*/ 2 w 63"/>
                          <a:gd name="T19" fmla="*/ 44 h 128"/>
                          <a:gd name="T20" fmla="*/ 8 w 63"/>
                          <a:gd name="T21" fmla="*/ 32 h 128"/>
                          <a:gd name="T22" fmla="*/ 15 w 63"/>
                          <a:gd name="T23" fmla="*/ 21 h 128"/>
                          <a:gd name="T24" fmla="*/ 26 w 63"/>
                          <a:gd name="T25" fmla="*/ 13 h 128"/>
                          <a:gd name="T26" fmla="*/ 37 w 63"/>
                          <a:gd name="T27" fmla="*/ 6 h 128"/>
                          <a:gd name="T28" fmla="*/ 50 w 63"/>
                          <a:gd name="T29" fmla="*/ 2 h 128"/>
                          <a:gd name="T30" fmla="*/ 63 w 63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63" y="128"/>
                            </a:moveTo>
                            <a:lnTo>
                              <a:pt x="50" y="127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5" y="108"/>
                            </a:lnTo>
                            <a:lnTo>
                              <a:pt x="8" y="97"/>
                            </a:lnTo>
                            <a:lnTo>
                              <a:pt x="2" y="85"/>
                            </a:lnTo>
                            <a:lnTo>
                              <a:pt x="0" y="72"/>
                            </a:lnTo>
                            <a:lnTo>
                              <a:pt x="0" y="57"/>
                            </a:lnTo>
                            <a:lnTo>
                              <a:pt x="2" y="44"/>
                            </a:lnTo>
                            <a:lnTo>
                              <a:pt x="8" y="32"/>
                            </a:lnTo>
                            <a:lnTo>
                              <a:pt x="15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3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1" name="Freeform 2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12" y="3961"/>
                        <a:ext cx="949" cy="32"/>
                      </a:xfrm>
                      <a:custGeom>
                        <a:avLst/>
                        <a:gdLst>
                          <a:gd name="T0" fmla="*/ 0 w 3797"/>
                          <a:gd name="T1" fmla="*/ 0 h 128"/>
                          <a:gd name="T2" fmla="*/ 0 w 3797"/>
                          <a:gd name="T3" fmla="*/ 65 h 128"/>
                          <a:gd name="T4" fmla="*/ 0 w 3797"/>
                          <a:gd name="T5" fmla="*/ 128 h 128"/>
                          <a:gd name="T6" fmla="*/ 3797 w 3797"/>
                          <a:gd name="T7" fmla="*/ 128 h 128"/>
                          <a:gd name="T8" fmla="*/ 3797 w 3797"/>
                          <a:gd name="T9" fmla="*/ 65 h 128"/>
                          <a:gd name="T10" fmla="*/ 3797 w 3797"/>
                          <a:gd name="T11" fmla="*/ 0 h 128"/>
                          <a:gd name="T12" fmla="*/ 0 w 3797"/>
                          <a:gd name="T13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797" h="128">
                            <a:moveTo>
                              <a:pt x="0" y="0"/>
                            </a:moveTo>
                            <a:lnTo>
                              <a:pt x="0" y="65"/>
                            </a:lnTo>
                            <a:lnTo>
                              <a:pt x="0" y="128"/>
                            </a:lnTo>
                            <a:lnTo>
                              <a:pt x="3797" y="128"/>
                            </a:lnTo>
                            <a:lnTo>
                              <a:pt x="3797" y="65"/>
                            </a:lnTo>
                            <a:lnTo>
                              <a:pt x="3797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2" name="Freeform 2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12" y="3961"/>
                        <a:ext cx="949" cy="32"/>
                      </a:xfrm>
                      <a:custGeom>
                        <a:avLst/>
                        <a:gdLst>
                          <a:gd name="T0" fmla="*/ 0 w 3797"/>
                          <a:gd name="T1" fmla="*/ 0 h 128"/>
                          <a:gd name="T2" fmla="*/ 0 w 3797"/>
                          <a:gd name="T3" fmla="*/ 65 h 128"/>
                          <a:gd name="T4" fmla="*/ 0 w 3797"/>
                          <a:gd name="T5" fmla="*/ 128 h 128"/>
                          <a:gd name="T6" fmla="*/ 3797 w 3797"/>
                          <a:gd name="T7" fmla="*/ 128 h 128"/>
                          <a:gd name="T8" fmla="*/ 3797 w 3797"/>
                          <a:gd name="T9" fmla="*/ 65 h 128"/>
                          <a:gd name="T10" fmla="*/ 3797 w 3797"/>
                          <a:gd name="T11" fmla="*/ 0 h 128"/>
                          <a:gd name="T12" fmla="*/ 0 w 3797"/>
                          <a:gd name="T13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797" h="128">
                            <a:moveTo>
                              <a:pt x="0" y="0"/>
                            </a:moveTo>
                            <a:lnTo>
                              <a:pt x="0" y="65"/>
                            </a:lnTo>
                            <a:lnTo>
                              <a:pt x="0" y="128"/>
                            </a:lnTo>
                            <a:lnTo>
                              <a:pt x="3797" y="128"/>
                            </a:lnTo>
                            <a:lnTo>
                              <a:pt x="3797" y="65"/>
                            </a:lnTo>
                            <a:lnTo>
                              <a:pt x="3797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3" name="Freeform 2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61" y="3961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65 h 128"/>
                          <a:gd name="T2" fmla="*/ 0 w 63"/>
                          <a:gd name="T3" fmla="*/ 0 h 128"/>
                          <a:gd name="T4" fmla="*/ 13 w 63"/>
                          <a:gd name="T5" fmla="*/ 2 h 128"/>
                          <a:gd name="T6" fmla="*/ 26 w 63"/>
                          <a:gd name="T7" fmla="*/ 6 h 128"/>
                          <a:gd name="T8" fmla="*/ 37 w 63"/>
                          <a:gd name="T9" fmla="*/ 13 h 128"/>
                          <a:gd name="T10" fmla="*/ 48 w 63"/>
                          <a:gd name="T11" fmla="*/ 21 h 128"/>
                          <a:gd name="T12" fmla="*/ 55 w 63"/>
                          <a:gd name="T13" fmla="*/ 32 h 128"/>
                          <a:gd name="T14" fmla="*/ 61 w 63"/>
                          <a:gd name="T15" fmla="*/ 44 h 128"/>
                          <a:gd name="T16" fmla="*/ 63 w 63"/>
                          <a:gd name="T17" fmla="*/ 57 h 128"/>
                          <a:gd name="T18" fmla="*/ 63 w 63"/>
                          <a:gd name="T19" fmla="*/ 72 h 128"/>
                          <a:gd name="T20" fmla="*/ 61 w 63"/>
                          <a:gd name="T21" fmla="*/ 85 h 128"/>
                          <a:gd name="T22" fmla="*/ 55 w 63"/>
                          <a:gd name="T23" fmla="*/ 97 h 128"/>
                          <a:gd name="T24" fmla="*/ 48 w 63"/>
                          <a:gd name="T25" fmla="*/ 108 h 128"/>
                          <a:gd name="T26" fmla="*/ 37 w 63"/>
                          <a:gd name="T27" fmla="*/ 116 h 128"/>
                          <a:gd name="T28" fmla="*/ 26 w 63"/>
                          <a:gd name="T29" fmla="*/ 123 h 128"/>
                          <a:gd name="T30" fmla="*/ 13 w 63"/>
                          <a:gd name="T31" fmla="*/ 127 h 128"/>
                          <a:gd name="T32" fmla="*/ 0 w 63"/>
                          <a:gd name="T33" fmla="*/ 128 h 128"/>
                          <a:gd name="T34" fmla="*/ 0 w 63"/>
                          <a:gd name="T35" fmla="*/ 65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65"/>
                            </a:moveTo>
                            <a:lnTo>
                              <a:pt x="0" y="0"/>
                            </a:ln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2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8" y="108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7"/>
                            </a:lnTo>
                            <a:lnTo>
                              <a:pt x="0" y="128"/>
                            </a:lnTo>
                            <a:lnTo>
                              <a:pt x="0" y="65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4" name="Freeform 29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61" y="3961"/>
                        <a:ext cx="16" cy="32"/>
                      </a:xfrm>
                      <a:custGeom>
                        <a:avLst/>
                        <a:gdLst>
                          <a:gd name="T0" fmla="*/ 0 w 63"/>
                          <a:gd name="T1" fmla="*/ 0 h 128"/>
                          <a:gd name="T2" fmla="*/ 13 w 63"/>
                          <a:gd name="T3" fmla="*/ 2 h 128"/>
                          <a:gd name="T4" fmla="*/ 26 w 63"/>
                          <a:gd name="T5" fmla="*/ 6 h 128"/>
                          <a:gd name="T6" fmla="*/ 37 w 63"/>
                          <a:gd name="T7" fmla="*/ 13 h 128"/>
                          <a:gd name="T8" fmla="*/ 48 w 63"/>
                          <a:gd name="T9" fmla="*/ 21 h 128"/>
                          <a:gd name="T10" fmla="*/ 55 w 63"/>
                          <a:gd name="T11" fmla="*/ 32 h 128"/>
                          <a:gd name="T12" fmla="*/ 61 w 63"/>
                          <a:gd name="T13" fmla="*/ 44 h 128"/>
                          <a:gd name="T14" fmla="*/ 63 w 63"/>
                          <a:gd name="T15" fmla="*/ 57 h 128"/>
                          <a:gd name="T16" fmla="*/ 63 w 63"/>
                          <a:gd name="T17" fmla="*/ 72 h 128"/>
                          <a:gd name="T18" fmla="*/ 61 w 63"/>
                          <a:gd name="T19" fmla="*/ 85 h 128"/>
                          <a:gd name="T20" fmla="*/ 55 w 63"/>
                          <a:gd name="T21" fmla="*/ 97 h 128"/>
                          <a:gd name="T22" fmla="*/ 48 w 63"/>
                          <a:gd name="T23" fmla="*/ 108 h 128"/>
                          <a:gd name="T24" fmla="*/ 37 w 63"/>
                          <a:gd name="T25" fmla="*/ 116 h 128"/>
                          <a:gd name="T26" fmla="*/ 26 w 63"/>
                          <a:gd name="T27" fmla="*/ 123 h 128"/>
                          <a:gd name="T28" fmla="*/ 13 w 63"/>
                          <a:gd name="T29" fmla="*/ 127 h 128"/>
                          <a:gd name="T30" fmla="*/ 0 w 63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0" y="0"/>
                            </a:move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3" y="57"/>
                            </a:lnTo>
                            <a:lnTo>
                              <a:pt x="63" y="72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8" y="108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7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5" name="Line 289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787" y="3402"/>
                        <a:ext cx="1" cy="977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6" name="Line 288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787" y="2908"/>
                        <a:ext cx="1" cy="247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7" name="Line 287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1787" y="1684"/>
                        <a:ext cx="1" cy="977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FF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8" name="Line 286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911" y="2150"/>
                        <a:ext cx="969" cy="1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79" name="Line 28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261" y="2252"/>
                        <a:ext cx="422" cy="110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0" name="Line 284"/>
                      <p:cNvSpPr>
                        <a:spLocks noChangeShapeType="1"/>
                      </p:cNvSpPr>
                      <p:nvPr/>
                    </p:nvSpPr>
                    <p:spPr bwMode="auto">
                      <a:xfrm flipH="1">
                        <a:off x="1181" y="2740"/>
                        <a:ext cx="131" cy="136"/>
                      </a:xfrm>
                      <a:prstGeom prst="line">
                        <a:avLst/>
                      </a:prstGeom>
                      <a:noFill/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1" name="Freeform 2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05" y="1684"/>
                        <a:ext cx="82" cy="94"/>
                      </a:xfrm>
                      <a:custGeom>
                        <a:avLst/>
                        <a:gdLst>
                          <a:gd name="T0" fmla="*/ 325 w 325"/>
                          <a:gd name="T1" fmla="*/ 0 h 377"/>
                          <a:gd name="T2" fmla="*/ 0 w 325"/>
                          <a:gd name="T3" fmla="*/ 0 h 377"/>
                          <a:gd name="T4" fmla="*/ 0 w 325"/>
                          <a:gd name="T5" fmla="*/ 371 h 377"/>
                          <a:gd name="T6" fmla="*/ 325 w 325"/>
                          <a:gd name="T7" fmla="*/ 377 h 377"/>
                          <a:gd name="T8" fmla="*/ 325 w 325"/>
                          <a:gd name="T9" fmla="*/ 0 h 37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325" h="377">
                            <a:moveTo>
                              <a:pt x="325" y="0"/>
                            </a:moveTo>
                            <a:lnTo>
                              <a:pt x="0" y="0"/>
                            </a:lnTo>
                            <a:lnTo>
                              <a:pt x="0" y="371"/>
                            </a:lnTo>
                            <a:lnTo>
                              <a:pt x="325" y="377"/>
                            </a:lnTo>
                            <a:lnTo>
                              <a:pt x="325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2" name="Freeform 28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15" y="2150"/>
                        <a:ext cx="231" cy="658"/>
                      </a:xfrm>
                      <a:custGeom>
                        <a:avLst/>
                        <a:gdLst>
                          <a:gd name="T0" fmla="*/ 83 w 925"/>
                          <a:gd name="T1" fmla="*/ 0 h 2633"/>
                          <a:gd name="T2" fmla="*/ 56 w 925"/>
                          <a:gd name="T3" fmla="*/ 118 h 2633"/>
                          <a:gd name="T4" fmla="*/ 33 w 925"/>
                          <a:gd name="T5" fmla="*/ 238 h 2633"/>
                          <a:gd name="T6" fmla="*/ 16 w 925"/>
                          <a:gd name="T7" fmla="*/ 357 h 2633"/>
                          <a:gd name="T8" fmla="*/ 5 w 925"/>
                          <a:gd name="T9" fmla="*/ 479 h 2633"/>
                          <a:gd name="T10" fmla="*/ 0 w 925"/>
                          <a:gd name="T11" fmla="*/ 600 h 2633"/>
                          <a:gd name="T12" fmla="*/ 0 w 925"/>
                          <a:gd name="T13" fmla="*/ 722 h 2633"/>
                          <a:gd name="T14" fmla="*/ 6 w 925"/>
                          <a:gd name="T15" fmla="*/ 843 h 2633"/>
                          <a:gd name="T16" fmla="*/ 18 w 925"/>
                          <a:gd name="T17" fmla="*/ 965 h 2633"/>
                          <a:gd name="T18" fmla="*/ 36 w 925"/>
                          <a:gd name="T19" fmla="*/ 1084 h 2633"/>
                          <a:gd name="T20" fmla="*/ 58 w 925"/>
                          <a:gd name="T21" fmla="*/ 1204 h 2633"/>
                          <a:gd name="T22" fmla="*/ 87 w 925"/>
                          <a:gd name="T23" fmla="*/ 1322 h 2633"/>
                          <a:gd name="T24" fmla="*/ 122 w 925"/>
                          <a:gd name="T25" fmla="*/ 1439 h 2633"/>
                          <a:gd name="T26" fmla="*/ 161 w 925"/>
                          <a:gd name="T27" fmla="*/ 1554 h 2633"/>
                          <a:gd name="T28" fmla="*/ 205 w 925"/>
                          <a:gd name="T29" fmla="*/ 1667 h 2633"/>
                          <a:gd name="T30" fmla="*/ 257 w 925"/>
                          <a:gd name="T31" fmla="*/ 1778 h 2633"/>
                          <a:gd name="T32" fmla="*/ 312 w 925"/>
                          <a:gd name="T33" fmla="*/ 1885 h 2633"/>
                          <a:gd name="T34" fmla="*/ 373 w 925"/>
                          <a:gd name="T35" fmla="*/ 1991 h 2633"/>
                          <a:gd name="T36" fmla="*/ 438 w 925"/>
                          <a:gd name="T37" fmla="*/ 2094 h 2633"/>
                          <a:gd name="T38" fmla="*/ 508 w 925"/>
                          <a:gd name="T39" fmla="*/ 2193 h 2633"/>
                          <a:gd name="T40" fmla="*/ 583 w 925"/>
                          <a:gd name="T41" fmla="*/ 2288 h 2633"/>
                          <a:gd name="T42" fmla="*/ 662 w 925"/>
                          <a:gd name="T43" fmla="*/ 2381 h 2633"/>
                          <a:gd name="T44" fmla="*/ 746 w 925"/>
                          <a:gd name="T45" fmla="*/ 2469 h 2633"/>
                          <a:gd name="T46" fmla="*/ 833 w 925"/>
                          <a:gd name="T47" fmla="*/ 2553 h 2633"/>
                          <a:gd name="T48" fmla="*/ 925 w 925"/>
                          <a:gd name="T49" fmla="*/ 2633 h 263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</a:cxnLst>
                        <a:rect l="0" t="0" r="r" b="b"/>
                        <a:pathLst>
                          <a:path w="925" h="2633">
                            <a:moveTo>
                              <a:pt x="83" y="0"/>
                            </a:moveTo>
                            <a:lnTo>
                              <a:pt x="56" y="118"/>
                            </a:lnTo>
                            <a:lnTo>
                              <a:pt x="33" y="238"/>
                            </a:lnTo>
                            <a:lnTo>
                              <a:pt x="16" y="357"/>
                            </a:lnTo>
                            <a:lnTo>
                              <a:pt x="5" y="479"/>
                            </a:lnTo>
                            <a:lnTo>
                              <a:pt x="0" y="600"/>
                            </a:lnTo>
                            <a:lnTo>
                              <a:pt x="0" y="722"/>
                            </a:lnTo>
                            <a:lnTo>
                              <a:pt x="6" y="843"/>
                            </a:lnTo>
                            <a:lnTo>
                              <a:pt x="18" y="965"/>
                            </a:lnTo>
                            <a:lnTo>
                              <a:pt x="36" y="1084"/>
                            </a:lnTo>
                            <a:lnTo>
                              <a:pt x="58" y="1204"/>
                            </a:lnTo>
                            <a:lnTo>
                              <a:pt x="87" y="1322"/>
                            </a:lnTo>
                            <a:lnTo>
                              <a:pt x="122" y="1439"/>
                            </a:lnTo>
                            <a:lnTo>
                              <a:pt x="161" y="1554"/>
                            </a:lnTo>
                            <a:lnTo>
                              <a:pt x="205" y="1667"/>
                            </a:lnTo>
                            <a:lnTo>
                              <a:pt x="257" y="1778"/>
                            </a:lnTo>
                            <a:lnTo>
                              <a:pt x="312" y="1885"/>
                            </a:lnTo>
                            <a:lnTo>
                              <a:pt x="373" y="1991"/>
                            </a:lnTo>
                            <a:lnTo>
                              <a:pt x="438" y="2094"/>
                            </a:lnTo>
                            <a:lnTo>
                              <a:pt x="508" y="2193"/>
                            </a:lnTo>
                            <a:lnTo>
                              <a:pt x="583" y="2288"/>
                            </a:lnTo>
                            <a:lnTo>
                              <a:pt x="662" y="2381"/>
                            </a:lnTo>
                            <a:lnTo>
                              <a:pt x="746" y="2469"/>
                            </a:lnTo>
                            <a:lnTo>
                              <a:pt x="833" y="2553"/>
                            </a:lnTo>
                            <a:lnTo>
                              <a:pt x="925" y="263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3" name="Freeform 2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78" y="2150"/>
                        <a:ext cx="78" cy="118"/>
                      </a:xfrm>
                      <a:custGeom>
                        <a:avLst/>
                        <a:gdLst>
                          <a:gd name="T0" fmla="*/ 231 w 312"/>
                          <a:gd name="T1" fmla="*/ 0 h 473"/>
                          <a:gd name="T2" fmla="*/ 312 w 312"/>
                          <a:gd name="T3" fmla="*/ 473 h 473"/>
                          <a:gd name="T4" fmla="*/ 0 w 312"/>
                          <a:gd name="T5" fmla="*/ 419 h 473"/>
                          <a:gd name="T6" fmla="*/ 231 w 312"/>
                          <a:gd name="T7" fmla="*/ 0 h 47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12" h="473">
                            <a:moveTo>
                              <a:pt x="231" y="0"/>
                            </a:moveTo>
                            <a:lnTo>
                              <a:pt x="312" y="473"/>
                            </a:lnTo>
                            <a:lnTo>
                              <a:pt x="0" y="419"/>
                            </a:lnTo>
                            <a:lnTo>
                              <a:pt x="231" y="0"/>
                            </a:lnTo>
                            <a:close/>
                          </a:path>
                        </a:pathLst>
                      </a:custGeom>
                      <a:solidFill>
                        <a:srgbClr val="00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4" name="Freeform 28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78" y="2150"/>
                        <a:ext cx="78" cy="118"/>
                      </a:xfrm>
                      <a:custGeom>
                        <a:avLst/>
                        <a:gdLst>
                          <a:gd name="T0" fmla="*/ 231 w 312"/>
                          <a:gd name="T1" fmla="*/ 0 h 473"/>
                          <a:gd name="T2" fmla="*/ 312 w 312"/>
                          <a:gd name="T3" fmla="*/ 473 h 473"/>
                          <a:gd name="T4" fmla="*/ 0 w 312"/>
                          <a:gd name="T5" fmla="*/ 419 h 473"/>
                          <a:gd name="T6" fmla="*/ 231 w 312"/>
                          <a:gd name="T7" fmla="*/ 0 h 47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312" h="473">
                            <a:moveTo>
                              <a:pt x="231" y="0"/>
                            </a:moveTo>
                            <a:lnTo>
                              <a:pt x="312" y="473"/>
                            </a:lnTo>
                            <a:lnTo>
                              <a:pt x="0" y="419"/>
                            </a:lnTo>
                            <a:lnTo>
                              <a:pt x="231" y="0"/>
                            </a:lnTo>
                            <a:close/>
                          </a:path>
                        </a:pathLst>
                      </a:custGeom>
                      <a:solidFill>
                        <a:srgbClr val="00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5" name="Freeform 27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40" y="2699"/>
                        <a:ext cx="106" cy="109"/>
                      </a:xfrm>
                      <a:custGeom>
                        <a:avLst/>
                        <a:gdLst>
                          <a:gd name="T0" fmla="*/ 426 w 426"/>
                          <a:gd name="T1" fmla="*/ 438 h 438"/>
                          <a:gd name="T2" fmla="*/ 0 w 426"/>
                          <a:gd name="T3" fmla="*/ 217 h 438"/>
                          <a:gd name="T4" fmla="*/ 230 w 426"/>
                          <a:gd name="T5" fmla="*/ 0 h 438"/>
                          <a:gd name="T6" fmla="*/ 426 w 426"/>
                          <a:gd name="T7" fmla="*/ 438 h 43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26" h="438">
                            <a:moveTo>
                              <a:pt x="426" y="438"/>
                            </a:moveTo>
                            <a:lnTo>
                              <a:pt x="0" y="217"/>
                            </a:lnTo>
                            <a:lnTo>
                              <a:pt x="230" y="0"/>
                            </a:lnTo>
                            <a:lnTo>
                              <a:pt x="426" y="438"/>
                            </a:lnTo>
                            <a:close/>
                          </a:path>
                        </a:pathLst>
                      </a:custGeom>
                      <a:solidFill>
                        <a:srgbClr val="00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6" name="Freeform 27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140" y="2699"/>
                        <a:ext cx="106" cy="109"/>
                      </a:xfrm>
                      <a:custGeom>
                        <a:avLst/>
                        <a:gdLst>
                          <a:gd name="T0" fmla="*/ 426 w 426"/>
                          <a:gd name="T1" fmla="*/ 438 h 438"/>
                          <a:gd name="T2" fmla="*/ 0 w 426"/>
                          <a:gd name="T3" fmla="*/ 217 h 438"/>
                          <a:gd name="T4" fmla="*/ 230 w 426"/>
                          <a:gd name="T5" fmla="*/ 0 h 438"/>
                          <a:gd name="T6" fmla="*/ 426 w 426"/>
                          <a:gd name="T7" fmla="*/ 438 h 43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26" h="438">
                            <a:moveTo>
                              <a:pt x="426" y="438"/>
                            </a:moveTo>
                            <a:lnTo>
                              <a:pt x="0" y="217"/>
                            </a:lnTo>
                            <a:lnTo>
                              <a:pt x="230" y="0"/>
                            </a:lnTo>
                            <a:lnTo>
                              <a:pt x="426" y="438"/>
                            </a:lnTo>
                            <a:close/>
                          </a:path>
                        </a:pathLst>
                      </a:custGeom>
                      <a:solidFill>
                        <a:srgbClr val="00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7" name="Freeform 2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05" y="2150"/>
                        <a:ext cx="47" cy="191"/>
                      </a:xfrm>
                      <a:custGeom>
                        <a:avLst/>
                        <a:gdLst>
                          <a:gd name="T0" fmla="*/ 0 w 189"/>
                          <a:gd name="T1" fmla="*/ 765 h 765"/>
                          <a:gd name="T2" fmla="*/ 21 w 189"/>
                          <a:gd name="T3" fmla="*/ 743 h 765"/>
                          <a:gd name="T4" fmla="*/ 43 w 189"/>
                          <a:gd name="T5" fmla="*/ 721 h 765"/>
                          <a:gd name="T6" fmla="*/ 62 w 189"/>
                          <a:gd name="T7" fmla="*/ 697 h 765"/>
                          <a:gd name="T8" fmla="*/ 80 w 189"/>
                          <a:gd name="T9" fmla="*/ 672 h 765"/>
                          <a:gd name="T10" fmla="*/ 98 w 189"/>
                          <a:gd name="T11" fmla="*/ 645 h 765"/>
                          <a:gd name="T12" fmla="*/ 113 w 189"/>
                          <a:gd name="T13" fmla="*/ 619 h 765"/>
                          <a:gd name="T14" fmla="*/ 128 w 189"/>
                          <a:gd name="T15" fmla="*/ 592 h 765"/>
                          <a:gd name="T16" fmla="*/ 141 w 189"/>
                          <a:gd name="T17" fmla="*/ 563 h 765"/>
                          <a:gd name="T18" fmla="*/ 152 w 189"/>
                          <a:gd name="T19" fmla="*/ 534 h 765"/>
                          <a:gd name="T20" fmla="*/ 161 w 189"/>
                          <a:gd name="T21" fmla="*/ 504 h 765"/>
                          <a:gd name="T22" fmla="*/ 170 w 189"/>
                          <a:gd name="T23" fmla="*/ 476 h 765"/>
                          <a:gd name="T24" fmla="*/ 177 w 189"/>
                          <a:gd name="T25" fmla="*/ 444 h 765"/>
                          <a:gd name="T26" fmla="*/ 181 w 189"/>
                          <a:gd name="T27" fmla="*/ 415 h 765"/>
                          <a:gd name="T28" fmla="*/ 186 w 189"/>
                          <a:gd name="T29" fmla="*/ 383 h 765"/>
                          <a:gd name="T30" fmla="*/ 187 w 189"/>
                          <a:gd name="T31" fmla="*/ 352 h 765"/>
                          <a:gd name="T32" fmla="*/ 189 w 189"/>
                          <a:gd name="T33" fmla="*/ 321 h 765"/>
                          <a:gd name="T34" fmla="*/ 187 w 189"/>
                          <a:gd name="T35" fmla="*/ 290 h 765"/>
                          <a:gd name="T36" fmla="*/ 185 w 189"/>
                          <a:gd name="T37" fmla="*/ 259 h 765"/>
                          <a:gd name="T38" fmla="*/ 180 w 189"/>
                          <a:gd name="T39" fmla="*/ 229 h 765"/>
                          <a:gd name="T40" fmla="*/ 174 w 189"/>
                          <a:gd name="T41" fmla="*/ 198 h 765"/>
                          <a:gd name="T42" fmla="*/ 167 w 189"/>
                          <a:gd name="T43" fmla="*/ 168 h 765"/>
                          <a:gd name="T44" fmla="*/ 159 w 189"/>
                          <a:gd name="T45" fmla="*/ 138 h 765"/>
                          <a:gd name="T46" fmla="*/ 148 w 189"/>
                          <a:gd name="T47" fmla="*/ 110 h 765"/>
                          <a:gd name="T48" fmla="*/ 136 w 189"/>
                          <a:gd name="T49" fmla="*/ 81 h 765"/>
                          <a:gd name="T50" fmla="*/ 123 w 189"/>
                          <a:gd name="T51" fmla="*/ 53 h 765"/>
                          <a:gd name="T52" fmla="*/ 107 w 189"/>
                          <a:gd name="T53" fmla="*/ 26 h 765"/>
                          <a:gd name="T54" fmla="*/ 92 w 189"/>
                          <a:gd name="T55" fmla="*/ 0 h 76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</a:cxnLst>
                        <a:rect l="0" t="0" r="r" b="b"/>
                        <a:pathLst>
                          <a:path w="189" h="765">
                            <a:moveTo>
                              <a:pt x="0" y="765"/>
                            </a:moveTo>
                            <a:lnTo>
                              <a:pt x="21" y="743"/>
                            </a:lnTo>
                            <a:lnTo>
                              <a:pt x="43" y="721"/>
                            </a:lnTo>
                            <a:lnTo>
                              <a:pt x="62" y="697"/>
                            </a:lnTo>
                            <a:lnTo>
                              <a:pt x="80" y="672"/>
                            </a:lnTo>
                            <a:lnTo>
                              <a:pt x="98" y="645"/>
                            </a:lnTo>
                            <a:lnTo>
                              <a:pt x="113" y="619"/>
                            </a:lnTo>
                            <a:lnTo>
                              <a:pt x="128" y="592"/>
                            </a:lnTo>
                            <a:lnTo>
                              <a:pt x="141" y="563"/>
                            </a:lnTo>
                            <a:lnTo>
                              <a:pt x="152" y="534"/>
                            </a:lnTo>
                            <a:lnTo>
                              <a:pt x="161" y="504"/>
                            </a:lnTo>
                            <a:lnTo>
                              <a:pt x="170" y="476"/>
                            </a:lnTo>
                            <a:lnTo>
                              <a:pt x="177" y="444"/>
                            </a:lnTo>
                            <a:lnTo>
                              <a:pt x="181" y="415"/>
                            </a:lnTo>
                            <a:lnTo>
                              <a:pt x="186" y="383"/>
                            </a:lnTo>
                            <a:lnTo>
                              <a:pt x="187" y="352"/>
                            </a:lnTo>
                            <a:lnTo>
                              <a:pt x="189" y="321"/>
                            </a:lnTo>
                            <a:lnTo>
                              <a:pt x="187" y="290"/>
                            </a:lnTo>
                            <a:lnTo>
                              <a:pt x="185" y="259"/>
                            </a:lnTo>
                            <a:lnTo>
                              <a:pt x="180" y="229"/>
                            </a:lnTo>
                            <a:lnTo>
                              <a:pt x="174" y="198"/>
                            </a:lnTo>
                            <a:lnTo>
                              <a:pt x="167" y="168"/>
                            </a:lnTo>
                            <a:lnTo>
                              <a:pt x="159" y="138"/>
                            </a:lnTo>
                            <a:lnTo>
                              <a:pt x="148" y="110"/>
                            </a:lnTo>
                            <a:lnTo>
                              <a:pt x="136" y="81"/>
                            </a:lnTo>
                            <a:lnTo>
                              <a:pt x="123" y="53"/>
                            </a:lnTo>
                            <a:lnTo>
                              <a:pt x="107" y="26"/>
                            </a:lnTo>
                            <a:lnTo>
                              <a:pt x="92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8" name="Freeform 27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28" y="2150"/>
                        <a:ext cx="37" cy="50"/>
                      </a:xfrm>
                      <a:custGeom>
                        <a:avLst/>
                        <a:gdLst>
                          <a:gd name="T0" fmla="*/ 0 w 147"/>
                          <a:gd name="T1" fmla="*/ 0 h 199"/>
                          <a:gd name="T2" fmla="*/ 147 w 147"/>
                          <a:gd name="T3" fmla="*/ 135 h 199"/>
                          <a:gd name="T4" fmla="*/ 3 w 147"/>
                          <a:gd name="T5" fmla="*/ 199 h 199"/>
                          <a:gd name="T6" fmla="*/ 0 w 147"/>
                          <a:gd name="T7" fmla="*/ 0 h 19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47" h="199">
                            <a:moveTo>
                              <a:pt x="0" y="0"/>
                            </a:moveTo>
                            <a:lnTo>
                              <a:pt x="147" y="135"/>
                            </a:lnTo>
                            <a:lnTo>
                              <a:pt x="3" y="199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89" name="Freeform 27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28" y="2150"/>
                        <a:ext cx="37" cy="50"/>
                      </a:xfrm>
                      <a:custGeom>
                        <a:avLst/>
                        <a:gdLst>
                          <a:gd name="T0" fmla="*/ 0 w 147"/>
                          <a:gd name="T1" fmla="*/ 0 h 199"/>
                          <a:gd name="T2" fmla="*/ 147 w 147"/>
                          <a:gd name="T3" fmla="*/ 135 h 199"/>
                          <a:gd name="T4" fmla="*/ 3 w 147"/>
                          <a:gd name="T5" fmla="*/ 199 h 199"/>
                          <a:gd name="T6" fmla="*/ 0 w 147"/>
                          <a:gd name="T7" fmla="*/ 0 h 19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47" h="199">
                            <a:moveTo>
                              <a:pt x="0" y="0"/>
                            </a:moveTo>
                            <a:lnTo>
                              <a:pt x="147" y="135"/>
                            </a:lnTo>
                            <a:lnTo>
                              <a:pt x="3" y="199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0" name="Freeform 27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05" y="2292"/>
                        <a:ext cx="43" cy="49"/>
                      </a:xfrm>
                      <a:custGeom>
                        <a:avLst/>
                        <a:gdLst>
                          <a:gd name="T0" fmla="*/ 0 w 172"/>
                          <a:gd name="T1" fmla="*/ 195 h 195"/>
                          <a:gd name="T2" fmla="*/ 44 w 172"/>
                          <a:gd name="T3" fmla="*/ 0 h 195"/>
                          <a:gd name="T4" fmla="*/ 172 w 172"/>
                          <a:gd name="T5" fmla="*/ 92 h 195"/>
                          <a:gd name="T6" fmla="*/ 0 w 172"/>
                          <a:gd name="T7" fmla="*/ 195 h 19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72" h="195">
                            <a:moveTo>
                              <a:pt x="0" y="195"/>
                            </a:moveTo>
                            <a:lnTo>
                              <a:pt x="44" y="0"/>
                            </a:lnTo>
                            <a:lnTo>
                              <a:pt x="172" y="92"/>
                            </a:lnTo>
                            <a:lnTo>
                              <a:pt x="0" y="195"/>
                            </a:lnTo>
                            <a:close/>
                          </a:path>
                        </a:pathLst>
                      </a:custGeom>
                      <a:solidFill>
                        <a:srgbClr val="00FF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1" name="Freeform 27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05" y="2292"/>
                        <a:ext cx="43" cy="49"/>
                      </a:xfrm>
                      <a:custGeom>
                        <a:avLst/>
                        <a:gdLst>
                          <a:gd name="T0" fmla="*/ 0 w 172"/>
                          <a:gd name="T1" fmla="*/ 195 h 195"/>
                          <a:gd name="T2" fmla="*/ 44 w 172"/>
                          <a:gd name="T3" fmla="*/ 0 h 195"/>
                          <a:gd name="T4" fmla="*/ 172 w 172"/>
                          <a:gd name="T5" fmla="*/ 92 h 195"/>
                          <a:gd name="T6" fmla="*/ 0 w 172"/>
                          <a:gd name="T7" fmla="*/ 195 h 19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172" h="195">
                            <a:moveTo>
                              <a:pt x="0" y="195"/>
                            </a:moveTo>
                            <a:lnTo>
                              <a:pt x="44" y="0"/>
                            </a:lnTo>
                            <a:lnTo>
                              <a:pt x="172" y="92"/>
                            </a:lnTo>
                            <a:lnTo>
                              <a:pt x="0" y="195"/>
                            </a:lnTo>
                            <a:close/>
                          </a:path>
                        </a:pathLst>
                      </a:custGeom>
                      <a:solidFill>
                        <a:srgbClr val="000000"/>
                      </a:solidFill>
                      <a:ln w="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2" name="Freeform 27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53" y="2568"/>
                        <a:ext cx="24" cy="30"/>
                      </a:xfrm>
                      <a:custGeom>
                        <a:avLst/>
                        <a:gdLst>
                          <a:gd name="T0" fmla="*/ 31 w 94"/>
                          <a:gd name="T1" fmla="*/ 64 h 120"/>
                          <a:gd name="T2" fmla="*/ 0 w 94"/>
                          <a:gd name="T3" fmla="*/ 8 h 120"/>
                          <a:gd name="T4" fmla="*/ 13 w 94"/>
                          <a:gd name="T5" fmla="*/ 3 h 120"/>
                          <a:gd name="T6" fmla="*/ 26 w 94"/>
                          <a:gd name="T7" fmla="*/ 0 h 120"/>
                          <a:gd name="T8" fmla="*/ 39 w 94"/>
                          <a:gd name="T9" fmla="*/ 0 h 120"/>
                          <a:gd name="T10" fmla="*/ 52 w 94"/>
                          <a:gd name="T11" fmla="*/ 4 h 120"/>
                          <a:gd name="T12" fmla="*/ 64 w 94"/>
                          <a:gd name="T13" fmla="*/ 9 h 120"/>
                          <a:gd name="T14" fmla="*/ 75 w 94"/>
                          <a:gd name="T15" fmla="*/ 17 h 120"/>
                          <a:gd name="T16" fmla="*/ 83 w 94"/>
                          <a:gd name="T17" fmla="*/ 28 h 120"/>
                          <a:gd name="T18" fmla="*/ 89 w 94"/>
                          <a:gd name="T19" fmla="*/ 39 h 120"/>
                          <a:gd name="T20" fmla="*/ 94 w 94"/>
                          <a:gd name="T21" fmla="*/ 52 h 120"/>
                          <a:gd name="T22" fmla="*/ 94 w 94"/>
                          <a:gd name="T23" fmla="*/ 65 h 120"/>
                          <a:gd name="T24" fmla="*/ 93 w 94"/>
                          <a:gd name="T25" fmla="*/ 78 h 120"/>
                          <a:gd name="T26" fmla="*/ 88 w 94"/>
                          <a:gd name="T27" fmla="*/ 91 h 120"/>
                          <a:gd name="T28" fmla="*/ 81 w 94"/>
                          <a:gd name="T29" fmla="*/ 103 h 120"/>
                          <a:gd name="T30" fmla="*/ 73 w 94"/>
                          <a:gd name="T31" fmla="*/ 113 h 120"/>
                          <a:gd name="T32" fmla="*/ 62 w 94"/>
                          <a:gd name="T33" fmla="*/ 120 h 120"/>
                          <a:gd name="T34" fmla="*/ 31 w 94"/>
                          <a:gd name="T35" fmla="*/ 64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4" h="120">
                            <a:moveTo>
                              <a:pt x="31" y="64"/>
                            </a:moveTo>
                            <a:lnTo>
                              <a:pt x="0" y="8"/>
                            </a:lnTo>
                            <a:lnTo>
                              <a:pt x="13" y="3"/>
                            </a:lnTo>
                            <a:lnTo>
                              <a:pt x="26" y="0"/>
                            </a:lnTo>
                            <a:lnTo>
                              <a:pt x="39" y="0"/>
                            </a:lnTo>
                            <a:lnTo>
                              <a:pt x="52" y="4"/>
                            </a:lnTo>
                            <a:lnTo>
                              <a:pt x="64" y="9"/>
                            </a:lnTo>
                            <a:lnTo>
                              <a:pt x="75" y="17"/>
                            </a:lnTo>
                            <a:lnTo>
                              <a:pt x="83" y="28"/>
                            </a:lnTo>
                            <a:lnTo>
                              <a:pt x="89" y="39"/>
                            </a:lnTo>
                            <a:lnTo>
                              <a:pt x="94" y="52"/>
                            </a:lnTo>
                            <a:lnTo>
                              <a:pt x="94" y="65"/>
                            </a:lnTo>
                            <a:lnTo>
                              <a:pt x="93" y="78"/>
                            </a:lnTo>
                            <a:lnTo>
                              <a:pt x="88" y="91"/>
                            </a:lnTo>
                            <a:lnTo>
                              <a:pt x="81" y="103"/>
                            </a:lnTo>
                            <a:lnTo>
                              <a:pt x="73" y="113"/>
                            </a:lnTo>
                            <a:lnTo>
                              <a:pt x="62" y="120"/>
                            </a:lnTo>
                            <a:lnTo>
                              <a:pt x="31" y="6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3" name="Freeform 27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53" y="2568"/>
                        <a:ext cx="24" cy="30"/>
                      </a:xfrm>
                      <a:custGeom>
                        <a:avLst/>
                        <a:gdLst>
                          <a:gd name="T0" fmla="*/ 0 w 94"/>
                          <a:gd name="T1" fmla="*/ 8 h 120"/>
                          <a:gd name="T2" fmla="*/ 13 w 94"/>
                          <a:gd name="T3" fmla="*/ 3 h 120"/>
                          <a:gd name="T4" fmla="*/ 26 w 94"/>
                          <a:gd name="T5" fmla="*/ 0 h 120"/>
                          <a:gd name="T6" fmla="*/ 39 w 94"/>
                          <a:gd name="T7" fmla="*/ 0 h 120"/>
                          <a:gd name="T8" fmla="*/ 52 w 94"/>
                          <a:gd name="T9" fmla="*/ 4 h 120"/>
                          <a:gd name="T10" fmla="*/ 64 w 94"/>
                          <a:gd name="T11" fmla="*/ 9 h 120"/>
                          <a:gd name="T12" fmla="*/ 75 w 94"/>
                          <a:gd name="T13" fmla="*/ 17 h 120"/>
                          <a:gd name="T14" fmla="*/ 83 w 94"/>
                          <a:gd name="T15" fmla="*/ 28 h 120"/>
                          <a:gd name="T16" fmla="*/ 89 w 94"/>
                          <a:gd name="T17" fmla="*/ 39 h 120"/>
                          <a:gd name="T18" fmla="*/ 94 w 94"/>
                          <a:gd name="T19" fmla="*/ 52 h 120"/>
                          <a:gd name="T20" fmla="*/ 94 w 94"/>
                          <a:gd name="T21" fmla="*/ 65 h 120"/>
                          <a:gd name="T22" fmla="*/ 93 w 94"/>
                          <a:gd name="T23" fmla="*/ 78 h 120"/>
                          <a:gd name="T24" fmla="*/ 88 w 94"/>
                          <a:gd name="T25" fmla="*/ 91 h 120"/>
                          <a:gd name="T26" fmla="*/ 81 w 94"/>
                          <a:gd name="T27" fmla="*/ 103 h 120"/>
                          <a:gd name="T28" fmla="*/ 73 w 94"/>
                          <a:gd name="T29" fmla="*/ 113 h 120"/>
                          <a:gd name="T30" fmla="*/ 62 w 94"/>
                          <a:gd name="T31" fmla="*/ 120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4" h="120">
                            <a:moveTo>
                              <a:pt x="0" y="8"/>
                            </a:moveTo>
                            <a:lnTo>
                              <a:pt x="13" y="3"/>
                            </a:lnTo>
                            <a:lnTo>
                              <a:pt x="26" y="0"/>
                            </a:lnTo>
                            <a:lnTo>
                              <a:pt x="39" y="0"/>
                            </a:lnTo>
                            <a:lnTo>
                              <a:pt x="52" y="4"/>
                            </a:lnTo>
                            <a:lnTo>
                              <a:pt x="64" y="9"/>
                            </a:lnTo>
                            <a:lnTo>
                              <a:pt x="75" y="17"/>
                            </a:lnTo>
                            <a:lnTo>
                              <a:pt x="83" y="28"/>
                            </a:lnTo>
                            <a:lnTo>
                              <a:pt x="89" y="39"/>
                            </a:lnTo>
                            <a:lnTo>
                              <a:pt x="94" y="52"/>
                            </a:lnTo>
                            <a:lnTo>
                              <a:pt x="94" y="65"/>
                            </a:lnTo>
                            <a:lnTo>
                              <a:pt x="93" y="78"/>
                            </a:lnTo>
                            <a:lnTo>
                              <a:pt x="88" y="91"/>
                            </a:lnTo>
                            <a:lnTo>
                              <a:pt x="81" y="103"/>
                            </a:lnTo>
                            <a:lnTo>
                              <a:pt x="73" y="113"/>
                            </a:lnTo>
                            <a:lnTo>
                              <a:pt x="62" y="12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4" name="Freeform 27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04" y="2570"/>
                        <a:ext cx="965" cy="545"/>
                      </a:xfrm>
                      <a:custGeom>
                        <a:avLst/>
                        <a:gdLst>
                          <a:gd name="T0" fmla="*/ 3859 w 3859"/>
                          <a:gd name="T1" fmla="*/ 112 h 2180"/>
                          <a:gd name="T2" fmla="*/ 3828 w 3859"/>
                          <a:gd name="T3" fmla="*/ 56 h 2180"/>
                          <a:gd name="T4" fmla="*/ 3797 w 3859"/>
                          <a:gd name="T5" fmla="*/ 0 h 2180"/>
                          <a:gd name="T6" fmla="*/ 0 w 3859"/>
                          <a:gd name="T7" fmla="*/ 2067 h 2180"/>
                          <a:gd name="T8" fmla="*/ 31 w 3859"/>
                          <a:gd name="T9" fmla="*/ 2123 h 2180"/>
                          <a:gd name="T10" fmla="*/ 62 w 3859"/>
                          <a:gd name="T11" fmla="*/ 2180 h 2180"/>
                          <a:gd name="T12" fmla="*/ 3859 w 3859"/>
                          <a:gd name="T13" fmla="*/ 112 h 21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859" h="2180">
                            <a:moveTo>
                              <a:pt x="3859" y="112"/>
                            </a:moveTo>
                            <a:lnTo>
                              <a:pt x="3828" y="56"/>
                            </a:lnTo>
                            <a:lnTo>
                              <a:pt x="3797" y="0"/>
                            </a:lnTo>
                            <a:lnTo>
                              <a:pt x="0" y="2067"/>
                            </a:lnTo>
                            <a:lnTo>
                              <a:pt x="31" y="2123"/>
                            </a:lnTo>
                            <a:lnTo>
                              <a:pt x="62" y="2180"/>
                            </a:lnTo>
                            <a:lnTo>
                              <a:pt x="3859" y="112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5" name="Freeform 26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04" y="2570"/>
                        <a:ext cx="965" cy="545"/>
                      </a:xfrm>
                      <a:custGeom>
                        <a:avLst/>
                        <a:gdLst>
                          <a:gd name="T0" fmla="*/ 3859 w 3859"/>
                          <a:gd name="T1" fmla="*/ 112 h 2180"/>
                          <a:gd name="T2" fmla="*/ 3828 w 3859"/>
                          <a:gd name="T3" fmla="*/ 56 h 2180"/>
                          <a:gd name="T4" fmla="*/ 3797 w 3859"/>
                          <a:gd name="T5" fmla="*/ 0 h 2180"/>
                          <a:gd name="T6" fmla="*/ 0 w 3859"/>
                          <a:gd name="T7" fmla="*/ 2067 h 2180"/>
                          <a:gd name="T8" fmla="*/ 31 w 3859"/>
                          <a:gd name="T9" fmla="*/ 2123 h 2180"/>
                          <a:gd name="T10" fmla="*/ 62 w 3859"/>
                          <a:gd name="T11" fmla="*/ 2180 h 2180"/>
                          <a:gd name="T12" fmla="*/ 3859 w 3859"/>
                          <a:gd name="T13" fmla="*/ 112 h 21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859" h="2180">
                            <a:moveTo>
                              <a:pt x="3859" y="112"/>
                            </a:moveTo>
                            <a:lnTo>
                              <a:pt x="3828" y="56"/>
                            </a:lnTo>
                            <a:lnTo>
                              <a:pt x="3797" y="0"/>
                            </a:lnTo>
                            <a:lnTo>
                              <a:pt x="0" y="2067"/>
                            </a:lnTo>
                            <a:lnTo>
                              <a:pt x="31" y="2123"/>
                            </a:lnTo>
                            <a:lnTo>
                              <a:pt x="62" y="2180"/>
                            </a:lnTo>
                            <a:lnTo>
                              <a:pt x="3859" y="112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6" name="Freeform 26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3087"/>
                        <a:ext cx="24" cy="29"/>
                      </a:xfrm>
                      <a:custGeom>
                        <a:avLst/>
                        <a:gdLst>
                          <a:gd name="T0" fmla="*/ 63 w 94"/>
                          <a:gd name="T1" fmla="*/ 56 h 120"/>
                          <a:gd name="T2" fmla="*/ 94 w 94"/>
                          <a:gd name="T3" fmla="*/ 113 h 120"/>
                          <a:gd name="T4" fmla="*/ 81 w 94"/>
                          <a:gd name="T5" fmla="*/ 117 h 120"/>
                          <a:gd name="T6" fmla="*/ 68 w 94"/>
                          <a:gd name="T7" fmla="*/ 120 h 120"/>
                          <a:gd name="T8" fmla="*/ 55 w 94"/>
                          <a:gd name="T9" fmla="*/ 120 h 120"/>
                          <a:gd name="T10" fmla="*/ 42 w 94"/>
                          <a:gd name="T11" fmla="*/ 116 h 120"/>
                          <a:gd name="T12" fmla="*/ 30 w 94"/>
                          <a:gd name="T13" fmla="*/ 111 h 120"/>
                          <a:gd name="T14" fmla="*/ 19 w 94"/>
                          <a:gd name="T15" fmla="*/ 103 h 120"/>
                          <a:gd name="T16" fmla="*/ 10 w 94"/>
                          <a:gd name="T17" fmla="*/ 92 h 120"/>
                          <a:gd name="T18" fmla="*/ 4 w 94"/>
                          <a:gd name="T19" fmla="*/ 82 h 120"/>
                          <a:gd name="T20" fmla="*/ 0 w 94"/>
                          <a:gd name="T21" fmla="*/ 68 h 120"/>
                          <a:gd name="T22" fmla="*/ 0 w 94"/>
                          <a:gd name="T23" fmla="*/ 55 h 120"/>
                          <a:gd name="T24" fmla="*/ 1 w 94"/>
                          <a:gd name="T25" fmla="*/ 42 h 120"/>
                          <a:gd name="T26" fmla="*/ 6 w 94"/>
                          <a:gd name="T27" fmla="*/ 29 h 120"/>
                          <a:gd name="T28" fmla="*/ 13 w 94"/>
                          <a:gd name="T29" fmla="*/ 17 h 120"/>
                          <a:gd name="T30" fmla="*/ 21 w 94"/>
                          <a:gd name="T31" fmla="*/ 7 h 120"/>
                          <a:gd name="T32" fmla="*/ 32 w 94"/>
                          <a:gd name="T33" fmla="*/ 0 h 120"/>
                          <a:gd name="T34" fmla="*/ 63 w 94"/>
                          <a:gd name="T35" fmla="*/ 56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4" h="120">
                            <a:moveTo>
                              <a:pt x="63" y="56"/>
                            </a:moveTo>
                            <a:lnTo>
                              <a:pt x="94" y="113"/>
                            </a:lnTo>
                            <a:lnTo>
                              <a:pt x="81" y="117"/>
                            </a:lnTo>
                            <a:lnTo>
                              <a:pt x="68" y="120"/>
                            </a:lnTo>
                            <a:lnTo>
                              <a:pt x="55" y="120"/>
                            </a:lnTo>
                            <a:lnTo>
                              <a:pt x="42" y="116"/>
                            </a:lnTo>
                            <a:lnTo>
                              <a:pt x="30" y="111"/>
                            </a:lnTo>
                            <a:lnTo>
                              <a:pt x="19" y="103"/>
                            </a:lnTo>
                            <a:lnTo>
                              <a:pt x="10" y="92"/>
                            </a:lnTo>
                            <a:lnTo>
                              <a:pt x="4" y="82"/>
                            </a:lnTo>
                            <a:lnTo>
                              <a:pt x="0" y="68"/>
                            </a:lnTo>
                            <a:lnTo>
                              <a:pt x="0" y="55"/>
                            </a:lnTo>
                            <a:lnTo>
                              <a:pt x="1" y="42"/>
                            </a:lnTo>
                            <a:lnTo>
                              <a:pt x="6" y="29"/>
                            </a:lnTo>
                            <a:lnTo>
                              <a:pt x="13" y="17"/>
                            </a:lnTo>
                            <a:lnTo>
                              <a:pt x="21" y="7"/>
                            </a:lnTo>
                            <a:lnTo>
                              <a:pt x="32" y="0"/>
                            </a:lnTo>
                            <a:lnTo>
                              <a:pt x="63" y="56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7" name="Freeform 26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3087"/>
                        <a:ext cx="24" cy="29"/>
                      </a:xfrm>
                      <a:custGeom>
                        <a:avLst/>
                        <a:gdLst>
                          <a:gd name="T0" fmla="*/ 94 w 94"/>
                          <a:gd name="T1" fmla="*/ 113 h 120"/>
                          <a:gd name="T2" fmla="*/ 81 w 94"/>
                          <a:gd name="T3" fmla="*/ 117 h 120"/>
                          <a:gd name="T4" fmla="*/ 68 w 94"/>
                          <a:gd name="T5" fmla="*/ 120 h 120"/>
                          <a:gd name="T6" fmla="*/ 55 w 94"/>
                          <a:gd name="T7" fmla="*/ 120 h 120"/>
                          <a:gd name="T8" fmla="*/ 42 w 94"/>
                          <a:gd name="T9" fmla="*/ 116 h 120"/>
                          <a:gd name="T10" fmla="*/ 30 w 94"/>
                          <a:gd name="T11" fmla="*/ 111 h 120"/>
                          <a:gd name="T12" fmla="*/ 19 w 94"/>
                          <a:gd name="T13" fmla="*/ 103 h 120"/>
                          <a:gd name="T14" fmla="*/ 10 w 94"/>
                          <a:gd name="T15" fmla="*/ 92 h 120"/>
                          <a:gd name="T16" fmla="*/ 4 w 94"/>
                          <a:gd name="T17" fmla="*/ 82 h 120"/>
                          <a:gd name="T18" fmla="*/ 0 w 94"/>
                          <a:gd name="T19" fmla="*/ 68 h 120"/>
                          <a:gd name="T20" fmla="*/ 0 w 94"/>
                          <a:gd name="T21" fmla="*/ 55 h 120"/>
                          <a:gd name="T22" fmla="*/ 1 w 94"/>
                          <a:gd name="T23" fmla="*/ 42 h 120"/>
                          <a:gd name="T24" fmla="*/ 6 w 94"/>
                          <a:gd name="T25" fmla="*/ 29 h 120"/>
                          <a:gd name="T26" fmla="*/ 13 w 94"/>
                          <a:gd name="T27" fmla="*/ 17 h 120"/>
                          <a:gd name="T28" fmla="*/ 21 w 94"/>
                          <a:gd name="T29" fmla="*/ 7 h 120"/>
                          <a:gd name="T30" fmla="*/ 32 w 94"/>
                          <a:gd name="T31" fmla="*/ 0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4" h="120">
                            <a:moveTo>
                              <a:pt x="94" y="113"/>
                            </a:moveTo>
                            <a:lnTo>
                              <a:pt x="81" y="117"/>
                            </a:lnTo>
                            <a:lnTo>
                              <a:pt x="68" y="120"/>
                            </a:lnTo>
                            <a:lnTo>
                              <a:pt x="55" y="120"/>
                            </a:lnTo>
                            <a:lnTo>
                              <a:pt x="42" y="116"/>
                            </a:lnTo>
                            <a:lnTo>
                              <a:pt x="30" y="111"/>
                            </a:lnTo>
                            <a:lnTo>
                              <a:pt x="19" y="103"/>
                            </a:lnTo>
                            <a:lnTo>
                              <a:pt x="10" y="92"/>
                            </a:lnTo>
                            <a:lnTo>
                              <a:pt x="4" y="82"/>
                            </a:lnTo>
                            <a:lnTo>
                              <a:pt x="0" y="68"/>
                            </a:lnTo>
                            <a:lnTo>
                              <a:pt x="0" y="55"/>
                            </a:lnTo>
                            <a:lnTo>
                              <a:pt x="1" y="42"/>
                            </a:lnTo>
                            <a:lnTo>
                              <a:pt x="6" y="29"/>
                            </a:lnTo>
                            <a:lnTo>
                              <a:pt x="13" y="17"/>
                            </a:lnTo>
                            <a:lnTo>
                              <a:pt x="21" y="7"/>
                            </a:lnTo>
                            <a:lnTo>
                              <a:pt x="32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8" name="Freeform 26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53" y="2670"/>
                        <a:ext cx="24" cy="30"/>
                      </a:xfrm>
                      <a:custGeom>
                        <a:avLst/>
                        <a:gdLst>
                          <a:gd name="T0" fmla="*/ 31 w 94"/>
                          <a:gd name="T1" fmla="*/ 64 h 120"/>
                          <a:gd name="T2" fmla="*/ 0 w 94"/>
                          <a:gd name="T3" fmla="*/ 7 h 120"/>
                          <a:gd name="T4" fmla="*/ 13 w 94"/>
                          <a:gd name="T5" fmla="*/ 3 h 120"/>
                          <a:gd name="T6" fmla="*/ 26 w 94"/>
                          <a:gd name="T7" fmla="*/ 0 h 120"/>
                          <a:gd name="T8" fmla="*/ 39 w 94"/>
                          <a:gd name="T9" fmla="*/ 0 h 120"/>
                          <a:gd name="T10" fmla="*/ 52 w 94"/>
                          <a:gd name="T11" fmla="*/ 4 h 120"/>
                          <a:gd name="T12" fmla="*/ 64 w 94"/>
                          <a:gd name="T13" fmla="*/ 9 h 120"/>
                          <a:gd name="T14" fmla="*/ 75 w 94"/>
                          <a:gd name="T15" fmla="*/ 17 h 120"/>
                          <a:gd name="T16" fmla="*/ 83 w 94"/>
                          <a:gd name="T17" fmla="*/ 28 h 120"/>
                          <a:gd name="T18" fmla="*/ 89 w 94"/>
                          <a:gd name="T19" fmla="*/ 38 h 120"/>
                          <a:gd name="T20" fmla="*/ 94 w 94"/>
                          <a:gd name="T21" fmla="*/ 52 h 120"/>
                          <a:gd name="T22" fmla="*/ 94 w 94"/>
                          <a:gd name="T23" fmla="*/ 65 h 120"/>
                          <a:gd name="T24" fmla="*/ 93 w 94"/>
                          <a:gd name="T25" fmla="*/ 78 h 120"/>
                          <a:gd name="T26" fmla="*/ 88 w 94"/>
                          <a:gd name="T27" fmla="*/ 91 h 120"/>
                          <a:gd name="T28" fmla="*/ 81 w 94"/>
                          <a:gd name="T29" fmla="*/ 103 h 120"/>
                          <a:gd name="T30" fmla="*/ 73 w 94"/>
                          <a:gd name="T31" fmla="*/ 113 h 120"/>
                          <a:gd name="T32" fmla="*/ 62 w 94"/>
                          <a:gd name="T33" fmla="*/ 120 h 120"/>
                          <a:gd name="T34" fmla="*/ 31 w 94"/>
                          <a:gd name="T35" fmla="*/ 64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4" h="120">
                            <a:moveTo>
                              <a:pt x="31" y="64"/>
                            </a:moveTo>
                            <a:lnTo>
                              <a:pt x="0" y="7"/>
                            </a:lnTo>
                            <a:lnTo>
                              <a:pt x="13" y="3"/>
                            </a:lnTo>
                            <a:lnTo>
                              <a:pt x="26" y="0"/>
                            </a:lnTo>
                            <a:lnTo>
                              <a:pt x="39" y="0"/>
                            </a:lnTo>
                            <a:lnTo>
                              <a:pt x="52" y="4"/>
                            </a:lnTo>
                            <a:lnTo>
                              <a:pt x="64" y="9"/>
                            </a:lnTo>
                            <a:lnTo>
                              <a:pt x="75" y="17"/>
                            </a:lnTo>
                            <a:lnTo>
                              <a:pt x="83" y="28"/>
                            </a:lnTo>
                            <a:lnTo>
                              <a:pt x="89" y="38"/>
                            </a:lnTo>
                            <a:lnTo>
                              <a:pt x="94" y="52"/>
                            </a:lnTo>
                            <a:lnTo>
                              <a:pt x="94" y="65"/>
                            </a:lnTo>
                            <a:lnTo>
                              <a:pt x="93" y="78"/>
                            </a:lnTo>
                            <a:lnTo>
                              <a:pt x="88" y="91"/>
                            </a:lnTo>
                            <a:lnTo>
                              <a:pt x="81" y="103"/>
                            </a:lnTo>
                            <a:lnTo>
                              <a:pt x="73" y="113"/>
                            </a:lnTo>
                            <a:lnTo>
                              <a:pt x="62" y="120"/>
                            </a:lnTo>
                            <a:lnTo>
                              <a:pt x="31" y="6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399" name="Freeform 26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253" y="2670"/>
                        <a:ext cx="24" cy="30"/>
                      </a:xfrm>
                      <a:custGeom>
                        <a:avLst/>
                        <a:gdLst>
                          <a:gd name="T0" fmla="*/ 0 w 94"/>
                          <a:gd name="T1" fmla="*/ 7 h 120"/>
                          <a:gd name="T2" fmla="*/ 13 w 94"/>
                          <a:gd name="T3" fmla="*/ 3 h 120"/>
                          <a:gd name="T4" fmla="*/ 26 w 94"/>
                          <a:gd name="T5" fmla="*/ 0 h 120"/>
                          <a:gd name="T6" fmla="*/ 39 w 94"/>
                          <a:gd name="T7" fmla="*/ 0 h 120"/>
                          <a:gd name="T8" fmla="*/ 52 w 94"/>
                          <a:gd name="T9" fmla="*/ 4 h 120"/>
                          <a:gd name="T10" fmla="*/ 64 w 94"/>
                          <a:gd name="T11" fmla="*/ 9 h 120"/>
                          <a:gd name="T12" fmla="*/ 75 w 94"/>
                          <a:gd name="T13" fmla="*/ 17 h 120"/>
                          <a:gd name="T14" fmla="*/ 83 w 94"/>
                          <a:gd name="T15" fmla="*/ 28 h 120"/>
                          <a:gd name="T16" fmla="*/ 89 w 94"/>
                          <a:gd name="T17" fmla="*/ 38 h 120"/>
                          <a:gd name="T18" fmla="*/ 94 w 94"/>
                          <a:gd name="T19" fmla="*/ 52 h 120"/>
                          <a:gd name="T20" fmla="*/ 94 w 94"/>
                          <a:gd name="T21" fmla="*/ 65 h 120"/>
                          <a:gd name="T22" fmla="*/ 93 w 94"/>
                          <a:gd name="T23" fmla="*/ 78 h 120"/>
                          <a:gd name="T24" fmla="*/ 88 w 94"/>
                          <a:gd name="T25" fmla="*/ 91 h 120"/>
                          <a:gd name="T26" fmla="*/ 81 w 94"/>
                          <a:gd name="T27" fmla="*/ 103 h 120"/>
                          <a:gd name="T28" fmla="*/ 73 w 94"/>
                          <a:gd name="T29" fmla="*/ 113 h 120"/>
                          <a:gd name="T30" fmla="*/ 62 w 94"/>
                          <a:gd name="T31" fmla="*/ 120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4" h="120">
                            <a:moveTo>
                              <a:pt x="0" y="7"/>
                            </a:moveTo>
                            <a:lnTo>
                              <a:pt x="13" y="3"/>
                            </a:lnTo>
                            <a:lnTo>
                              <a:pt x="26" y="0"/>
                            </a:lnTo>
                            <a:lnTo>
                              <a:pt x="39" y="0"/>
                            </a:lnTo>
                            <a:lnTo>
                              <a:pt x="52" y="4"/>
                            </a:lnTo>
                            <a:lnTo>
                              <a:pt x="64" y="9"/>
                            </a:lnTo>
                            <a:lnTo>
                              <a:pt x="75" y="17"/>
                            </a:lnTo>
                            <a:lnTo>
                              <a:pt x="83" y="28"/>
                            </a:lnTo>
                            <a:lnTo>
                              <a:pt x="89" y="38"/>
                            </a:lnTo>
                            <a:lnTo>
                              <a:pt x="94" y="52"/>
                            </a:lnTo>
                            <a:lnTo>
                              <a:pt x="94" y="65"/>
                            </a:lnTo>
                            <a:lnTo>
                              <a:pt x="93" y="78"/>
                            </a:lnTo>
                            <a:lnTo>
                              <a:pt x="88" y="91"/>
                            </a:lnTo>
                            <a:lnTo>
                              <a:pt x="81" y="103"/>
                            </a:lnTo>
                            <a:lnTo>
                              <a:pt x="73" y="113"/>
                            </a:lnTo>
                            <a:lnTo>
                              <a:pt x="62" y="12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0" name="Freeform 26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04" y="2672"/>
                        <a:ext cx="965" cy="545"/>
                      </a:xfrm>
                      <a:custGeom>
                        <a:avLst/>
                        <a:gdLst>
                          <a:gd name="T0" fmla="*/ 3859 w 3859"/>
                          <a:gd name="T1" fmla="*/ 113 h 2180"/>
                          <a:gd name="T2" fmla="*/ 3828 w 3859"/>
                          <a:gd name="T3" fmla="*/ 57 h 2180"/>
                          <a:gd name="T4" fmla="*/ 3797 w 3859"/>
                          <a:gd name="T5" fmla="*/ 0 h 2180"/>
                          <a:gd name="T6" fmla="*/ 0 w 3859"/>
                          <a:gd name="T7" fmla="*/ 2068 h 2180"/>
                          <a:gd name="T8" fmla="*/ 31 w 3859"/>
                          <a:gd name="T9" fmla="*/ 2124 h 2180"/>
                          <a:gd name="T10" fmla="*/ 62 w 3859"/>
                          <a:gd name="T11" fmla="*/ 2180 h 2180"/>
                          <a:gd name="T12" fmla="*/ 3859 w 3859"/>
                          <a:gd name="T13" fmla="*/ 113 h 21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859" h="2180">
                            <a:moveTo>
                              <a:pt x="3859" y="113"/>
                            </a:moveTo>
                            <a:lnTo>
                              <a:pt x="3828" y="57"/>
                            </a:lnTo>
                            <a:lnTo>
                              <a:pt x="3797" y="0"/>
                            </a:lnTo>
                            <a:lnTo>
                              <a:pt x="0" y="2068"/>
                            </a:lnTo>
                            <a:lnTo>
                              <a:pt x="31" y="2124"/>
                            </a:lnTo>
                            <a:lnTo>
                              <a:pt x="62" y="2180"/>
                            </a:lnTo>
                            <a:lnTo>
                              <a:pt x="3859" y="113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1" name="Freeform 2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304" y="2672"/>
                        <a:ext cx="965" cy="545"/>
                      </a:xfrm>
                      <a:custGeom>
                        <a:avLst/>
                        <a:gdLst>
                          <a:gd name="T0" fmla="*/ 3859 w 3859"/>
                          <a:gd name="T1" fmla="*/ 113 h 2180"/>
                          <a:gd name="T2" fmla="*/ 3828 w 3859"/>
                          <a:gd name="T3" fmla="*/ 57 h 2180"/>
                          <a:gd name="T4" fmla="*/ 3797 w 3859"/>
                          <a:gd name="T5" fmla="*/ 0 h 2180"/>
                          <a:gd name="T6" fmla="*/ 0 w 3859"/>
                          <a:gd name="T7" fmla="*/ 2068 h 2180"/>
                          <a:gd name="T8" fmla="*/ 31 w 3859"/>
                          <a:gd name="T9" fmla="*/ 2124 h 2180"/>
                          <a:gd name="T10" fmla="*/ 62 w 3859"/>
                          <a:gd name="T11" fmla="*/ 2180 h 2180"/>
                          <a:gd name="T12" fmla="*/ 3859 w 3859"/>
                          <a:gd name="T13" fmla="*/ 113 h 21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859" h="2180">
                            <a:moveTo>
                              <a:pt x="3859" y="113"/>
                            </a:moveTo>
                            <a:lnTo>
                              <a:pt x="3828" y="57"/>
                            </a:lnTo>
                            <a:lnTo>
                              <a:pt x="3797" y="0"/>
                            </a:lnTo>
                            <a:lnTo>
                              <a:pt x="0" y="2068"/>
                            </a:lnTo>
                            <a:lnTo>
                              <a:pt x="31" y="2124"/>
                            </a:lnTo>
                            <a:lnTo>
                              <a:pt x="62" y="2180"/>
                            </a:lnTo>
                            <a:lnTo>
                              <a:pt x="3859" y="113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2" name="Freeform 26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3189"/>
                        <a:ext cx="24" cy="29"/>
                      </a:xfrm>
                      <a:custGeom>
                        <a:avLst/>
                        <a:gdLst>
                          <a:gd name="T0" fmla="*/ 63 w 94"/>
                          <a:gd name="T1" fmla="*/ 56 h 120"/>
                          <a:gd name="T2" fmla="*/ 94 w 94"/>
                          <a:gd name="T3" fmla="*/ 112 h 120"/>
                          <a:gd name="T4" fmla="*/ 81 w 94"/>
                          <a:gd name="T5" fmla="*/ 117 h 120"/>
                          <a:gd name="T6" fmla="*/ 68 w 94"/>
                          <a:gd name="T7" fmla="*/ 120 h 120"/>
                          <a:gd name="T8" fmla="*/ 55 w 94"/>
                          <a:gd name="T9" fmla="*/ 120 h 120"/>
                          <a:gd name="T10" fmla="*/ 42 w 94"/>
                          <a:gd name="T11" fmla="*/ 116 h 120"/>
                          <a:gd name="T12" fmla="*/ 30 w 94"/>
                          <a:gd name="T13" fmla="*/ 111 h 120"/>
                          <a:gd name="T14" fmla="*/ 19 w 94"/>
                          <a:gd name="T15" fmla="*/ 103 h 120"/>
                          <a:gd name="T16" fmla="*/ 10 w 94"/>
                          <a:gd name="T17" fmla="*/ 92 h 120"/>
                          <a:gd name="T18" fmla="*/ 4 w 94"/>
                          <a:gd name="T19" fmla="*/ 81 h 120"/>
                          <a:gd name="T20" fmla="*/ 0 w 94"/>
                          <a:gd name="T21" fmla="*/ 68 h 120"/>
                          <a:gd name="T22" fmla="*/ 0 w 94"/>
                          <a:gd name="T23" fmla="*/ 55 h 120"/>
                          <a:gd name="T24" fmla="*/ 1 w 94"/>
                          <a:gd name="T25" fmla="*/ 42 h 120"/>
                          <a:gd name="T26" fmla="*/ 6 w 94"/>
                          <a:gd name="T27" fmla="*/ 29 h 120"/>
                          <a:gd name="T28" fmla="*/ 13 w 94"/>
                          <a:gd name="T29" fmla="*/ 17 h 120"/>
                          <a:gd name="T30" fmla="*/ 21 w 94"/>
                          <a:gd name="T31" fmla="*/ 7 h 120"/>
                          <a:gd name="T32" fmla="*/ 32 w 94"/>
                          <a:gd name="T33" fmla="*/ 0 h 120"/>
                          <a:gd name="T34" fmla="*/ 63 w 94"/>
                          <a:gd name="T35" fmla="*/ 56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4" h="120">
                            <a:moveTo>
                              <a:pt x="63" y="56"/>
                            </a:moveTo>
                            <a:lnTo>
                              <a:pt x="94" y="112"/>
                            </a:lnTo>
                            <a:lnTo>
                              <a:pt x="81" y="117"/>
                            </a:lnTo>
                            <a:lnTo>
                              <a:pt x="68" y="120"/>
                            </a:lnTo>
                            <a:lnTo>
                              <a:pt x="55" y="120"/>
                            </a:lnTo>
                            <a:lnTo>
                              <a:pt x="42" y="116"/>
                            </a:lnTo>
                            <a:lnTo>
                              <a:pt x="30" y="111"/>
                            </a:lnTo>
                            <a:lnTo>
                              <a:pt x="19" y="103"/>
                            </a:lnTo>
                            <a:lnTo>
                              <a:pt x="10" y="92"/>
                            </a:lnTo>
                            <a:lnTo>
                              <a:pt x="4" y="81"/>
                            </a:lnTo>
                            <a:lnTo>
                              <a:pt x="0" y="68"/>
                            </a:lnTo>
                            <a:lnTo>
                              <a:pt x="0" y="55"/>
                            </a:lnTo>
                            <a:lnTo>
                              <a:pt x="1" y="42"/>
                            </a:lnTo>
                            <a:lnTo>
                              <a:pt x="6" y="29"/>
                            </a:lnTo>
                            <a:lnTo>
                              <a:pt x="13" y="17"/>
                            </a:lnTo>
                            <a:lnTo>
                              <a:pt x="21" y="7"/>
                            </a:lnTo>
                            <a:lnTo>
                              <a:pt x="32" y="0"/>
                            </a:lnTo>
                            <a:lnTo>
                              <a:pt x="63" y="56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3" name="Freeform 26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296" y="3189"/>
                        <a:ext cx="24" cy="29"/>
                      </a:xfrm>
                      <a:custGeom>
                        <a:avLst/>
                        <a:gdLst>
                          <a:gd name="T0" fmla="*/ 94 w 94"/>
                          <a:gd name="T1" fmla="*/ 112 h 120"/>
                          <a:gd name="T2" fmla="*/ 81 w 94"/>
                          <a:gd name="T3" fmla="*/ 117 h 120"/>
                          <a:gd name="T4" fmla="*/ 68 w 94"/>
                          <a:gd name="T5" fmla="*/ 120 h 120"/>
                          <a:gd name="T6" fmla="*/ 55 w 94"/>
                          <a:gd name="T7" fmla="*/ 120 h 120"/>
                          <a:gd name="T8" fmla="*/ 42 w 94"/>
                          <a:gd name="T9" fmla="*/ 116 h 120"/>
                          <a:gd name="T10" fmla="*/ 30 w 94"/>
                          <a:gd name="T11" fmla="*/ 111 h 120"/>
                          <a:gd name="T12" fmla="*/ 19 w 94"/>
                          <a:gd name="T13" fmla="*/ 103 h 120"/>
                          <a:gd name="T14" fmla="*/ 10 w 94"/>
                          <a:gd name="T15" fmla="*/ 92 h 120"/>
                          <a:gd name="T16" fmla="*/ 4 w 94"/>
                          <a:gd name="T17" fmla="*/ 81 h 120"/>
                          <a:gd name="T18" fmla="*/ 0 w 94"/>
                          <a:gd name="T19" fmla="*/ 68 h 120"/>
                          <a:gd name="T20" fmla="*/ 0 w 94"/>
                          <a:gd name="T21" fmla="*/ 55 h 120"/>
                          <a:gd name="T22" fmla="*/ 1 w 94"/>
                          <a:gd name="T23" fmla="*/ 42 h 120"/>
                          <a:gd name="T24" fmla="*/ 6 w 94"/>
                          <a:gd name="T25" fmla="*/ 29 h 120"/>
                          <a:gd name="T26" fmla="*/ 13 w 94"/>
                          <a:gd name="T27" fmla="*/ 17 h 120"/>
                          <a:gd name="T28" fmla="*/ 21 w 94"/>
                          <a:gd name="T29" fmla="*/ 7 h 120"/>
                          <a:gd name="T30" fmla="*/ 32 w 94"/>
                          <a:gd name="T31" fmla="*/ 0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4" h="120">
                            <a:moveTo>
                              <a:pt x="94" y="112"/>
                            </a:moveTo>
                            <a:lnTo>
                              <a:pt x="81" y="117"/>
                            </a:lnTo>
                            <a:lnTo>
                              <a:pt x="68" y="120"/>
                            </a:lnTo>
                            <a:lnTo>
                              <a:pt x="55" y="120"/>
                            </a:lnTo>
                            <a:lnTo>
                              <a:pt x="42" y="116"/>
                            </a:lnTo>
                            <a:lnTo>
                              <a:pt x="30" y="111"/>
                            </a:lnTo>
                            <a:lnTo>
                              <a:pt x="19" y="103"/>
                            </a:lnTo>
                            <a:lnTo>
                              <a:pt x="10" y="92"/>
                            </a:lnTo>
                            <a:lnTo>
                              <a:pt x="4" y="81"/>
                            </a:lnTo>
                            <a:lnTo>
                              <a:pt x="0" y="68"/>
                            </a:lnTo>
                            <a:lnTo>
                              <a:pt x="0" y="55"/>
                            </a:lnTo>
                            <a:lnTo>
                              <a:pt x="1" y="42"/>
                            </a:lnTo>
                            <a:lnTo>
                              <a:pt x="6" y="29"/>
                            </a:lnTo>
                            <a:lnTo>
                              <a:pt x="13" y="17"/>
                            </a:lnTo>
                            <a:lnTo>
                              <a:pt x="21" y="7"/>
                            </a:lnTo>
                            <a:lnTo>
                              <a:pt x="32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4" name="Freeform 26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491" y="874"/>
                        <a:ext cx="16" cy="32"/>
                      </a:xfrm>
                      <a:custGeom>
                        <a:avLst/>
                        <a:gdLst>
                          <a:gd name="T0" fmla="*/ 64 w 64"/>
                          <a:gd name="T1" fmla="*/ 64 h 128"/>
                          <a:gd name="T2" fmla="*/ 64 w 64"/>
                          <a:gd name="T3" fmla="*/ 128 h 128"/>
                          <a:gd name="T4" fmla="*/ 50 w 64"/>
                          <a:gd name="T5" fmla="*/ 127 h 128"/>
                          <a:gd name="T6" fmla="*/ 37 w 64"/>
                          <a:gd name="T7" fmla="*/ 123 h 128"/>
                          <a:gd name="T8" fmla="*/ 27 w 64"/>
                          <a:gd name="T9" fmla="*/ 116 h 128"/>
                          <a:gd name="T10" fmla="*/ 16 w 64"/>
                          <a:gd name="T11" fmla="*/ 107 h 128"/>
                          <a:gd name="T12" fmla="*/ 9 w 64"/>
                          <a:gd name="T13" fmla="*/ 97 h 128"/>
                          <a:gd name="T14" fmla="*/ 3 w 64"/>
                          <a:gd name="T15" fmla="*/ 85 h 128"/>
                          <a:gd name="T16" fmla="*/ 0 w 64"/>
                          <a:gd name="T17" fmla="*/ 71 h 128"/>
                          <a:gd name="T18" fmla="*/ 0 w 64"/>
                          <a:gd name="T19" fmla="*/ 57 h 128"/>
                          <a:gd name="T20" fmla="*/ 3 w 64"/>
                          <a:gd name="T21" fmla="*/ 44 h 128"/>
                          <a:gd name="T22" fmla="*/ 9 w 64"/>
                          <a:gd name="T23" fmla="*/ 32 h 128"/>
                          <a:gd name="T24" fmla="*/ 16 w 64"/>
                          <a:gd name="T25" fmla="*/ 21 h 128"/>
                          <a:gd name="T26" fmla="*/ 27 w 64"/>
                          <a:gd name="T27" fmla="*/ 13 h 128"/>
                          <a:gd name="T28" fmla="*/ 37 w 64"/>
                          <a:gd name="T29" fmla="*/ 6 h 128"/>
                          <a:gd name="T30" fmla="*/ 50 w 64"/>
                          <a:gd name="T31" fmla="*/ 2 h 128"/>
                          <a:gd name="T32" fmla="*/ 64 w 64"/>
                          <a:gd name="T33" fmla="*/ 0 h 128"/>
                          <a:gd name="T34" fmla="*/ 64 w 64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64"/>
                            </a:moveTo>
                            <a:lnTo>
                              <a:pt x="64" y="128"/>
                            </a:lnTo>
                            <a:lnTo>
                              <a:pt x="50" y="127"/>
                            </a:lnTo>
                            <a:lnTo>
                              <a:pt x="37" y="123"/>
                            </a:lnTo>
                            <a:lnTo>
                              <a:pt x="27" y="116"/>
                            </a:lnTo>
                            <a:lnTo>
                              <a:pt x="16" y="107"/>
                            </a:lnTo>
                            <a:lnTo>
                              <a:pt x="9" y="97"/>
                            </a:lnTo>
                            <a:lnTo>
                              <a:pt x="3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7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4" y="0"/>
                            </a:lnTo>
                            <a:lnTo>
                              <a:pt x="64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5" name="Freeform 25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491" y="874"/>
                        <a:ext cx="16" cy="32"/>
                      </a:xfrm>
                      <a:custGeom>
                        <a:avLst/>
                        <a:gdLst>
                          <a:gd name="T0" fmla="*/ 64 w 64"/>
                          <a:gd name="T1" fmla="*/ 128 h 128"/>
                          <a:gd name="T2" fmla="*/ 50 w 64"/>
                          <a:gd name="T3" fmla="*/ 127 h 128"/>
                          <a:gd name="T4" fmla="*/ 37 w 64"/>
                          <a:gd name="T5" fmla="*/ 123 h 128"/>
                          <a:gd name="T6" fmla="*/ 27 w 64"/>
                          <a:gd name="T7" fmla="*/ 116 h 128"/>
                          <a:gd name="T8" fmla="*/ 16 w 64"/>
                          <a:gd name="T9" fmla="*/ 107 h 128"/>
                          <a:gd name="T10" fmla="*/ 9 w 64"/>
                          <a:gd name="T11" fmla="*/ 97 h 128"/>
                          <a:gd name="T12" fmla="*/ 3 w 64"/>
                          <a:gd name="T13" fmla="*/ 85 h 128"/>
                          <a:gd name="T14" fmla="*/ 0 w 64"/>
                          <a:gd name="T15" fmla="*/ 71 h 128"/>
                          <a:gd name="T16" fmla="*/ 0 w 64"/>
                          <a:gd name="T17" fmla="*/ 57 h 128"/>
                          <a:gd name="T18" fmla="*/ 3 w 64"/>
                          <a:gd name="T19" fmla="*/ 44 h 128"/>
                          <a:gd name="T20" fmla="*/ 9 w 64"/>
                          <a:gd name="T21" fmla="*/ 32 h 128"/>
                          <a:gd name="T22" fmla="*/ 16 w 64"/>
                          <a:gd name="T23" fmla="*/ 21 h 128"/>
                          <a:gd name="T24" fmla="*/ 27 w 64"/>
                          <a:gd name="T25" fmla="*/ 13 h 128"/>
                          <a:gd name="T26" fmla="*/ 37 w 64"/>
                          <a:gd name="T27" fmla="*/ 6 h 128"/>
                          <a:gd name="T28" fmla="*/ 50 w 64"/>
                          <a:gd name="T29" fmla="*/ 2 h 128"/>
                          <a:gd name="T30" fmla="*/ 64 w 64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128"/>
                            </a:moveTo>
                            <a:lnTo>
                              <a:pt x="50" y="127"/>
                            </a:lnTo>
                            <a:lnTo>
                              <a:pt x="37" y="123"/>
                            </a:lnTo>
                            <a:lnTo>
                              <a:pt x="27" y="116"/>
                            </a:lnTo>
                            <a:lnTo>
                              <a:pt x="16" y="107"/>
                            </a:lnTo>
                            <a:lnTo>
                              <a:pt x="9" y="97"/>
                            </a:lnTo>
                            <a:lnTo>
                              <a:pt x="3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7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4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6" name="Freeform 25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07" y="874"/>
                        <a:ext cx="1004" cy="32"/>
                      </a:xfrm>
                      <a:custGeom>
                        <a:avLst/>
                        <a:gdLst>
                          <a:gd name="T0" fmla="*/ 0 w 4015"/>
                          <a:gd name="T1" fmla="*/ 0 h 128"/>
                          <a:gd name="T2" fmla="*/ 0 w 4015"/>
                          <a:gd name="T3" fmla="*/ 64 h 128"/>
                          <a:gd name="T4" fmla="*/ 0 w 4015"/>
                          <a:gd name="T5" fmla="*/ 128 h 128"/>
                          <a:gd name="T6" fmla="*/ 4015 w 4015"/>
                          <a:gd name="T7" fmla="*/ 128 h 128"/>
                          <a:gd name="T8" fmla="*/ 4015 w 4015"/>
                          <a:gd name="T9" fmla="*/ 64 h 128"/>
                          <a:gd name="T10" fmla="*/ 4015 w 4015"/>
                          <a:gd name="T11" fmla="*/ 0 h 128"/>
                          <a:gd name="T12" fmla="*/ 0 w 4015"/>
                          <a:gd name="T13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015" h="128">
                            <a:moveTo>
                              <a:pt x="0" y="0"/>
                            </a:move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4015" y="128"/>
                            </a:lnTo>
                            <a:lnTo>
                              <a:pt x="4015" y="64"/>
                            </a:lnTo>
                            <a:lnTo>
                              <a:pt x="4015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7" name="Freeform 25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507" y="874"/>
                        <a:ext cx="1004" cy="32"/>
                      </a:xfrm>
                      <a:custGeom>
                        <a:avLst/>
                        <a:gdLst>
                          <a:gd name="T0" fmla="*/ 0 w 4015"/>
                          <a:gd name="T1" fmla="*/ 0 h 128"/>
                          <a:gd name="T2" fmla="*/ 0 w 4015"/>
                          <a:gd name="T3" fmla="*/ 64 h 128"/>
                          <a:gd name="T4" fmla="*/ 0 w 4015"/>
                          <a:gd name="T5" fmla="*/ 128 h 128"/>
                          <a:gd name="T6" fmla="*/ 4015 w 4015"/>
                          <a:gd name="T7" fmla="*/ 128 h 128"/>
                          <a:gd name="T8" fmla="*/ 4015 w 4015"/>
                          <a:gd name="T9" fmla="*/ 64 h 128"/>
                          <a:gd name="T10" fmla="*/ 4015 w 4015"/>
                          <a:gd name="T11" fmla="*/ 0 h 128"/>
                          <a:gd name="T12" fmla="*/ 0 w 4015"/>
                          <a:gd name="T13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015" h="128">
                            <a:moveTo>
                              <a:pt x="0" y="0"/>
                            </a:move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4015" y="128"/>
                            </a:lnTo>
                            <a:lnTo>
                              <a:pt x="4015" y="64"/>
                            </a:lnTo>
                            <a:lnTo>
                              <a:pt x="4015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8" name="Freeform 25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511" y="874"/>
                        <a:ext cx="16" cy="32"/>
                      </a:xfrm>
                      <a:custGeom>
                        <a:avLst/>
                        <a:gdLst>
                          <a:gd name="T0" fmla="*/ 0 w 64"/>
                          <a:gd name="T1" fmla="*/ 64 h 128"/>
                          <a:gd name="T2" fmla="*/ 0 w 64"/>
                          <a:gd name="T3" fmla="*/ 0 h 128"/>
                          <a:gd name="T4" fmla="*/ 13 w 64"/>
                          <a:gd name="T5" fmla="*/ 2 h 128"/>
                          <a:gd name="T6" fmla="*/ 26 w 64"/>
                          <a:gd name="T7" fmla="*/ 6 h 128"/>
                          <a:gd name="T8" fmla="*/ 37 w 64"/>
                          <a:gd name="T9" fmla="*/ 13 h 128"/>
                          <a:gd name="T10" fmla="*/ 48 w 64"/>
                          <a:gd name="T11" fmla="*/ 21 h 128"/>
                          <a:gd name="T12" fmla="*/ 55 w 64"/>
                          <a:gd name="T13" fmla="*/ 32 h 128"/>
                          <a:gd name="T14" fmla="*/ 61 w 64"/>
                          <a:gd name="T15" fmla="*/ 44 h 128"/>
                          <a:gd name="T16" fmla="*/ 64 w 64"/>
                          <a:gd name="T17" fmla="*/ 57 h 128"/>
                          <a:gd name="T18" fmla="*/ 64 w 64"/>
                          <a:gd name="T19" fmla="*/ 71 h 128"/>
                          <a:gd name="T20" fmla="*/ 61 w 64"/>
                          <a:gd name="T21" fmla="*/ 85 h 128"/>
                          <a:gd name="T22" fmla="*/ 55 w 64"/>
                          <a:gd name="T23" fmla="*/ 97 h 128"/>
                          <a:gd name="T24" fmla="*/ 48 w 64"/>
                          <a:gd name="T25" fmla="*/ 107 h 128"/>
                          <a:gd name="T26" fmla="*/ 37 w 64"/>
                          <a:gd name="T27" fmla="*/ 116 h 128"/>
                          <a:gd name="T28" fmla="*/ 26 w 64"/>
                          <a:gd name="T29" fmla="*/ 123 h 128"/>
                          <a:gd name="T30" fmla="*/ 13 w 64"/>
                          <a:gd name="T31" fmla="*/ 127 h 128"/>
                          <a:gd name="T32" fmla="*/ 0 w 64"/>
                          <a:gd name="T33" fmla="*/ 128 h 128"/>
                          <a:gd name="T34" fmla="*/ 0 w 64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0" y="64"/>
                            </a:moveTo>
                            <a:lnTo>
                              <a:pt x="0" y="0"/>
                            </a:ln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4" y="57"/>
                            </a:lnTo>
                            <a:lnTo>
                              <a:pt x="64" y="71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8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7"/>
                            </a:lnTo>
                            <a:lnTo>
                              <a:pt x="0" y="128"/>
                            </a:lnTo>
                            <a:lnTo>
                              <a:pt x="0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09" name="Freeform 2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511" y="874"/>
                        <a:ext cx="16" cy="32"/>
                      </a:xfrm>
                      <a:custGeom>
                        <a:avLst/>
                        <a:gdLst>
                          <a:gd name="T0" fmla="*/ 0 w 64"/>
                          <a:gd name="T1" fmla="*/ 0 h 128"/>
                          <a:gd name="T2" fmla="*/ 13 w 64"/>
                          <a:gd name="T3" fmla="*/ 2 h 128"/>
                          <a:gd name="T4" fmla="*/ 26 w 64"/>
                          <a:gd name="T5" fmla="*/ 6 h 128"/>
                          <a:gd name="T6" fmla="*/ 37 w 64"/>
                          <a:gd name="T7" fmla="*/ 13 h 128"/>
                          <a:gd name="T8" fmla="*/ 48 w 64"/>
                          <a:gd name="T9" fmla="*/ 21 h 128"/>
                          <a:gd name="T10" fmla="*/ 55 w 64"/>
                          <a:gd name="T11" fmla="*/ 32 h 128"/>
                          <a:gd name="T12" fmla="*/ 61 w 64"/>
                          <a:gd name="T13" fmla="*/ 44 h 128"/>
                          <a:gd name="T14" fmla="*/ 64 w 64"/>
                          <a:gd name="T15" fmla="*/ 57 h 128"/>
                          <a:gd name="T16" fmla="*/ 64 w 64"/>
                          <a:gd name="T17" fmla="*/ 71 h 128"/>
                          <a:gd name="T18" fmla="*/ 61 w 64"/>
                          <a:gd name="T19" fmla="*/ 85 h 128"/>
                          <a:gd name="T20" fmla="*/ 55 w 64"/>
                          <a:gd name="T21" fmla="*/ 97 h 128"/>
                          <a:gd name="T22" fmla="*/ 48 w 64"/>
                          <a:gd name="T23" fmla="*/ 107 h 128"/>
                          <a:gd name="T24" fmla="*/ 37 w 64"/>
                          <a:gd name="T25" fmla="*/ 116 h 128"/>
                          <a:gd name="T26" fmla="*/ 26 w 64"/>
                          <a:gd name="T27" fmla="*/ 123 h 128"/>
                          <a:gd name="T28" fmla="*/ 13 w 64"/>
                          <a:gd name="T29" fmla="*/ 127 h 128"/>
                          <a:gd name="T30" fmla="*/ 0 w 64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0" y="0"/>
                            </a:move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4" y="57"/>
                            </a:lnTo>
                            <a:lnTo>
                              <a:pt x="64" y="71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8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7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0" name="Freeform 25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92" y="1202"/>
                        <a:ext cx="16" cy="32"/>
                      </a:xfrm>
                      <a:custGeom>
                        <a:avLst/>
                        <a:gdLst>
                          <a:gd name="T0" fmla="*/ 0 w 64"/>
                          <a:gd name="T1" fmla="*/ 64 h 128"/>
                          <a:gd name="T2" fmla="*/ 0 w 64"/>
                          <a:gd name="T3" fmla="*/ 0 h 128"/>
                          <a:gd name="T4" fmla="*/ 14 w 64"/>
                          <a:gd name="T5" fmla="*/ 2 h 128"/>
                          <a:gd name="T6" fmla="*/ 27 w 64"/>
                          <a:gd name="T7" fmla="*/ 6 h 128"/>
                          <a:gd name="T8" fmla="*/ 37 w 64"/>
                          <a:gd name="T9" fmla="*/ 13 h 128"/>
                          <a:gd name="T10" fmla="*/ 48 w 64"/>
                          <a:gd name="T11" fmla="*/ 21 h 128"/>
                          <a:gd name="T12" fmla="*/ 55 w 64"/>
                          <a:gd name="T13" fmla="*/ 32 h 128"/>
                          <a:gd name="T14" fmla="*/ 61 w 64"/>
                          <a:gd name="T15" fmla="*/ 44 h 128"/>
                          <a:gd name="T16" fmla="*/ 64 w 64"/>
                          <a:gd name="T17" fmla="*/ 57 h 128"/>
                          <a:gd name="T18" fmla="*/ 64 w 64"/>
                          <a:gd name="T19" fmla="*/ 71 h 128"/>
                          <a:gd name="T20" fmla="*/ 61 w 64"/>
                          <a:gd name="T21" fmla="*/ 85 h 128"/>
                          <a:gd name="T22" fmla="*/ 55 w 64"/>
                          <a:gd name="T23" fmla="*/ 96 h 128"/>
                          <a:gd name="T24" fmla="*/ 48 w 64"/>
                          <a:gd name="T25" fmla="*/ 107 h 128"/>
                          <a:gd name="T26" fmla="*/ 37 w 64"/>
                          <a:gd name="T27" fmla="*/ 116 h 128"/>
                          <a:gd name="T28" fmla="*/ 27 w 64"/>
                          <a:gd name="T29" fmla="*/ 123 h 128"/>
                          <a:gd name="T30" fmla="*/ 14 w 64"/>
                          <a:gd name="T31" fmla="*/ 126 h 128"/>
                          <a:gd name="T32" fmla="*/ 0 w 64"/>
                          <a:gd name="T33" fmla="*/ 128 h 128"/>
                          <a:gd name="T34" fmla="*/ 0 w 64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0" y="64"/>
                            </a:moveTo>
                            <a:lnTo>
                              <a:pt x="0" y="0"/>
                            </a:lnTo>
                            <a:lnTo>
                              <a:pt x="14" y="2"/>
                            </a:lnTo>
                            <a:lnTo>
                              <a:pt x="27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4" y="57"/>
                            </a:lnTo>
                            <a:lnTo>
                              <a:pt x="64" y="71"/>
                            </a:lnTo>
                            <a:lnTo>
                              <a:pt x="61" y="85"/>
                            </a:lnTo>
                            <a:lnTo>
                              <a:pt x="55" y="96"/>
                            </a:lnTo>
                            <a:lnTo>
                              <a:pt x="48" y="107"/>
                            </a:lnTo>
                            <a:lnTo>
                              <a:pt x="37" y="116"/>
                            </a:lnTo>
                            <a:lnTo>
                              <a:pt x="27" y="123"/>
                            </a:lnTo>
                            <a:lnTo>
                              <a:pt x="14" y="126"/>
                            </a:lnTo>
                            <a:lnTo>
                              <a:pt x="0" y="128"/>
                            </a:lnTo>
                            <a:lnTo>
                              <a:pt x="0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1" name="Freeform 25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92" y="1202"/>
                        <a:ext cx="16" cy="32"/>
                      </a:xfrm>
                      <a:custGeom>
                        <a:avLst/>
                        <a:gdLst>
                          <a:gd name="T0" fmla="*/ 0 w 64"/>
                          <a:gd name="T1" fmla="*/ 0 h 128"/>
                          <a:gd name="T2" fmla="*/ 14 w 64"/>
                          <a:gd name="T3" fmla="*/ 2 h 128"/>
                          <a:gd name="T4" fmla="*/ 27 w 64"/>
                          <a:gd name="T5" fmla="*/ 6 h 128"/>
                          <a:gd name="T6" fmla="*/ 37 w 64"/>
                          <a:gd name="T7" fmla="*/ 13 h 128"/>
                          <a:gd name="T8" fmla="*/ 48 w 64"/>
                          <a:gd name="T9" fmla="*/ 21 h 128"/>
                          <a:gd name="T10" fmla="*/ 55 w 64"/>
                          <a:gd name="T11" fmla="*/ 32 h 128"/>
                          <a:gd name="T12" fmla="*/ 61 w 64"/>
                          <a:gd name="T13" fmla="*/ 44 h 128"/>
                          <a:gd name="T14" fmla="*/ 64 w 64"/>
                          <a:gd name="T15" fmla="*/ 57 h 128"/>
                          <a:gd name="T16" fmla="*/ 64 w 64"/>
                          <a:gd name="T17" fmla="*/ 71 h 128"/>
                          <a:gd name="T18" fmla="*/ 61 w 64"/>
                          <a:gd name="T19" fmla="*/ 85 h 128"/>
                          <a:gd name="T20" fmla="*/ 55 w 64"/>
                          <a:gd name="T21" fmla="*/ 96 h 128"/>
                          <a:gd name="T22" fmla="*/ 48 w 64"/>
                          <a:gd name="T23" fmla="*/ 107 h 128"/>
                          <a:gd name="T24" fmla="*/ 37 w 64"/>
                          <a:gd name="T25" fmla="*/ 116 h 128"/>
                          <a:gd name="T26" fmla="*/ 27 w 64"/>
                          <a:gd name="T27" fmla="*/ 123 h 128"/>
                          <a:gd name="T28" fmla="*/ 14 w 64"/>
                          <a:gd name="T29" fmla="*/ 126 h 128"/>
                          <a:gd name="T30" fmla="*/ 0 w 64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0" y="0"/>
                            </a:moveTo>
                            <a:lnTo>
                              <a:pt x="14" y="2"/>
                            </a:lnTo>
                            <a:lnTo>
                              <a:pt x="27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4" y="57"/>
                            </a:lnTo>
                            <a:lnTo>
                              <a:pt x="64" y="71"/>
                            </a:lnTo>
                            <a:lnTo>
                              <a:pt x="61" y="85"/>
                            </a:lnTo>
                            <a:lnTo>
                              <a:pt x="55" y="96"/>
                            </a:lnTo>
                            <a:lnTo>
                              <a:pt x="48" y="107"/>
                            </a:lnTo>
                            <a:lnTo>
                              <a:pt x="37" y="116"/>
                            </a:lnTo>
                            <a:lnTo>
                              <a:pt x="27" y="123"/>
                            </a:lnTo>
                            <a:lnTo>
                              <a:pt x="14" y="126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2" name="Freeform 25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013" y="1202"/>
                        <a:ext cx="879" cy="32"/>
                      </a:xfrm>
                      <a:custGeom>
                        <a:avLst/>
                        <a:gdLst>
                          <a:gd name="T0" fmla="*/ 3515 w 3515"/>
                          <a:gd name="T1" fmla="*/ 128 h 128"/>
                          <a:gd name="T2" fmla="*/ 3515 w 3515"/>
                          <a:gd name="T3" fmla="*/ 64 h 128"/>
                          <a:gd name="T4" fmla="*/ 3515 w 3515"/>
                          <a:gd name="T5" fmla="*/ 0 h 128"/>
                          <a:gd name="T6" fmla="*/ 0 w 3515"/>
                          <a:gd name="T7" fmla="*/ 0 h 128"/>
                          <a:gd name="T8" fmla="*/ 0 w 3515"/>
                          <a:gd name="T9" fmla="*/ 64 h 128"/>
                          <a:gd name="T10" fmla="*/ 0 w 3515"/>
                          <a:gd name="T11" fmla="*/ 128 h 128"/>
                          <a:gd name="T12" fmla="*/ 3515 w 3515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515" h="128">
                            <a:moveTo>
                              <a:pt x="3515" y="128"/>
                            </a:moveTo>
                            <a:lnTo>
                              <a:pt x="3515" y="64"/>
                            </a:lnTo>
                            <a:lnTo>
                              <a:pt x="3515" y="0"/>
                            </a:lnTo>
                            <a:lnTo>
                              <a:pt x="0" y="0"/>
                            </a:ln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3515" y="12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3" name="Freeform 25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013" y="1202"/>
                        <a:ext cx="879" cy="32"/>
                      </a:xfrm>
                      <a:custGeom>
                        <a:avLst/>
                        <a:gdLst>
                          <a:gd name="T0" fmla="*/ 3515 w 3515"/>
                          <a:gd name="T1" fmla="*/ 128 h 128"/>
                          <a:gd name="T2" fmla="*/ 3515 w 3515"/>
                          <a:gd name="T3" fmla="*/ 64 h 128"/>
                          <a:gd name="T4" fmla="*/ 3515 w 3515"/>
                          <a:gd name="T5" fmla="*/ 0 h 128"/>
                          <a:gd name="T6" fmla="*/ 0 w 3515"/>
                          <a:gd name="T7" fmla="*/ 0 h 128"/>
                          <a:gd name="T8" fmla="*/ 0 w 3515"/>
                          <a:gd name="T9" fmla="*/ 64 h 128"/>
                          <a:gd name="T10" fmla="*/ 0 w 3515"/>
                          <a:gd name="T11" fmla="*/ 128 h 128"/>
                          <a:gd name="T12" fmla="*/ 3515 w 3515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515" h="128">
                            <a:moveTo>
                              <a:pt x="3515" y="128"/>
                            </a:moveTo>
                            <a:lnTo>
                              <a:pt x="3515" y="64"/>
                            </a:lnTo>
                            <a:lnTo>
                              <a:pt x="3515" y="0"/>
                            </a:lnTo>
                            <a:lnTo>
                              <a:pt x="0" y="0"/>
                            </a:ln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3515" y="128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4" name="Freeform 25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1202"/>
                        <a:ext cx="16" cy="32"/>
                      </a:xfrm>
                      <a:custGeom>
                        <a:avLst/>
                        <a:gdLst>
                          <a:gd name="T0" fmla="*/ 64 w 64"/>
                          <a:gd name="T1" fmla="*/ 64 h 128"/>
                          <a:gd name="T2" fmla="*/ 64 w 64"/>
                          <a:gd name="T3" fmla="*/ 128 h 128"/>
                          <a:gd name="T4" fmla="*/ 50 w 64"/>
                          <a:gd name="T5" fmla="*/ 126 h 128"/>
                          <a:gd name="T6" fmla="*/ 37 w 64"/>
                          <a:gd name="T7" fmla="*/ 123 h 128"/>
                          <a:gd name="T8" fmla="*/ 26 w 64"/>
                          <a:gd name="T9" fmla="*/ 116 h 128"/>
                          <a:gd name="T10" fmla="*/ 16 w 64"/>
                          <a:gd name="T11" fmla="*/ 107 h 128"/>
                          <a:gd name="T12" fmla="*/ 9 w 64"/>
                          <a:gd name="T13" fmla="*/ 96 h 128"/>
                          <a:gd name="T14" fmla="*/ 3 w 64"/>
                          <a:gd name="T15" fmla="*/ 85 h 128"/>
                          <a:gd name="T16" fmla="*/ 0 w 64"/>
                          <a:gd name="T17" fmla="*/ 71 h 128"/>
                          <a:gd name="T18" fmla="*/ 0 w 64"/>
                          <a:gd name="T19" fmla="*/ 57 h 128"/>
                          <a:gd name="T20" fmla="*/ 3 w 64"/>
                          <a:gd name="T21" fmla="*/ 44 h 128"/>
                          <a:gd name="T22" fmla="*/ 9 w 64"/>
                          <a:gd name="T23" fmla="*/ 32 h 128"/>
                          <a:gd name="T24" fmla="*/ 16 w 64"/>
                          <a:gd name="T25" fmla="*/ 21 h 128"/>
                          <a:gd name="T26" fmla="*/ 26 w 64"/>
                          <a:gd name="T27" fmla="*/ 13 h 128"/>
                          <a:gd name="T28" fmla="*/ 37 w 64"/>
                          <a:gd name="T29" fmla="*/ 6 h 128"/>
                          <a:gd name="T30" fmla="*/ 50 w 64"/>
                          <a:gd name="T31" fmla="*/ 2 h 128"/>
                          <a:gd name="T32" fmla="*/ 64 w 64"/>
                          <a:gd name="T33" fmla="*/ 0 h 128"/>
                          <a:gd name="T34" fmla="*/ 64 w 64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64"/>
                            </a:moveTo>
                            <a:lnTo>
                              <a:pt x="64" y="128"/>
                            </a:lnTo>
                            <a:lnTo>
                              <a:pt x="50" y="126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6" y="107"/>
                            </a:lnTo>
                            <a:lnTo>
                              <a:pt x="9" y="96"/>
                            </a:lnTo>
                            <a:lnTo>
                              <a:pt x="3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4" y="0"/>
                            </a:lnTo>
                            <a:lnTo>
                              <a:pt x="64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5" name="Freeform 2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1202"/>
                        <a:ext cx="16" cy="32"/>
                      </a:xfrm>
                      <a:custGeom>
                        <a:avLst/>
                        <a:gdLst>
                          <a:gd name="T0" fmla="*/ 64 w 64"/>
                          <a:gd name="T1" fmla="*/ 128 h 128"/>
                          <a:gd name="T2" fmla="*/ 50 w 64"/>
                          <a:gd name="T3" fmla="*/ 126 h 128"/>
                          <a:gd name="T4" fmla="*/ 37 w 64"/>
                          <a:gd name="T5" fmla="*/ 123 h 128"/>
                          <a:gd name="T6" fmla="*/ 26 w 64"/>
                          <a:gd name="T7" fmla="*/ 116 h 128"/>
                          <a:gd name="T8" fmla="*/ 16 w 64"/>
                          <a:gd name="T9" fmla="*/ 107 h 128"/>
                          <a:gd name="T10" fmla="*/ 9 w 64"/>
                          <a:gd name="T11" fmla="*/ 96 h 128"/>
                          <a:gd name="T12" fmla="*/ 3 w 64"/>
                          <a:gd name="T13" fmla="*/ 85 h 128"/>
                          <a:gd name="T14" fmla="*/ 0 w 64"/>
                          <a:gd name="T15" fmla="*/ 71 h 128"/>
                          <a:gd name="T16" fmla="*/ 0 w 64"/>
                          <a:gd name="T17" fmla="*/ 57 h 128"/>
                          <a:gd name="T18" fmla="*/ 3 w 64"/>
                          <a:gd name="T19" fmla="*/ 44 h 128"/>
                          <a:gd name="T20" fmla="*/ 9 w 64"/>
                          <a:gd name="T21" fmla="*/ 32 h 128"/>
                          <a:gd name="T22" fmla="*/ 16 w 64"/>
                          <a:gd name="T23" fmla="*/ 21 h 128"/>
                          <a:gd name="T24" fmla="*/ 26 w 64"/>
                          <a:gd name="T25" fmla="*/ 13 h 128"/>
                          <a:gd name="T26" fmla="*/ 37 w 64"/>
                          <a:gd name="T27" fmla="*/ 6 h 128"/>
                          <a:gd name="T28" fmla="*/ 50 w 64"/>
                          <a:gd name="T29" fmla="*/ 2 h 128"/>
                          <a:gd name="T30" fmla="*/ 64 w 64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128"/>
                            </a:moveTo>
                            <a:lnTo>
                              <a:pt x="50" y="126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6" y="107"/>
                            </a:lnTo>
                            <a:lnTo>
                              <a:pt x="9" y="96"/>
                            </a:lnTo>
                            <a:lnTo>
                              <a:pt x="3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4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6" name="Freeform 2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92" y="2134"/>
                        <a:ext cx="16" cy="32"/>
                      </a:xfrm>
                      <a:custGeom>
                        <a:avLst/>
                        <a:gdLst>
                          <a:gd name="T0" fmla="*/ 0 w 64"/>
                          <a:gd name="T1" fmla="*/ 65 h 128"/>
                          <a:gd name="T2" fmla="*/ 0 w 64"/>
                          <a:gd name="T3" fmla="*/ 0 h 128"/>
                          <a:gd name="T4" fmla="*/ 14 w 64"/>
                          <a:gd name="T5" fmla="*/ 2 h 128"/>
                          <a:gd name="T6" fmla="*/ 27 w 64"/>
                          <a:gd name="T7" fmla="*/ 6 h 128"/>
                          <a:gd name="T8" fmla="*/ 37 w 64"/>
                          <a:gd name="T9" fmla="*/ 13 h 128"/>
                          <a:gd name="T10" fmla="*/ 48 w 64"/>
                          <a:gd name="T11" fmla="*/ 21 h 128"/>
                          <a:gd name="T12" fmla="*/ 55 w 64"/>
                          <a:gd name="T13" fmla="*/ 32 h 128"/>
                          <a:gd name="T14" fmla="*/ 61 w 64"/>
                          <a:gd name="T15" fmla="*/ 44 h 128"/>
                          <a:gd name="T16" fmla="*/ 64 w 64"/>
                          <a:gd name="T17" fmla="*/ 57 h 128"/>
                          <a:gd name="T18" fmla="*/ 64 w 64"/>
                          <a:gd name="T19" fmla="*/ 72 h 128"/>
                          <a:gd name="T20" fmla="*/ 61 w 64"/>
                          <a:gd name="T21" fmla="*/ 85 h 128"/>
                          <a:gd name="T22" fmla="*/ 55 w 64"/>
                          <a:gd name="T23" fmla="*/ 97 h 128"/>
                          <a:gd name="T24" fmla="*/ 48 w 64"/>
                          <a:gd name="T25" fmla="*/ 108 h 128"/>
                          <a:gd name="T26" fmla="*/ 37 w 64"/>
                          <a:gd name="T27" fmla="*/ 116 h 128"/>
                          <a:gd name="T28" fmla="*/ 27 w 64"/>
                          <a:gd name="T29" fmla="*/ 123 h 128"/>
                          <a:gd name="T30" fmla="*/ 14 w 64"/>
                          <a:gd name="T31" fmla="*/ 127 h 128"/>
                          <a:gd name="T32" fmla="*/ 0 w 64"/>
                          <a:gd name="T33" fmla="*/ 128 h 128"/>
                          <a:gd name="T34" fmla="*/ 0 w 64"/>
                          <a:gd name="T35" fmla="*/ 65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0" y="65"/>
                            </a:moveTo>
                            <a:lnTo>
                              <a:pt x="0" y="0"/>
                            </a:lnTo>
                            <a:lnTo>
                              <a:pt x="14" y="2"/>
                            </a:lnTo>
                            <a:lnTo>
                              <a:pt x="27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4" y="57"/>
                            </a:lnTo>
                            <a:lnTo>
                              <a:pt x="64" y="72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8" y="108"/>
                            </a:lnTo>
                            <a:lnTo>
                              <a:pt x="37" y="116"/>
                            </a:lnTo>
                            <a:lnTo>
                              <a:pt x="27" y="123"/>
                            </a:lnTo>
                            <a:lnTo>
                              <a:pt x="14" y="127"/>
                            </a:lnTo>
                            <a:lnTo>
                              <a:pt x="0" y="128"/>
                            </a:lnTo>
                            <a:lnTo>
                              <a:pt x="0" y="6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7" name="Freeform 24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92" y="2134"/>
                        <a:ext cx="16" cy="32"/>
                      </a:xfrm>
                      <a:custGeom>
                        <a:avLst/>
                        <a:gdLst>
                          <a:gd name="T0" fmla="*/ 0 w 64"/>
                          <a:gd name="T1" fmla="*/ 0 h 128"/>
                          <a:gd name="T2" fmla="*/ 14 w 64"/>
                          <a:gd name="T3" fmla="*/ 2 h 128"/>
                          <a:gd name="T4" fmla="*/ 27 w 64"/>
                          <a:gd name="T5" fmla="*/ 6 h 128"/>
                          <a:gd name="T6" fmla="*/ 37 w 64"/>
                          <a:gd name="T7" fmla="*/ 13 h 128"/>
                          <a:gd name="T8" fmla="*/ 48 w 64"/>
                          <a:gd name="T9" fmla="*/ 21 h 128"/>
                          <a:gd name="T10" fmla="*/ 55 w 64"/>
                          <a:gd name="T11" fmla="*/ 32 h 128"/>
                          <a:gd name="T12" fmla="*/ 61 w 64"/>
                          <a:gd name="T13" fmla="*/ 44 h 128"/>
                          <a:gd name="T14" fmla="*/ 64 w 64"/>
                          <a:gd name="T15" fmla="*/ 57 h 128"/>
                          <a:gd name="T16" fmla="*/ 64 w 64"/>
                          <a:gd name="T17" fmla="*/ 72 h 128"/>
                          <a:gd name="T18" fmla="*/ 61 w 64"/>
                          <a:gd name="T19" fmla="*/ 85 h 128"/>
                          <a:gd name="T20" fmla="*/ 55 w 64"/>
                          <a:gd name="T21" fmla="*/ 97 h 128"/>
                          <a:gd name="T22" fmla="*/ 48 w 64"/>
                          <a:gd name="T23" fmla="*/ 108 h 128"/>
                          <a:gd name="T24" fmla="*/ 37 w 64"/>
                          <a:gd name="T25" fmla="*/ 116 h 128"/>
                          <a:gd name="T26" fmla="*/ 27 w 64"/>
                          <a:gd name="T27" fmla="*/ 123 h 128"/>
                          <a:gd name="T28" fmla="*/ 14 w 64"/>
                          <a:gd name="T29" fmla="*/ 127 h 128"/>
                          <a:gd name="T30" fmla="*/ 0 w 64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0" y="0"/>
                            </a:moveTo>
                            <a:lnTo>
                              <a:pt x="14" y="2"/>
                            </a:lnTo>
                            <a:lnTo>
                              <a:pt x="27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4" y="57"/>
                            </a:lnTo>
                            <a:lnTo>
                              <a:pt x="64" y="72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8" y="108"/>
                            </a:lnTo>
                            <a:lnTo>
                              <a:pt x="37" y="116"/>
                            </a:lnTo>
                            <a:lnTo>
                              <a:pt x="27" y="123"/>
                            </a:lnTo>
                            <a:lnTo>
                              <a:pt x="14" y="127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8" name="Freeform 24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013" y="2134"/>
                        <a:ext cx="879" cy="32"/>
                      </a:xfrm>
                      <a:custGeom>
                        <a:avLst/>
                        <a:gdLst>
                          <a:gd name="T0" fmla="*/ 3515 w 3515"/>
                          <a:gd name="T1" fmla="*/ 128 h 128"/>
                          <a:gd name="T2" fmla="*/ 3515 w 3515"/>
                          <a:gd name="T3" fmla="*/ 65 h 128"/>
                          <a:gd name="T4" fmla="*/ 3515 w 3515"/>
                          <a:gd name="T5" fmla="*/ 0 h 128"/>
                          <a:gd name="T6" fmla="*/ 0 w 3515"/>
                          <a:gd name="T7" fmla="*/ 0 h 128"/>
                          <a:gd name="T8" fmla="*/ 0 w 3515"/>
                          <a:gd name="T9" fmla="*/ 65 h 128"/>
                          <a:gd name="T10" fmla="*/ 0 w 3515"/>
                          <a:gd name="T11" fmla="*/ 128 h 128"/>
                          <a:gd name="T12" fmla="*/ 3515 w 3515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515" h="128">
                            <a:moveTo>
                              <a:pt x="3515" y="128"/>
                            </a:moveTo>
                            <a:lnTo>
                              <a:pt x="3515" y="65"/>
                            </a:lnTo>
                            <a:lnTo>
                              <a:pt x="3515" y="0"/>
                            </a:lnTo>
                            <a:lnTo>
                              <a:pt x="0" y="0"/>
                            </a:lnTo>
                            <a:lnTo>
                              <a:pt x="0" y="65"/>
                            </a:lnTo>
                            <a:lnTo>
                              <a:pt x="0" y="128"/>
                            </a:lnTo>
                            <a:lnTo>
                              <a:pt x="3515" y="12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19" name="Freeform 24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013" y="2134"/>
                        <a:ext cx="879" cy="32"/>
                      </a:xfrm>
                      <a:custGeom>
                        <a:avLst/>
                        <a:gdLst>
                          <a:gd name="T0" fmla="*/ 3515 w 3515"/>
                          <a:gd name="T1" fmla="*/ 128 h 128"/>
                          <a:gd name="T2" fmla="*/ 3515 w 3515"/>
                          <a:gd name="T3" fmla="*/ 65 h 128"/>
                          <a:gd name="T4" fmla="*/ 3515 w 3515"/>
                          <a:gd name="T5" fmla="*/ 0 h 128"/>
                          <a:gd name="T6" fmla="*/ 0 w 3515"/>
                          <a:gd name="T7" fmla="*/ 0 h 128"/>
                          <a:gd name="T8" fmla="*/ 0 w 3515"/>
                          <a:gd name="T9" fmla="*/ 65 h 128"/>
                          <a:gd name="T10" fmla="*/ 0 w 3515"/>
                          <a:gd name="T11" fmla="*/ 128 h 128"/>
                          <a:gd name="T12" fmla="*/ 3515 w 3515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515" h="128">
                            <a:moveTo>
                              <a:pt x="3515" y="128"/>
                            </a:moveTo>
                            <a:lnTo>
                              <a:pt x="3515" y="65"/>
                            </a:lnTo>
                            <a:lnTo>
                              <a:pt x="3515" y="0"/>
                            </a:lnTo>
                            <a:lnTo>
                              <a:pt x="0" y="0"/>
                            </a:lnTo>
                            <a:lnTo>
                              <a:pt x="0" y="65"/>
                            </a:lnTo>
                            <a:lnTo>
                              <a:pt x="0" y="128"/>
                            </a:lnTo>
                            <a:lnTo>
                              <a:pt x="3515" y="128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0" name="Freeform 24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2134"/>
                        <a:ext cx="16" cy="32"/>
                      </a:xfrm>
                      <a:custGeom>
                        <a:avLst/>
                        <a:gdLst>
                          <a:gd name="T0" fmla="*/ 64 w 64"/>
                          <a:gd name="T1" fmla="*/ 65 h 128"/>
                          <a:gd name="T2" fmla="*/ 64 w 64"/>
                          <a:gd name="T3" fmla="*/ 128 h 128"/>
                          <a:gd name="T4" fmla="*/ 50 w 64"/>
                          <a:gd name="T5" fmla="*/ 127 h 128"/>
                          <a:gd name="T6" fmla="*/ 37 w 64"/>
                          <a:gd name="T7" fmla="*/ 123 h 128"/>
                          <a:gd name="T8" fmla="*/ 26 w 64"/>
                          <a:gd name="T9" fmla="*/ 116 h 128"/>
                          <a:gd name="T10" fmla="*/ 16 w 64"/>
                          <a:gd name="T11" fmla="*/ 108 h 128"/>
                          <a:gd name="T12" fmla="*/ 9 w 64"/>
                          <a:gd name="T13" fmla="*/ 97 h 128"/>
                          <a:gd name="T14" fmla="*/ 3 w 64"/>
                          <a:gd name="T15" fmla="*/ 85 h 128"/>
                          <a:gd name="T16" fmla="*/ 0 w 64"/>
                          <a:gd name="T17" fmla="*/ 72 h 128"/>
                          <a:gd name="T18" fmla="*/ 0 w 64"/>
                          <a:gd name="T19" fmla="*/ 57 h 128"/>
                          <a:gd name="T20" fmla="*/ 3 w 64"/>
                          <a:gd name="T21" fmla="*/ 44 h 128"/>
                          <a:gd name="T22" fmla="*/ 9 w 64"/>
                          <a:gd name="T23" fmla="*/ 32 h 128"/>
                          <a:gd name="T24" fmla="*/ 16 w 64"/>
                          <a:gd name="T25" fmla="*/ 21 h 128"/>
                          <a:gd name="T26" fmla="*/ 26 w 64"/>
                          <a:gd name="T27" fmla="*/ 13 h 128"/>
                          <a:gd name="T28" fmla="*/ 37 w 64"/>
                          <a:gd name="T29" fmla="*/ 6 h 128"/>
                          <a:gd name="T30" fmla="*/ 50 w 64"/>
                          <a:gd name="T31" fmla="*/ 2 h 128"/>
                          <a:gd name="T32" fmla="*/ 64 w 64"/>
                          <a:gd name="T33" fmla="*/ 0 h 128"/>
                          <a:gd name="T34" fmla="*/ 64 w 64"/>
                          <a:gd name="T35" fmla="*/ 65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65"/>
                            </a:moveTo>
                            <a:lnTo>
                              <a:pt x="64" y="128"/>
                            </a:lnTo>
                            <a:lnTo>
                              <a:pt x="50" y="127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6" y="108"/>
                            </a:lnTo>
                            <a:lnTo>
                              <a:pt x="9" y="97"/>
                            </a:lnTo>
                            <a:lnTo>
                              <a:pt x="3" y="85"/>
                            </a:lnTo>
                            <a:lnTo>
                              <a:pt x="0" y="72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4" y="0"/>
                            </a:lnTo>
                            <a:lnTo>
                              <a:pt x="64" y="65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1" name="Freeform 24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2134"/>
                        <a:ext cx="16" cy="32"/>
                      </a:xfrm>
                      <a:custGeom>
                        <a:avLst/>
                        <a:gdLst>
                          <a:gd name="T0" fmla="*/ 64 w 64"/>
                          <a:gd name="T1" fmla="*/ 128 h 128"/>
                          <a:gd name="T2" fmla="*/ 50 w 64"/>
                          <a:gd name="T3" fmla="*/ 127 h 128"/>
                          <a:gd name="T4" fmla="*/ 37 w 64"/>
                          <a:gd name="T5" fmla="*/ 123 h 128"/>
                          <a:gd name="T6" fmla="*/ 26 w 64"/>
                          <a:gd name="T7" fmla="*/ 116 h 128"/>
                          <a:gd name="T8" fmla="*/ 16 w 64"/>
                          <a:gd name="T9" fmla="*/ 108 h 128"/>
                          <a:gd name="T10" fmla="*/ 9 w 64"/>
                          <a:gd name="T11" fmla="*/ 97 h 128"/>
                          <a:gd name="T12" fmla="*/ 3 w 64"/>
                          <a:gd name="T13" fmla="*/ 85 h 128"/>
                          <a:gd name="T14" fmla="*/ 0 w 64"/>
                          <a:gd name="T15" fmla="*/ 72 h 128"/>
                          <a:gd name="T16" fmla="*/ 0 w 64"/>
                          <a:gd name="T17" fmla="*/ 57 h 128"/>
                          <a:gd name="T18" fmla="*/ 3 w 64"/>
                          <a:gd name="T19" fmla="*/ 44 h 128"/>
                          <a:gd name="T20" fmla="*/ 9 w 64"/>
                          <a:gd name="T21" fmla="*/ 32 h 128"/>
                          <a:gd name="T22" fmla="*/ 16 w 64"/>
                          <a:gd name="T23" fmla="*/ 21 h 128"/>
                          <a:gd name="T24" fmla="*/ 26 w 64"/>
                          <a:gd name="T25" fmla="*/ 13 h 128"/>
                          <a:gd name="T26" fmla="*/ 37 w 64"/>
                          <a:gd name="T27" fmla="*/ 6 h 128"/>
                          <a:gd name="T28" fmla="*/ 50 w 64"/>
                          <a:gd name="T29" fmla="*/ 2 h 128"/>
                          <a:gd name="T30" fmla="*/ 64 w 64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64" y="128"/>
                            </a:moveTo>
                            <a:lnTo>
                              <a:pt x="50" y="127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6" y="108"/>
                            </a:lnTo>
                            <a:lnTo>
                              <a:pt x="9" y="97"/>
                            </a:lnTo>
                            <a:lnTo>
                              <a:pt x="3" y="85"/>
                            </a:lnTo>
                            <a:lnTo>
                              <a:pt x="0" y="72"/>
                            </a:lnTo>
                            <a:lnTo>
                              <a:pt x="0" y="57"/>
                            </a:lnTo>
                            <a:lnTo>
                              <a:pt x="3" y="44"/>
                            </a:lnTo>
                            <a:lnTo>
                              <a:pt x="9" y="32"/>
                            </a:lnTo>
                            <a:lnTo>
                              <a:pt x="16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4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2" name="Freeform 24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257" y="890"/>
                        <a:ext cx="300" cy="1588"/>
                      </a:xfrm>
                      <a:custGeom>
                        <a:avLst/>
                        <a:gdLst>
                          <a:gd name="T0" fmla="*/ 1000 w 1198"/>
                          <a:gd name="T1" fmla="*/ 0 h 6349"/>
                          <a:gd name="T2" fmla="*/ 832 w 1198"/>
                          <a:gd name="T3" fmla="*/ 192 h 6349"/>
                          <a:gd name="T4" fmla="*/ 670 w 1198"/>
                          <a:gd name="T5" fmla="*/ 382 h 6349"/>
                          <a:gd name="T6" fmla="*/ 515 w 1198"/>
                          <a:gd name="T7" fmla="*/ 573 h 6349"/>
                          <a:gd name="T8" fmla="*/ 374 w 1198"/>
                          <a:gd name="T9" fmla="*/ 766 h 6349"/>
                          <a:gd name="T10" fmla="*/ 310 w 1198"/>
                          <a:gd name="T11" fmla="*/ 861 h 6349"/>
                          <a:gd name="T12" fmla="*/ 249 w 1198"/>
                          <a:gd name="T13" fmla="*/ 957 h 6349"/>
                          <a:gd name="T14" fmla="*/ 195 w 1198"/>
                          <a:gd name="T15" fmla="*/ 1053 h 6349"/>
                          <a:gd name="T16" fmla="*/ 145 w 1198"/>
                          <a:gd name="T17" fmla="*/ 1150 h 6349"/>
                          <a:gd name="T18" fmla="*/ 103 w 1198"/>
                          <a:gd name="T19" fmla="*/ 1245 h 6349"/>
                          <a:gd name="T20" fmla="*/ 66 w 1198"/>
                          <a:gd name="T21" fmla="*/ 1342 h 6349"/>
                          <a:gd name="T22" fmla="*/ 37 w 1198"/>
                          <a:gd name="T23" fmla="*/ 1439 h 6349"/>
                          <a:gd name="T24" fmla="*/ 17 w 1198"/>
                          <a:gd name="T25" fmla="*/ 1536 h 6349"/>
                          <a:gd name="T26" fmla="*/ 4 w 1198"/>
                          <a:gd name="T27" fmla="*/ 1633 h 6349"/>
                          <a:gd name="T28" fmla="*/ 0 w 1198"/>
                          <a:gd name="T29" fmla="*/ 1730 h 6349"/>
                          <a:gd name="T30" fmla="*/ 6 w 1198"/>
                          <a:gd name="T31" fmla="*/ 1828 h 6349"/>
                          <a:gd name="T32" fmla="*/ 21 w 1198"/>
                          <a:gd name="T33" fmla="*/ 1924 h 6349"/>
                          <a:gd name="T34" fmla="*/ 43 w 1198"/>
                          <a:gd name="T35" fmla="*/ 2023 h 6349"/>
                          <a:gd name="T36" fmla="*/ 74 w 1198"/>
                          <a:gd name="T37" fmla="*/ 2121 h 6349"/>
                          <a:gd name="T38" fmla="*/ 113 w 1198"/>
                          <a:gd name="T39" fmla="*/ 2219 h 6349"/>
                          <a:gd name="T40" fmla="*/ 156 w 1198"/>
                          <a:gd name="T41" fmla="*/ 2318 h 6349"/>
                          <a:gd name="T42" fmla="*/ 206 w 1198"/>
                          <a:gd name="T43" fmla="*/ 2416 h 6349"/>
                          <a:gd name="T44" fmla="*/ 260 w 1198"/>
                          <a:gd name="T45" fmla="*/ 2515 h 6349"/>
                          <a:gd name="T46" fmla="*/ 378 w 1198"/>
                          <a:gd name="T47" fmla="*/ 2713 h 6349"/>
                          <a:gd name="T48" fmla="*/ 507 w 1198"/>
                          <a:gd name="T49" fmla="*/ 2911 h 6349"/>
                          <a:gd name="T50" fmla="*/ 641 w 1198"/>
                          <a:gd name="T51" fmla="*/ 3111 h 6349"/>
                          <a:gd name="T52" fmla="*/ 771 w 1198"/>
                          <a:gd name="T53" fmla="*/ 3311 h 6349"/>
                          <a:gd name="T54" fmla="*/ 894 w 1198"/>
                          <a:gd name="T55" fmla="*/ 3511 h 6349"/>
                          <a:gd name="T56" fmla="*/ 952 w 1198"/>
                          <a:gd name="T57" fmla="*/ 3612 h 6349"/>
                          <a:gd name="T58" fmla="*/ 1004 w 1198"/>
                          <a:gd name="T59" fmla="*/ 3712 h 6349"/>
                          <a:gd name="T60" fmla="*/ 1052 w 1198"/>
                          <a:gd name="T61" fmla="*/ 3813 h 6349"/>
                          <a:gd name="T62" fmla="*/ 1095 w 1198"/>
                          <a:gd name="T63" fmla="*/ 3913 h 6349"/>
                          <a:gd name="T64" fmla="*/ 1131 w 1198"/>
                          <a:gd name="T65" fmla="*/ 4014 h 6349"/>
                          <a:gd name="T66" fmla="*/ 1160 w 1198"/>
                          <a:gd name="T67" fmla="*/ 4115 h 6349"/>
                          <a:gd name="T68" fmla="*/ 1180 w 1198"/>
                          <a:gd name="T69" fmla="*/ 4216 h 6349"/>
                          <a:gd name="T70" fmla="*/ 1193 w 1198"/>
                          <a:gd name="T71" fmla="*/ 4317 h 6349"/>
                          <a:gd name="T72" fmla="*/ 1198 w 1198"/>
                          <a:gd name="T73" fmla="*/ 4418 h 6349"/>
                          <a:gd name="T74" fmla="*/ 1194 w 1198"/>
                          <a:gd name="T75" fmla="*/ 4520 h 6349"/>
                          <a:gd name="T76" fmla="*/ 1184 w 1198"/>
                          <a:gd name="T77" fmla="*/ 4621 h 6349"/>
                          <a:gd name="T78" fmla="*/ 1166 w 1198"/>
                          <a:gd name="T79" fmla="*/ 4722 h 6349"/>
                          <a:gd name="T80" fmla="*/ 1142 w 1198"/>
                          <a:gd name="T81" fmla="*/ 4823 h 6349"/>
                          <a:gd name="T82" fmla="*/ 1112 w 1198"/>
                          <a:gd name="T83" fmla="*/ 4925 h 6349"/>
                          <a:gd name="T84" fmla="*/ 1076 w 1198"/>
                          <a:gd name="T85" fmla="*/ 5027 h 6349"/>
                          <a:gd name="T86" fmla="*/ 1034 w 1198"/>
                          <a:gd name="T87" fmla="*/ 5128 h 6349"/>
                          <a:gd name="T88" fmla="*/ 988 w 1198"/>
                          <a:gd name="T89" fmla="*/ 5230 h 6349"/>
                          <a:gd name="T90" fmla="*/ 937 w 1198"/>
                          <a:gd name="T91" fmla="*/ 5332 h 6349"/>
                          <a:gd name="T92" fmla="*/ 882 w 1198"/>
                          <a:gd name="T93" fmla="*/ 5433 h 6349"/>
                          <a:gd name="T94" fmla="*/ 824 w 1198"/>
                          <a:gd name="T95" fmla="*/ 5535 h 6349"/>
                          <a:gd name="T96" fmla="*/ 698 w 1198"/>
                          <a:gd name="T97" fmla="*/ 5738 h 6349"/>
                          <a:gd name="T98" fmla="*/ 562 w 1198"/>
                          <a:gd name="T99" fmla="*/ 5943 h 6349"/>
                          <a:gd name="T100" fmla="*/ 274 w 1198"/>
                          <a:gd name="T101" fmla="*/ 6349 h 634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  <a:cxn ang="0">
                            <a:pos x="T36" y="T37"/>
                          </a:cxn>
                          <a:cxn ang="0">
                            <a:pos x="T38" y="T39"/>
                          </a:cxn>
                          <a:cxn ang="0">
                            <a:pos x="T40" y="T41"/>
                          </a:cxn>
                          <a:cxn ang="0">
                            <a:pos x="T42" y="T43"/>
                          </a:cxn>
                          <a:cxn ang="0">
                            <a:pos x="T44" y="T45"/>
                          </a:cxn>
                          <a:cxn ang="0">
                            <a:pos x="T46" y="T47"/>
                          </a:cxn>
                          <a:cxn ang="0">
                            <a:pos x="T48" y="T49"/>
                          </a:cxn>
                          <a:cxn ang="0">
                            <a:pos x="T50" y="T51"/>
                          </a:cxn>
                          <a:cxn ang="0">
                            <a:pos x="T52" y="T53"/>
                          </a:cxn>
                          <a:cxn ang="0">
                            <a:pos x="T54" y="T55"/>
                          </a:cxn>
                          <a:cxn ang="0">
                            <a:pos x="T56" y="T57"/>
                          </a:cxn>
                          <a:cxn ang="0">
                            <a:pos x="T58" y="T59"/>
                          </a:cxn>
                          <a:cxn ang="0">
                            <a:pos x="T60" y="T61"/>
                          </a:cxn>
                          <a:cxn ang="0">
                            <a:pos x="T62" y="T63"/>
                          </a:cxn>
                          <a:cxn ang="0">
                            <a:pos x="T64" y="T65"/>
                          </a:cxn>
                          <a:cxn ang="0">
                            <a:pos x="T66" y="T67"/>
                          </a:cxn>
                          <a:cxn ang="0">
                            <a:pos x="T68" y="T69"/>
                          </a:cxn>
                          <a:cxn ang="0">
                            <a:pos x="T70" y="T71"/>
                          </a:cxn>
                          <a:cxn ang="0">
                            <a:pos x="T72" y="T73"/>
                          </a:cxn>
                          <a:cxn ang="0">
                            <a:pos x="T74" y="T75"/>
                          </a:cxn>
                          <a:cxn ang="0">
                            <a:pos x="T76" y="T77"/>
                          </a:cxn>
                          <a:cxn ang="0">
                            <a:pos x="T78" y="T79"/>
                          </a:cxn>
                          <a:cxn ang="0">
                            <a:pos x="T80" y="T81"/>
                          </a:cxn>
                          <a:cxn ang="0">
                            <a:pos x="T82" y="T83"/>
                          </a:cxn>
                          <a:cxn ang="0">
                            <a:pos x="T84" y="T85"/>
                          </a:cxn>
                          <a:cxn ang="0">
                            <a:pos x="T86" y="T87"/>
                          </a:cxn>
                          <a:cxn ang="0">
                            <a:pos x="T88" y="T89"/>
                          </a:cxn>
                          <a:cxn ang="0">
                            <a:pos x="T90" y="T91"/>
                          </a:cxn>
                          <a:cxn ang="0">
                            <a:pos x="T92" y="T93"/>
                          </a:cxn>
                          <a:cxn ang="0">
                            <a:pos x="T94" y="T95"/>
                          </a:cxn>
                          <a:cxn ang="0">
                            <a:pos x="T96" y="T97"/>
                          </a:cxn>
                          <a:cxn ang="0">
                            <a:pos x="T98" y="T99"/>
                          </a:cxn>
                          <a:cxn ang="0">
                            <a:pos x="T100" y="T101"/>
                          </a:cxn>
                        </a:cxnLst>
                        <a:rect l="0" t="0" r="r" b="b"/>
                        <a:pathLst>
                          <a:path w="1198" h="6349">
                            <a:moveTo>
                              <a:pt x="1000" y="0"/>
                            </a:moveTo>
                            <a:lnTo>
                              <a:pt x="832" y="192"/>
                            </a:lnTo>
                            <a:lnTo>
                              <a:pt x="670" y="382"/>
                            </a:lnTo>
                            <a:lnTo>
                              <a:pt x="515" y="573"/>
                            </a:lnTo>
                            <a:lnTo>
                              <a:pt x="374" y="766"/>
                            </a:lnTo>
                            <a:lnTo>
                              <a:pt x="310" y="861"/>
                            </a:lnTo>
                            <a:lnTo>
                              <a:pt x="249" y="957"/>
                            </a:lnTo>
                            <a:lnTo>
                              <a:pt x="195" y="1053"/>
                            </a:lnTo>
                            <a:lnTo>
                              <a:pt x="145" y="1150"/>
                            </a:lnTo>
                            <a:lnTo>
                              <a:pt x="103" y="1245"/>
                            </a:lnTo>
                            <a:lnTo>
                              <a:pt x="66" y="1342"/>
                            </a:lnTo>
                            <a:lnTo>
                              <a:pt x="37" y="1439"/>
                            </a:lnTo>
                            <a:lnTo>
                              <a:pt x="17" y="1536"/>
                            </a:lnTo>
                            <a:lnTo>
                              <a:pt x="4" y="1633"/>
                            </a:lnTo>
                            <a:lnTo>
                              <a:pt x="0" y="1730"/>
                            </a:lnTo>
                            <a:lnTo>
                              <a:pt x="6" y="1828"/>
                            </a:lnTo>
                            <a:lnTo>
                              <a:pt x="21" y="1924"/>
                            </a:lnTo>
                            <a:lnTo>
                              <a:pt x="43" y="2023"/>
                            </a:lnTo>
                            <a:lnTo>
                              <a:pt x="74" y="2121"/>
                            </a:lnTo>
                            <a:lnTo>
                              <a:pt x="113" y="2219"/>
                            </a:lnTo>
                            <a:lnTo>
                              <a:pt x="156" y="2318"/>
                            </a:lnTo>
                            <a:lnTo>
                              <a:pt x="206" y="2416"/>
                            </a:lnTo>
                            <a:lnTo>
                              <a:pt x="260" y="2515"/>
                            </a:lnTo>
                            <a:lnTo>
                              <a:pt x="378" y="2713"/>
                            </a:lnTo>
                            <a:lnTo>
                              <a:pt x="507" y="2911"/>
                            </a:lnTo>
                            <a:lnTo>
                              <a:pt x="641" y="3111"/>
                            </a:lnTo>
                            <a:lnTo>
                              <a:pt x="771" y="3311"/>
                            </a:lnTo>
                            <a:lnTo>
                              <a:pt x="894" y="3511"/>
                            </a:lnTo>
                            <a:lnTo>
                              <a:pt x="952" y="3612"/>
                            </a:lnTo>
                            <a:lnTo>
                              <a:pt x="1004" y="3712"/>
                            </a:lnTo>
                            <a:lnTo>
                              <a:pt x="1052" y="3813"/>
                            </a:lnTo>
                            <a:lnTo>
                              <a:pt x="1095" y="3913"/>
                            </a:lnTo>
                            <a:lnTo>
                              <a:pt x="1131" y="4014"/>
                            </a:lnTo>
                            <a:lnTo>
                              <a:pt x="1160" y="4115"/>
                            </a:lnTo>
                            <a:lnTo>
                              <a:pt x="1180" y="4216"/>
                            </a:lnTo>
                            <a:lnTo>
                              <a:pt x="1193" y="4317"/>
                            </a:lnTo>
                            <a:lnTo>
                              <a:pt x="1198" y="4418"/>
                            </a:lnTo>
                            <a:lnTo>
                              <a:pt x="1194" y="4520"/>
                            </a:lnTo>
                            <a:lnTo>
                              <a:pt x="1184" y="4621"/>
                            </a:lnTo>
                            <a:lnTo>
                              <a:pt x="1166" y="4722"/>
                            </a:lnTo>
                            <a:lnTo>
                              <a:pt x="1142" y="4823"/>
                            </a:lnTo>
                            <a:lnTo>
                              <a:pt x="1112" y="4925"/>
                            </a:lnTo>
                            <a:lnTo>
                              <a:pt x="1076" y="5027"/>
                            </a:lnTo>
                            <a:lnTo>
                              <a:pt x="1034" y="5128"/>
                            </a:lnTo>
                            <a:lnTo>
                              <a:pt x="988" y="5230"/>
                            </a:lnTo>
                            <a:lnTo>
                              <a:pt x="937" y="5332"/>
                            </a:lnTo>
                            <a:lnTo>
                              <a:pt x="882" y="5433"/>
                            </a:lnTo>
                            <a:lnTo>
                              <a:pt x="824" y="5535"/>
                            </a:lnTo>
                            <a:lnTo>
                              <a:pt x="698" y="5738"/>
                            </a:lnTo>
                            <a:lnTo>
                              <a:pt x="562" y="5943"/>
                            </a:lnTo>
                            <a:lnTo>
                              <a:pt x="274" y="6349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3" name="Freeform 24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1202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63 h 63"/>
                          <a:gd name="T2" fmla="*/ 0 w 128"/>
                          <a:gd name="T3" fmla="*/ 63 h 63"/>
                          <a:gd name="T4" fmla="*/ 1 w 128"/>
                          <a:gd name="T5" fmla="*/ 50 h 63"/>
                          <a:gd name="T6" fmla="*/ 5 w 128"/>
                          <a:gd name="T7" fmla="*/ 37 h 63"/>
                          <a:gd name="T8" fmla="*/ 12 w 128"/>
                          <a:gd name="T9" fmla="*/ 26 h 63"/>
                          <a:gd name="T10" fmla="*/ 20 w 128"/>
                          <a:gd name="T11" fmla="*/ 15 h 63"/>
                          <a:gd name="T12" fmla="*/ 31 w 128"/>
                          <a:gd name="T13" fmla="*/ 8 h 63"/>
                          <a:gd name="T14" fmla="*/ 43 w 128"/>
                          <a:gd name="T15" fmla="*/ 2 h 63"/>
                          <a:gd name="T16" fmla="*/ 56 w 128"/>
                          <a:gd name="T17" fmla="*/ 0 h 63"/>
                          <a:gd name="T18" fmla="*/ 71 w 128"/>
                          <a:gd name="T19" fmla="*/ 0 h 63"/>
                          <a:gd name="T20" fmla="*/ 84 w 128"/>
                          <a:gd name="T21" fmla="*/ 2 h 63"/>
                          <a:gd name="T22" fmla="*/ 96 w 128"/>
                          <a:gd name="T23" fmla="*/ 8 h 63"/>
                          <a:gd name="T24" fmla="*/ 107 w 128"/>
                          <a:gd name="T25" fmla="*/ 15 h 63"/>
                          <a:gd name="T26" fmla="*/ 115 w 128"/>
                          <a:gd name="T27" fmla="*/ 26 h 63"/>
                          <a:gd name="T28" fmla="*/ 122 w 128"/>
                          <a:gd name="T29" fmla="*/ 37 h 63"/>
                          <a:gd name="T30" fmla="*/ 126 w 128"/>
                          <a:gd name="T31" fmla="*/ 50 h 63"/>
                          <a:gd name="T32" fmla="*/ 128 w 128"/>
                          <a:gd name="T33" fmla="*/ 63 h 63"/>
                          <a:gd name="T34" fmla="*/ 64 w 128"/>
                          <a:gd name="T35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63"/>
                            </a:moveTo>
                            <a:lnTo>
                              <a:pt x="0" y="63"/>
                            </a:lnTo>
                            <a:lnTo>
                              <a:pt x="1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0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  <a:lnTo>
                              <a:pt x="64" y="63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4" name="Freeform 24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1202"/>
                        <a:ext cx="32" cy="16"/>
                      </a:xfrm>
                      <a:custGeom>
                        <a:avLst/>
                        <a:gdLst>
                          <a:gd name="T0" fmla="*/ 0 w 128"/>
                          <a:gd name="T1" fmla="*/ 63 h 63"/>
                          <a:gd name="T2" fmla="*/ 1 w 128"/>
                          <a:gd name="T3" fmla="*/ 50 h 63"/>
                          <a:gd name="T4" fmla="*/ 5 w 128"/>
                          <a:gd name="T5" fmla="*/ 37 h 63"/>
                          <a:gd name="T6" fmla="*/ 12 w 128"/>
                          <a:gd name="T7" fmla="*/ 26 h 63"/>
                          <a:gd name="T8" fmla="*/ 20 w 128"/>
                          <a:gd name="T9" fmla="*/ 15 h 63"/>
                          <a:gd name="T10" fmla="*/ 31 w 128"/>
                          <a:gd name="T11" fmla="*/ 8 h 63"/>
                          <a:gd name="T12" fmla="*/ 43 w 128"/>
                          <a:gd name="T13" fmla="*/ 2 h 63"/>
                          <a:gd name="T14" fmla="*/ 56 w 128"/>
                          <a:gd name="T15" fmla="*/ 0 h 63"/>
                          <a:gd name="T16" fmla="*/ 71 w 128"/>
                          <a:gd name="T17" fmla="*/ 0 h 63"/>
                          <a:gd name="T18" fmla="*/ 84 w 128"/>
                          <a:gd name="T19" fmla="*/ 2 h 63"/>
                          <a:gd name="T20" fmla="*/ 96 w 128"/>
                          <a:gd name="T21" fmla="*/ 8 h 63"/>
                          <a:gd name="T22" fmla="*/ 107 w 128"/>
                          <a:gd name="T23" fmla="*/ 15 h 63"/>
                          <a:gd name="T24" fmla="*/ 115 w 128"/>
                          <a:gd name="T25" fmla="*/ 26 h 63"/>
                          <a:gd name="T26" fmla="*/ 122 w 128"/>
                          <a:gd name="T27" fmla="*/ 37 h 63"/>
                          <a:gd name="T28" fmla="*/ 126 w 128"/>
                          <a:gd name="T29" fmla="*/ 50 h 63"/>
                          <a:gd name="T30" fmla="*/ 128 w 128"/>
                          <a:gd name="T31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0" y="63"/>
                            </a:moveTo>
                            <a:lnTo>
                              <a:pt x="1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0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7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5" name="Freeform 23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1218"/>
                        <a:ext cx="32" cy="932"/>
                      </a:xfrm>
                      <a:custGeom>
                        <a:avLst/>
                        <a:gdLst>
                          <a:gd name="T0" fmla="*/ 128 w 128"/>
                          <a:gd name="T1" fmla="*/ 0 h 3727"/>
                          <a:gd name="T2" fmla="*/ 64 w 128"/>
                          <a:gd name="T3" fmla="*/ 0 h 3727"/>
                          <a:gd name="T4" fmla="*/ 0 w 128"/>
                          <a:gd name="T5" fmla="*/ 0 h 3727"/>
                          <a:gd name="T6" fmla="*/ 0 w 128"/>
                          <a:gd name="T7" fmla="*/ 3727 h 3727"/>
                          <a:gd name="T8" fmla="*/ 64 w 128"/>
                          <a:gd name="T9" fmla="*/ 3727 h 3727"/>
                          <a:gd name="T10" fmla="*/ 128 w 128"/>
                          <a:gd name="T11" fmla="*/ 3727 h 3727"/>
                          <a:gd name="T12" fmla="*/ 128 w 128"/>
                          <a:gd name="T13" fmla="*/ 0 h 37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3727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3727"/>
                            </a:lnTo>
                            <a:lnTo>
                              <a:pt x="64" y="3727"/>
                            </a:lnTo>
                            <a:lnTo>
                              <a:pt x="128" y="3727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6" name="Freeform 23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1218"/>
                        <a:ext cx="32" cy="932"/>
                      </a:xfrm>
                      <a:custGeom>
                        <a:avLst/>
                        <a:gdLst>
                          <a:gd name="T0" fmla="*/ 128 w 128"/>
                          <a:gd name="T1" fmla="*/ 0 h 3727"/>
                          <a:gd name="T2" fmla="*/ 64 w 128"/>
                          <a:gd name="T3" fmla="*/ 0 h 3727"/>
                          <a:gd name="T4" fmla="*/ 0 w 128"/>
                          <a:gd name="T5" fmla="*/ 0 h 3727"/>
                          <a:gd name="T6" fmla="*/ 0 w 128"/>
                          <a:gd name="T7" fmla="*/ 3727 h 3727"/>
                          <a:gd name="T8" fmla="*/ 64 w 128"/>
                          <a:gd name="T9" fmla="*/ 3727 h 3727"/>
                          <a:gd name="T10" fmla="*/ 128 w 128"/>
                          <a:gd name="T11" fmla="*/ 3727 h 3727"/>
                          <a:gd name="T12" fmla="*/ 128 w 128"/>
                          <a:gd name="T13" fmla="*/ 0 h 37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3727">
                            <a:moveTo>
                              <a:pt x="128" y="0"/>
                            </a:moveTo>
                            <a:lnTo>
                              <a:pt x="64" y="0"/>
                            </a:lnTo>
                            <a:lnTo>
                              <a:pt x="0" y="0"/>
                            </a:lnTo>
                            <a:lnTo>
                              <a:pt x="0" y="3727"/>
                            </a:lnTo>
                            <a:lnTo>
                              <a:pt x="64" y="3727"/>
                            </a:lnTo>
                            <a:lnTo>
                              <a:pt x="128" y="3727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7" name="Freeform 23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2150"/>
                        <a:ext cx="32" cy="16"/>
                      </a:xfrm>
                      <a:custGeom>
                        <a:avLst/>
                        <a:gdLst>
                          <a:gd name="T0" fmla="*/ 64 w 128"/>
                          <a:gd name="T1" fmla="*/ 0 h 63"/>
                          <a:gd name="T2" fmla="*/ 128 w 128"/>
                          <a:gd name="T3" fmla="*/ 0 h 63"/>
                          <a:gd name="T4" fmla="*/ 126 w 128"/>
                          <a:gd name="T5" fmla="*/ 13 h 63"/>
                          <a:gd name="T6" fmla="*/ 122 w 128"/>
                          <a:gd name="T7" fmla="*/ 26 h 63"/>
                          <a:gd name="T8" fmla="*/ 115 w 128"/>
                          <a:gd name="T9" fmla="*/ 37 h 63"/>
                          <a:gd name="T10" fmla="*/ 107 w 128"/>
                          <a:gd name="T11" fmla="*/ 47 h 63"/>
                          <a:gd name="T12" fmla="*/ 96 w 128"/>
                          <a:gd name="T13" fmla="*/ 55 h 63"/>
                          <a:gd name="T14" fmla="*/ 84 w 128"/>
                          <a:gd name="T15" fmla="*/ 61 h 63"/>
                          <a:gd name="T16" fmla="*/ 71 w 128"/>
                          <a:gd name="T17" fmla="*/ 63 h 63"/>
                          <a:gd name="T18" fmla="*/ 56 w 128"/>
                          <a:gd name="T19" fmla="*/ 63 h 63"/>
                          <a:gd name="T20" fmla="*/ 43 w 128"/>
                          <a:gd name="T21" fmla="*/ 61 h 63"/>
                          <a:gd name="T22" fmla="*/ 31 w 128"/>
                          <a:gd name="T23" fmla="*/ 55 h 63"/>
                          <a:gd name="T24" fmla="*/ 20 w 128"/>
                          <a:gd name="T25" fmla="*/ 47 h 63"/>
                          <a:gd name="T26" fmla="*/ 12 w 128"/>
                          <a:gd name="T27" fmla="*/ 37 h 63"/>
                          <a:gd name="T28" fmla="*/ 5 w 128"/>
                          <a:gd name="T29" fmla="*/ 26 h 63"/>
                          <a:gd name="T30" fmla="*/ 1 w 128"/>
                          <a:gd name="T31" fmla="*/ 13 h 63"/>
                          <a:gd name="T32" fmla="*/ 0 w 128"/>
                          <a:gd name="T33" fmla="*/ 0 h 63"/>
                          <a:gd name="T34" fmla="*/ 64 w 128"/>
                          <a:gd name="T35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4" y="0"/>
                            </a:moveTo>
                            <a:lnTo>
                              <a:pt x="128" y="0"/>
                            </a:ln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7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6" y="63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0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  <a:lnTo>
                              <a:pt x="64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8" name="Freeform 23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2150"/>
                        <a:ext cx="32" cy="16"/>
                      </a:xfrm>
                      <a:custGeom>
                        <a:avLst/>
                        <a:gdLst>
                          <a:gd name="T0" fmla="*/ 128 w 128"/>
                          <a:gd name="T1" fmla="*/ 0 h 63"/>
                          <a:gd name="T2" fmla="*/ 126 w 128"/>
                          <a:gd name="T3" fmla="*/ 13 h 63"/>
                          <a:gd name="T4" fmla="*/ 122 w 128"/>
                          <a:gd name="T5" fmla="*/ 26 h 63"/>
                          <a:gd name="T6" fmla="*/ 115 w 128"/>
                          <a:gd name="T7" fmla="*/ 37 h 63"/>
                          <a:gd name="T8" fmla="*/ 107 w 128"/>
                          <a:gd name="T9" fmla="*/ 47 h 63"/>
                          <a:gd name="T10" fmla="*/ 96 w 128"/>
                          <a:gd name="T11" fmla="*/ 55 h 63"/>
                          <a:gd name="T12" fmla="*/ 84 w 128"/>
                          <a:gd name="T13" fmla="*/ 61 h 63"/>
                          <a:gd name="T14" fmla="*/ 71 w 128"/>
                          <a:gd name="T15" fmla="*/ 63 h 63"/>
                          <a:gd name="T16" fmla="*/ 56 w 128"/>
                          <a:gd name="T17" fmla="*/ 63 h 63"/>
                          <a:gd name="T18" fmla="*/ 43 w 128"/>
                          <a:gd name="T19" fmla="*/ 61 h 63"/>
                          <a:gd name="T20" fmla="*/ 31 w 128"/>
                          <a:gd name="T21" fmla="*/ 55 h 63"/>
                          <a:gd name="T22" fmla="*/ 20 w 128"/>
                          <a:gd name="T23" fmla="*/ 47 h 63"/>
                          <a:gd name="T24" fmla="*/ 12 w 128"/>
                          <a:gd name="T25" fmla="*/ 37 h 63"/>
                          <a:gd name="T26" fmla="*/ 5 w 128"/>
                          <a:gd name="T27" fmla="*/ 26 h 63"/>
                          <a:gd name="T28" fmla="*/ 1 w 128"/>
                          <a:gd name="T29" fmla="*/ 13 h 63"/>
                          <a:gd name="T30" fmla="*/ 0 w 128"/>
                          <a:gd name="T31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128" y="0"/>
                            </a:move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7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6" y="63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0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29" name="Freeform 23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511" y="2461"/>
                        <a:ext cx="16" cy="32"/>
                      </a:xfrm>
                      <a:custGeom>
                        <a:avLst/>
                        <a:gdLst>
                          <a:gd name="T0" fmla="*/ 0 w 64"/>
                          <a:gd name="T1" fmla="*/ 64 h 128"/>
                          <a:gd name="T2" fmla="*/ 0 w 64"/>
                          <a:gd name="T3" fmla="*/ 0 h 128"/>
                          <a:gd name="T4" fmla="*/ 13 w 64"/>
                          <a:gd name="T5" fmla="*/ 2 h 128"/>
                          <a:gd name="T6" fmla="*/ 26 w 64"/>
                          <a:gd name="T7" fmla="*/ 6 h 128"/>
                          <a:gd name="T8" fmla="*/ 37 w 64"/>
                          <a:gd name="T9" fmla="*/ 13 h 128"/>
                          <a:gd name="T10" fmla="*/ 48 w 64"/>
                          <a:gd name="T11" fmla="*/ 21 h 128"/>
                          <a:gd name="T12" fmla="*/ 55 w 64"/>
                          <a:gd name="T13" fmla="*/ 32 h 128"/>
                          <a:gd name="T14" fmla="*/ 61 w 64"/>
                          <a:gd name="T15" fmla="*/ 44 h 128"/>
                          <a:gd name="T16" fmla="*/ 64 w 64"/>
                          <a:gd name="T17" fmla="*/ 57 h 128"/>
                          <a:gd name="T18" fmla="*/ 64 w 64"/>
                          <a:gd name="T19" fmla="*/ 71 h 128"/>
                          <a:gd name="T20" fmla="*/ 61 w 64"/>
                          <a:gd name="T21" fmla="*/ 85 h 128"/>
                          <a:gd name="T22" fmla="*/ 55 w 64"/>
                          <a:gd name="T23" fmla="*/ 97 h 128"/>
                          <a:gd name="T24" fmla="*/ 48 w 64"/>
                          <a:gd name="T25" fmla="*/ 107 h 128"/>
                          <a:gd name="T26" fmla="*/ 37 w 64"/>
                          <a:gd name="T27" fmla="*/ 116 h 128"/>
                          <a:gd name="T28" fmla="*/ 26 w 64"/>
                          <a:gd name="T29" fmla="*/ 123 h 128"/>
                          <a:gd name="T30" fmla="*/ 13 w 64"/>
                          <a:gd name="T31" fmla="*/ 126 h 128"/>
                          <a:gd name="T32" fmla="*/ 0 w 64"/>
                          <a:gd name="T33" fmla="*/ 128 h 128"/>
                          <a:gd name="T34" fmla="*/ 0 w 64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0" y="64"/>
                            </a:moveTo>
                            <a:lnTo>
                              <a:pt x="0" y="0"/>
                            </a:ln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4" y="57"/>
                            </a:lnTo>
                            <a:lnTo>
                              <a:pt x="64" y="71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8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6"/>
                            </a:lnTo>
                            <a:lnTo>
                              <a:pt x="0" y="128"/>
                            </a:lnTo>
                            <a:lnTo>
                              <a:pt x="0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0" name="Freeform 23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511" y="2461"/>
                        <a:ext cx="16" cy="32"/>
                      </a:xfrm>
                      <a:custGeom>
                        <a:avLst/>
                        <a:gdLst>
                          <a:gd name="T0" fmla="*/ 0 w 64"/>
                          <a:gd name="T1" fmla="*/ 0 h 128"/>
                          <a:gd name="T2" fmla="*/ 13 w 64"/>
                          <a:gd name="T3" fmla="*/ 2 h 128"/>
                          <a:gd name="T4" fmla="*/ 26 w 64"/>
                          <a:gd name="T5" fmla="*/ 6 h 128"/>
                          <a:gd name="T6" fmla="*/ 37 w 64"/>
                          <a:gd name="T7" fmla="*/ 13 h 128"/>
                          <a:gd name="T8" fmla="*/ 48 w 64"/>
                          <a:gd name="T9" fmla="*/ 21 h 128"/>
                          <a:gd name="T10" fmla="*/ 55 w 64"/>
                          <a:gd name="T11" fmla="*/ 32 h 128"/>
                          <a:gd name="T12" fmla="*/ 61 w 64"/>
                          <a:gd name="T13" fmla="*/ 44 h 128"/>
                          <a:gd name="T14" fmla="*/ 64 w 64"/>
                          <a:gd name="T15" fmla="*/ 57 h 128"/>
                          <a:gd name="T16" fmla="*/ 64 w 64"/>
                          <a:gd name="T17" fmla="*/ 71 h 128"/>
                          <a:gd name="T18" fmla="*/ 61 w 64"/>
                          <a:gd name="T19" fmla="*/ 85 h 128"/>
                          <a:gd name="T20" fmla="*/ 55 w 64"/>
                          <a:gd name="T21" fmla="*/ 97 h 128"/>
                          <a:gd name="T22" fmla="*/ 48 w 64"/>
                          <a:gd name="T23" fmla="*/ 107 h 128"/>
                          <a:gd name="T24" fmla="*/ 37 w 64"/>
                          <a:gd name="T25" fmla="*/ 116 h 128"/>
                          <a:gd name="T26" fmla="*/ 26 w 64"/>
                          <a:gd name="T27" fmla="*/ 123 h 128"/>
                          <a:gd name="T28" fmla="*/ 13 w 64"/>
                          <a:gd name="T29" fmla="*/ 126 h 128"/>
                          <a:gd name="T30" fmla="*/ 0 w 64"/>
                          <a:gd name="T31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4" h="128">
                            <a:moveTo>
                              <a:pt x="0" y="0"/>
                            </a:moveTo>
                            <a:lnTo>
                              <a:pt x="13" y="2"/>
                            </a:lnTo>
                            <a:lnTo>
                              <a:pt x="26" y="6"/>
                            </a:lnTo>
                            <a:lnTo>
                              <a:pt x="37" y="13"/>
                            </a:lnTo>
                            <a:lnTo>
                              <a:pt x="48" y="21"/>
                            </a:lnTo>
                            <a:lnTo>
                              <a:pt x="55" y="32"/>
                            </a:lnTo>
                            <a:lnTo>
                              <a:pt x="61" y="44"/>
                            </a:lnTo>
                            <a:lnTo>
                              <a:pt x="64" y="57"/>
                            </a:lnTo>
                            <a:lnTo>
                              <a:pt x="64" y="71"/>
                            </a:lnTo>
                            <a:lnTo>
                              <a:pt x="61" y="85"/>
                            </a:lnTo>
                            <a:lnTo>
                              <a:pt x="55" y="97"/>
                            </a:lnTo>
                            <a:lnTo>
                              <a:pt x="48" y="107"/>
                            </a:lnTo>
                            <a:lnTo>
                              <a:pt x="37" y="116"/>
                            </a:lnTo>
                            <a:lnTo>
                              <a:pt x="26" y="123"/>
                            </a:lnTo>
                            <a:lnTo>
                              <a:pt x="13" y="126"/>
                            </a:lnTo>
                            <a:lnTo>
                              <a:pt x="0" y="12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1" name="Freeform 23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326" y="2461"/>
                        <a:ext cx="1185" cy="32"/>
                      </a:xfrm>
                      <a:custGeom>
                        <a:avLst/>
                        <a:gdLst>
                          <a:gd name="T0" fmla="*/ 4741 w 4741"/>
                          <a:gd name="T1" fmla="*/ 128 h 128"/>
                          <a:gd name="T2" fmla="*/ 4741 w 4741"/>
                          <a:gd name="T3" fmla="*/ 64 h 128"/>
                          <a:gd name="T4" fmla="*/ 4741 w 4741"/>
                          <a:gd name="T5" fmla="*/ 0 h 128"/>
                          <a:gd name="T6" fmla="*/ 0 w 4741"/>
                          <a:gd name="T7" fmla="*/ 0 h 128"/>
                          <a:gd name="T8" fmla="*/ 0 w 4741"/>
                          <a:gd name="T9" fmla="*/ 64 h 128"/>
                          <a:gd name="T10" fmla="*/ 0 w 4741"/>
                          <a:gd name="T11" fmla="*/ 128 h 128"/>
                          <a:gd name="T12" fmla="*/ 4741 w 4741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741" h="128">
                            <a:moveTo>
                              <a:pt x="4741" y="128"/>
                            </a:moveTo>
                            <a:lnTo>
                              <a:pt x="4741" y="64"/>
                            </a:lnTo>
                            <a:lnTo>
                              <a:pt x="4741" y="0"/>
                            </a:lnTo>
                            <a:lnTo>
                              <a:pt x="0" y="0"/>
                            </a:ln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4741" y="128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2" name="Freeform 23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326" y="2461"/>
                        <a:ext cx="1185" cy="32"/>
                      </a:xfrm>
                      <a:custGeom>
                        <a:avLst/>
                        <a:gdLst>
                          <a:gd name="T0" fmla="*/ 4741 w 4741"/>
                          <a:gd name="T1" fmla="*/ 128 h 128"/>
                          <a:gd name="T2" fmla="*/ 4741 w 4741"/>
                          <a:gd name="T3" fmla="*/ 64 h 128"/>
                          <a:gd name="T4" fmla="*/ 4741 w 4741"/>
                          <a:gd name="T5" fmla="*/ 0 h 128"/>
                          <a:gd name="T6" fmla="*/ 0 w 4741"/>
                          <a:gd name="T7" fmla="*/ 0 h 128"/>
                          <a:gd name="T8" fmla="*/ 0 w 4741"/>
                          <a:gd name="T9" fmla="*/ 64 h 128"/>
                          <a:gd name="T10" fmla="*/ 0 w 4741"/>
                          <a:gd name="T11" fmla="*/ 128 h 128"/>
                          <a:gd name="T12" fmla="*/ 4741 w 4741"/>
                          <a:gd name="T13" fmla="*/ 128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4741" h="128">
                            <a:moveTo>
                              <a:pt x="4741" y="128"/>
                            </a:moveTo>
                            <a:lnTo>
                              <a:pt x="4741" y="64"/>
                            </a:lnTo>
                            <a:lnTo>
                              <a:pt x="4741" y="0"/>
                            </a:lnTo>
                            <a:lnTo>
                              <a:pt x="0" y="0"/>
                            </a:lnTo>
                            <a:lnTo>
                              <a:pt x="0" y="64"/>
                            </a:lnTo>
                            <a:lnTo>
                              <a:pt x="0" y="128"/>
                            </a:lnTo>
                            <a:lnTo>
                              <a:pt x="4741" y="128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3" name="Freeform 23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310" y="2461"/>
                        <a:ext cx="16" cy="32"/>
                      </a:xfrm>
                      <a:custGeom>
                        <a:avLst/>
                        <a:gdLst>
                          <a:gd name="T0" fmla="*/ 63 w 63"/>
                          <a:gd name="T1" fmla="*/ 64 h 128"/>
                          <a:gd name="T2" fmla="*/ 63 w 63"/>
                          <a:gd name="T3" fmla="*/ 128 h 128"/>
                          <a:gd name="T4" fmla="*/ 50 w 63"/>
                          <a:gd name="T5" fmla="*/ 126 h 128"/>
                          <a:gd name="T6" fmla="*/ 37 w 63"/>
                          <a:gd name="T7" fmla="*/ 123 h 128"/>
                          <a:gd name="T8" fmla="*/ 26 w 63"/>
                          <a:gd name="T9" fmla="*/ 116 h 128"/>
                          <a:gd name="T10" fmla="*/ 15 w 63"/>
                          <a:gd name="T11" fmla="*/ 107 h 128"/>
                          <a:gd name="T12" fmla="*/ 8 w 63"/>
                          <a:gd name="T13" fmla="*/ 97 h 128"/>
                          <a:gd name="T14" fmla="*/ 2 w 63"/>
                          <a:gd name="T15" fmla="*/ 85 h 128"/>
                          <a:gd name="T16" fmla="*/ 0 w 63"/>
                          <a:gd name="T17" fmla="*/ 71 h 128"/>
                          <a:gd name="T18" fmla="*/ 0 w 63"/>
                          <a:gd name="T19" fmla="*/ 57 h 128"/>
                          <a:gd name="T20" fmla="*/ 2 w 63"/>
                          <a:gd name="T21" fmla="*/ 44 h 128"/>
                          <a:gd name="T22" fmla="*/ 8 w 63"/>
                          <a:gd name="T23" fmla="*/ 32 h 128"/>
                          <a:gd name="T24" fmla="*/ 15 w 63"/>
                          <a:gd name="T25" fmla="*/ 21 h 128"/>
                          <a:gd name="T26" fmla="*/ 26 w 63"/>
                          <a:gd name="T27" fmla="*/ 13 h 128"/>
                          <a:gd name="T28" fmla="*/ 37 w 63"/>
                          <a:gd name="T29" fmla="*/ 6 h 128"/>
                          <a:gd name="T30" fmla="*/ 50 w 63"/>
                          <a:gd name="T31" fmla="*/ 2 h 128"/>
                          <a:gd name="T32" fmla="*/ 63 w 63"/>
                          <a:gd name="T33" fmla="*/ 0 h 128"/>
                          <a:gd name="T34" fmla="*/ 63 w 63"/>
                          <a:gd name="T35" fmla="*/ 64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63" y="64"/>
                            </a:moveTo>
                            <a:lnTo>
                              <a:pt x="63" y="128"/>
                            </a:lnTo>
                            <a:lnTo>
                              <a:pt x="50" y="126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5" y="107"/>
                            </a:lnTo>
                            <a:lnTo>
                              <a:pt x="8" y="97"/>
                            </a:lnTo>
                            <a:lnTo>
                              <a:pt x="2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2" y="44"/>
                            </a:lnTo>
                            <a:lnTo>
                              <a:pt x="8" y="32"/>
                            </a:lnTo>
                            <a:lnTo>
                              <a:pt x="15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3" y="0"/>
                            </a:lnTo>
                            <a:lnTo>
                              <a:pt x="63" y="64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4" name="Freeform 23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310" y="2461"/>
                        <a:ext cx="16" cy="32"/>
                      </a:xfrm>
                      <a:custGeom>
                        <a:avLst/>
                        <a:gdLst>
                          <a:gd name="T0" fmla="*/ 63 w 63"/>
                          <a:gd name="T1" fmla="*/ 128 h 128"/>
                          <a:gd name="T2" fmla="*/ 50 w 63"/>
                          <a:gd name="T3" fmla="*/ 126 h 128"/>
                          <a:gd name="T4" fmla="*/ 37 w 63"/>
                          <a:gd name="T5" fmla="*/ 123 h 128"/>
                          <a:gd name="T6" fmla="*/ 26 w 63"/>
                          <a:gd name="T7" fmla="*/ 116 h 128"/>
                          <a:gd name="T8" fmla="*/ 15 w 63"/>
                          <a:gd name="T9" fmla="*/ 107 h 128"/>
                          <a:gd name="T10" fmla="*/ 8 w 63"/>
                          <a:gd name="T11" fmla="*/ 97 h 128"/>
                          <a:gd name="T12" fmla="*/ 2 w 63"/>
                          <a:gd name="T13" fmla="*/ 85 h 128"/>
                          <a:gd name="T14" fmla="*/ 0 w 63"/>
                          <a:gd name="T15" fmla="*/ 71 h 128"/>
                          <a:gd name="T16" fmla="*/ 0 w 63"/>
                          <a:gd name="T17" fmla="*/ 57 h 128"/>
                          <a:gd name="T18" fmla="*/ 2 w 63"/>
                          <a:gd name="T19" fmla="*/ 44 h 128"/>
                          <a:gd name="T20" fmla="*/ 8 w 63"/>
                          <a:gd name="T21" fmla="*/ 32 h 128"/>
                          <a:gd name="T22" fmla="*/ 15 w 63"/>
                          <a:gd name="T23" fmla="*/ 21 h 128"/>
                          <a:gd name="T24" fmla="*/ 26 w 63"/>
                          <a:gd name="T25" fmla="*/ 13 h 128"/>
                          <a:gd name="T26" fmla="*/ 37 w 63"/>
                          <a:gd name="T27" fmla="*/ 6 h 128"/>
                          <a:gd name="T28" fmla="*/ 50 w 63"/>
                          <a:gd name="T29" fmla="*/ 2 h 128"/>
                          <a:gd name="T30" fmla="*/ 63 w 63"/>
                          <a:gd name="T31" fmla="*/ 0 h 12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63" h="128">
                            <a:moveTo>
                              <a:pt x="63" y="128"/>
                            </a:moveTo>
                            <a:lnTo>
                              <a:pt x="50" y="126"/>
                            </a:lnTo>
                            <a:lnTo>
                              <a:pt x="37" y="123"/>
                            </a:lnTo>
                            <a:lnTo>
                              <a:pt x="26" y="116"/>
                            </a:lnTo>
                            <a:lnTo>
                              <a:pt x="15" y="107"/>
                            </a:lnTo>
                            <a:lnTo>
                              <a:pt x="8" y="97"/>
                            </a:lnTo>
                            <a:lnTo>
                              <a:pt x="2" y="85"/>
                            </a:lnTo>
                            <a:lnTo>
                              <a:pt x="0" y="71"/>
                            </a:lnTo>
                            <a:lnTo>
                              <a:pt x="0" y="57"/>
                            </a:lnTo>
                            <a:lnTo>
                              <a:pt x="2" y="44"/>
                            </a:lnTo>
                            <a:lnTo>
                              <a:pt x="8" y="32"/>
                            </a:lnTo>
                            <a:lnTo>
                              <a:pt x="15" y="21"/>
                            </a:lnTo>
                            <a:lnTo>
                              <a:pt x="26" y="13"/>
                            </a:lnTo>
                            <a:lnTo>
                              <a:pt x="37" y="6"/>
                            </a:lnTo>
                            <a:lnTo>
                              <a:pt x="50" y="2"/>
                            </a:lnTo>
                            <a:lnTo>
                              <a:pt x="63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5" name="Freeform 22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76" y="1202"/>
                        <a:ext cx="32" cy="16"/>
                      </a:xfrm>
                      <a:custGeom>
                        <a:avLst/>
                        <a:gdLst>
                          <a:gd name="T0" fmla="*/ 63 w 128"/>
                          <a:gd name="T1" fmla="*/ 63 h 63"/>
                          <a:gd name="T2" fmla="*/ 0 w 128"/>
                          <a:gd name="T3" fmla="*/ 63 h 63"/>
                          <a:gd name="T4" fmla="*/ 1 w 128"/>
                          <a:gd name="T5" fmla="*/ 50 h 63"/>
                          <a:gd name="T6" fmla="*/ 5 w 128"/>
                          <a:gd name="T7" fmla="*/ 37 h 63"/>
                          <a:gd name="T8" fmla="*/ 12 w 128"/>
                          <a:gd name="T9" fmla="*/ 26 h 63"/>
                          <a:gd name="T10" fmla="*/ 20 w 128"/>
                          <a:gd name="T11" fmla="*/ 15 h 63"/>
                          <a:gd name="T12" fmla="*/ 31 w 128"/>
                          <a:gd name="T13" fmla="*/ 8 h 63"/>
                          <a:gd name="T14" fmla="*/ 43 w 128"/>
                          <a:gd name="T15" fmla="*/ 2 h 63"/>
                          <a:gd name="T16" fmla="*/ 56 w 128"/>
                          <a:gd name="T17" fmla="*/ 0 h 63"/>
                          <a:gd name="T18" fmla="*/ 71 w 128"/>
                          <a:gd name="T19" fmla="*/ 0 h 63"/>
                          <a:gd name="T20" fmla="*/ 84 w 128"/>
                          <a:gd name="T21" fmla="*/ 2 h 63"/>
                          <a:gd name="T22" fmla="*/ 96 w 128"/>
                          <a:gd name="T23" fmla="*/ 8 h 63"/>
                          <a:gd name="T24" fmla="*/ 106 w 128"/>
                          <a:gd name="T25" fmla="*/ 15 h 63"/>
                          <a:gd name="T26" fmla="*/ 115 w 128"/>
                          <a:gd name="T27" fmla="*/ 26 h 63"/>
                          <a:gd name="T28" fmla="*/ 122 w 128"/>
                          <a:gd name="T29" fmla="*/ 37 h 63"/>
                          <a:gd name="T30" fmla="*/ 126 w 128"/>
                          <a:gd name="T31" fmla="*/ 50 h 63"/>
                          <a:gd name="T32" fmla="*/ 128 w 128"/>
                          <a:gd name="T33" fmla="*/ 63 h 63"/>
                          <a:gd name="T34" fmla="*/ 63 w 128"/>
                          <a:gd name="T35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3" y="63"/>
                            </a:moveTo>
                            <a:lnTo>
                              <a:pt x="0" y="63"/>
                            </a:lnTo>
                            <a:lnTo>
                              <a:pt x="1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0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6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  <a:lnTo>
                              <a:pt x="63" y="63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6" name="Freeform 22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76" y="1202"/>
                        <a:ext cx="32" cy="16"/>
                      </a:xfrm>
                      <a:custGeom>
                        <a:avLst/>
                        <a:gdLst>
                          <a:gd name="T0" fmla="*/ 0 w 128"/>
                          <a:gd name="T1" fmla="*/ 63 h 63"/>
                          <a:gd name="T2" fmla="*/ 1 w 128"/>
                          <a:gd name="T3" fmla="*/ 50 h 63"/>
                          <a:gd name="T4" fmla="*/ 5 w 128"/>
                          <a:gd name="T5" fmla="*/ 37 h 63"/>
                          <a:gd name="T6" fmla="*/ 12 w 128"/>
                          <a:gd name="T7" fmla="*/ 26 h 63"/>
                          <a:gd name="T8" fmla="*/ 20 w 128"/>
                          <a:gd name="T9" fmla="*/ 15 h 63"/>
                          <a:gd name="T10" fmla="*/ 31 w 128"/>
                          <a:gd name="T11" fmla="*/ 8 h 63"/>
                          <a:gd name="T12" fmla="*/ 43 w 128"/>
                          <a:gd name="T13" fmla="*/ 2 h 63"/>
                          <a:gd name="T14" fmla="*/ 56 w 128"/>
                          <a:gd name="T15" fmla="*/ 0 h 63"/>
                          <a:gd name="T16" fmla="*/ 71 w 128"/>
                          <a:gd name="T17" fmla="*/ 0 h 63"/>
                          <a:gd name="T18" fmla="*/ 84 w 128"/>
                          <a:gd name="T19" fmla="*/ 2 h 63"/>
                          <a:gd name="T20" fmla="*/ 96 w 128"/>
                          <a:gd name="T21" fmla="*/ 8 h 63"/>
                          <a:gd name="T22" fmla="*/ 106 w 128"/>
                          <a:gd name="T23" fmla="*/ 15 h 63"/>
                          <a:gd name="T24" fmla="*/ 115 w 128"/>
                          <a:gd name="T25" fmla="*/ 26 h 63"/>
                          <a:gd name="T26" fmla="*/ 122 w 128"/>
                          <a:gd name="T27" fmla="*/ 37 h 63"/>
                          <a:gd name="T28" fmla="*/ 126 w 128"/>
                          <a:gd name="T29" fmla="*/ 50 h 63"/>
                          <a:gd name="T30" fmla="*/ 128 w 128"/>
                          <a:gd name="T31" fmla="*/ 63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0" y="63"/>
                            </a:moveTo>
                            <a:lnTo>
                              <a:pt x="1" y="50"/>
                            </a:lnTo>
                            <a:lnTo>
                              <a:pt x="5" y="37"/>
                            </a:lnTo>
                            <a:lnTo>
                              <a:pt x="12" y="26"/>
                            </a:lnTo>
                            <a:lnTo>
                              <a:pt x="20" y="15"/>
                            </a:lnTo>
                            <a:lnTo>
                              <a:pt x="31" y="8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71" y="0"/>
                            </a:lnTo>
                            <a:lnTo>
                              <a:pt x="84" y="2"/>
                            </a:lnTo>
                            <a:lnTo>
                              <a:pt x="96" y="8"/>
                            </a:lnTo>
                            <a:lnTo>
                              <a:pt x="106" y="15"/>
                            </a:lnTo>
                            <a:lnTo>
                              <a:pt x="115" y="26"/>
                            </a:lnTo>
                            <a:lnTo>
                              <a:pt x="122" y="37"/>
                            </a:lnTo>
                            <a:lnTo>
                              <a:pt x="126" y="50"/>
                            </a:lnTo>
                            <a:lnTo>
                              <a:pt x="128" y="6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7" name="Freeform 2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76" y="1218"/>
                        <a:ext cx="32" cy="932"/>
                      </a:xfrm>
                      <a:custGeom>
                        <a:avLst/>
                        <a:gdLst>
                          <a:gd name="T0" fmla="*/ 128 w 128"/>
                          <a:gd name="T1" fmla="*/ 0 h 3727"/>
                          <a:gd name="T2" fmla="*/ 63 w 128"/>
                          <a:gd name="T3" fmla="*/ 0 h 3727"/>
                          <a:gd name="T4" fmla="*/ 0 w 128"/>
                          <a:gd name="T5" fmla="*/ 0 h 3727"/>
                          <a:gd name="T6" fmla="*/ 0 w 128"/>
                          <a:gd name="T7" fmla="*/ 3727 h 3727"/>
                          <a:gd name="T8" fmla="*/ 63 w 128"/>
                          <a:gd name="T9" fmla="*/ 3727 h 3727"/>
                          <a:gd name="T10" fmla="*/ 128 w 128"/>
                          <a:gd name="T11" fmla="*/ 3727 h 3727"/>
                          <a:gd name="T12" fmla="*/ 128 w 128"/>
                          <a:gd name="T13" fmla="*/ 0 h 37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3727">
                            <a:moveTo>
                              <a:pt x="128" y="0"/>
                            </a:moveTo>
                            <a:lnTo>
                              <a:pt x="63" y="0"/>
                            </a:lnTo>
                            <a:lnTo>
                              <a:pt x="0" y="0"/>
                            </a:lnTo>
                            <a:lnTo>
                              <a:pt x="0" y="3727"/>
                            </a:lnTo>
                            <a:lnTo>
                              <a:pt x="63" y="3727"/>
                            </a:lnTo>
                            <a:lnTo>
                              <a:pt x="128" y="3727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8" name="Freeform 2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76" y="1218"/>
                        <a:ext cx="32" cy="932"/>
                      </a:xfrm>
                      <a:custGeom>
                        <a:avLst/>
                        <a:gdLst>
                          <a:gd name="T0" fmla="*/ 128 w 128"/>
                          <a:gd name="T1" fmla="*/ 0 h 3727"/>
                          <a:gd name="T2" fmla="*/ 63 w 128"/>
                          <a:gd name="T3" fmla="*/ 0 h 3727"/>
                          <a:gd name="T4" fmla="*/ 0 w 128"/>
                          <a:gd name="T5" fmla="*/ 0 h 3727"/>
                          <a:gd name="T6" fmla="*/ 0 w 128"/>
                          <a:gd name="T7" fmla="*/ 3727 h 3727"/>
                          <a:gd name="T8" fmla="*/ 63 w 128"/>
                          <a:gd name="T9" fmla="*/ 3727 h 3727"/>
                          <a:gd name="T10" fmla="*/ 128 w 128"/>
                          <a:gd name="T11" fmla="*/ 3727 h 3727"/>
                          <a:gd name="T12" fmla="*/ 128 w 128"/>
                          <a:gd name="T13" fmla="*/ 0 h 37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8" h="3727">
                            <a:moveTo>
                              <a:pt x="128" y="0"/>
                            </a:moveTo>
                            <a:lnTo>
                              <a:pt x="63" y="0"/>
                            </a:lnTo>
                            <a:lnTo>
                              <a:pt x="0" y="0"/>
                            </a:lnTo>
                            <a:lnTo>
                              <a:pt x="0" y="3727"/>
                            </a:lnTo>
                            <a:lnTo>
                              <a:pt x="63" y="3727"/>
                            </a:lnTo>
                            <a:lnTo>
                              <a:pt x="128" y="3727"/>
                            </a:lnTo>
                            <a:lnTo>
                              <a:pt x="128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39" name="Freeform 2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76" y="2150"/>
                        <a:ext cx="32" cy="16"/>
                      </a:xfrm>
                      <a:custGeom>
                        <a:avLst/>
                        <a:gdLst>
                          <a:gd name="T0" fmla="*/ 63 w 128"/>
                          <a:gd name="T1" fmla="*/ 0 h 63"/>
                          <a:gd name="T2" fmla="*/ 128 w 128"/>
                          <a:gd name="T3" fmla="*/ 0 h 63"/>
                          <a:gd name="T4" fmla="*/ 126 w 128"/>
                          <a:gd name="T5" fmla="*/ 13 h 63"/>
                          <a:gd name="T6" fmla="*/ 122 w 128"/>
                          <a:gd name="T7" fmla="*/ 26 h 63"/>
                          <a:gd name="T8" fmla="*/ 115 w 128"/>
                          <a:gd name="T9" fmla="*/ 37 h 63"/>
                          <a:gd name="T10" fmla="*/ 106 w 128"/>
                          <a:gd name="T11" fmla="*/ 47 h 63"/>
                          <a:gd name="T12" fmla="*/ 96 w 128"/>
                          <a:gd name="T13" fmla="*/ 55 h 63"/>
                          <a:gd name="T14" fmla="*/ 84 w 128"/>
                          <a:gd name="T15" fmla="*/ 61 h 63"/>
                          <a:gd name="T16" fmla="*/ 71 w 128"/>
                          <a:gd name="T17" fmla="*/ 63 h 63"/>
                          <a:gd name="T18" fmla="*/ 56 w 128"/>
                          <a:gd name="T19" fmla="*/ 63 h 63"/>
                          <a:gd name="T20" fmla="*/ 43 w 128"/>
                          <a:gd name="T21" fmla="*/ 61 h 63"/>
                          <a:gd name="T22" fmla="*/ 31 w 128"/>
                          <a:gd name="T23" fmla="*/ 55 h 63"/>
                          <a:gd name="T24" fmla="*/ 20 w 128"/>
                          <a:gd name="T25" fmla="*/ 47 h 63"/>
                          <a:gd name="T26" fmla="*/ 12 w 128"/>
                          <a:gd name="T27" fmla="*/ 37 h 63"/>
                          <a:gd name="T28" fmla="*/ 5 w 128"/>
                          <a:gd name="T29" fmla="*/ 26 h 63"/>
                          <a:gd name="T30" fmla="*/ 1 w 128"/>
                          <a:gd name="T31" fmla="*/ 13 h 63"/>
                          <a:gd name="T32" fmla="*/ 0 w 128"/>
                          <a:gd name="T33" fmla="*/ 0 h 63"/>
                          <a:gd name="T34" fmla="*/ 63 w 128"/>
                          <a:gd name="T35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63" y="0"/>
                            </a:moveTo>
                            <a:lnTo>
                              <a:pt x="128" y="0"/>
                            </a:ln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6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6" y="63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0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  <a:lnTo>
                              <a:pt x="63" y="0"/>
                            </a:lnTo>
                            <a:close/>
                          </a:path>
                        </a:pathLst>
                      </a:custGeom>
                      <a:solidFill>
                        <a:srgbClr val="000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0" name="Freeform 22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876" y="2150"/>
                        <a:ext cx="32" cy="16"/>
                      </a:xfrm>
                      <a:custGeom>
                        <a:avLst/>
                        <a:gdLst>
                          <a:gd name="T0" fmla="*/ 128 w 128"/>
                          <a:gd name="T1" fmla="*/ 0 h 63"/>
                          <a:gd name="T2" fmla="*/ 126 w 128"/>
                          <a:gd name="T3" fmla="*/ 13 h 63"/>
                          <a:gd name="T4" fmla="*/ 122 w 128"/>
                          <a:gd name="T5" fmla="*/ 26 h 63"/>
                          <a:gd name="T6" fmla="*/ 115 w 128"/>
                          <a:gd name="T7" fmla="*/ 37 h 63"/>
                          <a:gd name="T8" fmla="*/ 106 w 128"/>
                          <a:gd name="T9" fmla="*/ 47 h 63"/>
                          <a:gd name="T10" fmla="*/ 96 w 128"/>
                          <a:gd name="T11" fmla="*/ 55 h 63"/>
                          <a:gd name="T12" fmla="*/ 84 w 128"/>
                          <a:gd name="T13" fmla="*/ 61 h 63"/>
                          <a:gd name="T14" fmla="*/ 71 w 128"/>
                          <a:gd name="T15" fmla="*/ 63 h 63"/>
                          <a:gd name="T16" fmla="*/ 56 w 128"/>
                          <a:gd name="T17" fmla="*/ 63 h 63"/>
                          <a:gd name="T18" fmla="*/ 43 w 128"/>
                          <a:gd name="T19" fmla="*/ 61 h 63"/>
                          <a:gd name="T20" fmla="*/ 31 w 128"/>
                          <a:gd name="T21" fmla="*/ 55 h 63"/>
                          <a:gd name="T22" fmla="*/ 20 w 128"/>
                          <a:gd name="T23" fmla="*/ 47 h 63"/>
                          <a:gd name="T24" fmla="*/ 12 w 128"/>
                          <a:gd name="T25" fmla="*/ 37 h 63"/>
                          <a:gd name="T26" fmla="*/ 5 w 128"/>
                          <a:gd name="T27" fmla="*/ 26 h 63"/>
                          <a:gd name="T28" fmla="*/ 1 w 128"/>
                          <a:gd name="T29" fmla="*/ 13 h 63"/>
                          <a:gd name="T30" fmla="*/ 0 w 128"/>
                          <a:gd name="T31" fmla="*/ 0 h 6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8" h="63">
                            <a:moveTo>
                              <a:pt x="128" y="0"/>
                            </a:moveTo>
                            <a:lnTo>
                              <a:pt x="126" y="13"/>
                            </a:lnTo>
                            <a:lnTo>
                              <a:pt x="122" y="26"/>
                            </a:lnTo>
                            <a:lnTo>
                              <a:pt x="115" y="37"/>
                            </a:lnTo>
                            <a:lnTo>
                              <a:pt x="106" y="47"/>
                            </a:lnTo>
                            <a:lnTo>
                              <a:pt x="96" y="55"/>
                            </a:lnTo>
                            <a:lnTo>
                              <a:pt x="84" y="61"/>
                            </a:lnTo>
                            <a:lnTo>
                              <a:pt x="71" y="63"/>
                            </a:lnTo>
                            <a:lnTo>
                              <a:pt x="56" y="63"/>
                            </a:lnTo>
                            <a:lnTo>
                              <a:pt x="43" y="61"/>
                            </a:lnTo>
                            <a:lnTo>
                              <a:pt x="31" y="55"/>
                            </a:lnTo>
                            <a:lnTo>
                              <a:pt x="20" y="47"/>
                            </a:lnTo>
                            <a:lnTo>
                              <a:pt x="12" y="37"/>
                            </a:lnTo>
                            <a:lnTo>
                              <a:pt x="5" y="26"/>
                            </a:lnTo>
                            <a:lnTo>
                              <a:pt x="1" y="13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0000F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1" name="Freeform 22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004" y="2134"/>
                        <a:ext cx="25" cy="29"/>
                      </a:xfrm>
                      <a:custGeom>
                        <a:avLst/>
                        <a:gdLst>
                          <a:gd name="T0" fmla="*/ 35 w 98"/>
                          <a:gd name="T1" fmla="*/ 64 h 117"/>
                          <a:gd name="T2" fmla="*/ 0 w 98"/>
                          <a:gd name="T3" fmla="*/ 10 h 117"/>
                          <a:gd name="T4" fmla="*/ 12 w 98"/>
                          <a:gd name="T5" fmla="*/ 4 h 117"/>
                          <a:gd name="T6" fmla="*/ 25 w 98"/>
                          <a:gd name="T7" fmla="*/ 0 h 117"/>
                          <a:gd name="T8" fmla="*/ 38 w 98"/>
                          <a:gd name="T9" fmla="*/ 0 h 117"/>
                          <a:gd name="T10" fmla="*/ 51 w 98"/>
                          <a:gd name="T11" fmla="*/ 1 h 117"/>
                          <a:gd name="T12" fmla="*/ 63 w 98"/>
                          <a:gd name="T13" fmla="*/ 6 h 117"/>
                          <a:gd name="T14" fmla="*/ 75 w 98"/>
                          <a:gd name="T15" fmla="*/ 13 h 117"/>
                          <a:gd name="T16" fmla="*/ 84 w 98"/>
                          <a:gd name="T17" fmla="*/ 23 h 117"/>
                          <a:gd name="T18" fmla="*/ 92 w 98"/>
                          <a:gd name="T19" fmla="*/ 35 h 117"/>
                          <a:gd name="T20" fmla="*/ 97 w 98"/>
                          <a:gd name="T21" fmla="*/ 47 h 117"/>
                          <a:gd name="T22" fmla="*/ 98 w 98"/>
                          <a:gd name="T23" fmla="*/ 60 h 117"/>
                          <a:gd name="T24" fmla="*/ 98 w 98"/>
                          <a:gd name="T25" fmla="*/ 73 h 117"/>
                          <a:gd name="T26" fmla="*/ 94 w 98"/>
                          <a:gd name="T27" fmla="*/ 86 h 117"/>
                          <a:gd name="T28" fmla="*/ 88 w 98"/>
                          <a:gd name="T29" fmla="*/ 98 h 117"/>
                          <a:gd name="T30" fmla="*/ 80 w 98"/>
                          <a:gd name="T31" fmla="*/ 109 h 117"/>
                          <a:gd name="T32" fmla="*/ 69 w 98"/>
                          <a:gd name="T33" fmla="*/ 117 h 117"/>
                          <a:gd name="T34" fmla="*/ 35 w 98"/>
                          <a:gd name="T35" fmla="*/ 64 h 1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8" h="117">
                            <a:moveTo>
                              <a:pt x="35" y="64"/>
                            </a:moveTo>
                            <a:lnTo>
                              <a:pt x="0" y="10"/>
                            </a:lnTo>
                            <a:lnTo>
                              <a:pt x="12" y="4"/>
                            </a:lnTo>
                            <a:lnTo>
                              <a:pt x="25" y="0"/>
                            </a:lnTo>
                            <a:lnTo>
                              <a:pt x="38" y="0"/>
                            </a:lnTo>
                            <a:lnTo>
                              <a:pt x="51" y="1"/>
                            </a:lnTo>
                            <a:lnTo>
                              <a:pt x="63" y="6"/>
                            </a:lnTo>
                            <a:lnTo>
                              <a:pt x="75" y="13"/>
                            </a:lnTo>
                            <a:lnTo>
                              <a:pt x="84" y="23"/>
                            </a:lnTo>
                            <a:lnTo>
                              <a:pt x="92" y="35"/>
                            </a:lnTo>
                            <a:lnTo>
                              <a:pt x="97" y="47"/>
                            </a:lnTo>
                            <a:lnTo>
                              <a:pt x="98" y="60"/>
                            </a:lnTo>
                            <a:lnTo>
                              <a:pt x="98" y="73"/>
                            </a:lnTo>
                            <a:lnTo>
                              <a:pt x="94" y="86"/>
                            </a:lnTo>
                            <a:lnTo>
                              <a:pt x="88" y="98"/>
                            </a:lnTo>
                            <a:lnTo>
                              <a:pt x="80" y="109"/>
                            </a:lnTo>
                            <a:lnTo>
                              <a:pt x="69" y="117"/>
                            </a:lnTo>
                            <a:lnTo>
                              <a:pt x="35" y="6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2" name="Freeform 22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004" y="2134"/>
                        <a:ext cx="25" cy="29"/>
                      </a:xfrm>
                      <a:custGeom>
                        <a:avLst/>
                        <a:gdLst>
                          <a:gd name="T0" fmla="*/ 0 w 98"/>
                          <a:gd name="T1" fmla="*/ 10 h 117"/>
                          <a:gd name="T2" fmla="*/ 12 w 98"/>
                          <a:gd name="T3" fmla="*/ 4 h 117"/>
                          <a:gd name="T4" fmla="*/ 25 w 98"/>
                          <a:gd name="T5" fmla="*/ 0 h 117"/>
                          <a:gd name="T6" fmla="*/ 38 w 98"/>
                          <a:gd name="T7" fmla="*/ 0 h 117"/>
                          <a:gd name="T8" fmla="*/ 51 w 98"/>
                          <a:gd name="T9" fmla="*/ 1 h 117"/>
                          <a:gd name="T10" fmla="*/ 63 w 98"/>
                          <a:gd name="T11" fmla="*/ 6 h 117"/>
                          <a:gd name="T12" fmla="*/ 75 w 98"/>
                          <a:gd name="T13" fmla="*/ 13 h 117"/>
                          <a:gd name="T14" fmla="*/ 84 w 98"/>
                          <a:gd name="T15" fmla="*/ 23 h 117"/>
                          <a:gd name="T16" fmla="*/ 92 w 98"/>
                          <a:gd name="T17" fmla="*/ 35 h 117"/>
                          <a:gd name="T18" fmla="*/ 97 w 98"/>
                          <a:gd name="T19" fmla="*/ 47 h 117"/>
                          <a:gd name="T20" fmla="*/ 98 w 98"/>
                          <a:gd name="T21" fmla="*/ 60 h 117"/>
                          <a:gd name="T22" fmla="*/ 98 w 98"/>
                          <a:gd name="T23" fmla="*/ 73 h 117"/>
                          <a:gd name="T24" fmla="*/ 94 w 98"/>
                          <a:gd name="T25" fmla="*/ 86 h 117"/>
                          <a:gd name="T26" fmla="*/ 88 w 98"/>
                          <a:gd name="T27" fmla="*/ 98 h 117"/>
                          <a:gd name="T28" fmla="*/ 80 w 98"/>
                          <a:gd name="T29" fmla="*/ 109 h 117"/>
                          <a:gd name="T30" fmla="*/ 69 w 98"/>
                          <a:gd name="T31" fmla="*/ 117 h 1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8" h="117">
                            <a:moveTo>
                              <a:pt x="0" y="10"/>
                            </a:moveTo>
                            <a:lnTo>
                              <a:pt x="12" y="4"/>
                            </a:lnTo>
                            <a:lnTo>
                              <a:pt x="25" y="0"/>
                            </a:lnTo>
                            <a:lnTo>
                              <a:pt x="38" y="0"/>
                            </a:lnTo>
                            <a:lnTo>
                              <a:pt x="51" y="1"/>
                            </a:lnTo>
                            <a:lnTo>
                              <a:pt x="63" y="6"/>
                            </a:lnTo>
                            <a:lnTo>
                              <a:pt x="75" y="13"/>
                            </a:lnTo>
                            <a:lnTo>
                              <a:pt x="84" y="23"/>
                            </a:lnTo>
                            <a:lnTo>
                              <a:pt x="92" y="35"/>
                            </a:lnTo>
                            <a:lnTo>
                              <a:pt x="97" y="47"/>
                            </a:lnTo>
                            <a:lnTo>
                              <a:pt x="98" y="60"/>
                            </a:lnTo>
                            <a:lnTo>
                              <a:pt x="98" y="73"/>
                            </a:lnTo>
                            <a:lnTo>
                              <a:pt x="94" y="86"/>
                            </a:lnTo>
                            <a:lnTo>
                              <a:pt x="88" y="98"/>
                            </a:lnTo>
                            <a:lnTo>
                              <a:pt x="80" y="109"/>
                            </a:lnTo>
                            <a:lnTo>
                              <a:pt x="69" y="117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3" name="Freeform 22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19" y="2136"/>
                        <a:ext cx="703" cy="475"/>
                      </a:xfrm>
                      <a:custGeom>
                        <a:avLst/>
                        <a:gdLst>
                          <a:gd name="T0" fmla="*/ 2813 w 2813"/>
                          <a:gd name="T1" fmla="*/ 107 h 1899"/>
                          <a:gd name="T2" fmla="*/ 2779 w 2813"/>
                          <a:gd name="T3" fmla="*/ 54 h 1899"/>
                          <a:gd name="T4" fmla="*/ 2744 w 2813"/>
                          <a:gd name="T5" fmla="*/ 0 h 1899"/>
                          <a:gd name="T6" fmla="*/ 0 w 2813"/>
                          <a:gd name="T7" fmla="*/ 1791 h 1899"/>
                          <a:gd name="T8" fmla="*/ 35 w 2813"/>
                          <a:gd name="T9" fmla="*/ 1845 h 1899"/>
                          <a:gd name="T10" fmla="*/ 70 w 2813"/>
                          <a:gd name="T11" fmla="*/ 1899 h 1899"/>
                          <a:gd name="T12" fmla="*/ 2813 w 2813"/>
                          <a:gd name="T13" fmla="*/ 107 h 189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813" h="1899">
                            <a:moveTo>
                              <a:pt x="2813" y="107"/>
                            </a:moveTo>
                            <a:lnTo>
                              <a:pt x="2779" y="54"/>
                            </a:lnTo>
                            <a:lnTo>
                              <a:pt x="2744" y="0"/>
                            </a:lnTo>
                            <a:lnTo>
                              <a:pt x="0" y="1791"/>
                            </a:lnTo>
                            <a:lnTo>
                              <a:pt x="35" y="1845"/>
                            </a:lnTo>
                            <a:lnTo>
                              <a:pt x="70" y="1899"/>
                            </a:lnTo>
                            <a:lnTo>
                              <a:pt x="2813" y="107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4" name="Freeform 22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19" y="2136"/>
                        <a:ext cx="703" cy="475"/>
                      </a:xfrm>
                      <a:custGeom>
                        <a:avLst/>
                        <a:gdLst>
                          <a:gd name="T0" fmla="*/ 2813 w 2813"/>
                          <a:gd name="T1" fmla="*/ 107 h 1899"/>
                          <a:gd name="T2" fmla="*/ 2779 w 2813"/>
                          <a:gd name="T3" fmla="*/ 54 h 1899"/>
                          <a:gd name="T4" fmla="*/ 2744 w 2813"/>
                          <a:gd name="T5" fmla="*/ 0 h 1899"/>
                          <a:gd name="T6" fmla="*/ 0 w 2813"/>
                          <a:gd name="T7" fmla="*/ 1791 h 1899"/>
                          <a:gd name="T8" fmla="*/ 35 w 2813"/>
                          <a:gd name="T9" fmla="*/ 1845 h 1899"/>
                          <a:gd name="T10" fmla="*/ 70 w 2813"/>
                          <a:gd name="T11" fmla="*/ 1899 h 1899"/>
                          <a:gd name="T12" fmla="*/ 2813 w 2813"/>
                          <a:gd name="T13" fmla="*/ 107 h 189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813" h="1899">
                            <a:moveTo>
                              <a:pt x="2813" y="107"/>
                            </a:moveTo>
                            <a:lnTo>
                              <a:pt x="2779" y="54"/>
                            </a:lnTo>
                            <a:lnTo>
                              <a:pt x="2744" y="0"/>
                            </a:lnTo>
                            <a:lnTo>
                              <a:pt x="0" y="1791"/>
                            </a:lnTo>
                            <a:lnTo>
                              <a:pt x="35" y="1845"/>
                            </a:lnTo>
                            <a:lnTo>
                              <a:pt x="70" y="1899"/>
                            </a:lnTo>
                            <a:lnTo>
                              <a:pt x="2813" y="107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5" name="Freeform 21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11" y="2584"/>
                        <a:ext cx="25" cy="30"/>
                      </a:xfrm>
                      <a:custGeom>
                        <a:avLst/>
                        <a:gdLst>
                          <a:gd name="T0" fmla="*/ 63 w 98"/>
                          <a:gd name="T1" fmla="*/ 54 h 117"/>
                          <a:gd name="T2" fmla="*/ 98 w 98"/>
                          <a:gd name="T3" fmla="*/ 108 h 117"/>
                          <a:gd name="T4" fmla="*/ 86 w 98"/>
                          <a:gd name="T5" fmla="*/ 114 h 117"/>
                          <a:gd name="T6" fmla="*/ 73 w 98"/>
                          <a:gd name="T7" fmla="*/ 117 h 117"/>
                          <a:gd name="T8" fmla="*/ 59 w 98"/>
                          <a:gd name="T9" fmla="*/ 117 h 117"/>
                          <a:gd name="T10" fmla="*/ 46 w 98"/>
                          <a:gd name="T11" fmla="*/ 116 h 117"/>
                          <a:gd name="T12" fmla="*/ 34 w 98"/>
                          <a:gd name="T13" fmla="*/ 111 h 117"/>
                          <a:gd name="T14" fmla="*/ 22 w 98"/>
                          <a:gd name="T15" fmla="*/ 104 h 117"/>
                          <a:gd name="T16" fmla="*/ 14 w 98"/>
                          <a:gd name="T17" fmla="*/ 95 h 117"/>
                          <a:gd name="T18" fmla="*/ 6 w 98"/>
                          <a:gd name="T19" fmla="*/ 83 h 117"/>
                          <a:gd name="T20" fmla="*/ 1 w 98"/>
                          <a:gd name="T21" fmla="*/ 71 h 117"/>
                          <a:gd name="T22" fmla="*/ 0 w 98"/>
                          <a:gd name="T23" fmla="*/ 58 h 117"/>
                          <a:gd name="T24" fmla="*/ 0 w 98"/>
                          <a:gd name="T25" fmla="*/ 44 h 117"/>
                          <a:gd name="T26" fmla="*/ 3 w 98"/>
                          <a:gd name="T27" fmla="*/ 31 h 117"/>
                          <a:gd name="T28" fmla="*/ 9 w 98"/>
                          <a:gd name="T29" fmla="*/ 19 h 117"/>
                          <a:gd name="T30" fmla="*/ 18 w 98"/>
                          <a:gd name="T31" fmla="*/ 9 h 117"/>
                          <a:gd name="T32" fmla="*/ 28 w 98"/>
                          <a:gd name="T33" fmla="*/ 0 h 117"/>
                          <a:gd name="T34" fmla="*/ 63 w 98"/>
                          <a:gd name="T35" fmla="*/ 54 h 1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8" h="117">
                            <a:moveTo>
                              <a:pt x="63" y="54"/>
                            </a:moveTo>
                            <a:lnTo>
                              <a:pt x="98" y="108"/>
                            </a:lnTo>
                            <a:lnTo>
                              <a:pt x="86" y="114"/>
                            </a:lnTo>
                            <a:lnTo>
                              <a:pt x="73" y="117"/>
                            </a:lnTo>
                            <a:lnTo>
                              <a:pt x="59" y="117"/>
                            </a:lnTo>
                            <a:lnTo>
                              <a:pt x="46" y="116"/>
                            </a:lnTo>
                            <a:lnTo>
                              <a:pt x="34" y="111"/>
                            </a:lnTo>
                            <a:lnTo>
                              <a:pt x="22" y="104"/>
                            </a:lnTo>
                            <a:lnTo>
                              <a:pt x="14" y="95"/>
                            </a:lnTo>
                            <a:lnTo>
                              <a:pt x="6" y="83"/>
                            </a:lnTo>
                            <a:lnTo>
                              <a:pt x="1" y="71"/>
                            </a:lnTo>
                            <a:lnTo>
                              <a:pt x="0" y="58"/>
                            </a:lnTo>
                            <a:lnTo>
                              <a:pt x="0" y="44"/>
                            </a:lnTo>
                            <a:lnTo>
                              <a:pt x="3" y="31"/>
                            </a:lnTo>
                            <a:lnTo>
                              <a:pt x="9" y="19"/>
                            </a:lnTo>
                            <a:lnTo>
                              <a:pt x="18" y="9"/>
                            </a:lnTo>
                            <a:lnTo>
                              <a:pt x="28" y="0"/>
                            </a:lnTo>
                            <a:lnTo>
                              <a:pt x="63" y="5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6" name="Freeform 21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11" y="2584"/>
                        <a:ext cx="25" cy="30"/>
                      </a:xfrm>
                      <a:custGeom>
                        <a:avLst/>
                        <a:gdLst>
                          <a:gd name="T0" fmla="*/ 98 w 98"/>
                          <a:gd name="T1" fmla="*/ 108 h 117"/>
                          <a:gd name="T2" fmla="*/ 86 w 98"/>
                          <a:gd name="T3" fmla="*/ 114 h 117"/>
                          <a:gd name="T4" fmla="*/ 73 w 98"/>
                          <a:gd name="T5" fmla="*/ 117 h 117"/>
                          <a:gd name="T6" fmla="*/ 59 w 98"/>
                          <a:gd name="T7" fmla="*/ 117 h 117"/>
                          <a:gd name="T8" fmla="*/ 46 w 98"/>
                          <a:gd name="T9" fmla="*/ 116 h 117"/>
                          <a:gd name="T10" fmla="*/ 34 w 98"/>
                          <a:gd name="T11" fmla="*/ 111 h 117"/>
                          <a:gd name="T12" fmla="*/ 22 w 98"/>
                          <a:gd name="T13" fmla="*/ 104 h 117"/>
                          <a:gd name="T14" fmla="*/ 14 w 98"/>
                          <a:gd name="T15" fmla="*/ 95 h 117"/>
                          <a:gd name="T16" fmla="*/ 6 w 98"/>
                          <a:gd name="T17" fmla="*/ 83 h 117"/>
                          <a:gd name="T18" fmla="*/ 1 w 98"/>
                          <a:gd name="T19" fmla="*/ 71 h 117"/>
                          <a:gd name="T20" fmla="*/ 0 w 98"/>
                          <a:gd name="T21" fmla="*/ 58 h 117"/>
                          <a:gd name="T22" fmla="*/ 0 w 98"/>
                          <a:gd name="T23" fmla="*/ 44 h 117"/>
                          <a:gd name="T24" fmla="*/ 3 w 98"/>
                          <a:gd name="T25" fmla="*/ 31 h 117"/>
                          <a:gd name="T26" fmla="*/ 9 w 98"/>
                          <a:gd name="T27" fmla="*/ 19 h 117"/>
                          <a:gd name="T28" fmla="*/ 18 w 98"/>
                          <a:gd name="T29" fmla="*/ 9 h 117"/>
                          <a:gd name="T30" fmla="*/ 28 w 98"/>
                          <a:gd name="T31" fmla="*/ 0 h 1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8" h="117">
                            <a:moveTo>
                              <a:pt x="98" y="108"/>
                            </a:moveTo>
                            <a:lnTo>
                              <a:pt x="86" y="114"/>
                            </a:lnTo>
                            <a:lnTo>
                              <a:pt x="73" y="117"/>
                            </a:lnTo>
                            <a:lnTo>
                              <a:pt x="59" y="117"/>
                            </a:lnTo>
                            <a:lnTo>
                              <a:pt x="46" y="116"/>
                            </a:lnTo>
                            <a:lnTo>
                              <a:pt x="34" y="111"/>
                            </a:lnTo>
                            <a:lnTo>
                              <a:pt x="22" y="104"/>
                            </a:lnTo>
                            <a:lnTo>
                              <a:pt x="14" y="95"/>
                            </a:lnTo>
                            <a:lnTo>
                              <a:pt x="6" y="83"/>
                            </a:lnTo>
                            <a:lnTo>
                              <a:pt x="1" y="71"/>
                            </a:lnTo>
                            <a:lnTo>
                              <a:pt x="0" y="58"/>
                            </a:lnTo>
                            <a:lnTo>
                              <a:pt x="0" y="44"/>
                            </a:lnTo>
                            <a:lnTo>
                              <a:pt x="3" y="31"/>
                            </a:lnTo>
                            <a:lnTo>
                              <a:pt x="9" y="19"/>
                            </a:lnTo>
                            <a:lnTo>
                              <a:pt x="18" y="9"/>
                            </a:lnTo>
                            <a:lnTo>
                              <a:pt x="28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7" name="Freeform 21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12" y="2582"/>
                        <a:ext cx="31" cy="19"/>
                      </a:xfrm>
                      <a:custGeom>
                        <a:avLst/>
                        <a:gdLst>
                          <a:gd name="T0" fmla="*/ 62 w 125"/>
                          <a:gd name="T1" fmla="*/ 63 h 77"/>
                          <a:gd name="T2" fmla="*/ 0 w 125"/>
                          <a:gd name="T3" fmla="*/ 49 h 77"/>
                          <a:gd name="T4" fmla="*/ 3 w 125"/>
                          <a:gd name="T5" fmla="*/ 35 h 77"/>
                          <a:gd name="T6" fmla="*/ 11 w 125"/>
                          <a:gd name="T7" fmla="*/ 25 h 77"/>
                          <a:gd name="T8" fmla="*/ 20 w 125"/>
                          <a:gd name="T9" fmla="*/ 15 h 77"/>
                          <a:gd name="T10" fmla="*/ 31 w 125"/>
                          <a:gd name="T11" fmla="*/ 7 h 77"/>
                          <a:gd name="T12" fmla="*/ 43 w 125"/>
                          <a:gd name="T13" fmla="*/ 2 h 77"/>
                          <a:gd name="T14" fmla="*/ 56 w 125"/>
                          <a:gd name="T15" fmla="*/ 0 h 77"/>
                          <a:gd name="T16" fmla="*/ 69 w 125"/>
                          <a:gd name="T17" fmla="*/ 0 h 77"/>
                          <a:gd name="T18" fmla="*/ 82 w 125"/>
                          <a:gd name="T19" fmla="*/ 2 h 77"/>
                          <a:gd name="T20" fmla="*/ 94 w 125"/>
                          <a:gd name="T21" fmla="*/ 8 h 77"/>
                          <a:gd name="T22" fmla="*/ 105 w 125"/>
                          <a:gd name="T23" fmla="*/ 16 h 77"/>
                          <a:gd name="T24" fmla="*/ 115 w 125"/>
                          <a:gd name="T25" fmla="*/ 26 h 77"/>
                          <a:gd name="T26" fmla="*/ 121 w 125"/>
                          <a:gd name="T27" fmla="*/ 38 h 77"/>
                          <a:gd name="T28" fmla="*/ 125 w 125"/>
                          <a:gd name="T29" fmla="*/ 51 h 77"/>
                          <a:gd name="T30" fmla="*/ 125 w 125"/>
                          <a:gd name="T31" fmla="*/ 64 h 77"/>
                          <a:gd name="T32" fmla="*/ 124 w 125"/>
                          <a:gd name="T33" fmla="*/ 77 h 77"/>
                          <a:gd name="T34" fmla="*/ 62 w 125"/>
                          <a:gd name="T35" fmla="*/ 63 h 7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5" h="77">
                            <a:moveTo>
                              <a:pt x="62" y="63"/>
                            </a:moveTo>
                            <a:lnTo>
                              <a:pt x="0" y="49"/>
                            </a:lnTo>
                            <a:lnTo>
                              <a:pt x="3" y="35"/>
                            </a:lnTo>
                            <a:lnTo>
                              <a:pt x="11" y="25"/>
                            </a:lnTo>
                            <a:lnTo>
                              <a:pt x="20" y="15"/>
                            </a:lnTo>
                            <a:lnTo>
                              <a:pt x="31" y="7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69" y="0"/>
                            </a:lnTo>
                            <a:lnTo>
                              <a:pt x="82" y="2"/>
                            </a:lnTo>
                            <a:lnTo>
                              <a:pt x="94" y="8"/>
                            </a:lnTo>
                            <a:lnTo>
                              <a:pt x="105" y="16"/>
                            </a:lnTo>
                            <a:lnTo>
                              <a:pt x="115" y="26"/>
                            </a:lnTo>
                            <a:lnTo>
                              <a:pt x="121" y="38"/>
                            </a:lnTo>
                            <a:lnTo>
                              <a:pt x="125" y="51"/>
                            </a:lnTo>
                            <a:lnTo>
                              <a:pt x="125" y="64"/>
                            </a:lnTo>
                            <a:lnTo>
                              <a:pt x="124" y="77"/>
                            </a:lnTo>
                            <a:lnTo>
                              <a:pt x="62" y="63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8" name="Freeform 21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312" y="2582"/>
                        <a:ext cx="31" cy="19"/>
                      </a:xfrm>
                      <a:custGeom>
                        <a:avLst/>
                        <a:gdLst>
                          <a:gd name="T0" fmla="*/ 0 w 125"/>
                          <a:gd name="T1" fmla="*/ 49 h 77"/>
                          <a:gd name="T2" fmla="*/ 3 w 125"/>
                          <a:gd name="T3" fmla="*/ 35 h 77"/>
                          <a:gd name="T4" fmla="*/ 11 w 125"/>
                          <a:gd name="T5" fmla="*/ 25 h 77"/>
                          <a:gd name="T6" fmla="*/ 20 w 125"/>
                          <a:gd name="T7" fmla="*/ 15 h 77"/>
                          <a:gd name="T8" fmla="*/ 31 w 125"/>
                          <a:gd name="T9" fmla="*/ 7 h 77"/>
                          <a:gd name="T10" fmla="*/ 43 w 125"/>
                          <a:gd name="T11" fmla="*/ 2 h 77"/>
                          <a:gd name="T12" fmla="*/ 56 w 125"/>
                          <a:gd name="T13" fmla="*/ 0 h 77"/>
                          <a:gd name="T14" fmla="*/ 69 w 125"/>
                          <a:gd name="T15" fmla="*/ 0 h 77"/>
                          <a:gd name="T16" fmla="*/ 82 w 125"/>
                          <a:gd name="T17" fmla="*/ 2 h 77"/>
                          <a:gd name="T18" fmla="*/ 94 w 125"/>
                          <a:gd name="T19" fmla="*/ 8 h 77"/>
                          <a:gd name="T20" fmla="*/ 105 w 125"/>
                          <a:gd name="T21" fmla="*/ 16 h 77"/>
                          <a:gd name="T22" fmla="*/ 115 w 125"/>
                          <a:gd name="T23" fmla="*/ 26 h 77"/>
                          <a:gd name="T24" fmla="*/ 121 w 125"/>
                          <a:gd name="T25" fmla="*/ 38 h 77"/>
                          <a:gd name="T26" fmla="*/ 125 w 125"/>
                          <a:gd name="T27" fmla="*/ 51 h 77"/>
                          <a:gd name="T28" fmla="*/ 125 w 125"/>
                          <a:gd name="T29" fmla="*/ 64 h 77"/>
                          <a:gd name="T30" fmla="*/ 124 w 125"/>
                          <a:gd name="T31" fmla="*/ 77 h 7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5" h="77">
                            <a:moveTo>
                              <a:pt x="0" y="49"/>
                            </a:moveTo>
                            <a:lnTo>
                              <a:pt x="3" y="35"/>
                            </a:lnTo>
                            <a:lnTo>
                              <a:pt x="11" y="25"/>
                            </a:lnTo>
                            <a:lnTo>
                              <a:pt x="20" y="15"/>
                            </a:lnTo>
                            <a:lnTo>
                              <a:pt x="31" y="7"/>
                            </a:lnTo>
                            <a:lnTo>
                              <a:pt x="43" y="2"/>
                            </a:lnTo>
                            <a:lnTo>
                              <a:pt x="56" y="0"/>
                            </a:lnTo>
                            <a:lnTo>
                              <a:pt x="69" y="0"/>
                            </a:lnTo>
                            <a:lnTo>
                              <a:pt x="82" y="2"/>
                            </a:lnTo>
                            <a:lnTo>
                              <a:pt x="94" y="8"/>
                            </a:lnTo>
                            <a:lnTo>
                              <a:pt x="105" y="16"/>
                            </a:lnTo>
                            <a:lnTo>
                              <a:pt x="115" y="26"/>
                            </a:lnTo>
                            <a:lnTo>
                              <a:pt x="121" y="38"/>
                            </a:lnTo>
                            <a:lnTo>
                              <a:pt x="125" y="51"/>
                            </a:lnTo>
                            <a:lnTo>
                              <a:pt x="125" y="64"/>
                            </a:lnTo>
                            <a:lnTo>
                              <a:pt x="124" y="77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49" name="Freeform 21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2594"/>
                        <a:ext cx="308" cy="1213"/>
                      </a:xfrm>
                      <a:custGeom>
                        <a:avLst/>
                        <a:gdLst>
                          <a:gd name="T0" fmla="*/ 1230 w 1230"/>
                          <a:gd name="T1" fmla="*/ 28 h 4850"/>
                          <a:gd name="T2" fmla="*/ 1168 w 1230"/>
                          <a:gd name="T3" fmla="*/ 14 h 4850"/>
                          <a:gd name="T4" fmla="*/ 1106 w 1230"/>
                          <a:gd name="T5" fmla="*/ 0 h 4850"/>
                          <a:gd name="T6" fmla="*/ 0 w 1230"/>
                          <a:gd name="T7" fmla="*/ 4821 h 4850"/>
                          <a:gd name="T8" fmla="*/ 62 w 1230"/>
                          <a:gd name="T9" fmla="*/ 4836 h 4850"/>
                          <a:gd name="T10" fmla="*/ 124 w 1230"/>
                          <a:gd name="T11" fmla="*/ 4850 h 4850"/>
                          <a:gd name="T12" fmla="*/ 1230 w 1230"/>
                          <a:gd name="T13" fmla="*/ 28 h 485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30" h="4850">
                            <a:moveTo>
                              <a:pt x="1230" y="28"/>
                            </a:moveTo>
                            <a:lnTo>
                              <a:pt x="1168" y="14"/>
                            </a:lnTo>
                            <a:lnTo>
                              <a:pt x="1106" y="0"/>
                            </a:lnTo>
                            <a:lnTo>
                              <a:pt x="0" y="4821"/>
                            </a:lnTo>
                            <a:lnTo>
                              <a:pt x="62" y="4836"/>
                            </a:lnTo>
                            <a:lnTo>
                              <a:pt x="124" y="4850"/>
                            </a:lnTo>
                            <a:lnTo>
                              <a:pt x="1230" y="28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0" name="Freeform 21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2594"/>
                        <a:ext cx="308" cy="1213"/>
                      </a:xfrm>
                      <a:custGeom>
                        <a:avLst/>
                        <a:gdLst>
                          <a:gd name="T0" fmla="*/ 1230 w 1230"/>
                          <a:gd name="T1" fmla="*/ 28 h 4850"/>
                          <a:gd name="T2" fmla="*/ 1168 w 1230"/>
                          <a:gd name="T3" fmla="*/ 14 h 4850"/>
                          <a:gd name="T4" fmla="*/ 1106 w 1230"/>
                          <a:gd name="T5" fmla="*/ 0 h 4850"/>
                          <a:gd name="T6" fmla="*/ 0 w 1230"/>
                          <a:gd name="T7" fmla="*/ 4821 h 4850"/>
                          <a:gd name="T8" fmla="*/ 62 w 1230"/>
                          <a:gd name="T9" fmla="*/ 4836 h 4850"/>
                          <a:gd name="T10" fmla="*/ 124 w 1230"/>
                          <a:gd name="T11" fmla="*/ 4850 h 4850"/>
                          <a:gd name="T12" fmla="*/ 1230 w 1230"/>
                          <a:gd name="T13" fmla="*/ 28 h 485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30" h="4850">
                            <a:moveTo>
                              <a:pt x="1230" y="28"/>
                            </a:moveTo>
                            <a:lnTo>
                              <a:pt x="1168" y="14"/>
                            </a:lnTo>
                            <a:lnTo>
                              <a:pt x="1106" y="0"/>
                            </a:lnTo>
                            <a:lnTo>
                              <a:pt x="0" y="4821"/>
                            </a:lnTo>
                            <a:lnTo>
                              <a:pt x="62" y="4836"/>
                            </a:lnTo>
                            <a:lnTo>
                              <a:pt x="124" y="4850"/>
                            </a:lnTo>
                            <a:lnTo>
                              <a:pt x="1230" y="28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1" name="Freeform 21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3800"/>
                        <a:ext cx="31" cy="19"/>
                      </a:xfrm>
                      <a:custGeom>
                        <a:avLst/>
                        <a:gdLst>
                          <a:gd name="T0" fmla="*/ 63 w 125"/>
                          <a:gd name="T1" fmla="*/ 15 h 78"/>
                          <a:gd name="T2" fmla="*/ 125 w 125"/>
                          <a:gd name="T3" fmla="*/ 29 h 78"/>
                          <a:gd name="T4" fmla="*/ 122 w 125"/>
                          <a:gd name="T5" fmla="*/ 42 h 78"/>
                          <a:gd name="T6" fmla="*/ 115 w 125"/>
                          <a:gd name="T7" fmla="*/ 53 h 78"/>
                          <a:gd name="T8" fmla="*/ 105 w 125"/>
                          <a:gd name="T9" fmla="*/ 63 h 78"/>
                          <a:gd name="T10" fmla="*/ 94 w 125"/>
                          <a:gd name="T11" fmla="*/ 71 h 78"/>
                          <a:gd name="T12" fmla="*/ 82 w 125"/>
                          <a:gd name="T13" fmla="*/ 76 h 78"/>
                          <a:gd name="T14" fmla="*/ 69 w 125"/>
                          <a:gd name="T15" fmla="*/ 78 h 78"/>
                          <a:gd name="T16" fmla="*/ 56 w 125"/>
                          <a:gd name="T17" fmla="*/ 78 h 78"/>
                          <a:gd name="T18" fmla="*/ 43 w 125"/>
                          <a:gd name="T19" fmla="*/ 76 h 78"/>
                          <a:gd name="T20" fmla="*/ 31 w 125"/>
                          <a:gd name="T21" fmla="*/ 70 h 78"/>
                          <a:gd name="T22" fmla="*/ 20 w 125"/>
                          <a:gd name="T23" fmla="*/ 61 h 78"/>
                          <a:gd name="T24" fmla="*/ 11 w 125"/>
                          <a:gd name="T25" fmla="*/ 52 h 78"/>
                          <a:gd name="T26" fmla="*/ 5 w 125"/>
                          <a:gd name="T27" fmla="*/ 40 h 78"/>
                          <a:gd name="T28" fmla="*/ 0 w 125"/>
                          <a:gd name="T29" fmla="*/ 27 h 78"/>
                          <a:gd name="T30" fmla="*/ 0 w 125"/>
                          <a:gd name="T31" fmla="*/ 14 h 78"/>
                          <a:gd name="T32" fmla="*/ 1 w 125"/>
                          <a:gd name="T33" fmla="*/ 0 h 78"/>
                          <a:gd name="T34" fmla="*/ 63 w 125"/>
                          <a:gd name="T35" fmla="*/ 15 h 7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5" h="78">
                            <a:moveTo>
                              <a:pt x="63" y="15"/>
                            </a:moveTo>
                            <a:lnTo>
                              <a:pt x="125" y="29"/>
                            </a:lnTo>
                            <a:lnTo>
                              <a:pt x="122" y="42"/>
                            </a:lnTo>
                            <a:lnTo>
                              <a:pt x="115" y="53"/>
                            </a:lnTo>
                            <a:lnTo>
                              <a:pt x="105" y="63"/>
                            </a:lnTo>
                            <a:lnTo>
                              <a:pt x="94" y="71"/>
                            </a:lnTo>
                            <a:lnTo>
                              <a:pt x="82" y="76"/>
                            </a:lnTo>
                            <a:lnTo>
                              <a:pt x="69" y="78"/>
                            </a:lnTo>
                            <a:lnTo>
                              <a:pt x="56" y="78"/>
                            </a:lnTo>
                            <a:lnTo>
                              <a:pt x="43" y="76"/>
                            </a:lnTo>
                            <a:lnTo>
                              <a:pt x="31" y="70"/>
                            </a:lnTo>
                            <a:lnTo>
                              <a:pt x="20" y="61"/>
                            </a:lnTo>
                            <a:lnTo>
                              <a:pt x="11" y="52"/>
                            </a:lnTo>
                            <a:lnTo>
                              <a:pt x="5" y="40"/>
                            </a:lnTo>
                            <a:lnTo>
                              <a:pt x="0" y="27"/>
                            </a:lnTo>
                            <a:lnTo>
                              <a:pt x="0" y="14"/>
                            </a:lnTo>
                            <a:lnTo>
                              <a:pt x="1" y="0"/>
                            </a:lnTo>
                            <a:lnTo>
                              <a:pt x="63" y="15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2" name="Freeform 21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3800"/>
                        <a:ext cx="31" cy="19"/>
                      </a:xfrm>
                      <a:custGeom>
                        <a:avLst/>
                        <a:gdLst>
                          <a:gd name="T0" fmla="*/ 125 w 125"/>
                          <a:gd name="T1" fmla="*/ 29 h 78"/>
                          <a:gd name="T2" fmla="*/ 122 w 125"/>
                          <a:gd name="T3" fmla="*/ 42 h 78"/>
                          <a:gd name="T4" fmla="*/ 115 w 125"/>
                          <a:gd name="T5" fmla="*/ 53 h 78"/>
                          <a:gd name="T6" fmla="*/ 105 w 125"/>
                          <a:gd name="T7" fmla="*/ 63 h 78"/>
                          <a:gd name="T8" fmla="*/ 94 w 125"/>
                          <a:gd name="T9" fmla="*/ 71 h 78"/>
                          <a:gd name="T10" fmla="*/ 82 w 125"/>
                          <a:gd name="T11" fmla="*/ 76 h 78"/>
                          <a:gd name="T12" fmla="*/ 69 w 125"/>
                          <a:gd name="T13" fmla="*/ 78 h 78"/>
                          <a:gd name="T14" fmla="*/ 56 w 125"/>
                          <a:gd name="T15" fmla="*/ 78 h 78"/>
                          <a:gd name="T16" fmla="*/ 43 w 125"/>
                          <a:gd name="T17" fmla="*/ 76 h 78"/>
                          <a:gd name="T18" fmla="*/ 31 w 125"/>
                          <a:gd name="T19" fmla="*/ 70 h 78"/>
                          <a:gd name="T20" fmla="*/ 20 w 125"/>
                          <a:gd name="T21" fmla="*/ 61 h 78"/>
                          <a:gd name="T22" fmla="*/ 11 w 125"/>
                          <a:gd name="T23" fmla="*/ 52 h 78"/>
                          <a:gd name="T24" fmla="*/ 5 w 125"/>
                          <a:gd name="T25" fmla="*/ 40 h 78"/>
                          <a:gd name="T26" fmla="*/ 0 w 125"/>
                          <a:gd name="T27" fmla="*/ 27 h 78"/>
                          <a:gd name="T28" fmla="*/ 0 w 125"/>
                          <a:gd name="T29" fmla="*/ 14 h 78"/>
                          <a:gd name="T30" fmla="*/ 1 w 125"/>
                          <a:gd name="T31" fmla="*/ 0 h 7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5" h="78">
                            <a:moveTo>
                              <a:pt x="125" y="29"/>
                            </a:moveTo>
                            <a:lnTo>
                              <a:pt x="122" y="42"/>
                            </a:lnTo>
                            <a:lnTo>
                              <a:pt x="115" y="53"/>
                            </a:lnTo>
                            <a:lnTo>
                              <a:pt x="105" y="63"/>
                            </a:lnTo>
                            <a:lnTo>
                              <a:pt x="94" y="71"/>
                            </a:lnTo>
                            <a:lnTo>
                              <a:pt x="82" y="76"/>
                            </a:lnTo>
                            <a:lnTo>
                              <a:pt x="69" y="78"/>
                            </a:lnTo>
                            <a:lnTo>
                              <a:pt x="56" y="78"/>
                            </a:lnTo>
                            <a:lnTo>
                              <a:pt x="43" y="76"/>
                            </a:lnTo>
                            <a:lnTo>
                              <a:pt x="31" y="70"/>
                            </a:lnTo>
                            <a:lnTo>
                              <a:pt x="20" y="61"/>
                            </a:lnTo>
                            <a:lnTo>
                              <a:pt x="11" y="52"/>
                            </a:lnTo>
                            <a:lnTo>
                              <a:pt x="5" y="40"/>
                            </a:lnTo>
                            <a:lnTo>
                              <a:pt x="0" y="27"/>
                            </a:lnTo>
                            <a:lnTo>
                              <a:pt x="0" y="14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3" name="Freeform 21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2134"/>
                        <a:ext cx="24" cy="30"/>
                      </a:xfrm>
                      <a:custGeom>
                        <a:avLst/>
                        <a:gdLst>
                          <a:gd name="T0" fmla="*/ 64 w 93"/>
                          <a:gd name="T1" fmla="*/ 64 h 120"/>
                          <a:gd name="T2" fmla="*/ 34 w 93"/>
                          <a:gd name="T3" fmla="*/ 120 h 120"/>
                          <a:gd name="T4" fmla="*/ 23 w 93"/>
                          <a:gd name="T5" fmla="*/ 113 h 120"/>
                          <a:gd name="T6" fmla="*/ 13 w 93"/>
                          <a:gd name="T7" fmla="*/ 103 h 120"/>
                          <a:gd name="T8" fmla="*/ 6 w 93"/>
                          <a:gd name="T9" fmla="*/ 92 h 120"/>
                          <a:gd name="T10" fmla="*/ 1 w 93"/>
                          <a:gd name="T11" fmla="*/ 79 h 120"/>
                          <a:gd name="T12" fmla="*/ 0 w 93"/>
                          <a:gd name="T13" fmla="*/ 66 h 120"/>
                          <a:gd name="T14" fmla="*/ 0 w 93"/>
                          <a:gd name="T15" fmla="*/ 53 h 120"/>
                          <a:gd name="T16" fmla="*/ 4 w 93"/>
                          <a:gd name="T17" fmla="*/ 40 h 120"/>
                          <a:gd name="T18" fmla="*/ 11 w 93"/>
                          <a:gd name="T19" fmla="*/ 28 h 120"/>
                          <a:gd name="T20" fmla="*/ 19 w 93"/>
                          <a:gd name="T21" fmla="*/ 18 h 120"/>
                          <a:gd name="T22" fmla="*/ 30 w 93"/>
                          <a:gd name="T23" fmla="*/ 10 h 120"/>
                          <a:gd name="T24" fmla="*/ 42 w 93"/>
                          <a:gd name="T25" fmla="*/ 4 h 120"/>
                          <a:gd name="T26" fmla="*/ 54 w 93"/>
                          <a:gd name="T27" fmla="*/ 0 h 120"/>
                          <a:gd name="T28" fmla="*/ 68 w 93"/>
                          <a:gd name="T29" fmla="*/ 0 h 120"/>
                          <a:gd name="T30" fmla="*/ 81 w 93"/>
                          <a:gd name="T31" fmla="*/ 3 h 120"/>
                          <a:gd name="T32" fmla="*/ 93 w 93"/>
                          <a:gd name="T33" fmla="*/ 7 h 120"/>
                          <a:gd name="T34" fmla="*/ 64 w 93"/>
                          <a:gd name="T35" fmla="*/ 64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3" h="120">
                            <a:moveTo>
                              <a:pt x="64" y="64"/>
                            </a:moveTo>
                            <a:lnTo>
                              <a:pt x="34" y="120"/>
                            </a:lnTo>
                            <a:lnTo>
                              <a:pt x="23" y="113"/>
                            </a:lnTo>
                            <a:lnTo>
                              <a:pt x="13" y="103"/>
                            </a:lnTo>
                            <a:lnTo>
                              <a:pt x="6" y="92"/>
                            </a:lnTo>
                            <a:lnTo>
                              <a:pt x="1" y="79"/>
                            </a:lnTo>
                            <a:lnTo>
                              <a:pt x="0" y="66"/>
                            </a:lnTo>
                            <a:lnTo>
                              <a:pt x="0" y="53"/>
                            </a:lnTo>
                            <a:lnTo>
                              <a:pt x="4" y="40"/>
                            </a:lnTo>
                            <a:lnTo>
                              <a:pt x="11" y="28"/>
                            </a:lnTo>
                            <a:lnTo>
                              <a:pt x="19" y="18"/>
                            </a:lnTo>
                            <a:lnTo>
                              <a:pt x="30" y="10"/>
                            </a:lnTo>
                            <a:lnTo>
                              <a:pt x="42" y="4"/>
                            </a:lnTo>
                            <a:lnTo>
                              <a:pt x="54" y="0"/>
                            </a:lnTo>
                            <a:lnTo>
                              <a:pt x="68" y="0"/>
                            </a:lnTo>
                            <a:lnTo>
                              <a:pt x="81" y="3"/>
                            </a:lnTo>
                            <a:lnTo>
                              <a:pt x="93" y="7"/>
                            </a:lnTo>
                            <a:lnTo>
                              <a:pt x="64" y="6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4" name="Freeform 21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97" y="2134"/>
                        <a:ext cx="24" cy="30"/>
                      </a:xfrm>
                      <a:custGeom>
                        <a:avLst/>
                        <a:gdLst>
                          <a:gd name="T0" fmla="*/ 34 w 93"/>
                          <a:gd name="T1" fmla="*/ 120 h 120"/>
                          <a:gd name="T2" fmla="*/ 23 w 93"/>
                          <a:gd name="T3" fmla="*/ 113 h 120"/>
                          <a:gd name="T4" fmla="*/ 13 w 93"/>
                          <a:gd name="T5" fmla="*/ 103 h 120"/>
                          <a:gd name="T6" fmla="*/ 6 w 93"/>
                          <a:gd name="T7" fmla="*/ 92 h 120"/>
                          <a:gd name="T8" fmla="*/ 1 w 93"/>
                          <a:gd name="T9" fmla="*/ 79 h 120"/>
                          <a:gd name="T10" fmla="*/ 0 w 93"/>
                          <a:gd name="T11" fmla="*/ 66 h 120"/>
                          <a:gd name="T12" fmla="*/ 0 w 93"/>
                          <a:gd name="T13" fmla="*/ 53 h 120"/>
                          <a:gd name="T14" fmla="*/ 4 w 93"/>
                          <a:gd name="T15" fmla="*/ 40 h 120"/>
                          <a:gd name="T16" fmla="*/ 11 w 93"/>
                          <a:gd name="T17" fmla="*/ 28 h 120"/>
                          <a:gd name="T18" fmla="*/ 19 w 93"/>
                          <a:gd name="T19" fmla="*/ 18 h 120"/>
                          <a:gd name="T20" fmla="*/ 30 w 93"/>
                          <a:gd name="T21" fmla="*/ 10 h 120"/>
                          <a:gd name="T22" fmla="*/ 42 w 93"/>
                          <a:gd name="T23" fmla="*/ 4 h 120"/>
                          <a:gd name="T24" fmla="*/ 54 w 93"/>
                          <a:gd name="T25" fmla="*/ 0 h 120"/>
                          <a:gd name="T26" fmla="*/ 68 w 93"/>
                          <a:gd name="T27" fmla="*/ 0 h 120"/>
                          <a:gd name="T28" fmla="*/ 81 w 93"/>
                          <a:gd name="T29" fmla="*/ 3 h 120"/>
                          <a:gd name="T30" fmla="*/ 93 w 93"/>
                          <a:gd name="T31" fmla="*/ 7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3" h="120">
                            <a:moveTo>
                              <a:pt x="34" y="120"/>
                            </a:moveTo>
                            <a:lnTo>
                              <a:pt x="23" y="113"/>
                            </a:lnTo>
                            <a:lnTo>
                              <a:pt x="13" y="103"/>
                            </a:lnTo>
                            <a:lnTo>
                              <a:pt x="6" y="92"/>
                            </a:lnTo>
                            <a:lnTo>
                              <a:pt x="1" y="79"/>
                            </a:lnTo>
                            <a:lnTo>
                              <a:pt x="0" y="66"/>
                            </a:lnTo>
                            <a:lnTo>
                              <a:pt x="0" y="53"/>
                            </a:lnTo>
                            <a:lnTo>
                              <a:pt x="4" y="40"/>
                            </a:lnTo>
                            <a:lnTo>
                              <a:pt x="11" y="28"/>
                            </a:lnTo>
                            <a:lnTo>
                              <a:pt x="19" y="18"/>
                            </a:lnTo>
                            <a:lnTo>
                              <a:pt x="30" y="10"/>
                            </a:lnTo>
                            <a:lnTo>
                              <a:pt x="42" y="4"/>
                            </a:lnTo>
                            <a:lnTo>
                              <a:pt x="54" y="0"/>
                            </a:lnTo>
                            <a:lnTo>
                              <a:pt x="68" y="0"/>
                            </a:lnTo>
                            <a:lnTo>
                              <a:pt x="81" y="3"/>
                            </a:lnTo>
                            <a:lnTo>
                              <a:pt x="93" y="7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5" name="Freeform 20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006" y="2136"/>
                        <a:ext cx="363" cy="213"/>
                      </a:xfrm>
                      <a:custGeom>
                        <a:avLst/>
                        <a:gdLst>
                          <a:gd name="T0" fmla="*/ 59 w 1453"/>
                          <a:gd name="T1" fmla="*/ 0 h 852"/>
                          <a:gd name="T2" fmla="*/ 30 w 1453"/>
                          <a:gd name="T3" fmla="*/ 57 h 852"/>
                          <a:gd name="T4" fmla="*/ 0 w 1453"/>
                          <a:gd name="T5" fmla="*/ 113 h 852"/>
                          <a:gd name="T6" fmla="*/ 1394 w 1453"/>
                          <a:gd name="T7" fmla="*/ 852 h 852"/>
                          <a:gd name="T8" fmla="*/ 1423 w 1453"/>
                          <a:gd name="T9" fmla="*/ 796 h 852"/>
                          <a:gd name="T10" fmla="*/ 1453 w 1453"/>
                          <a:gd name="T11" fmla="*/ 739 h 852"/>
                          <a:gd name="T12" fmla="*/ 59 w 1453"/>
                          <a:gd name="T13" fmla="*/ 0 h 8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453" h="852">
                            <a:moveTo>
                              <a:pt x="59" y="0"/>
                            </a:moveTo>
                            <a:lnTo>
                              <a:pt x="30" y="57"/>
                            </a:lnTo>
                            <a:lnTo>
                              <a:pt x="0" y="113"/>
                            </a:lnTo>
                            <a:lnTo>
                              <a:pt x="1394" y="852"/>
                            </a:lnTo>
                            <a:lnTo>
                              <a:pt x="1423" y="796"/>
                            </a:lnTo>
                            <a:lnTo>
                              <a:pt x="1453" y="739"/>
                            </a:lnTo>
                            <a:lnTo>
                              <a:pt x="59" y="0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6" name="Freeform 20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006" y="2136"/>
                        <a:ext cx="363" cy="213"/>
                      </a:xfrm>
                      <a:custGeom>
                        <a:avLst/>
                        <a:gdLst>
                          <a:gd name="T0" fmla="*/ 59 w 1453"/>
                          <a:gd name="T1" fmla="*/ 0 h 852"/>
                          <a:gd name="T2" fmla="*/ 30 w 1453"/>
                          <a:gd name="T3" fmla="*/ 57 h 852"/>
                          <a:gd name="T4" fmla="*/ 0 w 1453"/>
                          <a:gd name="T5" fmla="*/ 113 h 852"/>
                          <a:gd name="T6" fmla="*/ 1394 w 1453"/>
                          <a:gd name="T7" fmla="*/ 852 h 852"/>
                          <a:gd name="T8" fmla="*/ 1423 w 1453"/>
                          <a:gd name="T9" fmla="*/ 796 h 852"/>
                          <a:gd name="T10" fmla="*/ 1453 w 1453"/>
                          <a:gd name="T11" fmla="*/ 739 h 852"/>
                          <a:gd name="T12" fmla="*/ 59 w 1453"/>
                          <a:gd name="T13" fmla="*/ 0 h 8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453" h="852">
                            <a:moveTo>
                              <a:pt x="59" y="0"/>
                            </a:moveTo>
                            <a:lnTo>
                              <a:pt x="30" y="57"/>
                            </a:lnTo>
                            <a:lnTo>
                              <a:pt x="0" y="113"/>
                            </a:lnTo>
                            <a:lnTo>
                              <a:pt x="1394" y="852"/>
                            </a:lnTo>
                            <a:lnTo>
                              <a:pt x="1423" y="796"/>
                            </a:lnTo>
                            <a:lnTo>
                              <a:pt x="1453" y="739"/>
                            </a:lnTo>
                            <a:lnTo>
                              <a:pt x="59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7" name="Freeform 2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354" y="2321"/>
                        <a:ext cx="23" cy="29"/>
                      </a:xfrm>
                      <a:custGeom>
                        <a:avLst/>
                        <a:gdLst>
                          <a:gd name="T0" fmla="*/ 29 w 93"/>
                          <a:gd name="T1" fmla="*/ 57 h 120"/>
                          <a:gd name="T2" fmla="*/ 59 w 93"/>
                          <a:gd name="T3" fmla="*/ 0 h 120"/>
                          <a:gd name="T4" fmla="*/ 70 w 93"/>
                          <a:gd name="T5" fmla="*/ 8 h 120"/>
                          <a:gd name="T6" fmla="*/ 80 w 93"/>
                          <a:gd name="T7" fmla="*/ 17 h 120"/>
                          <a:gd name="T8" fmla="*/ 87 w 93"/>
                          <a:gd name="T9" fmla="*/ 28 h 120"/>
                          <a:gd name="T10" fmla="*/ 92 w 93"/>
                          <a:gd name="T11" fmla="*/ 41 h 120"/>
                          <a:gd name="T12" fmla="*/ 93 w 93"/>
                          <a:gd name="T13" fmla="*/ 54 h 120"/>
                          <a:gd name="T14" fmla="*/ 93 w 93"/>
                          <a:gd name="T15" fmla="*/ 67 h 120"/>
                          <a:gd name="T16" fmla="*/ 89 w 93"/>
                          <a:gd name="T17" fmla="*/ 81 h 120"/>
                          <a:gd name="T18" fmla="*/ 82 w 93"/>
                          <a:gd name="T19" fmla="*/ 92 h 120"/>
                          <a:gd name="T20" fmla="*/ 74 w 93"/>
                          <a:gd name="T21" fmla="*/ 102 h 120"/>
                          <a:gd name="T22" fmla="*/ 63 w 93"/>
                          <a:gd name="T23" fmla="*/ 110 h 120"/>
                          <a:gd name="T24" fmla="*/ 51 w 93"/>
                          <a:gd name="T25" fmla="*/ 116 h 120"/>
                          <a:gd name="T26" fmla="*/ 39 w 93"/>
                          <a:gd name="T27" fmla="*/ 120 h 120"/>
                          <a:gd name="T28" fmla="*/ 25 w 93"/>
                          <a:gd name="T29" fmla="*/ 120 h 120"/>
                          <a:gd name="T30" fmla="*/ 11 w 93"/>
                          <a:gd name="T31" fmla="*/ 118 h 120"/>
                          <a:gd name="T32" fmla="*/ 0 w 93"/>
                          <a:gd name="T33" fmla="*/ 113 h 120"/>
                          <a:gd name="T34" fmla="*/ 29 w 93"/>
                          <a:gd name="T35" fmla="*/ 57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93" h="120">
                            <a:moveTo>
                              <a:pt x="29" y="57"/>
                            </a:moveTo>
                            <a:lnTo>
                              <a:pt x="59" y="0"/>
                            </a:lnTo>
                            <a:lnTo>
                              <a:pt x="70" y="8"/>
                            </a:lnTo>
                            <a:lnTo>
                              <a:pt x="80" y="17"/>
                            </a:lnTo>
                            <a:lnTo>
                              <a:pt x="87" y="28"/>
                            </a:lnTo>
                            <a:lnTo>
                              <a:pt x="92" y="41"/>
                            </a:lnTo>
                            <a:lnTo>
                              <a:pt x="93" y="54"/>
                            </a:lnTo>
                            <a:lnTo>
                              <a:pt x="93" y="67"/>
                            </a:lnTo>
                            <a:lnTo>
                              <a:pt x="89" y="81"/>
                            </a:lnTo>
                            <a:lnTo>
                              <a:pt x="82" y="92"/>
                            </a:lnTo>
                            <a:lnTo>
                              <a:pt x="74" y="102"/>
                            </a:lnTo>
                            <a:lnTo>
                              <a:pt x="63" y="110"/>
                            </a:lnTo>
                            <a:lnTo>
                              <a:pt x="51" y="116"/>
                            </a:lnTo>
                            <a:lnTo>
                              <a:pt x="39" y="120"/>
                            </a:lnTo>
                            <a:lnTo>
                              <a:pt x="25" y="120"/>
                            </a:lnTo>
                            <a:lnTo>
                              <a:pt x="11" y="118"/>
                            </a:lnTo>
                            <a:lnTo>
                              <a:pt x="0" y="113"/>
                            </a:lnTo>
                            <a:lnTo>
                              <a:pt x="29" y="57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8" name="Freeform 20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354" y="2321"/>
                        <a:ext cx="23" cy="29"/>
                      </a:xfrm>
                      <a:custGeom>
                        <a:avLst/>
                        <a:gdLst>
                          <a:gd name="T0" fmla="*/ 59 w 93"/>
                          <a:gd name="T1" fmla="*/ 0 h 120"/>
                          <a:gd name="T2" fmla="*/ 70 w 93"/>
                          <a:gd name="T3" fmla="*/ 8 h 120"/>
                          <a:gd name="T4" fmla="*/ 80 w 93"/>
                          <a:gd name="T5" fmla="*/ 17 h 120"/>
                          <a:gd name="T6" fmla="*/ 87 w 93"/>
                          <a:gd name="T7" fmla="*/ 28 h 120"/>
                          <a:gd name="T8" fmla="*/ 92 w 93"/>
                          <a:gd name="T9" fmla="*/ 41 h 120"/>
                          <a:gd name="T10" fmla="*/ 93 w 93"/>
                          <a:gd name="T11" fmla="*/ 54 h 120"/>
                          <a:gd name="T12" fmla="*/ 93 w 93"/>
                          <a:gd name="T13" fmla="*/ 67 h 120"/>
                          <a:gd name="T14" fmla="*/ 89 w 93"/>
                          <a:gd name="T15" fmla="*/ 81 h 120"/>
                          <a:gd name="T16" fmla="*/ 82 w 93"/>
                          <a:gd name="T17" fmla="*/ 92 h 120"/>
                          <a:gd name="T18" fmla="*/ 74 w 93"/>
                          <a:gd name="T19" fmla="*/ 102 h 120"/>
                          <a:gd name="T20" fmla="*/ 63 w 93"/>
                          <a:gd name="T21" fmla="*/ 110 h 120"/>
                          <a:gd name="T22" fmla="*/ 51 w 93"/>
                          <a:gd name="T23" fmla="*/ 116 h 120"/>
                          <a:gd name="T24" fmla="*/ 39 w 93"/>
                          <a:gd name="T25" fmla="*/ 120 h 120"/>
                          <a:gd name="T26" fmla="*/ 25 w 93"/>
                          <a:gd name="T27" fmla="*/ 120 h 120"/>
                          <a:gd name="T28" fmla="*/ 11 w 93"/>
                          <a:gd name="T29" fmla="*/ 118 h 120"/>
                          <a:gd name="T30" fmla="*/ 0 w 93"/>
                          <a:gd name="T31" fmla="*/ 113 h 12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93" h="120">
                            <a:moveTo>
                              <a:pt x="59" y="0"/>
                            </a:moveTo>
                            <a:lnTo>
                              <a:pt x="70" y="8"/>
                            </a:lnTo>
                            <a:lnTo>
                              <a:pt x="80" y="17"/>
                            </a:lnTo>
                            <a:lnTo>
                              <a:pt x="87" y="28"/>
                            </a:lnTo>
                            <a:lnTo>
                              <a:pt x="92" y="41"/>
                            </a:lnTo>
                            <a:lnTo>
                              <a:pt x="93" y="54"/>
                            </a:lnTo>
                            <a:lnTo>
                              <a:pt x="93" y="67"/>
                            </a:lnTo>
                            <a:lnTo>
                              <a:pt x="89" y="81"/>
                            </a:lnTo>
                            <a:lnTo>
                              <a:pt x="82" y="92"/>
                            </a:lnTo>
                            <a:lnTo>
                              <a:pt x="74" y="102"/>
                            </a:lnTo>
                            <a:lnTo>
                              <a:pt x="63" y="110"/>
                            </a:lnTo>
                            <a:lnTo>
                              <a:pt x="51" y="116"/>
                            </a:lnTo>
                            <a:lnTo>
                              <a:pt x="39" y="120"/>
                            </a:lnTo>
                            <a:lnTo>
                              <a:pt x="25" y="120"/>
                            </a:lnTo>
                            <a:lnTo>
                              <a:pt x="11" y="118"/>
                            </a:lnTo>
                            <a:lnTo>
                              <a:pt x="0" y="113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59" name="Freeform 20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346" y="2319"/>
                        <a:ext cx="31" cy="19"/>
                      </a:xfrm>
                      <a:custGeom>
                        <a:avLst/>
                        <a:gdLst>
                          <a:gd name="T0" fmla="*/ 62 w 126"/>
                          <a:gd name="T1" fmla="*/ 64 h 78"/>
                          <a:gd name="T2" fmla="*/ 0 w 126"/>
                          <a:gd name="T3" fmla="*/ 49 h 78"/>
                          <a:gd name="T4" fmla="*/ 4 w 126"/>
                          <a:gd name="T5" fmla="*/ 36 h 78"/>
                          <a:gd name="T6" fmla="*/ 11 w 126"/>
                          <a:gd name="T7" fmla="*/ 25 h 78"/>
                          <a:gd name="T8" fmla="*/ 21 w 126"/>
                          <a:gd name="T9" fmla="*/ 16 h 78"/>
                          <a:gd name="T10" fmla="*/ 31 w 126"/>
                          <a:gd name="T11" fmla="*/ 7 h 78"/>
                          <a:gd name="T12" fmla="*/ 43 w 126"/>
                          <a:gd name="T13" fmla="*/ 3 h 78"/>
                          <a:gd name="T14" fmla="*/ 56 w 126"/>
                          <a:gd name="T15" fmla="*/ 0 h 78"/>
                          <a:gd name="T16" fmla="*/ 70 w 126"/>
                          <a:gd name="T17" fmla="*/ 0 h 78"/>
                          <a:gd name="T18" fmla="*/ 83 w 126"/>
                          <a:gd name="T19" fmla="*/ 3 h 78"/>
                          <a:gd name="T20" fmla="*/ 95 w 126"/>
                          <a:gd name="T21" fmla="*/ 9 h 78"/>
                          <a:gd name="T22" fmla="*/ 105 w 126"/>
                          <a:gd name="T23" fmla="*/ 17 h 78"/>
                          <a:gd name="T24" fmla="*/ 115 w 126"/>
                          <a:gd name="T25" fmla="*/ 27 h 78"/>
                          <a:gd name="T26" fmla="*/ 121 w 126"/>
                          <a:gd name="T27" fmla="*/ 38 h 78"/>
                          <a:gd name="T28" fmla="*/ 126 w 126"/>
                          <a:gd name="T29" fmla="*/ 52 h 78"/>
                          <a:gd name="T30" fmla="*/ 126 w 126"/>
                          <a:gd name="T31" fmla="*/ 65 h 78"/>
                          <a:gd name="T32" fmla="*/ 125 w 126"/>
                          <a:gd name="T33" fmla="*/ 78 h 78"/>
                          <a:gd name="T34" fmla="*/ 62 w 126"/>
                          <a:gd name="T35" fmla="*/ 64 h 7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6" h="78">
                            <a:moveTo>
                              <a:pt x="62" y="64"/>
                            </a:moveTo>
                            <a:lnTo>
                              <a:pt x="0" y="49"/>
                            </a:lnTo>
                            <a:lnTo>
                              <a:pt x="4" y="36"/>
                            </a:lnTo>
                            <a:lnTo>
                              <a:pt x="11" y="25"/>
                            </a:lnTo>
                            <a:lnTo>
                              <a:pt x="21" y="16"/>
                            </a:lnTo>
                            <a:lnTo>
                              <a:pt x="31" y="7"/>
                            </a:lnTo>
                            <a:lnTo>
                              <a:pt x="43" y="3"/>
                            </a:lnTo>
                            <a:lnTo>
                              <a:pt x="56" y="0"/>
                            </a:lnTo>
                            <a:lnTo>
                              <a:pt x="70" y="0"/>
                            </a:lnTo>
                            <a:lnTo>
                              <a:pt x="83" y="3"/>
                            </a:lnTo>
                            <a:lnTo>
                              <a:pt x="95" y="9"/>
                            </a:lnTo>
                            <a:lnTo>
                              <a:pt x="105" y="17"/>
                            </a:lnTo>
                            <a:lnTo>
                              <a:pt x="115" y="27"/>
                            </a:lnTo>
                            <a:lnTo>
                              <a:pt x="121" y="38"/>
                            </a:lnTo>
                            <a:lnTo>
                              <a:pt x="126" y="52"/>
                            </a:lnTo>
                            <a:lnTo>
                              <a:pt x="126" y="65"/>
                            </a:lnTo>
                            <a:lnTo>
                              <a:pt x="125" y="78"/>
                            </a:lnTo>
                            <a:lnTo>
                              <a:pt x="62" y="6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0" name="Freeform 20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5346" y="2319"/>
                        <a:ext cx="31" cy="19"/>
                      </a:xfrm>
                      <a:custGeom>
                        <a:avLst/>
                        <a:gdLst>
                          <a:gd name="T0" fmla="*/ 0 w 126"/>
                          <a:gd name="T1" fmla="*/ 49 h 78"/>
                          <a:gd name="T2" fmla="*/ 4 w 126"/>
                          <a:gd name="T3" fmla="*/ 36 h 78"/>
                          <a:gd name="T4" fmla="*/ 11 w 126"/>
                          <a:gd name="T5" fmla="*/ 25 h 78"/>
                          <a:gd name="T6" fmla="*/ 21 w 126"/>
                          <a:gd name="T7" fmla="*/ 16 h 78"/>
                          <a:gd name="T8" fmla="*/ 31 w 126"/>
                          <a:gd name="T9" fmla="*/ 7 h 78"/>
                          <a:gd name="T10" fmla="*/ 43 w 126"/>
                          <a:gd name="T11" fmla="*/ 3 h 78"/>
                          <a:gd name="T12" fmla="*/ 56 w 126"/>
                          <a:gd name="T13" fmla="*/ 0 h 78"/>
                          <a:gd name="T14" fmla="*/ 70 w 126"/>
                          <a:gd name="T15" fmla="*/ 0 h 78"/>
                          <a:gd name="T16" fmla="*/ 83 w 126"/>
                          <a:gd name="T17" fmla="*/ 3 h 78"/>
                          <a:gd name="T18" fmla="*/ 95 w 126"/>
                          <a:gd name="T19" fmla="*/ 9 h 78"/>
                          <a:gd name="T20" fmla="*/ 105 w 126"/>
                          <a:gd name="T21" fmla="*/ 17 h 78"/>
                          <a:gd name="T22" fmla="*/ 115 w 126"/>
                          <a:gd name="T23" fmla="*/ 27 h 78"/>
                          <a:gd name="T24" fmla="*/ 121 w 126"/>
                          <a:gd name="T25" fmla="*/ 38 h 78"/>
                          <a:gd name="T26" fmla="*/ 126 w 126"/>
                          <a:gd name="T27" fmla="*/ 52 h 78"/>
                          <a:gd name="T28" fmla="*/ 126 w 126"/>
                          <a:gd name="T29" fmla="*/ 65 h 78"/>
                          <a:gd name="T30" fmla="*/ 125 w 126"/>
                          <a:gd name="T31" fmla="*/ 78 h 7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6" h="78">
                            <a:moveTo>
                              <a:pt x="0" y="49"/>
                            </a:moveTo>
                            <a:lnTo>
                              <a:pt x="4" y="36"/>
                            </a:lnTo>
                            <a:lnTo>
                              <a:pt x="11" y="25"/>
                            </a:lnTo>
                            <a:lnTo>
                              <a:pt x="21" y="16"/>
                            </a:lnTo>
                            <a:lnTo>
                              <a:pt x="31" y="7"/>
                            </a:lnTo>
                            <a:lnTo>
                              <a:pt x="43" y="3"/>
                            </a:lnTo>
                            <a:lnTo>
                              <a:pt x="56" y="0"/>
                            </a:lnTo>
                            <a:lnTo>
                              <a:pt x="70" y="0"/>
                            </a:lnTo>
                            <a:lnTo>
                              <a:pt x="83" y="3"/>
                            </a:lnTo>
                            <a:lnTo>
                              <a:pt x="95" y="9"/>
                            </a:lnTo>
                            <a:lnTo>
                              <a:pt x="105" y="17"/>
                            </a:lnTo>
                            <a:lnTo>
                              <a:pt x="115" y="27"/>
                            </a:lnTo>
                            <a:lnTo>
                              <a:pt x="121" y="38"/>
                            </a:lnTo>
                            <a:lnTo>
                              <a:pt x="126" y="52"/>
                            </a:lnTo>
                            <a:lnTo>
                              <a:pt x="126" y="65"/>
                            </a:lnTo>
                            <a:lnTo>
                              <a:pt x="125" y="78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1" name="Freeform 20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61" y="2331"/>
                        <a:ext cx="416" cy="1688"/>
                      </a:xfrm>
                      <a:custGeom>
                        <a:avLst/>
                        <a:gdLst>
                          <a:gd name="T0" fmla="*/ 1667 w 1667"/>
                          <a:gd name="T1" fmla="*/ 29 h 6753"/>
                          <a:gd name="T2" fmla="*/ 1604 w 1667"/>
                          <a:gd name="T3" fmla="*/ 15 h 6753"/>
                          <a:gd name="T4" fmla="*/ 1542 w 1667"/>
                          <a:gd name="T5" fmla="*/ 0 h 6753"/>
                          <a:gd name="T6" fmla="*/ 0 w 1667"/>
                          <a:gd name="T7" fmla="*/ 6725 h 6753"/>
                          <a:gd name="T8" fmla="*/ 62 w 1667"/>
                          <a:gd name="T9" fmla="*/ 6739 h 6753"/>
                          <a:gd name="T10" fmla="*/ 124 w 1667"/>
                          <a:gd name="T11" fmla="*/ 6753 h 6753"/>
                          <a:gd name="T12" fmla="*/ 1667 w 1667"/>
                          <a:gd name="T13" fmla="*/ 29 h 675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667" h="6753">
                            <a:moveTo>
                              <a:pt x="1667" y="29"/>
                            </a:moveTo>
                            <a:lnTo>
                              <a:pt x="1604" y="15"/>
                            </a:lnTo>
                            <a:lnTo>
                              <a:pt x="1542" y="0"/>
                            </a:lnTo>
                            <a:lnTo>
                              <a:pt x="0" y="6725"/>
                            </a:lnTo>
                            <a:lnTo>
                              <a:pt x="62" y="6739"/>
                            </a:lnTo>
                            <a:lnTo>
                              <a:pt x="124" y="6753"/>
                            </a:lnTo>
                            <a:lnTo>
                              <a:pt x="1667" y="29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2" name="Freeform 20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61" y="2331"/>
                        <a:ext cx="416" cy="1688"/>
                      </a:xfrm>
                      <a:custGeom>
                        <a:avLst/>
                        <a:gdLst>
                          <a:gd name="T0" fmla="*/ 1667 w 1667"/>
                          <a:gd name="T1" fmla="*/ 29 h 6753"/>
                          <a:gd name="T2" fmla="*/ 1604 w 1667"/>
                          <a:gd name="T3" fmla="*/ 15 h 6753"/>
                          <a:gd name="T4" fmla="*/ 1542 w 1667"/>
                          <a:gd name="T5" fmla="*/ 0 h 6753"/>
                          <a:gd name="T6" fmla="*/ 0 w 1667"/>
                          <a:gd name="T7" fmla="*/ 6725 h 6753"/>
                          <a:gd name="T8" fmla="*/ 62 w 1667"/>
                          <a:gd name="T9" fmla="*/ 6739 h 6753"/>
                          <a:gd name="T10" fmla="*/ 124 w 1667"/>
                          <a:gd name="T11" fmla="*/ 6753 h 6753"/>
                          <a:gd name="T12" fmla="*/ 1667 w 1667"/>
                          <a:gd name="T13" fmla="*/ 29 h 675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667" h="6753">
                            <a:moveTo>
                              <a:pt x="1667" y="29"/>
                            </a:moveTo>
                            <a:lnTo>
                              <a:pt x="1604" y="15"/>
                            </a:lnTo>
                            <a:lnTo>
                              <a:pt x="1542" y="0"/>
                            </a:lnTo>
                            <a:lnTo>
                              <a:pt x="0" y="6725"/>
                            </a:lnTo>
                            <a:lnTo>
                              <a:pt x="62" y="6739"/>
                            </a:lnTo>
                            <a:lnTo>
                              <a:pt x="124" y="6753"/>
                            </a:lnTo>
                            <a:lnTo>
                              <a:pt x="1667" y="29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3" name="Freeform 20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60" y="4012"/>
                        <a:ext cx="32" cy="20"/>
                      </a:xfrm>
                      <a:custGeom>
                        <a:avLst/>
                        <a:gdLst>
                          <a:gd name="T0" fmla="*/ 63 w 125"/>
                          <a:gd name="T1" fmla="*/ 14 h 77"/>
                          <a:gd name="T2" fmla="*/ 125 w 125"/>
                          <a:gd name="T3" fmla="*/ 28 h 77"/>
                          <a:gd name="T4" fmla="*/ 122 w 125"/>
                          <a:gd name="T5" fmla="*/ 42 h 77"/>
                          <a:gd name="T6" fmla="*/ 115 w 125"/>
                          <a:gd name="T7" fmla="*/ 52 h 77"/>
                          <a:gd name="T8" fmla="*/ 105 w 125"/>
                          <a:gd name="T9" fmla="*/ 62 h 77"/>
                          <a:gd name="T10" fmla="*/ 94 w 125"/>
                          <a:gd name="T11" fmla="*/ 70 h 77"/>
                          <a:gd name="T12" fmla="*/ 82 w 125"/>
                          <a:gd name="T13" fmla="*/ 75 h 77"/>
                          <a:gd name="T14" fmla="*/ 69 w 125"/>
                          <a:gd name="T15" fmla="*/ 77 h 77"/>
                          <a:gd name="T16" fmla="*/ 56 w 125"/>
                          <a:gd name="T17" fmla="*/ 77 h 77"/>
                          <a:gd name="T18" fmla="*/ 43 w 125"/>
                          <a:gd name="T19" fmla="*/ 75 h 77"/>
                          <a:gd name="T20" fmla="*/ 31 w 125"/>
                          <a:gd name="T21" fmla="*/ 69 h 77"/>
                          <a:gd name="T22" fmla="*/ 20 w 125"/>
                          <a:gd name="T23" fmla="*/ 61 h 77"/>
                          <a:gd name="T24" fmla="*/ 11 w 125"/>
                          <a:gd name="T25" fmla="*/ 51 h 77"/>
                          <a:gd name="T26" fmla="*/ 5 w 125"/>
                          <a:gd name="T27" fmla="*/ 39 h 77"/>
                          <a:gd name="T28" fmla="*/ 0 w 125"/>
                          <a:gd name="T29" fmla="*/ 26 h 77"/>
                          <a:gd name="T30" fmla="*/ 0 w 125"/>
                          <a:gd name="T31" fmla="*/ 13 h 77"/>
                          <a:gd name="T32" fmla="*/ 1 w 125"/>
                          <a:gd name="T33" fmla="*/ 0 h 77"/>
                          <a:gd name="T34" fmla="*/ 63 w 125"/>
                          <a:gd name="T35" fmla="*/ 14 h 7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125" h="77">
                            <a:moveTo>
                              <a:pt x="63" y="14"/>
                            </a:moveTo>
                            <a:lnTo>
                              <a:pt x="125" y="28"/>
                            </a:lnTo>
                            <a:lnTo>
                              <a:pt x="122" y="42"/>
                            </a:lnTo>
                            <a:lnTo>
                              <a:pt x="115" y="52"/>
                            </a:lnTo>
                            <a:lnTo>
                              <a:pt x="105" y="62"/>
                            </a:lnTo>
                            <a:lnTo>
                              <a:pt x="94" y="70"/>
                            </a:lnTo>
                            <a:lnTo>
                              <a:pt x="82" y="75"/>
                            </a:lnTo>
                            <a:lnTo>
                              <a:pt x="69" y="77"/>
                            </a:lnTo>
                            <a:lnTo>
                              <a:pt x="56" y="77"/>
                            </a:lnTo>
                            <a:lnTo>
                              <a:pt x="43" y="75"/>
                            </a:lnTo>
                            <a:lnTo>
                              <a:pt x="31" y="69"/>
                            </a:lnTo>
                            <a:lnTo>
                              <a:pt x="20" y="61"/>
                            </a:lnTo>
                            <a:lnTo>
                              <a:pt x="11" y="51"/>
                            </a:lnTo>
                            <a:lnTo>
                              <a:pt x="5" y="39"/>
                            </a:lnTo>
                            <a:lnTo>
                              <a:pt x="0" y="26"/>
                            </a:lnTo>
                            <a:lnTo>
                              <a:pt x="0" y="13"/>
                            </a:lnTo>
                            <a:lnTo>
                              <a:pt x="1" y="0"/>
                            </a:lnTo>
                            <a:lnTo>
                              <a:pt x="63" y="1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4" name="Freeform 20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60" y="4012"/>
                        <a:ext cx="32" cy="20"/>
                      </a:xfrm>
                      <a:custGeom>
                        <a:avLst/>
                        <a:gdLst>
                          <a:gd name="T0" fmla="*/ 125 w 125"/>
                          <a:gd name="T1" fmla="*/ 28 h 77"/>
                          <a:gd name="T2" fmla="*/ 122 w 125"/>
                          <a:gd name="T3" fmla="*/ 42 h 77"/>
                          <a:gd name="T4" fmla="*/ 115 w 125"/>
                          <a:gd name="T5" fmla="*/ 52 h 77"/>
                          <a:gd name="T6" fmla="*/ 105 w 125"/>
                          <a:gd name="T7" fmla="*/ 62 h 77"/>
                          <a:gd name="T8" fmla="*/ 94 w 125"/>
                          <a:gd name="T9" fmla="*/ 70 h 77"/>
                          <a:gd name="T10" fmla="*/ 82 w 125"/>
                          <a:gd name="T11" fmla="*/ 75 h 77"/>
                          <a:gd name="T12" fmla="*/ 69 w 125"/>
                          <a:gd name="T13" fmla="*/ 77 h 77"/>
                          <a:gd name="T14" fmla="*/ 56 w 125"/>
                          <a:gd name="T15" fmla="*/ 77 h 77"/>
                          <a:gd name="T16" fmla="*/ 43 w 125"/>
                          <a:gd name="T17" fmla="*/ 75 h 77"/>
                          <a:gd name="T18" fmla="*/ 31 w 125"/>
                          <a:gd name="T19" fmla="*/ 69 h 77"/>
                          <a:gd name="T20" fmla="*/ 20 w 125"/>
                          <a:gd name="T21" fmla="*/ 61 h 77"/>
                          <a:gd name="T22" fmla="*/ 11 w 125"/>
                          <a:gd name="T23" fmla="*/ 51 h 77"/>
                          <a:gd name="T24" fmla="*/ 5 w 125"/>
                          <a:gd name="T25" fmla="*/ 39 h 77"/>
                          <a:gd name="T26" fmla="*/ 0 w 125"/>
                          <a:gd name="T27" fmla="*/ 26 h 77"/>
                          <a:gd name="T28" fmla="*/ 0 w 125"/>
                          <a:gd name="T29" fmla="*/ 13 h 77"/>
                          <a:gd name="T30" fmla="*/ 1 w 125"/>
                          <a:gd name="T31" fmla="*/ 0 h 7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125" h="77">
                            <a:moveTo>
                              <a:pt x="125" y="28"/>
                            </a:moveTo>
                            <a:lnTo>
                              <a:pt x="122" y="42"/>
                            </a:lnTo>
                            <a:lnTo>
                              <a:pt x="115" y="52"/>
                            </a:lnTo>
                            <a:lnTo>
                              <a:pt x="105" y="62"/>
                            </a:lnTo>
                            <a:lnTo>
                              <a:pt x="94" y="70"/>
                            </a:lnTo>
                            <a:lnTo>
                              <a:pt x="82" y="75"/>
                            </a:lnTo>
                            <a:lnTo>
                              <a:pt x="69" y="77"/>
                            </a:lnTo>
                            <a:lnTo>
                              <a:pt x="56" y="77"/>
                            </a:lnTo>
                            <a:lnTo>
                              <a:pt x="43" y="75"/>
                            </a:lnTo>
                            <a:lnTo>
                              <a:pt x="31" y="69"/>
                            </a:lnTo>
                            <a:lnTo>
                              <a:pt x="20" y="61"/>
                            </a:lnTo>
                            <a:lnTo>
                              <a:pt x="11" y="51"/>
                            </a:lnTo>
                            <a:lnTo>
                              <a:pt x="5" y="39"/>
                            </a:lnTo>
                            <a:lnTo>
                              <a:pt x="0" y="26"/>
                            </a:lnTo>
                            <a:lnTo>
                              <a:pt x="0" y="13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5" name="Freeform 19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3787"/>
                        <a:ext cx="19" cy="32"/>
                      </a:xfrm>
                      <a:custGeom>
                        <a:avLst/>
                        <a:gdLst>
                          <a:gd name="T0" fmla="*/ 63 w 78"/>
                          <a:gd name="T1" fmla="*/ 64 h 126"/>
                          <a:gd name="T2" fmla="*/ 49 w 78"/>
                          <a:gd name="T3" fmla="*/ 126 h 126"/>
                          <a:gd name="T4" fmla="*/ 36 w 78"/>
                          <a:gd name="T5" fmla="*/ 122 h 126"/>
                          <a:gd name="T6" fmla="*/ 25 w 78"/>
                          <a:gd name="T7" fmla="*/ 115 h 126"/>
                          <a:gd name="T8" fmla="*/ 15 w 78"/>
                          <a:gd name="T9" fmla="*/ 106 h 126"/>
                          <a:gd name="T10" fmla="*/ 7 w 78"/>
                          <a:gd name="T11" fmla="*/ 95 h 126"/>
                          <a:gd name="T12" fmla="*/ 2 w 78"/>
                          <a:gd name="T13" fmla="*/ 83 h 126"/>
                          <a:gd name="T14" fmla="*/ 0 w 78"/>
                          <a:gd name="T15" fmla="*/ 70 h 126"/>
                          <a:gd name="T16" fmla="*/ 0 w 78"/>
                          <a:gd name="T17" fmla="*/ 57 h 126"/>
                          <a:gd name="T18" fmla="*/ 2 w 78"/>
                          <a:gd name="T19" fmla="*/ 43 h 126"/>
                          <a:gd name="T20" fmla="*/ 8 w 78"/>
                          <a:gd name="T21" fmla="*/ 30 h 126"/>
                          <a:gd name="T22" fmla="*/ 17 w 78"/>
                          <a:gd name="T23" fmla="*/ 21 h 126"/>
                          <a:gd name="T24" fmla="*/ 26 w 78"/>
                          <a:gd name="T25" fmla="*/ 11 h 126"/>
                          <a:gd name="T26" fmla="*/ 38 w 78"/>
                          <a:gd name="T27" fmla="*/ 5 h 126"/>
                          <a:gd name="T28" fmla="*/ 51 w 78"/>
                          <a:gd name="T29" fmla="*/ 0 h 126"/>
                          <a:gd name="T30" fmla="*/ 64 w 78"/>
                          <a:gd name="T31" fmla="*/ 0 h 126"/>
                          <a:gd name="T32" fmla="*/ 78 w 78"/>
                          <a:gd name="T33" fmla="*/ 2 h 126"/>
                          <a:gd name="T34" fmla="*/ 63 w 78"/>
                          <a:gd name="T35" fmla="*/ 64 h 12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78" h="126">
                            <a:moveTo>
                              <a:pt x="63" y="64"/>
                            </a:moveTo>
                            <a:lnTo>
                              <a:pt x="49" y="126"/>
                            </a:lnTo>
                            <a:lnTo>
                              <a:pt x="36" y="122"/>
                            </a:lnTo>
                            <a:lnTo>
                              <a:pt x="25" y="115"/>
                            </a:lnTo>
                            <a:lnTo>
                              <a:pt x="15" y="106"/>
                            </a:lnTo>
                            <a:lnTo>
                              <a:pt x="7" y="95"/>
                            </a:lnTo>
                            <a:lnTo>
                              <a:pt x="2" y="83"/>
                            </a:lnTo>
                            <a:lnTo>
                              <a:pt x="0" y="70"/>
                            </a:lnTo>
                            <a:lnTo>
                              <a:pt x="0" y="57"/>
                            </a:lnTo>
                            <a:lnTo>
                              <a:pt x="2" y="43"/>
                            </a:lnTo>
                            <a:lnTo>
                              <a:pt x="8" y="30"/>
                            </a:lnTo>
                            <a:lnTo>
                              <a:pt x="17" y="21"/>
                            </a:lnTo>
                            <a:lnTo>
                              <a:pt x="26" y="11"/>
                            </a:lnTo>
                            <a:lnTo>
                              <a:pt x="38" y="5"/>
                            </a:lnTo>
                            <a:lnTo>
                              <a:pt x="51" y="0"/>
                            </a:lnTo>
                            <a:lnTo>
                              <a:pt x="64" y="0"/>
                            </a:lnTo>
                            <a:lnTo>
                              <a:pt x="78" y="2"/>
                            </a:lnTo>
                            <a:lnTo>
                              <a:pt x="63" y="64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6" name="Freeform 19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3787"/>
                        <a:ext cx="19" cy="32"/>
                      </a:xfrm>
                      <a:custGeom>
                        <a:avLst/>
                        <a:gdLst>
                          <a:gd name="T0" fmla="*/ 49 w 78"/>
                          <a:gd name="T1" fmla="*/ 126 h 126"/>
                          <a:gd name="T2" fmla="*/ 36 w 78"/>
                          <a:gd name="T3" fmla="*/ 122 h 126"/>
                          <a:gd name="T4" fmla="*/ 25 w 78"/>
                          <a:gd name="T5" fmla="*/ 115 h 126"/>
                          <a:gd name="T6" fmla="*/ 15 w 78"/>
                          <a:gd name="T7" fmla="*/ 106 h 126"/>
                          <a:gd name="T8" fmla="*/ 7 w 78"/>
                          <a:gd name="T9" fmla="*/ 95 h 126"/>
                          <a:gd name="T10" fmla="*/ 2 w 78"/>
                          <a:gd name="T11" fmla="*/ 83 h 126"/>
                          <a:gd name="T12" fmla="*/ 0 w 78"/>
                          <a:gd name="T13" fmla="*/ 70 h 126"/>
                          <a:gd name="T14" fmla="*/ 0 w 78"/>
                          <a:gd name="T15" fmla="*/ 57 h 126"/>
                          <a:gd name="T16" fmla="*/ 2 w 78"/>
                          <a:gd name="T17" fmla="*/ 43 h 126"/>
                          <a:gd name="T18" fmla="*/ 8 w 78"/>
                          <a:gd name="T19" fmla="*/ 30 h 126"/>
                          <a:gd name="T20" fmla="*/ 17 w 78"/>
                          <a:gd name="T21" fmla="*/ 21 h 126"/>
                          <a:gd name="T22" fmla="*/ 26 w 78"/>
                          <a:gd name="T23" fmla="*/ 11 h 126"/>
                          <a:gd name="T24" fmla="*/ 38 w 78"/>
                          <a:gd name="T25" fmla="*/ 5 h 126"/>
                          <a:gd name="T26" fmla="*/ 51 w 78"/>
                          <a:gd name="T27" fmla="*/ 0 h 126"/>
                          <a:gd name="T28" fmla="*/ 64 w 78"/>
                          <a:gd name="T29" fmla="*/ 0 h 126"/>
                          <a:gd name="T30" fmla="*/ 78 w 78"/>
                          <a:gd name="T31" fmla="*/ 2 h 12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78" h="126">
                            <a:moveTo>
                              <a:pt x="49" y="126"/>
                            </a:moveTo>
                            <a:lnTo>
                              <a:pt x="36" y="122"/>
                            </a:lnTo>
                            <a:lnTo>
                              <a:pt x="25" y="115"/>
                            </a:lnTo>
                            <a:lnTo>
                              <a:pt x="15" y="106"/>
                            </a:lnTo>
                            <a:lnTo>
                              <a:pt x="7" y="95"/>
                            </a:lnTo>
                            <a:lnTo>
                              <a:pt x="2" y="83"/>
                            </a:lnTo>
                            <a:lnTo>
                              <a:pt x="0" y="70"/>
                            </a:lnTo>
                            <a:lnTo>
                              <a:pt x="0" y="57"/>
                            </a:lnTo>
                            <a:lnTo>
                              <a:pt x="2" y="43"/>
                            </a:lnTo>
                            <a:lnTo>
                              <a:pt x="8" y="30"/>
                            </a:lnTo>
                            <a:lnTo>
                              <a:pt x="17" y="21"/>
                            </a:lnTo>
                            <a:lnTo>
                              <a:pt x="26" y="11"/>
                            </a:lnTo>
                            <a:lnTo>
                              <a:pt x="38" y="5"/>
                            </a:lnTo>
                            <a:lnTo>
                              <a:pt x="51" y="0"/>
                            </a:lnTo>
                            <a:lnTo>
                              <a:pt x="64" y="0"/>
                            </a:lnTo>
                            <a:lnTo>
                              <a:pt x="78" y="2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7" name="Freeform 19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47" y="3788"/>
                        <a:ext cx="933" cy="243"/>
                      </a:xfrm>
                      <a:custGeom>
                        <a:avLst/>
                        <a:gdLst>
                          <a:gd name="T0" fmla="*/ 29 w 3730"/>
                          <a:gd name="T1" fmla="*/ 0 h 974"/>
                          <a:gd name="T2" fmla="*/ 14 w 3730"/>
                          <a:gd name="T3" fmla="*/ 62 h 974"/>
                          <a:gd name="T4" fmla="*/ 0 w 3730"/>
                          <a:gd name="T5" fmla="*/ 124 h 974"/>
                          <a:gd name="T6" fmla="*/ 3701 w 3730"/>
                          <a:gd name="T7" fmla="*/ 974 h 974"/>
                          <a:gd name="T8" fmla="*/ 3715 w 3730"/>
                          <a:gd name="T9" fmla="*/ 912 h 974"/>
                          <a:gd name="T10" fmla="*/ 3730 w 3730"/>
                          <a:gd name="T11" fmla="*/ 850 h 974"/>
                          <a:gd name="T12" fmla="*/ 29 w 3730"/>
                          <a:gd name="T13" fmla="*/ 0 h 97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730" h="974">
                            <a:moveTo>
                              <a:pt x="29" y="0"/>
                            </a:moveTo>
                            <a:lnTo>
                              <a:pt x="14" y="62"/>
                            </a:lnTo>
                            <a:lnTo>
                              <a:pt x="0" y="124"/>
                            </a:lnTo>
                            <a:lnTo>
                              <a:pt x="3701" y="974"/>
                            </a:lnTo>
                            <a:lnTo>
                              <a:pt x="3715" y="912"/>
                            </a:lnTo>
                            <a:lnTo>
                              <a:pt x="3730" y="850"/>
                            </a:lnTo>
                            <a:lnTo>
                              <a:pt x="29" y="0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8" name="Freeform 19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47" y="3788"/>
                        <a:ext cx="933" cy="243"/>
                      </a:xfrm>
                      <a:custGeom>
                        <a:avLst/>
                        <a:gdLst>
                          <a:gd name="T0" fmla="*/ 29 w 3730"/>
                          <a:gd name="T1" fmla="*/ 0 h 974"/>
                          <a:gd name="T2" fmla="*/ 14 w 3730"/>
                          <a:gd name="T3" fmla="*/ 62 h 974"/>
                          <a:gd name="T4" fmla="*/ 0 w 3730"/>
                          <a:gd name="T5" fmla="*/ 124 h 974"/>
                          <a:gd name="T6" fmla="*/ 3701 w 3730"/>
                          <a:gd name="T7" fmla="*/ 974 h 974"/>
                          <a:gd name="T8" fmla="*/ 3715 w 3730"/>
                          <a:gd name="T9" fmla="*/ 912 h 974"/>
                          <a:gd name="T10" fmla="*/ 3730 w 3730"/>
                          <a:gd name="T11" fmla="*/ 850 h 974"/>
                          <a:gd name="T12" fmla="*/ 29 w 3730"/>
                          <a:gd name="T13" fmla="*/ 0 h 97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730" h="974">
                            <a:moveTo>
                              <a:pt x="29" y="0"/>
                            </a:moveTo>
                            <a:lnTo>
                              <a:pt x="14" y="62"/>
                            </a:lnTo>
                            <a:lnTo>
                              <a:pt x="0" y="124"/>
                            </a:lnTo>
                            <a:lnTo>
                              <a:pt x="3701" y="974"/>
                            </a:lnTo>
                            <a:lnTo>
                              <a:pt x="3715" y="912"/>
                            </a:lnTo>
                            <a:lnTo>
                              <a:pt x="3730" y="850"/>
                            </a:lnTo>
                            <a:lnTo>
                              <a:pt x="29" y="0"/>
                            </a:lnTo>
                            <a:close/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69" name="Freeform 19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72" y="4000"/>
                        <a:ext cx="20" cy="32"/>
                      </a:xfrm>
                      <a:custGeom>
                        <a:avLst/>
                        <a:gdLst>
                          <a:gd name="T0" fmla="*/ 14 w 78"/>
                          <a:gd name="T1" fmla="*/ 62 h 125"/>
                          <a:gd name="T2" fmla="*/ 29 w 78"/>
                          <a:gd name="T3" fmla="*/ 0 h 125"/>
                          <a:gd name="T4" fmla="*/ 42 w 78"/>
                          <a:gd name="T5" fmla="*/ 3 h 125"/>
                          <a:gd name="T6" fmla="*/ 53 w 78"/>
                          <a:gd name="T7" fmla="*/ 11 h 125"/>
                          <a:gd name="T8" fmla="*/ 62 w 78"/>
                          <a:gd name="T9" fmla="*/ 20 h 125"/>
                          <a:gd name="T10" fmla="*/ 70 w 78"/>
                          <a:gd name="T11" fmla="*/ 31 h 125"/>
                          <a:gd name="T12" fmla="*/ 75 w 78"/>
                          <a:gd name="T13" fmla="*/ 43 h 125"/>
                          <a:gd name="T14" fmla="*/ 78 w 78"/>
                          <a:gd name="T15" fmla="*/ 56 h 125"/>
                          <a:gd name="T16" fmla="*/ 78 w 78"/>
                          <a:gd name="T17" fmla="*/ 69 h 125"/>
                          <a:gd name="T18" fmla="*/ 75 w 78"/>
                          <a:gd name="T19" fmla="*/ 82 h 125"/>
                          <a:gd name="T20" fmla="*/ 69 w 78"/>
                          <a:gd name="T21" fmla="*/ 95 h 125"/>
                          <a:gd name="T22" fmla="*/ 61 w 78"/>
                          <a:gd name="T23" fmla="*/ 105 h 125"/>
                          <a:gd name="T24" fmla="*/ 51 w 78"/>
                          <a:gd name="T25" fmla="*/ 115 h 125"/>
                          <a:gd name="T26" fmla="*/ 39 w 78"/>
                          <a:gd name="T27" fmla="*/ 121 h 125"/>
                          <a:gd name="T28" fmla="*/ 26 w 78"/>
                          <a:gd name="T29" fmla="*/ 125 h 125"/>
                          <a:gd name="T30" fmla="*/ 13 w 78"/>
                          <a:gd name="T31" fmla="*/ 125 h 125"/>
                          <a:gd name="T32" fmla="*/ 0 w 78"/>
                          <a:gd name="T33" fmla="*/ 124 h 125"/>
                          <a:gd name="T34" fmla="*/ 14 w 78"/>
                          <a:gd name="T35" fmla="*/ 62 h 1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  <a:cxn ang="0">
                            <a:pos x="T32" y="T33"/>
                          </a:cxn>
                          <a:cxn ang="0">
                            <a:pos x="T34" y="T35"/>
                          </a:cxn>
                        </a:cxnLst>
                        <a:rect l="0" t="0" r="r" b="b"/>
                        <a:pathLst>
                          <a:path w="78" h="125">
                            <a:moveTo>
                              <a:pt x="14" y="62"/>
                            </a:moveTo>
                            <a:lnTo>
                              <a:pt x="29" y="0"/>
                            </a:lnTo>
                            <a:lnTo>
                              <a:pt x="42" y="3"/>
                            </a:lnTo>
                            <a:lnTo>
                              <a:pt x="53" y="11"/>
                            </a:lnTo>
                            <a:lnTo>
                              <a:pt x="62" y="20"/>
                            </a:lnTo>
                            <a:lnTo>
                              <a:pt x="70" y="31"/>
                            </a:lnTo>
                            <a:lnTo>
                              <a:pt x="75" y="43"/>
                            </a:lnTo>
                            <a:lnTo>
                              <a:pt x="78" y="56"/>
                            </a:lnTo>
                            <a:lnTo>
                              <a:pt x="78" y="69"/>
                            </a:lnTo>
                            <a:lnTo>
                              <a:pt x="75" y="82"/>
                            </a:lnTo>
                            <a:lnTo>
                              <a:pt x="69" y="95"/>
                            </a:lnTo>
                            <a:lnTo>
                              <a:pt x="61" y="105"/>
                            </a:lnTo>
                            <a:lnTo>
                              <a:pt x="51" y="115"/>
                            </a:lnTo>
                            <a:lnTo>
                              <a:pt x="39" y="121"/>
                            </a:lnTo>
                            <a:lnTo>
                              <a:pt x="26" y="125"/>
                            </a:lnTo>
                            <a:lnTo>
                              <a:pt x="13" y="125"/>
                            </a:lnTo>
                            <a:lnTo>
                              <a:pt x="0" y="124"/>
                            </a:lnTo>
                            <a:lnTo>
                              <a:pt x="14" y="62"/>
                            </a:lnTo>
                            <a:close/>
                          </a:path>
                        </a:pathLst>
                      </a:custGeom>
                      <a:solidFill>
                        <a:srgbClr val="7F001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  <p:sp>
                    <p:nvSpPr>
                      <p:cNvPr id="470" name="Freeform 19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972" y="4000"/>
                        <a:ext cx="20" cy="32"/>
                      </a:xfrm>
                      <a:custGeom>
                        <a:avLst/>
                        <a:gdLst>
                          <a:gd name="T0" fmla="*/ 29 w 78"/>
                          <a:gd name="T1" fmla="*/ 0 h 125"/>
                          <a:gd name="T2" fmla="*/ 42 w 78"/>
                          <a:gd name="T3" fmla="*/ 3 h 125"/>
                          <a:gd name="T4" fmla="*/ 53 w 78"/>
                          <a:gd name="T5" fmla="*/ 11 h 125"/>
                          <a:gd name="T6" fmla="*/ 62 w 78"/>
                          <a:gd name="T7" fmla="*/ 20 h 125"/>
                          <a:gd name="T8" fmla="*/ 70 w 78"/>
                          <a:gd name="T9" fmla="*/ 31 h 125"/>
                          <a:gd name="T10" fmla="*/ 75 w 78"/>
                          <a:gd name="T11" fmla="*/ 43 h 125"/>
                          <a:gd name="T12" fmla="*/ 78 w 78"/>
                          <a:gd name="T13" fmla="*/ 56 h 125"/>
                          <a:gd name="T14" fmla="*/ 78 w 78"/>
                          <a:gd name="T15" fmla="*/ 69 h 125"/>
                          <a:gd name="T16" fmla="*/ 75 w 78"/>
                          <a:gd name="T17" fmla="*/ 82 h 125"/>
                          <a:gd name="T18" fmla="*/ 69 w 78"/>
                          <a:gd name="T19" fmla="*/ 95 h 125"/>
                          <a:gd name="T20" fmla="*/ 61 w 78"/>
                          <a:gd name="T21" fmla="*/ 105 h 125"/>
                          <a:gd name="T22" fmla="*/ 51 w 78"/>
                          <a:gd name="T23" fmla="*/ 115 h 125"/>
                          <a:gd name="T24" fmla="*/ 39 w 78"/>
                          <a:gd name="T25" fmla="*/ 121 h 125"/>
                          <a:gd name="T26" fmla="*/ 26 w 78"/>
                          <a:gd name="T27" fmla="*/ 125 h 125"/>
                          <a:gd name="T28" fmla="*/ 13 w 78"/>
                          <a:gd name="T29" fmla="*/ 125 h 125"/>
                          <a:gd name="T30" fmla="*/ 0 w 78"/>
                          <a:gd name="T31" fmla="*/ 124 h 1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  <a:cxn ang="0">
                            <a:pos x="T30" y="T31"/>
                          </a:cxn>
                        </a:cxnLst>
                        <a:rect l="0" t="0" r="r" b="b"/>
                        <a:pathLst>
                          <a:path w="78" h="125">
                            <a:moveTo>
                              <a:pt x="29" y="0"/>
                            </a:moveTo>
                            <a:lnTo>
                              <a:pt x="42" y="3"/>
                            </a:lnTo>
                            <a:lnTo>
                              <a:pt x="53" y="11"/>
                            </a:lnTo>
                            <a:lnTo>
                              <a:pt x="62" y="20"/>
                            </a:lnTo>
                            <a:lnTo>
                              <a:pt x="70" y="31"/>
                            </a:lnTo>
                            <a:lnTo>
                              <a:pt x="75" y="43"/>
                            </a:lnTo>
                            <a:lnTo>
                              <a:pt x="78" y="56"/>
                            </a:lnTo>
                            <a:lnTo>
                              <a:pt x="78" y="69"/>
                            </a:lnTo>
                            <a:lnTo>
                              <a:pt x="75" y="82"/>
                            </a:lnTo>
                            <a:lnTo>
                              <a:pt x="69" y="95"/>
                            </a:lnTo>
                            <a:lnTo>
                              <a:pt x="61" y="105"/>
                            </a:lnTo>
                            <a:lnTo>
                              <a:pt x="51" y="115"/>
                            </a:lnTo>
                            <a:lnTo>
                              <a:pt x="39" y="121"/>
                            </a:lnTo>
                            <a:lnTo>
                              <a:pt x="26" y="125"/>
                            </a:lnTo>
                            <a:lnTo>
                              <a:pt x="13" y="125"/>
                            </a:lnTo>
                            <a:lnTo>
                              <a:pt x="0" y="124"/>
                            </a:lnTo>
                          </a:path>
                        </a:pathLst>
                      </a:custGeom>
                      <a:noFill/>
                      <a:ln w="0">
                        <a:solidFill>
                          <a:srgbClr val="7F001F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 vert="horz" wrap="square" lIns="91440" tIns="45720" rIns="91440" bIns="45720" numCol="1" anchor="t" anchorCtr="0" compatLnSpc="1">
                        <a:prstTxWarp prst="textNoShape">
                          <a:avLst/>
                        </a:prstTxWarp>
                      </a:bodyPr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29" name="Line 192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5844" y="4622"/>
                      <a:ext cx="218" cy="948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0" name="Line 191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6117" y="4140"/>
                      <a:ext cx="56" cy="24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1" name="Line 190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6228" y="2952"/>
                      <a:ext cx="218" cy="948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2" name="Line 18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5464" y="3418"/>
                      <a:ext cx="969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3" name="Line 188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782" y="3603"/>
                      <a:ext cx="439" cy="236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4" name="Freeform 187"/>
                    <p:cNvSpPr>
                      <a:spLocks/>
                    </p:cNvSpPr>
                    <p:nvPr/>
                  </p:nvSpPr>
                  <p:spPr bwMode="auto">
                    <a:xfrm>
                      <a:off x="5568" y="3418"/>
                      <a:ext cx="95" cy="501"/>
                    </a:xfrm>
                    <a:custGeom>
                      <a:avLst/>
                      <a:gdLst>
                        <a:gd name="T0" fmla="*/ 85 w 382"/>
                        <a:gd name="T1" fmla="*/ 0 h 2004"/>
                        <a:gd name="T2" fmla="*/ 51 w 382"/>
                        <a:gd name="T3" fmla="*/ 144 h 2004"/>
                        <a:gd name="T4" fmla="*/ 26 w 382"/>
                        <a:gd name="T5" fmla="*/ 290 h 2004"/>
                        <a:gd name="T6" fmla="*/ 9 w 382"/>
                        <a:gd name="T7" fmla="*/ 438 h 2004"/>
                        <a:gd name="T8" fmla="*/ 0 w 382"/>
                        <a:gd name="T9" fmla="*/ 587 h 2004"/>
                        <a:gd name="T10" fmla="*/ 2 w 382"/>
                        <a:gd name="T11" fmla="*/ 736 h 2004"/>
                        <a:gd name="T12" fmla="*/ 10 w 382"/>
                        <a:gd name="T13" fmla="*/ 884 h 2004"/>
                        <a:gd name="T14" fmla="*/ 28 w 382"/>
                        <a:gd name="T15" fmla="*/ 1033 h 2004"/>
                        <a:gd name="T16" fmla="*/ 54 w 382"/>
                        <a:gd name="T17" fmla="*/ 1179 h 2004"/>
                        <a:gd name="T18" fmla="*/ 88 w 382"/>
                        <a:gd name="T19" fmla="*/ 1323 h 2004"/>
                        <a:gd name="T20" fmla="*/ 131 w 382"/>
                        <a:gd name="T21" fmla="*/ 1466 h 2004"/>
                        <a:gd name="T22" fmla="*/ 182 w 382"/>
                        <a:gd name="T23" fmla="*/ 1606 h 2004"/>
                        <a:gd name="T24" fmla="*/ 241 w 382"/>
                        <a:gd name="T25" fmla="*/ 1742 h 2004"/>
                        <a:gd name="T26" fmla="*/ 308 w 382"/>
                        <a:gd name="T27" fmla="*/ 1876 h 2004"/>
                        <a:gd name="T28" fmla="*/ 382 w 382"/>
                        <a:gd name="T29" fmla="*/ 2004 h 200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</a:cxnLst>
                      <a:rect l="0" t="0" r="r" b="b"/>
                      <a:pathLst>
                        <a:path w="382" h="2004">
                          <a:moveTo>
                            <a:pt x="85" y="0"/>
                          </a:moveTo>
                          <a:lnTo>
                            <a:pt x="51" y="144"/>
                          </a:lnTo>
                          <a:lnTo>
                            <a:pt x="26" y="290"/>
                          </a:lnTo>
                          <a:lnTo>
                            <a:pt x="9" y="438"/>
                          </a:lnTo>
                          <a:lnTo>
                            <a:pt x="0" y="587"/>
                          </a:lnTo>
                          <a:lnTo>
                            <a:pt x="2" y="736"/>
                          </a:lnTo>
                          <a:lnTo>
                            <a:pt x="10" y="884"/>
                          </a:lnTo>
                          <a:lnTo>
                            <a:pt x="28" y="1033"/>
                          </a:lnTo>
                          <a:lnTo>
                            <a:pt x="54" y="1179"/>
                          </a:lnTo>
                          <a:lnTo>
                            <a:pt x="88" y="1323"/>
                          </a:lnTo>
                          <a:lnTo>
                            <a:pt x="131" y="1466"/>
                          </a:lnTo>
                          <a:lnTo>
                            <a:pt x="182" y="1606"/>
                          </a:lnTo>
                          <a:lnTo>
                            <a:pt x="241" y="1742"/>
                          </a:lnTo>
                          <a:lnTo>
                            <a:pt x="308" y="1876"/>
                          </a:lnTo>
                          <a:lnTo>
                            <a:pt x="382" y="2004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5" name="Freeform 186"/>
                    <p:cNvSpPr>
                      <a:spLocks/>
                    </p:cNvSpPr>
                    <p:nvPr/>
                  </p:nvSpPr>
                  <p:spPr bwMode="auto">
                    <a:xfrm>
                      <a:off x="5531" y="3418"/>
                      <a:ext cx="78" cy="118"/>
                    </a:xfrm>
                    <a:custGeom>
                      <a:avLst/>
                      <a:gdLst>
                        <a:gd name="T0" fmla="*/ 232 w 311"/>
                        <a:gd name="T1" fmla="*/ 0 h 473"/>
                        <a:gd name="T2" fmla="*/ 311 w 311"/>
                        <a:gd name="T3" fmla="*/ 473 h 473"/>
                        <a:gd name="T4" fmla="*/ 0 w 311"/>
                        <a:gd name="T5" fmla="*/ 419 h 473"/>
                        <a:gd name="T6" fmla="*/ 232 w 311"/>
                        <a:gd name="T7" fmla="*/ 0 h 47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1" h="473">
                          <a:moveTo>
                            <a:pt x="232" y="0"/>
                          </a:moveTo>
                          <a:lnTo>
                            <a:pt x="311" y="473"/>
                          </a:lnTo>
                          <a:lnTo>
                            <a:pt x="0" y="419"/>
                          </a:lnTo>
                          <a:lnTo>
                            <a:pt x="232" y="0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6" name="Freeform 185"/>
                    <p:cNvSpPr>
                      <a:spLocks/>
                    </p:cNvSpPr>
                    <p:nvPr/>
                  </p:nvSpPr>
                  <p:spPr bwMode="auto">
                    <a:xfrm>
                      <a:off x="5531" y="3418"/>
                      <a:ext cx="78" cy="118"/>
                    </a:xfrm>
                    <a:custGeom>
                      <a:avLst/>
                      <a:gdLst>
                        <a:gd name="T0" fmla="*/ 232 w 311"/>
                        <a:gd name="T1" fmla="*/ 0 h 473"/>
                        <a:gd name="T2" fmla="*/ 311 w 311"/>
                        <a:gd name="T3" fmla="*/ 473 h 473"/>
                        <a:gd name="T4" fmla="*/ 0 w 311"/>
                        <a:gd name="T5" fmla="*/ 419 h 473"/>
                        <a:gd name="T6" fmla="*/ 232 w 311"/>
                        <a:gd name="T7" fmla="*/ 0 h 47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1" h="473">
                          <a:moveTo>
                            <a:pt x="232" y="0"/>
                          </a:moveTo>
                          <a:lnTo>
                            <a:pt x="311" y="473"/>
                          </a:lnTo>
                          <a:lnTo>
                            <a:pt x="0" y="419"/>
                          </a:lnTo>
                          <a:lnTo>
                            <a:pt x="232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7" name="Freeform 184"/>
                    <p:cNvSpPr>
                      <a:spLocks/>
                    </p:cNvSpPr>
                    <p:nvPr/>
                  </p:nvSpPr>
                  <p:spPr bwMode="auto">
                    <a:xfrm>
                      <a:off x="5578" y="3800"/>
                      <a:ext cx="85" cy="119"/>
                    </a:xfrm>
                    <a:custGeom>
                      <a:avLst/>
                      <a:gdLst>
                        <a:gd name="T0" fmla="*/ 341 w 341"/>
                        <a:gd name="T1" fmla="*/ 476 h 476"/>
                        <a:gd name="T2" fmla="*/ 0 w 341"/>
                        <a:gd name="T3" fmla="*/ 139 h 476"/>
                        <a:gd name="T4" fmla="*/ 283 w 341"/>
                        <a:gd name="T5" fmla="*/ 0 h 476"/>
                        <a:gd name="T6" fmla="*/ 341 w 341"/>
                        <a:gd name="T7" fmla="*/ 476 h 4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41" h="476">
                          <a:moveTo>
                            <a:pt x="341" y="476"/>
                          </a:moveTo>
                          <a:lnTo>
                            <a:pt x="0" y="139"/>
                          </a:lnTo>
                          <a:lnTo>
                            <a:pt x="283" y="0"/>
                          </a:lnTo>
                          <a:lnTo>
                            <a:pt x="341" y="476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8" name="Freeform 183"/>
                    <p:cNvSpPr>
                      <a:spLocks/>
                    </p:cNvSpPr>
                    <p:nvPr/>
                  </p:nvSpPr>
                  <p:spPr bwMode="auto">
                    <a:xfrm>
                      <a:off x="5578" y="3800"/>
                      <a:ext cx="85" cy="119"/>
                    </a:xfrm>
                    <a:custGeom>
                      <a:avLst/>
                      <a:gdLst>
                        <a:gd name="T0" fmla="*/ 341 w 341"/>
                        <a:gd name="T1" fmla="*/ 476 h 476"/>
                        <a:gd name="T2" fmla="*/ 0 w 341"/>
                        <a:gd name="T3" fmla="*/ 139 h 476"/>
                        <a:gd name="T4" fmla="*/ 283 w 341"/>
                        <a:gd name="T5" fmla="*/ 0 h 476"/>
                        <a:gd name="T6" fmla="*/ 341 w 341"/>
                        <a:gd name="T7" fmla="*/ 476 h 47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41" h="476">
                          <a:moveTo>
                            <a:pt x="341" y="476"/>
                          </a:moveTo>
                          <a:lnTo>
                            <a:pt x="0" y="139"/>
                          </a:lnTo>
                          <a:lnTo>
                            <a:pt x="283" y="0"/>
                          </a:lnTo>
                          <a:lnTo>
                            <a:pt x="341" y="476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39" name="Freeform 182"/>
                    <p:cNvSpPr>
                      <a:spLocks/>
                    </p:cNvSpPr>
                    <p:nvPr/>
                  </p:nvSpPr>
                  <p:spPr bwMode="auto">
                    <a:xfrm>
                      <a:off x="7076" y="3418"/>
                      <a:ext cx="128" cy="343"/>
                    </a:xfrm>
                    <a:custGeom>
                      <a:avLst/>
                      <a:gdLst>
                        <a:gd name="T0" fmla="*/ 0 w 513"/>
                        <a:gd name="T1" fmla="*/ 1374 h 1374"/>
                        <a:gd name="T2" fmla="*/ 65 w 513"/>
                        <a:gd name="T3" fmla="*/ 1329 h 1374"/>
                        <a:gd name="T4" fmla="*/ 125 w 513"/>
                        <a:gd name="T5" fmla="*/ 1282 h 1374"/>
                        <a:gd name="T6" fmla="*/ 184 w 513"/>
                        <a:gd name="T7" fmla="*/ 1229 h 1374"/>
                        <a:gd name="T8" fmla="*/ 238 w 513"/>
                        <a:gd name="T9" fmla="*/ 1172 h 1374"/>
                        <a:gd name="T10" fmla="*/ 287 w 513"/>
                        <a:gd name="T11" fmla="*/ 1112 h 1374"/>
                        <a:gd name="T12" fmla="*/ 332 w 513"/>
                        <a:gd name="T13" fmla="*/ 1047 h 1374"/>
                        <a:gd name="T14" fmla="*/ 373 w 513"/>
                        <a:gd name="T15" fmla="*/ 980 h 1374"/>
                        <a:gd name="T16" fmla="*/ 409 w 513"/>
                        <a:gd name="T17" fmla="*/ 911 h 1374"/>
                        <a:gd name="T18" fmla="*/ 440 w 513"/>
                        <a:gd name="T19" fmla="*/ 839 h 1374"/>
                        <a:gd name="T20" fmla="*/ 465 w 513"/>
                        <a:gd name="T21" fmla="*/ 765 h 1374"/>
                        <a:gd name="T22" fmla="*/ 485 w 513"/>
                        <a:gd name="T23" fmla="*/ 690 h 1374"/>
                        <a:gd name="T24" fmla="*/ 500 w 513"/>
                        <a:gd name="T25" fmla="*/ 612 h 1374"/>
                        <a:gd name="T26" fmla="*/ 509 w 513"/>
                        <a:gd name="T27" fmla="*/ 534 h 1374"/>
                        <a:gd name="T28" fmla="*/ 513 w 513"/>
                        <a:gd name="T29" fmla="*/ 456 h 1374"/>
                        <a:gd name="T30" fmla="*/ 512 w 513"/>
                        <a:gd name="T31" fmla="*/ 377 h 1374"/>
                        <a:gd name="T32" fmla="*/ 503 w 513"/>
                        <a:gd name="T33" fmla="*/ 300 h 1374"/>
                        <a:gd name="T34" fmla="*/ 491 w 513"/>
                        <a:gd name="T35" fmla="*/ 223 h 1374"/>
                        <a:gd name="T36" fmla="*/ 472 w 513"/>
                        <a:gd name="T37" fmla="*/ 147 h 1374"/>
                        <a:gd name="T38" fmla="*/ 448 w 513"/>
                        <a:gd name="T39" fmla="*/ 72 h 1374"/>
                        <a:gd name="T40" fmla="*/ 420 w 513"/>
                        <a:gd name="T41" fmla="*/ 0 h 137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</a:cxnLst>
                      <a:rect l="0" t="0" r="r" b="b"/>
                      <a:pathLst>
                        <a:path w="513" h="1374">
                          <a:moveTo>
                            <a:pt x="0" y="1374"/>
                          </a:moveTo>
                          <a:lnTo>
                            <a:pt x="65" y="1329"/>
                          </a:lnTo>
                          <a:lnTo>
                            <a:pt x="125" y="1282"/>
                          </a:lnTo>
                          <a:lnTo>
                            <a:pt x="184" y="1229"/>
                          </a:lnTo>
                          <a:lnTo>
                            <a:pt x="238" y="1172"/>
                          </a:lnTo>
                          <a:lnTo>
                            <a:pt x="287" y="1112"/>
                          </a:lnTo>
                          <a:lnTo>
                            <a:pt x="332" y="1047"/>
                          </a:lnTo>
                          <a:lnTo>
                            <a:pt x="373" y="980"/>
                          </a:lnTo>
                          <a:lnTo>
                            <a:pt x="409" y="911"/>
                          </a:lnTo>
                          <a:lnTo>
                            <a:pt x="440" y="839"/>
                          </a:lnTo>
                          <a:lnTo>
                            <a:pt x="465" y="765"/>
                          </a:lnTo>
                          <a:lnTo>
                            <a:pt x="485" y="690"/>
                          </a:lnTo>
                          <a:lnTo>
                            <a:pt x="500" y="612"/>
                          </a:lnTo>
                          <a:lnTo>
                            <a:pt x="509" y="534"/>
                          </a:lnTo>
                          <a:lnTo>
                            <a:pt x="513" y="456"/>
                          </a:lnTo>
                          <a:lnTo>
                            <a:pt x="512" y="377"/>
                          </a:lnTo>
                          <a:lnTo>
                            <a:pt x="503" y="300"/>
                          </a:lnTo>
                          <a:lnTo>
                            <a:pt x="491" y="223"/>
                          </a:lnTo>
                          <a:lnTo>
                            <a:pt x="472" y="147"/>
                          </a:lnTo>
                          <a:lnTo>
                            <a:pt x="448" y="72"/>
                          </a:lnTo>
                          <a:lnTo>
                            <a:pt x="42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0" name="Freeform 181"/>
                    <p:cNvSpPr>
                      <a:spLocks/>
                    </p:cNvSpPr>
                    <p:nvPr/>
                  </p:nvSpPr>
                  <p:spPr bwMode="auto">
                    <a:xfrm>
                      <a:off x="7181" y="3418"/>
                      <a:ext cx="37" cy="50"/>
                    </a:xfrm>
                    <a:custGeom>
                      <a:avLst/>
                      <a:gdLst>
                        <a:gd name="T0" fmla="*/ 0 w 147"/>
                        <a:gd name="T1" fmla="*/ 0 h 199"/>
                        <a:gd name="T2" fmla="*/ 147 w 147"/>
                        <a:gd name="T3" fmla="*/ 135 h 199"/>
                        <a:gd name="T4" fmla="*/ 3 w 147"/>
                        <a:gd name="T5" fmla="*/ 199 h 199"/>
                        <a:gd name="T6" fmla="*/ 0 w 147"/>
                        <a:gd name="T7" fmla="*/ 0 h 1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47" h="199">
                          <a:moveTo>
                            <a:pt x="0" y="0"/>
                          </a:moveTo>
                          <a:lnTo>
                            <a:pt x="147" y="135"/>
                          </a:lnTo>
                          <a:lnTo>
                            <a:pt x="3" y="19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1" name="Freeform 180"/>
                    <p:cNvSpPr>
                      <a:spLocks/>
                    </p:cNvSpPr>
                    <p:nvPr/>
                  </p:nvSpPr>
                  <p:spPr bwMode="auto">
                    <a:xfrm>
                      <a:off x="7181" y="3418"/>
                      <a:ext cx="37" cy="50"/>
                    </a:xfrm>
                    <a:custGeom>
                      <a:avLst/>
                      <a:gdLst>
                        <a:gd name="T0" fmla="*/ 0 w 147"/>
                        <a:gd name="T1" fmla="*/ 0 h 199"/>
                        <a:gd name="T2" fmla="*/ 147 w 147"/>
                        <a:gd name="T3" fmla="*/ 135 h 199"/>
                        <a:gd name="T4" fmla="*/ 3 w 147"/>
                        <a:gd name="T5" fmla="*/ 199 h 199"/>
                        <a:gd name="T6" fmla="*/ 0 w 147"/>
                        <a:gd name="T7" fmla="*/ 0 h 1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47" h="199">
                          <a:moveTo>
                            <a:pt x="0" y="0"/>
                          </a:moveTo>
                          <a:lnTo>
                            <a:pt x="147" y="135"/>
                          </a:lnTo>
                          <a:lnTo>
                            <a:pt x="3" y="19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2" name="Freeform 179"/>
                    <p:cNvSpPr>
                      <a:spLocks/>
                    </p:cNvSpPr>
                    <p:nvPr/>
                  </p:nvSpPr>
                  <p:spPr bwMode="auto">
                    <a:xfrm>
                      <a:off x="7076" y="3717"/>
                      <a:ext cx="48" cy="44"/>
                    </a:xfrm>
                    <a:custGeom>
                      <a:avLst/>
                      <a:gdLst>
                        <a:gd name="T0" fmla="*/ 0 w 192"/>
                        <a:gd name="T1" fmla="*/ 177 h 177"/>
                        <a:gd name="T2" fmla="*/ 92 w 192"/>
                        <a:gd name="T3" fmla="*/ 0 h 177"/>
                        <a:gd name="T4" fmla="*/ 192 w 192"/>
                        <a:gd name="T5" fmla="*/ 122 h 177"/>
                        <a:gd name="T6" fmla="*/ 0 w 192"/>
                        <a:gd name="T7" fmla="*/ 177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92" h="177">
                          <a:moveTo>
                            <a:pt x="0" y="177"/>
                          </a:moveTo>
                          <a:lnTo>
                            <a:pt x="92" y="0"/>
                          </a:lnTo>
                          <a:lnTo>
                            <a:pt x="192" y="122"/>
                          </a:lnTo>
                          <a:lnTo>
                            <a:pt x="0" y="177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3" name="Freeform 178"/>
                    <p:cNvSpPr>
                      <a:spLocks/>
                    </p:cNvSpPr>
                    <p:nvPr/>
                  </p:nvSpPr>
                  <p:spPr bwMode="auto">
                    <a:xfrm>
                      <a:off x="7076" y="3717"/>
                      <a:ext cx="48" cy="44"/>
                    </a:xfrm>
                    <a:custGeom>
                      <a:avLst/>
                      <a:gdLst>
                        <a:gd name="T0" fmla="*/ 0 w 192"/>
                        <a:gd name="T1" fmla="*/ 177 h 177"/>
                        <a:gd name="T2" fmla="*/ 92 w 192"/>
                        <a:gd name="T3" fmla="*/ 0 h 177"/>
                        <a:gd name="T4" fmla="*/ 192 w 192"/>
                        <a:gd name="T5" fmla="*/ 122 h 177"/>
                        <a:gd name="T6" fmla="*/ 0 w 192"/>
                        <a:gd name="T7" fmla="*/ 177 h 1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92" h="177">
                          <a:moveTo>
                            <a:pt x="0" y="177"/>
                          </a:moveTo>
                          <a:lnTo>
                            <a:pt x="92" y="0"/>
                          </a:lnTo>
                          <a:lnTo>
                            <a:pt x="192" y="122"/>
                          </a:lnTo>
                          <a:lnTo>
                            <a:pt x="0" y="177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4" name="Freeform 177"/>
                    <p:cNvSpPr>
                      <a:spLocks/>
                    </p:cNvSpPr>
                    <p:nvPr/>
                  </p:nvSpPr>
                  <p:spPr bwMode="auto">
                    <a:xfrm>
                      <a:off x="6703" y="3910"/>
                      <a:ext cx="20" cy="32"/>
                    </a:xfrm>
                    <a:custGeom>
                      <a:avLst/>
                      <a:gdLst>
                        <a:gd name="T0" fmla="*/ 17 w 80"/>
                        <a:gd name="T1" fmla="*/ 64 h 126"/>
                        <a:gd name="T2" fmla="*/ 0 w 80"/>
                        <a:gd name="T3" fmla="*/ 1 h 126"/>
                        <a:gd name="T4" fmla="*/ 13 w 80"/>
                        <a:gd name="T5" fmla="*/ 0 h 126"/>
                        <a:gd name="T6" fmla="*/ 27 w 80"/>
                        <a:gd name="T7" fmla="*/ 0 h 126"/>
                        <a:gd name="T8" fmla="*/ 40 w 80"/>
                        <a:gd name="T9" fmla="*/ 4 h 126"/>
                        <a:gd name="T10" fmla="*/ 52 w 80"/>
                        <a:gd name="T11" fmla="*/ 10 h 126"/>
                        <a:gd name="T12" fmla="*/ 61 w 80"/>
                        <a:gd name="T13" fmla="*/ 18 h 126"/>
                        <a:gd name="T14" fmla="*/ 71 w 80"/>
                        <a:gd name="T15" fmla="*/ 28 h 126"/>
                        <a:gd name="T16" fmla="*/ 77 w 80"/>
                        <a:gd name="T17" fmla="*/ 40 h 126"/>
                        <a:gd name="T18" fmla="*/ 80 w 80"/>
                        <a:gd name="T19" fmla="*/ 53 h 126"/>
                        <a:gd name="T20" fmla="*/ 80 w 80"/>
                        <a:gd name="T21" fmla="*/ 66 h 126"/>
                        <a:gd name="T22" fmla="*/ 79 w 80"/>
                        <a:gd name="T23" fmla="*/ 79 h 126"/>
                        <a:gd name="T24" fmla="*/ 74 w 80"/>
                        <a:gd name="T25" fmla="*/ 92 h 126"/>
                        <a:gd name="T26" fmla="*/ 67 w 80"/>
                        <a:gd name="T27" fmla="*/ 103 h 126"/>
                        <a:gd name="T28" fmla="*/ 58 w 80"/>
                        <a:gd name="T29" fmla="*/ 113 h 126"/>
                        <a:gd name="T30" fmla="*/ 47 w 80"/>
                        <a:gd name="T31" fmla="*/ 120 h 126"/>
                        <a:gd name="T32" fmla="*/ 34 w 80"/>
                        <a:gd name="T33" fmla="*/ 126 h 126"/>
                        <a:gd name="T34" fmla="*/ 17 w 80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17" y="64"/>
                          </a:moveTo>
                          <a:lnTo>
                            <a:pt x="0" y="1"/>
                          </a:lnTo>
                          <a:lnTo>
                            <a:pt x="13" y="0"/>
                          </a:lnTo>
                          <a:lnTo>
                            <a:pt x="27" y="0"/>
                          </a:lnTo>
                          <a:lnTo>
                            <a:pt x="40" y="4"/>
                          </a:lnTo>
                          <a:lnTo>
                            <a:pt x="52" y="10"/>
                          </a:lnTo>
                          <a:lnTo>
                            <a:pt x="61" y="18"/>
                          </a:lnTo>
                          <a:lnTo>
                            <a:pt x="71" y="28"/>
                          </a:lnTo>
                          <a:lnTo>
                            <a:pt x="77" y="40"/>
                          </a:lnTo>
                          <a:lnTo>
                            <a:pt x="80" y="53"/>
                          </a:lnTo>
                          <a:lnTo>
                            <a:pt x="80" y="66"/>
                          </a:lnTo>
                          <a:lnTo>
                            <a:pt x="79" y="79"/>
                          </a:lnTo>
                          <a:lnTo>
                            <a:pt x="74" y="92"/>
                          </a:lnTo>
                          <a:lnTo>
                            <a:pt x="67" y="103"/>
                          </a:lnTo>
                          <a:lnTo>
                            <a:pt x="58" y="113"/>
                          </a:lnTo>
                          <a:lnTo>
                            <a:pt x="47" y="120"/>
                          </a:lnTo>
                          <a:lnTo>
                            <a:pt x="34" y="126"/>
                          </a:lnTo>
                          <a:lnTo>
                            <a:pt x="17" y="6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5" name="Freeform 176"/>
                    <p:cNvSpPr>
                      <a:spLocks/>
                    </p:cNvSpPr>
                    <p:nvPr/>
                  </p:nvSpPr>
                  <p:spPr bwMode="auto">
                    <a:xfrm>
                      <a:off x="6703" y="3910"/>
                      <a:ext cx="20" cy="32"/>
                    </a:xfrm>
                    <a:custGeom>
                      <a:avLst/>
                      <a:gdLst>
                        <a:gd name="T0" fmla="*/ 0 w 80"/>
                        <a:gd name="T1" fmla="*/ 1 h 126"/>
                        <a:gd name="T2" fmla="*/ 13 w 80"/>
                        <a:gd name="T3" fmla="*/ 0 h 126"/>
                        <a:gd name="T4" fmla="*/ 27 w 80"/>
                        <a:gd name="T5" fmla="*/ 0 h 126"/>
                        <a:gd name="T6" fmla="*/ 40 w 80"/>
                        <a:gd name="T7" fmla="*/ 4 h 126"/>
                        <a:gd name="T8" fmla="*/ 52 w 80"/>
                        <a:gd name="T9" fmla="*/ 10 h 126"/>
                        <a:gd name="T10" fmla="*/ 61 w 80"/>
                        <a:gd name="T11" fmla="*/ 18 h 126"/>
                        <a:gd name="T12" fmla="*/ 71 w 80"/>
                        <a:gd name="T13" fmla="*/ 28 h 126"/>
                        <a:gd name="T14" fmla="*/ 77 w 80"/>
                        <a:gd name="T15" fmla="*/ 40 h 126"/>
                        <a:gd name="T16" fmla="*/ 80 w 80"/>
                        <a:gd name="T17" fmla="*/ 53 h 126"/>
                        <a:gd name="T18" fmla="*/ 80 w 80"/>
                        <a:gd name="T19" fmla="*/ 66 h 126"/>
                        <a:gd name="T20" fmla="*/ 79 w 80"/>
                        <a:gd name="T21" fmla="*/ 79 h 126"/>
                        <a:gd name="T22" fmla="*/ 74 w 80"/>
                        <a:gd name="T23" fmla="*/ 92 h 126"/>
                        <a:gd name="T24" fmla="*/ 67 w 80"/>
                        <a:gd name="T25" fmla="*/ 103 h 126"/>
                        <a:gd name="T26" fmla="*/ 58 w 80"/>
                        <a:gd name="T27" fmla="*/ 113 h 126"/>
                        <a:gd name="T28" fmla="*/ 47 w 80"/>
                        <a:gd name="T29" fmla="*/ 120 h 126"/>
                        <a:gd name="T30" fmla="*/ 34 w 80"/>
                        <a:gd name="T31" fmla="*/ 126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0" y="1"/>
                          </a:moveTo>
                          <a:lnTo>
                            <a:pt x="13" y="0"/>
                          </a:lnTo>
                          <a:lnTo>
                            <a:pt x="27" y="0"/>
                          </a:lnTo>
                          <a:lnTo>
                            <a:pt x="40" y="4"/>
                          </a:lnTo>
                          <a:lnTo>
                            <a:pt x="52" y="10"/>
                          </a:lnTo>
                          <a:lnTo>
                            <a:pt x="61" y="18"/>
                          </a:lnTo>
                          <a:lnTo>
                            <a:pt x="71" y="28"/>
                          </a:lnTo>
                          <a:lnTo>
                            <a:pt x="77" y="40"/>
                          </a:lnTo>
                          <a:lnTo>
                            <a:pt x="80" y="53"/>
                          </a:lnTo>
                          <a:lnTo>
                            <a:pt x="80" y="66"/>
                          </a:lnTo>
                          <a:lnTo>
                            <a:pt x="79" y="79"/>
                          </a:lnTo>
                          <a:lnTo>
                            <a:pt x="74" y="92"/>
                          </a:lnTo>
                          <a:lnTo>
                            <a:pt x="67" y="103"/>
                          </a:lnTo>
                          <a:lnTo>
                            <a:pt x="58" y="113"/>
                          </a:lnTo>
                          <a:lnTo>
                            <a:pt x="47" y="120"/>
                          </a:lnTo>
                          <a:lnTo>
                            <a:pt x="34" y="12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6" name="Freeform 175"/>
                    <p:cNvSpPr>
                      <a:spLocks/>
                    </p:cNvSpPr>
                    <p:nvPr/>
                  </p:nvSpPr>
                  <p:spPr bwMode="auto">
                    <a:xfrm>
                      <a:off x="5662" y="3911"/>
                      <a:ext cx="1050" cy="322"/>
                    </a:xfrm>
                    <a:custGeom>
                      <a:avLst/>
                      <a:gdLst>
                        <a:gd name="T0" fmla="*/ 4198 w 4198"/>
                        <a:gd name="T1" fmla="*/ 125 h 1290"/>
                        <a:gd name="T2" fmla="*/ 4181 w 4198"/>
                        <a:gd name="T3" fmla="*/ 63 h 1290"/>
                        <a:gd name="T4" fmla="*/ 4164 w 4198"/>
                        <a:gd name="T5" fmla="*/ 0 h 1290"/>
                        <a:gd name="T6" fmla="*/ 0 w 4198"/>
                        <a:gd name="T7" fmla="*/ 1165 h 1290"/>
                        <a:gd name="T8" fmla="*/ 17 w 4198"/>
                        <a:gd name="T9" fmla="*/ 1227 h 1290"/>
                        <a:gd name="T10" fmla="*/ 34 w 4198"/>
                        <a:gd name="T11" fmla="*/ 1290 h 1290"/>
                        <a:gd name="T12" fmla="*/ 4198 w 4198"/>
                        <a:gd name="T13" fmla="*/ 125 h 129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198" h="1290">
                          <a:moveTo>
                            <a:pt x="4198" y="125"/>
                          </a:moveTo>
                          <a:lnTo>
                            <a:pt x="4181" y="63"/>
                          </a:lnTo>
                          <a:lnTo>
                            <a:pt x="4164" y="0"/>
                          </a:lnTo>
                          <a:lnTo>
                            <a:pt x="0" y="1165"/>
                          </a:lnTo>
                          <a:lnTo>
                            <a:pt x="17" y="1227"/>
                          </a:lnTo>
                          <a:lnTo>
                            <a:pt x="34" y="1290"/>
                          </a:lnTo>
                          <a:lnTo>
                            <a:pt x="4198" y="125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7" name="Freeform 174"/>
                    <p:cNvSpPr>
                      <a:spLocks/>
                    </p:cNvSpPr>
                    <p:nvPr/>
                  </p:nvSpPr>
                  <p:spPr bwMode="auto">
                    <a:xfrm>
                      <a:off x="5662" y="3911"/>
                      <a:ext cx="1050" cy="322"/>
                    </a:xfrm>
                    <a:custGeom>
                      <a:avLst/>
                      <a:gdLst>
                        <a:gd name="T0" fmla="*/ 4198 w 4198"/>
                        <a:gd name="T1" fmla="*/ 125 h 1290"/>
                        <a:gd name="T2" fmla="*/ 4181 w 4198"/>
                        <a:gd name="T3" fmla="*/ 63 h 1290"/>
                        <a:gd name="T4" fmla="*/ 4164 w 4198"/>
                        <a:gd name="T5" fmla="*/ 0 h 1290"/>
                        <a:gd name="T6" fmla="*/ 0 w 4198"/>
                        <a:gd name="T7" fmla="*/ 1165 h 1290"/>
                        <a:gd name="T8" fmla="*/ 17 w 4198"/>
                        <a:gd name="T9" fmla="*/ 1227 h 1290"/>
                        <a:gd name="T10" fmla="*/ 34 w 4198"/>
                        <a:gd name="T11" fmla="*/ 1290 h 1290"/>
                        <a:gd name="T12" fmla="*/ 4198 w 4198"/>
                        <a:gd name="T13" fmla="*/ 125 h 129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198" h="1290">
                          <a:moveTo>
                            <a:pt x="4198" y="125"/>
                          </a:moveTo>
                          <a:lnTo>
                            <a:pt x="4181" y="63"/>
                          </a:lnTo>
                          <a:lnTo>
                            <a:pt x="4164" y="0"/>
                          </a:lnTo>
                          <a:lnTo>
                            <a:pt x="0" y="1165"/>
                          </a:lnTo>
                          <a:lnTo>
                            <a:pt x="17" y="1227"/>
                          </a:lnTo>
                          <a:lnTo>
                            <a:pt x="34" y="1290"/>
                          </a:lnTo>
                          <a:lnTo>
                            <a:pt x="4198" y="12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8" name="Freeform 173"/>
                    <p:cNvSpPr>
                      <a:spLocks/>
                    </p:cNvSpPr>
                    <p:nvPr/>
                  </p:nvSpPr>
                  <p:spPr bwMode="auto">
                    <a:xfrm>
                      <a:off x="5651" y="4202"/>
                      <a:ext cx="20" cy="31"/>
                    </a:xfrm>
                    <a:custGeom>
                      <a:avLst/>
                      <a:gdLst>
                        <a:gd name="T0" fmla="*/ 63 w 80"/>
                        <a:gd name="T1" fmla="*/ 62 h 126"/>
                        <a:gd name="T2" fmla="*/ 80 w 80"/>
                        <a:gd name="T3" fmla="*/ 125 h 126"/>
                        <a:gd name="T4" fmla="*/ 67 w 80"/>
                        <a:gd name="T5" fmla="*/ 126 h 126"/>
                        <a:gd name="T6" fmla="*/ 54 w 80"/>
                        <a:gd name="T7" fmla="*/ 126 h 126"/>
                        <a:gd name="T8" fmla="*/ 40 w 80"/>
                        <a:gd name="T9" fmla="*/ 122 h 126"/>
                        <a:gd name="T10" fmla="*/ 29 w 80"/>
                        <a:gd name="T11" fmla="*/ 116 h 126"/>
                        <a:gd name="T12" fmla="*/ 19 w 80"/>
                        <a:gd name="T13" fmla="*/ 108 h 126"/>
                        <a:gd name="T14" fmla="*/ 9 w 80"/>
                        <a:gd name="T15" fmla="*/ 98 h 126"/>
                        <a:gd name="T16" fmla="*/ 3 w 80"/>
                        <a:gd name="T17" fmla="*/ 86 h 126"/>
                        <a:gd name="T18" fmla="*/ 0 w 80"/>
                        <a:gd name="T19" fmla="*/ 73 h 126"/>
                        <a:gd name="T20" fmla="*/ 0 w 80"/>
                        <a:gd name="T21" fmla="*/ 60 h 126"/>
                        <a:gd name="T22" fmla="*/ 1 w 80"/>
                        <a:gd name="T23" fmla="*/ 47 h 126"/>
                        <a:gd name="T24" fmla="*/ 6 w 80"/>
                        <a:gd name="T25" fmla="*/ 34 h 126"/>
                        <a:gd name="T26" fmla="*/ 13 w 80"/>
                        <a:gd name="T27" fmla="*/ 23 h 126"/>
                        <a:gd name="T28" fmla="*/ 23 w 80"/>
                        <a:gd name="T29" fmla="*/ 13 h 126"/>
                        <a:gd name="T30" fmla="*/ 33 w 80"/>
                        <a:gd name="T31" fmla="*/ 6 h 126"/>
                        <a:gd name="T32" fmla="*/ 46 w 80"/>
                        <a:gd name="T33" fmla="*/ 0 h 126"/>
                        <a:gd name="T34" fmla="*/ 63 w 80"/>
                        <a:gd name="T35" fmla="*/ 6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63" y="62"/>
                          </a:moveTo>
                          <a:lnTo>
                            <a:pt x="80" y="125"/>
                          </a:lnTo>
                          <a:lnTo>
                            <a:pt x="67" y="126"/>
                          </a:lnTo>
                          <a:lnTo>
                            <a:pt x="54" y="126"/>
                          </a:lnTo>
                          <a:lnTo>
                            <a:pt x="40" y="122"/>
                          </a:lnTo>
                          <a:lnTo>
                            <a:pt x="29" y="116"/>
                          </a:lnTo>
                          <a:lnTo>
                            <a:pt x="19" y="108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3" y="23"/>
                          </a:lnTo>
                          <a:lnTo>
                            <a:pt x="23" y="13"/>
                          </a:lnTo>
                          <a:lnTo>
                            <a:pt x="33" y="6"/>
                          </a:lnTo>
                          <a:lnTo>
                            <a:pt x="46" y="0"/>
                          </a:lnTo>
                          <a:lnTo>
                            <a:pt x="63" y="62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49" name="Freeform 172"/>
                    <p:cNvSpPr>
                      <a:spLocks/>
                    </p:cNvSpPr>
                    <p:nvPr/>
                  </p:nvSpPr>
                  <p:spPr bwMode="auto">
                    <a:xfrm>
                      <a:off x="5651" y="4202"/>
                      <a:ext cx="20" cy="31"/>
                    </a:xfrm>
                    <a:custGeom>
                      <a:avLst/>
                      <a:gdLst>
                        <a:gd name="T0" fmla="*/ 80 w 80"/>
                        <a:gd name="T1" fmla="*/ 125 h 126"/>
                        <a:gd name="T2" fmla="*/ 67 w 80"/>
                        <a:gd name="T3" fmla="*/ 126 h 126"/>
                        <a:gd name="T4" fmla="*/ 54 w 80"/>
                        <a:gd name="T5" fmla="*/ 126 h 126"/>
                        <a:gd name="T6" fmla="*/ 40 w 80"/>
                        <a:gd name="T7" fmla="*/ 122 h 126"/>
                        <a:gd name="T8" fmla="*/ 29 w 80"/>
                        <a:gd name="T9" fmla="*/ 116 h 126"/>
                        <a:gd name="T10" fmla="*/ 19 w 80"/>
                        <a:gd name="T11" fmla="*/ 108 h 126"/>
                        <a:gd name="T12" fmla="*/ 9 w 80"/>
                        <a:gd name="T13" fmla="*/ 98 h 126"/>
                        <a:gd name="T14" fmla="*/ 3 w 80"/>
                        <a:gd name="T15" fmla="*/ 86 h 126"/>
                        <a:gd name="T16" fmla="*/ 0 w 80"/>
                        <a:gd name="T17" fmla="*/ 73 h 126"/>
                        <a:gd name="T18" fmla="*/ 0 w 80"/>
                        <a:gd name="T19" fmla="*/ 60 h 126"/>
                        <a:gd name="T20" fmla="*/ 1 w 80"/>
                        <a:gd name="T21" fmla="*/ 47 h 126"/>
                        <a:gd name="T22" fmla="*/ 6 w 80"/>
                        <a:gd name="T23" fmla="*/ 34 h 126"/>
                        <a:gd name="T24" fmla="*/ 13 w 80"/>
                        <a:gd name="T25" fmla="*/ 23 h 126"/>
                        <a:gd name="T26" fmla="*/ 23 w 80"/>
                        <a:gd name="T27" fmla="*/ 13 h 126"/>
                        <a:gd name="T28" fmla="*/ 33 w 80"/>
                        <a:gd name="T29" fmla="*/ 6 h 126"/>
                        <a:gd name="T30" fmla="*/ 46 w 80"/>
                        <a:gd name="T31" fmla="*/ 0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80" y="125"/>
                          </a:moveTo>
                          <a:lnTo>
                            <a:pt x="67" y="126"/>
                          </a:lnTo>
                          <a:lnTo>
                            <a:pt x="54" y="126"/>
                          </a:lnTo>
                          <a:lnTo>
                            <a:pt x="40" y="122"/>
                          </a:lnTo>
                          <a:lnTo>
                            <a:pt x="29" y="116"/>
                          </a:lnTo>
                          <a:lnTo>
                            <a:pt x="19" y="108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3" y="23"/>
                          </a:lnTo>
                          <a:lnTo>
                            <a:pt x="23" y="13"/>
                          </a:lnTo>
                          <a:lnTo>
                            <a:pt x="33" y="6"/>
                          </a:lnTo>
                          <a:lnTo>
                            <a:pt x="46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0" name="Freeform 171"/>
                    <p:cNvSpPr>
                      <a:spLocks/>
                    </p:cNvSpPr>
                    <p:nvPr/>
                  </p:nvSpPr>
                  <p:spPr bwMode="auto">
                    <a:xfrm>
                      <a:off x="6681" y="4010"/>
                      <a:ext cx="20" cy="31"/>
                    </a:xfrm>
                    <a:custGeom>
                      <a:avLst/>
                      <a:gdLst>
                        <a:gd name="T0" fmla="*/ 17 w 80"/>
                        <a:gd name="T1" fmla="*/ 64 h 126"/>
                        <a:gd name="T2" fmla="*/ 0 w 80"/>
                        <a:gd name="T3" fmla="*/ 1 h 126"/>
                        <a:gd name="T4" fmla="*/ 14 w 80"/>
                        <a:gd name="T5" fmla="*/ 0 h 126"/>
                        <a:gd name="T6" fmla="*/ 27 w 80"/>
                        <a:gd name="T7" fmla="*/ 0 h 126"/>
                        <a:gd name="T8" fmla="*/ 40 w 80"/>
                        <a:gd name="T9" fmla="*/ 4 h 126"/>
                        <a:gd name="T10" fmla="*/ 52 w 80"/>
                        <a:gd name="T11" fmla="*/ 10 h 126"/>
                        <a:gd name="T12" fmla="*/ 61 w 80"/>
                        <a:gd name="T13" fmla="*/ 18 h 126"/>
                        <a:gd name="T14" fmla="*/ 71 w 80"/>
                        <a:gd name="T15" fmla="*/ 28 h 126"/>
                        <a:gd name="T16" fmla="*/ 77 w 80"/>
                        <a:gd name="T17" fmla="*/ 40 h 126"/>
                        <a:gd name="T18" fmla="*/ 80 w 80"/>
                        <a:gd name="T19" fmla="*/ 53 h 126"/>
                        <a:gd name="T20" fmla="*/ 80 w 80"/>
                        <a:gd name="T21" fmla="*/ 66 h 126"/>
                        <a:gd name="T22" fmla="*/ 79 w 80"/>
                        <a:gd name="T23" fmla="*/ 79 h 126"/>
                        <a:gd name="T24" fmla="*/ 74 w 80"/>
                        <a:gd name="T25" fmla="*/ 92 h 126"/>
                        <a:gd name="T26" fmla="*/ 67 w 80"/>
                        <a:gd name="T27" fmla="*/ 103 h 126"/>
                        <a:gd name="T28" fmla="*/ 58 w 80"/>
                        <a:gd name="T29" fmla="*/ 113 h 126"/>
                        <a:gd name="T30" fmla="*/ 47 w 80"/>
                        <a:gd name="T31" fmla="*/ 120 h 126"/>
                        <a:gd name="T32" fmla="*/ 34 w 80"/>
                        <a:gd name="T33" fmla="*/ 126 h 126"/>
                        <a:gd name="T34" fmla="*/ 17 w 80"/>
                        <a:gd name="T35" fmla="*/ 64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17" y="64"/>
                          </a:moveTo>
                          <a:lnTo>
                            <a:pt x="0" y="1"/>
                          </a:lnTo>
                          <a:lnTo>
                            <a:pt x="14" y="0"/>
                          </a:lnTo>
                          <a:lnTo>
                            <a:pt x="27" y="0"/>
                          </a:lnTo>
                          <a:lnTo>
                            <a:pt x="40" y="4"/>
                          </a:lnTo>
                          <a:lnTo>
                            <a:pt x="52" y="10"/>
                          </a:lnTo>
                          <a:lnTo>
                            <a:pt x="61" y="18"/>
                          </a:lnTo>
                          <a:lnTo>
                            <a:pt x="71" y="28"/>
                          </a:lnTo>
                          <a:lnTo>
                            <a:pt x="77" y="40"/>
                          </a:lnTo>
                          <a:lnTo>
                            <a:pt x="80" y="53"/>
                          </a:lnTo>
                          <a:lnTo>
                            <a:pt x="80" y="66"/>
                          </a:lnTo>
                          <a:lnTo>
                            <a:pt x="79" y="79"/>
                          </a:lnTo>
                          <a:lnTo>
                            <a:pt x="74" y="92"/>
                          </a:lnTo>
                          <a:lnTo>
                            <a:pt x="67" y="103"/>
                          </a:lnTo>
                          <a:lnTo>
                            <a:pt x="58" y="113"/>
                          </a:lnTo>
                          <a:lnTo>
                            <a:pt x="47" y="120"/>
                          </a:lnTo>
                          <a:lnTo>
                            <a:pt x="34" y="126"/>
                          </a:lnTo>
                          <a:lnTo>
                            <a:pt x="17" y="6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1" name="Freeform 170"/>
                    <p:cNvSpPr>
                      <a:spLocks/>
                    </p:cNvSpPr>
                    <p:nvPr/>
                  </p:nvSpPr>
                  <p:spPr bwMode="auto">
                    <a:xfrm>
                      <a:off x="6681" y="4010"/>
                      <a:ext cx="20" cy="31"/>
                    </a:xfrm>
                    <a:custGeom>
                      <a:avLst/>
                      <a:gdLst>
                        <a:gd name="T0" fmla="*/ 0 w 80"/>
                        <a:gd name="T1" fmla="*/ 1 h 126"/>
                        <a:gd name="T2" fmla="*/ 14 w 80"/>
                        <a:gd name="T3" fmla="*/ 0 h 126"/>
                        <a:gd name="T4" fmla="*/ 27 w 80"/>
                        <a:gd name="T5" fmla="*/ 0 h 126"/>
                        <a:gd name="T6" fmla="*/ 40 w 80"/>
                        <a:gd name="T7" fmla="*/ 4 h 126"/>
                        <a:gd name="T8" fmla="*/ 52 w 80"/>
                        <a:gd name="T9" fmla="*/ 10 h 126"/>
                        <a:gd name="T10" fmla="*/ 61 w 80"/>
                        <a:gd name="T11" fmla="*/ 18 h 126"/>
                        <a:gd name="T12" fmla="*/ 71 w 80"/>
                        <a:gd name="T13" fmla="*/ 28 h 126"/>
                        <a:gd name="T14" fmla="*/ 77 w 80"/>
                        <a:gd name="T15" fmla="*/ 40 h 126"/>
                        <a:gd name="T16" fmla="*/ 80 w 80"/>
                        <a:gd name="T17" fmla="*/ 53 h 126"/>
                        <a:gd name="T18" fmla="*/ 80 w 80"/>
                        <a:gd name="T19" fmla="*/ 66 h 126"/>
                        <a:gd name="T20" fmla="*/ 79 w 80"/>
                        <a:gd name="T21" fmla="*/ 79 h 126"/>
                        <a:gd name="T22" fmla="*/ 74 w 80"/>
                        <a:gd name="T23" fmla="*/ 92 h 126"/>
                        <a:gd name="T24" fmla="*/ 67 w 80"/>
                        <a:gd name="T25" fmla="*/ 103 h 126"/>
                        <a:gd name="T26" fmla="*/ 58 w 80"/>
                        <a:gd name="T27" fmla="*/ 113 h 126"/>
                        <a:gd name="T28" fmla="*/ 47 w 80"/>
                        <a:gd name="T29" fmla="*/ 120 h 126"/>
                        <a:gd name="T30" fmla="*/ 34 w 80"/>
                        <a:gd name="T31" fmla="*/ 126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0" y="1"/>
                          </a:moveTo>
                          <a:lnTo>
                            <a:pt x="14" y="0"/>
                          </a:lnTo>
                          <a:lnTo>
                            <a:pt x="27" y="0"/>
                          </a:lnTo>
                          <a:lnTo>
                            <a:pt x="40" y="4"/>
                          </a:lnTo>
                          <a:lnTo>
                            <a:pt x="52" y="10"/>
                          </a:lnTo>
                          <a:lnTo>
                            <a:pt x="61" y="18"/>
                          </a:lnTo>
                          <a:lnTo>
                            <a:pt x="71" y="28"/>
                          </a:lnTo>
                          <a:lnTo>
                            <a:pt x="77" y="40"/>
                          </a:lnTo>
                          <a:lnTo>
                            <a:pt x="80" y="53"/>
                          </a:lnTo>
                          <a:lnTo>
                            <a:pt x="80" y="66"/>
                          </a:lnTo>
                          <a:lnTo>
                            <a:pt x="79" y="79"/>
                          </a:lnTo>
                          <a:lnTo>
                            <a:pt x="74" y="92"/>
                          </a:lnTo>
                          <a:lnTo>
                            <a:pt x="67" y="103"/>
                          </a:lnTo>
                          <a:lnTo>
                            <a:pt x="58" y="113"/>
                          </a:lnTo>
                          <a:lnTo>
                            <a:pt x="47" y="120"/>
                          </a:lnTo>
                          <a:lnTo>
                            <a:pt x="34" y="126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2" name="Freeform 169"/>
                    <p:cNvSpPr>
                      <a:spLocks/>
                    </p:cNvSpPr>
                    <p:nvPr/>
                  </p:nvSpPr>
                  <p:spPr bwMode="auto">
                    <a:xfrm>
                      <a:off x="5640" y="4010"/>
                      <a:ext cx="1049" cy="322"/>
                    </a:xfrm>
                    <a:custGeom>
                      <a:avLst/>
                      <a:gdLst>
                        <a:gd name="T0" fmla="*/ 4197 w 4197"/>
                        <a:gd name="T1" fmla="*/ 125 h 1290"/>
                        <a:gd name="T2" fmla="*/ 4180 w 4197"/>
                        <a:gd name="T3" fmla="*/ 63 h 1290"/>
                        <a:gd name="T4" fmla="*/ 4163 w 4197"/>
                        <a:gd name="T5" fmla="*/ 0 h 1290"/>
                        <a:gd name="T6" fmla="*/ 0 w 4197"/>
                        <a:gd name="T7" fmla="*/ 1165 h 1290"/>
                        <a:gd name="T8" fmla="*/ 16 w 4197"/>
                        <a:gd name="T9" fmla="*/ 1227 h 1290"/>
                        <a:gd name="T10" fmla="*/ 33 w 4197"/>
                        <a:gd name="T11" fmla="*/ 1290 h 1290"/>
                        <a:gd name="T12" fmla="*/ 4197 w 4197"/>
                        <a:gd name="T13" fmla="*/ 125 h 129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197" h="1290">
                          <a:moveTo>
                            <a:pt x="4197" y="125"/>
                          </a:moveTo>
                          <a:lnTo>
                            <a:pt x="4180" y="63"/>
                          </a:lnTo>
                          <a:lnTo>
                            <a:pt x="4163" y="0"/>
                          </a:lnTo>
                          <a:lnTo>
                            <a:pt x="0" y="1165"/>
                          </a:lnTo>
                          <a:lnTo>
                            <a:pt x="16" y="1227"/>
                          </a:lnTo>
                          <a:lnTo>
                            <a:pt x="33" y="1290"/>
                          </a:lnTo>
                          <a:lnTo>
                            <a:pt x="4197" y="125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3" name="Freeform 168"/>
                    <p:cNvSpPr>
                      <a:spLocks/>
                    </p:cNvSpPr>
                    <p:nvPr/>
                  </p:nvSpPr>
                  <p:spPr bwMode="auto">
                    <a:xfrm>
                      <a:off x="5640" y="4010"/>
                      <a:ext cx="1049" cy="322"/>
                    </a:xfrm>
                    <a:custGeom>
                      <a:avLst/>
                      <a:gdLst>
                        <a:gd name="T0" fmla="*/ 4197 w 4197"/>
                        <a:gd name="T1" fmla="*/ 125 h 1290"/>
                        <a:gd name="T2" fmla="*/ 4180 w 4197"/>
                        <a:gd name="T3" fmla="*/ 63 h 1290"/>
                        <a:gd name="T4" fmla="*/ 4163 w 4197"/>
                        <a:gd name="T5" fmla="*/ 0 h 1290"/>
                        <a:gd name="T6" fmla="*/ 0 w 4197"/>
                        <a:gd name="T7" fmla="*/ 1165 h 1290"/>
                        <a:gd name="T8" fmla="*/ 16 w 4197"/>
                        <a:gd name="T9" fmla="*/ 1227 h 1290"/>
                        <a:gd name="T10" fmla="*/ 33 w 4197"/>
                        <a:gd name="T11" fmla="*/ 1290 h 1290"/>
                        <a:gd name="T12" fmla="*/ 4197 w 4197"/>
                        <a:gd name="T13" fmla="*/ 125 h 129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4197" h="1290">
                          <a:moveTo>
                            <a:pt x="4197" y="125"/>
                          </a:moveTo>
                          <a:lnTo>
                            <a:pt x="4180" y="63"/>
                          </a:lnTo>
                          <a:lnTo>
                            <a:pt x="4163" y="0"/>
                          </a:lnTo>
                          <a:lnTo>
                            <a:pt x="0" y="1165"/>
                          </a:lnTo>
                          <a:lnTo>
                            <a:pt x="16" y="1227"/>
                          </a:lnTo>
                          <a:lnTo>
                            <a:pt x="33" y="1290"/>
                          </a:lnTo>
                          <a:lnTo>
                            <a:pt x="4197" y="125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4" name="Freeform 167"/>
                    <p:cNvSpPr>
                      <a:spLocks/>
                    </p:cNvSpPr>
                    <p:nvPr/>
                  </p:nvSpPr>
                  <p:spPr bwMode="auto">
                    <a:xfrm>
                      <a:off x="5628" y="4301"/>
                      <a:ext cx="20" cy="31"/>
                    </a:xfrm>
                    <a:custGeom>
                      <a:avLst/>
                      <a:gdLst>
                        <a:gd name="T0" fmla="*/ 63 w 80"/>
                        <a:gd name="T1" fmla="*/ 62 h 126"/>
                        <a:gd name="T2" fmla="*/ 80 w 80"/>
                        <a:gd name="T3" fmla="*/ 125 h 126"/>
                        <a:gd name="T4" fmla="*/ 67 w 80"/>
                        <a:gd name="T5" fmla="*/ 126 h 126"/>
                        <a:gd name="T6" fmla="*/ 54 w 80"/>
                        <a:gd name="T7" fmla="*/ 126 h 126"/>
                        <a:gd name="T8" fmla="*/ 41 w 80"/>
                        <a:gd name="T9" fmla="*/ 122 h 126"/>
                        <a:gd name="T10" fmla="*/ 29 w 80"/>
                        <a:gd name="T11" fmla="*/ 116 h 126"/>
                        <a:gd name="T12" fmla="*/ 19 w 80"/>
                        <a:gd name="T13" fmla="*/ 108 h 126"/>
                        <a:gd name="T14" fmla="*/ 10 w 80"/>
                        <a:gd name="T15" fmla="*/ 98 h 126"/>
                        <a:gd name="T16" fmla="*/ 4 w 80"/>
                        <a:gd name="T17" fmla="*/ 86 h 126"/>
                        <a:gd name="T18" fmla="*/ 0 w 80"/>
                        <a:gd name="T19" fmla="*/ 73 h 126"/>
                        <a:gd name="T20" fmla="*/ 0 w 80"/>
                        <a:gd name="T21" fmla="*/ 60 h 126"/>
                        <a:gd name="T22" fmla="*/ 1 w 80"/>
                        <a:gd name="T23" fmla="*/ 47 h 126"/>
                        <a:gd name="T24" fmla="*/ 6 w 80"/>
                        <a:gd name="T25" fmla="*/ 34 h 126"/>
                        <a:gd name="T26" fmla="*/ 13 w 80"/>
                        <a:gd name="T27" fmla="*/ 23 h 126"/>
                        <a:gd name="T28" fmla="*/ 23 w 80"/>
                        <a:gd name="T29" fmla="*/ 13 h 126"/>
                        <a:gd name="T30" fmla="*/ 33 w 80"/>
                        <a:gd name="T31" fmla="*/ 6 h 126"/>
                        <a:gd name="T32" fmla="*/ 47 w 80"/>
                        <a:gd name="T33" fmla="*/ 0 h 126"/>
                        <a:gd name="T34" fmla="*/ 63 w 80"/>
                        <a:gd name="T35" fmla="*/ 62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63" y="62"/>
                          </a:moveTo>
                          <a:lnTo>
                            <a:pt x="80" y="125"/>
                          </a:lnTo>
                          <a:lnTo>
                            <a:pt x="67" y="126"/>
                          </a:lnTo>
                          <a:lnTo>
                            <a:pt x="54" y="126"/>
                          </a:lnTo>
                          <a:lnTo>
                            <a:pt x="41" y="122"/>
                          </a:lnTo>
                          <a:lnTo>
                            <a:pt x="29" y="116"/>
                          </a:lnTo>
                          <a:lnTo>
                            <a:pt x="19" y="108"/>
                          </a:lnTo>
                          <a:lnTo>
                            <a:pt x="10" y="98"/>
                          </a:lnTo>
                          <a:lnTo>
                            <a:pt x="4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3" y="23"/>
                          </a:lnTo>
                          <a:lnTo>
                            <a:pt x="23" y="13"/>
                          </a:lnTo>
                          <a:lnTo>
                            <a:pt x="33" y="6"/>
                          </a:lnTo>
                          <a:lnTo>
                            <a:pt x="47" y="0"/>
                          </a:lnTo>
                          <a:lnTo>
                            <a:pt x="63" y="62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5" name="Freeform 166"/>
                    <p:cNvSpPr>
                      <a:spLocks/>
                    </p:cNvSpPr>
                    <p:nvPr/>
                  </p:nvSpPr>
                  <p:spPr bwMode="auto">
                    <a:xfrm>
                      <a:off x="5628" y="4301"/>
                      <a:ext cx="20" cy="31"/>
                    </a:xfrm>
                    <a:custGeom>
                      <a:avLst/>
                      <a:gdLst>
                        <a:gd name="T0" fmla="*/ 80 w 80"/>
                        <a:gd name="T1" fmla="*/ 125 h 126"/>
                        <a:gd name="T2" fmla="*/ 67 w 80"/>
                        <a:gd name="T3" fmla="*/ 126 h 126"/>
                        <a:gd name="T4" fmla="*/ 54 w 80"/>
                        <a:gd name="T5" fmla="*/ 126 h 126"/>
                        <a:gd name="T6" fmla="*/ 41 w 80"/>
                        <a:gd name="T7" fmla="*/ 122 h 126"/>
                        <a:gd name="T8" fmla="*/ 29 w 80"/>
                        <a:gd name="T9" fmla="*/ 116 h 126"/>
                        <a:gd name="T10" fmla="*/ 19 w 80"/>
                        <a:gd name="T11" fmla="*/ 108 h 126"/>
                        <a:gd name="T12" fmla="*/ 10 w 80"/>
                        <a:gd name="T13" fmla="*/ 98 h 126"/>
                        <a:gd name="T14" fmla="*/ 4 w 80"/>
                        <a:gd name="T15" fmla="*/ 86 h 126"/>
                        <a:gd name="T16" fmla="*/ 0 w 80"/>
                        <a:gd name="T17" fmla="*/ 73 h 126"/>
                        <a:gd name="T18" fmla="*/ 0 w 80"/>
                        <a:gd name="T19" fmla="*/ 60 h 126"/>
                        <a:gd name="T20" fmla="*/ 1 w 80"/>
                        <a:gd name="T21" fmla="*/ 47 h 126"/>
                        <a:gd name="T22" fmla="*/ 6 w 80"/>
                        <a:gd name="T23" fmla="*/ 34 h 126"/>
                        <a:gd name="T24" fmla="*/ 13 w 80"/>
                        <a:gd name="T25" fmla="*/ 23 h 126"/>
                        <a:gd name="T26" fmla="*/ 23 w 80"/>
                        <a:gd name="T27" fmla="*/ 13 h 126"/>
                        <a:gd name="T28" fmla="*/ 33 w 80"/>
                        <a:gd name="T29" fmla="*/ 6 h 126"/>
                        <a:gd name="T30" fmla="*/ 47 w 80"/>
                        <a:gd name="T31" fmla="*/ 0 h 12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80" h="126">
                          <a:moveTo>
                            <a:pt x="80" y="125"/>
                          </a:moveTo>
                          <a:lnTo>
                            <a:pt x="67" y="126"/>
                          </a:lnTo>
                          <a:lnTo>
                            <a:pt x="54" y="126"/>
                          </a:lnTo>
                          <a:lnTo>
                            <a:pt x="41" y="122"/>
                          </a:lnTo>
                          <a:lnTo>
                            <a:pt x="29" y="116"/>
                          </a:lnTo>
                          <a:lnTo>
                            <a:pt x="19" y="108"/>
                          </a:lnTo>
                          <a:lnTo>
                            <a:pt x="10" y="98"/>
                          </a:lnTo>
                          <a:lnTo>
                            <a:pt x="4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4"/>
                          </a:lnTo>
                          <a:lnTo>
                            <a:pt x="13" y="23"/>
                          </a:lnTo>
                          <a:lnTo>
                            <a:pt x="23" y="13"/>
                          </a:lnTo>
                          <a:lnTo>
                            <a:pt x="33" y="6"/>
                          </a:lnTo>
                          <a:lnTo>
                            <a:pt x="47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6" name="Line 165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5526" y="3866"/>
                      <a:ext cx="221" cy="140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7" name="Freeform 164"/>
                    <p:cNvSpPr>
                      <a:spLocks/>
                    </p:cNvSpPr>
                    <p:nvPr/>
                  </p:nvSpPr>
                  <p:spPr bwMode="auto">
                    <a:xfrm>
                      <a:off x="6424" y="3402"/>
                      <a:ext cx="25" cy="29"/>
                    </a:xfrm>
                    <a:custGeom>
                      <a:avLst/>
                      <a:gdLst>
                        <a:gd name="T0" fmla="*/ 35 w 98"/>
                        <a:gd name="T1" fmla="*/ 64 h 117"/>
                        <a:gd name="T2" fmla="*/ 0 w 98"/>
                        <a:gd name="T3" fmla="*/ 10 h 117"/>
                        <a:gd name="T4" fmla="*/ 12 w 98"/>
                        <a:gd name="T5" fmla="*/ 4 h 117"/>
                        <a:gd name="T6" fmla="*/ 25 w 98"/>
                        <a:gd name="T7" fmla="*/ 0 h 117"/>
                        <a:gd name="T8" fmla="*/ 38 w 98"/>
                        <a:gd name="T9" fmla="*/ 0 h 117"/>
                        <a:gd name="T10" fmla="*/ 51 w 98"/>
                        <a:gd name="T11" fmla="*/ 1 h 117"/>
                        <a:gd name="T12" fmla="*/ 63 w 98"/>
                        <a:gd name="T13" fmla="*/ 6 h 117"/>
                        <a:gd name="T14" fmla="*/ 75 w 98"/>
                        <a:gd name="T15" fmla="*/ 13 h 117"/>
                        <a:gd name="T16" fmla="*/ 85 w 98"/>
                        <a:gd name="T17" fmla="*/ 23 h 117"/>
                        <a:gd name="T18" fmla="*/ 92 w 98"/>
                        <a:gd name="T19" fmla="*/ 35 h 117"/>
                        <a:gd name="T20" fmla="*/ 97 w 98"/>
                        <a:gd name="T21" fmla="*/ 47 h 117"/>
                        <a:gd name="T22" fmla="*/ 98 w 98"/>
                        <a:gd name="T23" fmla="*/ 60 h 117"/>
                        <a:gd name="T24" fmla="*/ 98 w 98"/>
                        <a:gd name="T25" fmla="*/ 73 h 117"/>
                        <a:gd name="T26" fmla="*/ 94 w 98"/>
                        <a:gd name="T27" fmla="*/ 86 h 117"/>
                        <a:gd name="T28" fmla="*/ 88 w 98"/>
                        <a:gd name="T29" fmla="*/ 98 h 117"/>
                        <a:gd name="T30" fmla="*/ 80 w 98"/>
                        <a:gd name="T31" fmla="*/ 109 h 117"/>
                        <a:gd name="T32" fmla="*/ 69 w 98"/>
                        <a:gd name="T33" fmla="*/ 117 h 117"/>
                        <a:gd name="T34" fmla="*/ 35 w 98"/>
                        <a:gd name="T35" fmla="*/ 64 h 1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8" h="117">
                          <a:moveTo>
                            <a:pt x="35" y="64"/>
                          </a:moveTo>
                          <a:lnTo>
                            <a:pt x="0" y="10"/>
                          </a:lnTo>
                          <a:lnTo>
                            <a:pt x="12" y="4"/>
                          </a:lnTo>
                          <a:lnTo>
                            <a:pt x="25" y="0"/>
                          </a:lnTo>
                          <a:lnTo>
                            <a:pt x="38" y="0"/>
                          </a:lnTo>
                          <a:lnTo>
                            <a:pt x="51" y="1"/>
                          </a:lnTo>
                          <a:lnTo>
                            <a:pt x="63" y="6"/>
                          </a:lnTo>
                          <a:lnTo>
                            <a:pt x="75" y="13"/>
                          </a:lnTo>
                          <a:lnTo>
                            <a:pt x="85" y="23"/>
                          </a:lnTo>
                          <a:lnTo>
                            <a:pt x="92" y="35"/>
                          </a:lnTo>
                          <a:lnTo>
                            <a:pt x="97" y="47"/>
                          </a:lnTo>
                          <a:lnTo>
                            <a:pt x="98" y="60"/>
                          </a:lnTo>
                          <a:lnTo>
                            <a:pt x="98" y="73"/>
                          </a:lnTo>
                          <a:lnTo>
                            <a:pt x="94" y="86"/>
                          </a:lnTo>
                          <a:lnTo>
                            <a:pt x="88" y="98"/>
                          </a:lnTo>
                          <a:lnTo>
                            <a:pt x="80" y="109"/>
                          </a:lnTo>
                          <a:lnTo>
                            <a:pt x="69" y="117"/>
                          </a:lnTo>
                          <a:lnTo>
                            <a:pt x="35" y="6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8" name="Freeform 163"/>
                    <p:cNvSpPr>
                      <a:spLocks/>
                    </p:cNvSpPr>
                    <p:nvPr/>
                  </p:nvSpPr>
                  <p:spPr bwMode="auto">
                    <a:xfrm>
                      <a:off x="6424" y="3402"/>
                      <a:ext cx="25" cy="29"/>
                    </a:xfrm>
                    <a:custGeom>
                      <a:avLst/>
                      <a:gdLst>
                        <a:gd name="T0" fmla="*/ 0 w 98"/>
                        <a:gd name="T1" fmla="*/ 10 h 117"/>
                        <a:gd name="T2" fmla="*/ 12 w 98"/>
                        <a:gd name="T3" fmla="*/ 4 h 117"/>
                        <a:gd name="T4" fmla="*/ 25 w 98"/>
                        <a:gd name="T5" fmla="*/ 0 h 117"/>
                        <a:gd name="T6" fmla="*/ 38 w 98"/>
                        <a:gd name="T7" fmla="*/ 0 h 117"/>
                        <a:gd name="T8" fmla="*/ 51 w 98"/>
                        <a:gd name="T9" fmla="*/ 1 h 117"/>
                        <a:gd name="T10" fmla="*/ 63 w 98"/>
                        <a:gd name="T11" fmla="*/ 6 h 117"/>
                        <a:gd name="T12" fmla="*/ 75 w 98"/>
                        <a:gd name="T13" fmla="*/ 13 h 117"/>
                        <a:gd name="T14" fmla="*/ 85 w 98"/>
                        <a:gd name="T15" fmla="*/ 23 h 117"/>
                        <a:gd name="T16" fmla="*/ 92 w 98"/>
                        <a:gd name="T17" fmla="*/ 35 h 117"/>
                        <a:gd name="T18" fmla="*/ 97 w 98"/>
                        <a:gd name="T19" fmla="*/ 47 h 117"/>
                        <a:gd name="T20" fmla="*/ 98 w 98"/>
                        <a:gd name="T21" fmla="*/ 60 h 117"/>
                        <a:gd name="T22" fmla="*/ 98 w 98"/>
                        <a:gd name="T23" fmla="*/ 73 h 117"/>
                        <a:gd name="T24" fmla="*/ 94 w 98"/>
                        <a:gd name="T25" fmla="*/ 86 h 117"/>
                        <a:gd name="T26" fmla="*/ 88 w 98"/>
                        <a:gd name="T27" fmla="*/ 98 h 117"/>
                        <a:gd name="T28" fmla="*/ 80 w 98"/>
                        <a:gd name="T29" fmla="*/ 109 h 117"/>
                        <a:gd name="T30" fmla="*/ 69 w 98"/>
                        <a:gd name="T31" fmla="*/ 117 h 1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8" h="117">
                          <a:moveTo>
                            <a:pt x="0" y="10"/>
                          </a:moveTo>
                          <a:lnTo>
                            <a:pt x="12" y="4"/>
                          </a:lnTo>
                          <a:lnTo>
                            <a:pt x="25" y="0"/>
                          </a:lnTo>
                          <a:lnTo>
                            <a:pt x="38" y="0"/>
                          </a:lnTo>
                          <a:lnTo>
                            <a:pt x="51" y="1"/>
                          </a:lnTo>
                          <a:lnTo>
                            <a:pt x="63" y="6"/>
                          </a:lnTo>
                          <a:lnTo>
                            <a:pt x="75" y="13"/>
                          </a:lnTo>
                          <a:lnTo>
                            <a:pt x="85" y="23"/>
                          </a:lnTo>
                          <a:lnTo>
                            <a:pt x="92" y="35"/>
                          </a:lnTo>
                          <a:lnTo>
                            <a:pt x="97" y="47"/>
                          </a:lnTo>
                          <a:lnTo>
                            <a:pt x="98" y="60"/>
                          </a:lnTo>
                          <a:lnTo>
                            <a:pt x="98" y="73"/>
                          </a:lnTo>
                          <a:lnTo>
                            <a:pt x="94" y="86"/>
                          </a:lnTo>
                          <a:lnTo>
                            <a:pt x="88" y="98"/>
                          </a:lnTo>
                          <a:lnTo>
                            <a:pt x="80" y="109"/>
                          </a:lnTo>
                          <a:lnTo>
                            <a:pt x="69" y="11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59" name="Freeform 162"/>
                    <p:cNvSpPr>
                      <a:spLocks/>
                    </p:cNvSpPr>
                    <p:nvPr/>
                  </p:nvSpPr>
                  <p:spPr bwMode="auto">
                    <a:xfrm>
                      <a:off x="5922" y="3404"/>
                      <a:ext cx="520" cy="355"/>
                    </a:xfrm>
                    <a:custGeom>
                      <a:avLst/>
                      <a:gdLst>
                        <a:gd name="T0" fmla="*/ 2078 w 2078"/>
                        <a:gd name="T1" fmla="*/ 107 h 1418"/>
                        <a:gd name="T2" fmla="*/ 2044 w 2078"/>
                        <a:gd name="T3" fmla="*/ 54 h 1418"/>
                        <a:gd name="T4" fmla="*/ 2009 w 2078"/>
                        <a:gd name="T5" fmla="*/ 0 h 1418"/>
                        <a:gd name="T6" fmla="*/ 0 w 2078"/>
                        <a:gd name="T7" fmla="*/ 1310 h 1418"/>
                        <a:gd name="T8" fmla="*/ 35 w 2078"/>
                        <a:gd name="T9" fmla="*/ 1364 h 1418"/>
                        <a:gd name="T10" fmla="*/ 70 w 2078"/>
                        <a:gd name="T11" fmla="*/ 1418 h 1418"/>
                        <a:gd name="T12" fmla="*/ 2078 w 2078"/>
                        <a:gd name="T13" fmla="*/ 107 h 14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78" h="1418">
                          <a:moveTo>
                            <a:pt x="2078" y="107"/>
                          </a:moveTo>
                          <a:lnTo>
                            <a:pt x="2044" y="54"/>
                          </a:lnTo>
                          <a:lnTo>
                            <a:pt x="2009" y="0"/>
                          </a:lnTo>
                          <a:lnTo>
                            <a:pt x="0" y="1310"/>
                          </a:lnTo>
                          <a:lnTo>
                            <a:pt x="35" y="1364"/>
                          </a:lnTo>
                          <a:lnTo>
                            <a:pt x="70" y="1418"/>
                          </a:lnTo>
                          <a:lnTo>
                            <a:pt x="2078" y="107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0" name="Freeform 161"/>
                    <p:cNvSpPr>
                      <a:spLocks/>
                    </p:cNvSpPr>
                    <p:nvPr/>
                  </p:nvSpPr>
                  <p:spPr bwMode="auto">
                    <a:xfrm>
                      <a:off x="5922" y="3404"/>
                      <a:ext cx="520" cy="355"/>
                    </a:xfrm>
                    <a:custGeom>
                      <a:avLst/>
                      <a:gdLst>
                        <a:gd name="T0" fmla="*/ 2078 w 2078"/>
                        <a:gd name="T1" fmla="*/ 107 h 1418"/>
                        <a:gd name="T2" fmla="*/ 2044 w 2078"/>
                        <a:gd name="T3" fmla="*/ 54 h 1418"/>
                        <a:gd name="T4" fmla="*/ 2009 w 2078"/>
                        <a:gd name="T5" fmla="*/ 0 h 1418"/>
                        <a:gd name="T6" fmla="*/ 0 w 2078"/>
                        <a:gd name="T7" fmla="*/ 1310 h 1418"/>
                        <a:gd name="T8" fmla="*/ 35 w 2078"/>
                        <a:gd name="T9" fmla="*/ 1364 h 1418"/>
                        <a:gd name="T10" fmla="*/ 70 w 2078"/>
                        <a:gd name="T11" fmla="*/ 1418 h 1418"/>
                        <a:gd name="T12" fmla="*/ 2078 w 2078"/>
                        <a:gd name="T13" fmla="*/ 107 h 14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78" h="1418">
                          <a:moveTo>
                            <a:pt x="2078" y="107"/>
                          </a:moveTo>
                          <a:lnTo>
                            <a:pt x="2044" y="54"/>
                          </a:lnTo>
                          <a:lnTo>
                            <a:pt x="2009" y="0"/>
                          </a:lnTo>
                          <a:lnTo>
                            <a:pt x="0" y="1310"/>
                          </a:lnTo>
                          <a:lnTo>
                            <a:pt x="35" y="1364"/>
                          </a:lnTo>
                          <a:lnTo>
                            <a:pt x="70" y="1418"/>
                          </a:lnTo>
                          <a:lnTo>
                            <a:pt x="2078" y="10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1" name="Freeform 160"/>
                    <p:cNvSpPr>
                      <a:spLocks/>
                    </p:cNvSpPr>
                    <p:nvPr/>
                  </p:nvSpPr>
                  <p:spPr bwMode="auto">
                    <a:xfrm>
                      <a:off x="5915" y="3732"/>
                      <a:ext cx="25" cy="29"/>
                    </a:xfrm>
                    <a:custGeom>
                      <a:avLst/>
                      <a:gdLst>
                        <a:gd name="T0" fmla="*/ 63 w 98"/>
                        <a:gd name="T1" fmla="*/ 54 h 118"/>
                        <a:gd name="T2" fmla="*/ 98 w 98"/>
                        <a:gd name="T3" fmla="*/ 108 h 118"/>
                        <a:gd name="T4" fmla="*/ 86 w 98"/>
                        <a:gd name="T5" fmla="*/ 114 h 118"/>
                        <a:gd name="T6" fmla="*/ 73 w 98"/>
                        <a:gd name="T7" fmla="*/ 118 h 118"/>
                        <a:gd name="T8" fmla="*/ 60 w 98"/>
                        <a:gd name="T9" fmla="*/ 118 h 118"/>
                        <a:gd name="T10" fmla="*/ 46 w 98"/>
                        <a:gd name="T11" fmla="*/ 116 h 118"/>
                        <a:gd name="T12" fmla="*/ 34 w 98"/>
                        <a:gd name="T13" fmla="*/ 112 h 118"/>
                        <a:gd name="T14" fmla="*/ 23 w 98"/>
                        <a:gd name="T15" fmla="*/ 104 h 118"/>
                        <a:gd name="T16" fmla="*/ 13 w 98"/>
                        <a:gd name="T17" fmla="*/ 95 h 118"/>
                        <a:gd name="T18" fmla="*/ 6 w 98"/>
                        <a:gd name="T19" fmla="*/ 83 h 118"/>
                        <a:gd name="T20" fmla="*/ 1 w 98"/>
                        <a:gd name="T21" fmla="*/ 71 h 118"/>
                        <a:gd name="T22" fmla="*/ 0 w 98"/>
                        <a:gd name="T23" fmla="*/ 58 h 118"/>
                        <a:gd name="T24" fmla="*/ 0 w 98"/>
                        <a:gd name="T25" fmla="*/ 45 h 118"/>
                        <a:gd name="T26" fmla="*/ 3 w 98"/>
                        <a:gd name="T27" fmla="*/ 32 h 118"/>
                        <a:gd name="T28" fmla="*/ 9 w 98"/>
                        <a:gd name="T29" fmla="*/ 20 h 118"/>
                        <a:gd name="T30" fmla="*/ 18 w 98"/>
                        <a:gd name="T31" fmla="*/ 9 h 118"/>
                        <a:gd name="T32" fmla="*/ 28 w 98"/>
                        <a:gd name="T33" fmla="*/ 0 h 118"/>
                        <a:gd name="T34" fmla="*/ 63 w 98"/>
                        <a:gd name="T35" fmla="*/ 54 h 1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8" h="118">
                          <a:moveTo>
                            <a:pt x="63" y="54"/>
                          </a:moveTo>
                          <a:lnTo>
                            <a:pt x="98" y="108"/>
                          </a:lnTo>
                          <a:lnTo>
                            <a:pt x="86" y="114"/>
                          </a:lnTo>
                          <a:lnTo>
                            <a:pt x="73" y="118"/>
                          </a:lnTo>
                          <a:lnTo>
                            <a:pt x="60" y="118"/>
                          </a:lnTo>
                          <a:lnTo>
                            <a:pt x="46" y="116"/>
                          </a:lnTo>
                          <a:lnTo>
                            <a:pt x="34" y="112"/>
                          </a:lnTo>
                          <a:lnTo>
                            <a:pt x="23" y="104"/>
                          </a:lnTo>
                          <a:lnTo>
                            <a:pt x="13" y="95"/>
                          </a:lnTo>
                          <a:lnTo>
                            <a:pt x="6" y="83"/>
                          </a:lnTo>
                          <a:lnTo>
                            <a:pt x="1" y="71"/>
                          </a:lnTo>
                          <a:lnTo>
                            <a:pt x="0" y="58"/>
                          </a:lnTo>
                          <a:lnTo>
                            <a:pt x="0" y="45"/>
                          </a:lnTo>
                          <a:lnTo>
                            <a:pt x="3" y="32"/>
                          </a:lnTo>
                          <a:lnTo>
                            <a:pt x="9" y="20"/>
                          </a:lnTo>
                          <a:lnTo>
                            <a:pt x="18" y="9"/>
                          </a:lnTo>
                          <a:lnTo>
                            <a:pt x="28" y="0"/>
                          </a:lnTo>
                          <a:lnTo>
                            <a:pt x="63" y="5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2" name="Freeform 159"/>
                    <p:cNvSpPr>
                      <a:spLocks/>
                    </p:cNvSpPr>
                    <p:nvPr/>
                  </p:nvSpPr>
                  <p:spPr bwMode="auto">
                    <a:xfrm>
                      <a:off x="5915" y="3732"/>
                      <a:ext cx="25" cy="29"/>
                    </a:xfrm>
                    <a:custGeom>
                      <a:avLst/>
                      <a:gdLst>
                        <a:gd name="T0" fmla="*/ 98 w 98"/>
                        <a:gd name="T1" fmla="*/ 108 h 118"/>
                        <a:gd name="T2" fmla="*/ 86 w 98"/>
                        <a:gd name="T3" fmla="*/ 114 h 118"/>
                        <a:gd name="T4" fmla="*/ 73 w 98"/>
                        <a:gd name="T5" fmla="*/ 118 h 118"/>
                        <a:gd name="T6" fmla="*/ 60 w 98"/>
                        <a:gd name="T7" fmla="*/ 118 h 118"/>
                        <a:gd name="T8" fmla="*/ 46 w 98"/>
                        <a:gd name="T9" fmla="*/ 116 h 118"/>
                        <a:gd name="T10" fmla="*/ 34 w 98"/>
                        <a:gd name="T11" fmla="*/ 112 h 118"/>
                        <a:gd name="T12" fmla="*/ 23 w 98"/>
                        <a:gd name="T13" fmla="*/ 104 h 118"/>
                        <a:gd name="T14" fmla="*/ 13 w 98"/>
                        <a:gd name="T15" fmla="*/ 95 h 118"/>
                        <a:gd name="T16" fmla="*/ 6 w 98"/>
                        <a:gd name="T17" fmla="*/ 83 h 118"/>
                        <a:gd name="T18" fmla="*/ 1 w 98"/>
                        <a:gd name="T19" fmla="*/ 71 h 118"/>
                        <a:gd name="T20" fmla="*/ 0 w 98"/>
                        <a:gd name="T21" fmla="*/ 58 h 118"/>
                        <a:gd name="T22" fmla="*/ 0 w 98"/>
                        <a:gd name="T23" fmla="*/ 45 h 118"/>
                        <a:gd name="T24" fmla="*/ 3 w 98"/>
                        <a:gd name="T25" fmla="*/ 32 h 118"/>
                        <a:gd name="T26" fmla="*/ 9 w 98"/>
                        <a:gd name="T27" fmla="*/ 20 h 118"/>
                        <a:gd name="T28" fmla="*/ 18 w 98"/>
                        <a:gd name="T29" fmla="*/ 9 h 118"/>
                        <a:gd name="T30" fmla="*/ 28 w 98"/>
                        <a:gd name="T31" fmla="*/ 0 h 1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8" h="118">
                          <a:moveTo>
                            <a:pt x="98" y="108"/>
                          </a:moveTo>
                          <a:lnTo>
                            <a:pt x="86" y="114"/>
                          </a:lnTo>
                          <a:lnTo>
                            <a:pt x="73" y="118"/>
                          </a:lnTo>
                          <a:lnTo>
                            <a:pt x="60" y="118"/>
                          </a:lnTo>
                          <a:lnTo>
                            <a:pt x="46" y="116"/>
                          </a:lnTo>
                          <a:lnTo>
                            <a:pt x="34" y="112"/>
                          </a:lnTo>
                          <a:lnTo>
                            <a:pt x="23" y="104"/>
                          </a:lnTo>
                          <a:lnTo>
                            <a:pt x="13" y="95"/>
                          </a:lnTo>
                          <a:lnTo>
                            <a:pt x="6" y="83"/>
                          </a:lnTo>
                          <a:lnTo>
                            <a:pt x="1" y="71"/>
                          </a:lnTo>
                          <a:lnTo>
                            <a:pt x="0" y="58"/>
                          </a:lnTo>
                          <a:lnTo>
                            <a:pt x="0" y="45"/>
                          </a:lnTo>
                          <a:lnTo>
                            <a:pt x="3" y="32"/>
                          </a:lnTo>
                          <a:lnTo>
                            <a:pt x="9" y="20"/>
                          </a:lnTo>
                          <a:lnTo>
                            <a:pt x="18" y="9"/>
                          </a:lnTo>
                          <a:lnTo>
                            <a:pt x="28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63" name="Freeform 158"/>
                    <p:cNvSpPr>
                      <a:spLocks/>
                    </p:cNvSpPr>
                    <p:nvPr/>
                  </p:nvSpPr>
                  <p:spPr bwMode="auto">
                    <a:xfrm>
                      <a:off x="5915" y="3746"/>
                      <a:ext cx="32" cy="15"/>
                    </a:xfrm>
                    <a:custGeom>
                      <a:avLst/>
                      <a:gdLst>
                        <a:gd name="T0" fmla="*/ 63 w 128"/>
                        <a:gd name="T1" fmla="*/ 0 h 64"/>
                        <a:gd name="T2" fmla="*/ 128 w 128"/>
                        <a:gd name="T3" fmla="*/ 0 h 64"/>
                        <a:gd name="T4" fmla="*/ 125 w 128"/>
                        <a:gd name="T5" fmla="*/ 13 h 64"/>
                        <a:gd name="T6" fmla="*/ 122 w 128"/>
                        <a:gd name="T7" fmla="*/ 27 h 64"/>
                        <a:gd name="T8" fmla="*/ 115 w 128"/>
                        <a:gd name="T9" fmla="*/ 37 h 64"/>
                        <a:gd name="T10" fmla="*/ 106 w 128"/>
                        <a:gd name="T11" fmla="*/ 48 h 64"/>
                        <a:gd name="T12" fmla="*/ 95 w 128"/>
                        <a:gd name="T13" fmla="*/ 55 h 64"/>
                        <a:gd name="T14" fmla="*/ 83 w 128"/>
                        <a:gd name="T15" fmla="*/ 61 h 64"/>
                        <a:gd name="T16" fmla="*/ 70 w 128"/>
                        <a:gd name="T17" fmla="*/ 64 h 64"/>
                        <a:gd name="T18" fmla="*/ 56 w 128"/>
                        <a:gd name="T19" fmla="*/ 64 h 64"/>
                        <a:gd name="T20" fmla="*/ 43 w 128"/>
                        <a:gd name="T21" fmla="*/ 61 h 64"/>
                        <a:gd name="T22" fmla="*/ 31 w 128"/>
                        <a:gd name="T23" fmla="*/ 55 h 64"/>
                        <a:gd name="T24" fmla="*/ 20 w 128"/>
                        <a:gd name="T25" fmla="*/ 48 h 64"/>
                        <a:gd name="T26" fmla="*/ 12 w 128"/>
                        <a:gd name="T27" fmla="*/ 37 h 64"/>
                        <a:gd name="T28" fmla="*/ 5 w 128"/>
                        <a:gd name="T29" fmla="*/ 27 h 64"/>
                        <a:gd name="T30" fmla="*/ 1 w 128"/>
                        <a:gd name="T31" fmla="*/ 13 h 64"/>
                        <a:gd name="T32" fmla="*/ 0 w 128"/>
                        <a:gd name="T33" fmla="*/ 0 h 64"/>
                        <a:gd name="T34" fmla="*/ 63 w 128"/>
                        <a:gd name="T35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63" y="0"/>
                          </a:moveTo>
                          <a:lnTo>
                            <a:pt x="128" y="0"/>
                          </a:lnTo>
                          <a:lnTo>
                            <a:pt x="125" y="13"/>
                          </a:lnTo>
                          <a:lnTo>
                            <a:pt x="122" y="27"/>
                          </a:lnTo>
                          <a:lnTo>
                            <a:pt x="115" y="37"/>
                          </a:lnTo>
                          <a:lnTo>
                            <a:pt x="106" y="48"/>
                          </a:lnTo>
                          <a:lnTo>
                            <a:pt x="95" y="55"/>
                          </a:lnTo>
                          <a:lnTo>
                            <a:pt x="83" y="61"/>
                          </a:lnTo>
                          <a:lnTo>
                            <a:pt x="70" y="64"/>
                          </a:lnTo>
                          <a:lnTo>
                            <a:pt x="56" y="64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8"/>
                          </a:lnTo>
                          <a:lnTo>
                            <a:pt x="12" y="37"/>
                          </a:lnTo>
                          <a:lnTo>
                            <a:pt x="5" y="27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28" name="Freeform 157"/>
                    <p:cNvSpPr>
                      <a:spLocks/>
                    </p:cNvSpPr>
                    <p:nvPr/>
                  </p:nvSpPr>
                  <p:spPr bwMode="auto">
                    <a:xfrm>
                      <a:off x="5915" y="3746"/>
                      <a:ext cx="32" cy="15"/>
                    </a:xfrm>
                    <a:custGeom>
                      <a:avLst/>
                      <a:gdLst>
                        <a:gd name="T0" fmla="*/ 128 w 128"/>
                        <a:gd name="T1" fmla="*/ 0 h 64"/>
                        <a:gd name="T2" fmla="*/ 125 w 128"/>
                        <a:gd name="T3" fmla="*/ 13 h 64"/>
                        <a:gd name="T4" fmla="*/ 122 w 128"/>
                        <a:gd name="T5" fmla="*/ 27 h 64"/>
                        <a:gd name="T6" fmla="*/ 115 w 128"/>
                        <a:gd name="T7" fmla="*/ 37 h 64"/>
                        <a:gd name="T8" fmla="*/ 106 w 128"/>
                        <a:gd name="T9" fmla="*/ 48 h 64"/>
                        <a:gd name="T10" fmla="*/ 95 w 128"/>
                        <a:gd name="T11" fmla="*/ 55 h 64"/>
                        <a:gd name="T12" fmla="*/ 83 w 128"/>
                        <a:gd name="T13" fmla="*/ 61 h 64"/>
                        <a:gd name="T14" fmla="*/ 70 w 128"/>
                        <a:gd name="T15" fmla="*/ 64 h 64"/>
                        <a:gd name="T16" fmla="*/ 56 w 128"/>
                        <a:gd name="T17" fmla="*/ 64 h 64"/>
                        <a:gd name="T18" fmla="*/ 43 w 128"/>
                        <a:gd name="T19" fmla="*/ 61 h 64"/>
                        <a:gd name="T20" fmla="*/ 31 w 128"/>
                        <a:gd name="T21" fmla="*/ 55 h 64"/>
                        <a:gd name="T22" fmla="*/ 20 w 128"/>
                        <a:gd name="T23" fmla="*/ 48 h 64"/>
                        <a:gd name="T24" fmla="*/ 12 w 128"/>
                        <a:gd name="T25" fmla="*/ 37 h 64"/>
                        <a:gd name="T26" fmla="*/ 5 w 128"/>
                        <a:gd name="T27" fmla="*/ 27 h 64"/>
                        <a:gd name="T28" fmla="*/ 1 w 128"/>
                        <a:gd name="T29" fmla="*/ 13 h 64"/>
                        <a:gd name="T30" fmla="*/ 0 w 128"/>
                        <a:gd name="T31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128" y="0"/>
                          </a:moveTo>
                          <a:lnTo>
                            <a:pt x="125" y="13"/>
                          </a:lnTo>
                          <a:lnTo>
                            <a:pt x="122" y="27"/>
                          </a:lnTo>
                          <a:lnTo>
                            <a:pt x="115" y="37"/>
                          </a:lnTo>
                          <a:lnTo>
                            <a:pt x="106" y="48"/>
                          </a:lnTo>
                          <a:lnTo>
                            <a:pt x="95" y="55"/>
                          </a:lnTo>
                          <a:lnTo>
                            <a:pt x="83" y="61"/>
                          </a:lnTo>
                          <a:lnTo>
                            <a:pt x="70" y="64"/>
                          </a:lnTo>
                          <a:lnTo>
                            <a:pt x="56" y="64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8"/>
                          </a:lnTo>
                          <a:lnTo>
                            <a:pt x="12" y="37"/>
                          </a:lnTo>
                          <a:lnTo>
                            <a:pt x="5" y="27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29" name="Freeform 156"/>
                    <p:cNvSpPr>
                      <a:spLocks/>
                    </p:cNvSpPr>
                    <p:nvPr/>
                  </p:nvSpPr>
                  <p:spPr bwMode="auto">
                    <a:xfrm>
                      <a:off x="5915" y="2158"/>
                      <a:ext cx="32" cy="1588"/>
                    </a:xfrm>
                    <a:custGeom>
                      <a:avLst/>
                      <a:gdLst>
                        <a:gd name="T0" fmla="*/ 0 w 128"/>
                        <a:gd name="T1" fmla="*/ 6349 h 6349"/>
                        <a:gd name="T2" fmla="*/ 63 w 128"/>
                        <a:gd name="T3" fmla="*/ 6349 h 6349"/>
                        <a:gd name="T4" fmla="*/ 128 w 128"/>
                        <a:gd name="T5" fmla="*/ 6349 h 6349"/>
                        <a:gd name="T6" fmla="*/ 128 w 128"/>
                        <a:gd name="T7" fmla="*/ 0 h 6349"/>
                        <a:gd name="T8" fmla="*/ 63 w 128"/>
                        <a:gd name="T9" fmla="*/ 0 h 6349"/>
                        <a:gd name="T10" fmla="*/ 0 w 128"/>
                        <a:gd name="T11" fmla="*/ 0 h 6349"/>
                        <a:gd name="T12" fmla="*/ 0 w 128"/>
                        <a:gd name="T13" fmla="*/ 6349 h 63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6349">
                          <a:moveTo>
                            <a:pt x="0" y="6349"/>
                          </a:moveTo>
                          <a:lnTo>
                            <a:pt x="63" y="6349"/>
                          </a:lnTo>
                          <a:lnTo>
                            <a:pt x="128" y="6349"/>
                          </a:lnTo>
                          <a:lnTo>
                            <a:pt x="128" y="0"/>
                          </a:ln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0" y="6349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1" name="Freeform 155"/>
                    <p:cNvSpPr>
                      <a:spLocks/>
                    </p:cNvSpPr>
                    <p:nvPr/>
                  </p:nvSpPr>
                  <p:spPr bwMode="auto">
                    <a:xfrm>
                      <a:off x="5915" y="2158"/>
                      <a:ext cx="32" cy="1588"/>
                    </a:xfrm>
                    <a:custGeom>
                      <a:avLst/>
                      <a:gdLst>
                        <a:gd name="T0" fmla="*/ 0 w 128"/>
                        <a:gd name="T1" fmla="*/ 6349 h 6349"/>
                        <a:gd name="T2" fmla="*/ 63 w 128"/>
                        <a:gd name="T3" fmla="*/ 6349 h 6349"/>
                        <a:gd name="T4" fmla="*/ 128 w 128"/>
                        <a:gd name="T5" fmla="*/ 6349 h 6349"/>
                        <a:gd name="T6" fmla="*/ 128 w 128"/>
                        <a:gd name="T7" fmla="*/ 0 h 6349"/>
                        <a:gd name="T8" fmla="*/ 63 w 128"/>
                        <a:gd name="T9" fmla="*/ 0 h 6349"/>
                        <a:gd name="T10" fmla="*/ 0 w 128"/>
                        <a:gd name="T11" fmla="*/ 0 h 6349"/>
                        <a:gd name="T12" fmla="*/ 0 w 128"/>
                        <a:gd name="T13" fmla="*/ 6349 h 63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6349">
                          <a:moveTo>
                            <a:pt x="0" y="6349"/>
                          </a:moveTo>
                          <a:lnTo>
                            <a:pt x="63" y="6349"/>
                          </a:lnTo>
                          <a:lnTo>
                            <a:pt x="128" y="6349"/>
                          </a:lnTo>
                          <a:lnTo>
                            <a:pt x="128" y="0"/>
                          </a:ln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0" y="634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2" name="Freeform 154"/>
                    <p:cNvSpPr>
                      <a:spLocks/>
                    </p:cNvSpPr>
                    <p:nvPr/>
                  </p:nvSpPr>
                  <p:spPr bwMode="auto">
                    <a:xfrm>
                      <a:off x="5915" y="2142"/>
                      <a:ext cx="32" cy="16"/>
                    </a:xfrm>
                    <a:custGeom>
                      <a:avLst/>
                      <a:gdLst>
                        <a:gd name="T0" fmla="*/ 63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5 w 128"/>
                        <a:gd name="T7" fmla="*/ 37 h 63"/>
                        <a:gd name="T8" fmla="*/ 12 w 128"/>
                        <a:gd name="T9" fmla="*/ 26 h 63"/>
                        <a:gd name="T10" fmla="*/ 20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6 w 128"/>
                        <a:gd name="T17" fmla="*/ 0 h 63"/>
                        <a:gd name="T18" fmla="*/ 70 w 128"/>
                        <a:gd name="T19" fmla="*/ 0 h 63"/>
                        <a:gd name="T20" fmla="*/ 83 w 128"/>
                        <a:gd name="T21" fmla="*/ 2 h 63"/>
                        <a:gd name="T22" fmla="*/ 95 w 128"/>
                        <a:gd name="T23" fmla="*/ 8 h 63"/>
                        <a:gd name="T24" fmla="*/ 106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5 w 128"/>
                        <a:gd name="T31" fmla="*/ 50 h 63"/>
                        <a:gd name="T32" fmla="*/ 128 w 128"/>
                        <a:gd name="T33" fmla="*/ 63 h 63"/>
                        <a:gd name="T34" fmla="*/ 63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0" y="0"/>
                          </a:lnTo>
                          <a:lnTo>
                            <a:pt x="83" y="2"/>
                          </a:lnTo>
                          <a:lnTo>
                            <a:pt x="95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5" y="50"/>
                          </a:lnTo>
                          <a:lnTo>
                            <a:pt x="128" y="63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3" name="Freeform 153"/>
                    <p:cNvSpPr>
                      <a:spLocks/>
                    </p:cNvSpPr>
                    <p:nvPr/>
                  </p:nvSpPr>
                  <p:spPr bwMode="auto">
                    <a:xfrm>
                      <a:off x="5915" y="2142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5 w 128"/>
                        <a:gd name="T5" fmla="*/ 37 h 63"/>
                        <a:gd name="T6" fmla="*/ 12 w 128"/>
                        <a:gd name="T7" fmla="*/ 26 h 63"/>
                        <a:gd name="T8" fmla="*/ 20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6 w 128"/>
                        <a:gd name="T15" fmla="*/ 0 h 63"/>
                        <a:gd name="T16" fmla="*/ 70 w 128"/>
                        <a:gd name="T17" fmla="*/ 0 h 63"/>
                        <a:gd name="T18" fmla="*/ 83 w 128"/>
                        <a:gd name="T19" fmla="*/ 2 h 63"/>
                        <a:gd name="T20" fmla="*/ 95 w 128"/>
                        <a:gd name="T21" fmla="*/ 8 h 63"/>
                        <a:gd name="T22" fmla="*/ 106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5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0" y="0"/>
                          </a:lnTo>
                          <a:lnTo>
                            <a:pt x="83" y="2"/>
                          </a:lnTo>
                          <a:lnTo>
                            <a:pt x="95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5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4" name="Freeform 152"/>
                    <p:cNvSpPr>
                      <a:spLocks/>
                    </p:cNvSpPr>
                    <p:nvPr/>
                  </p:nvSpPr>
                  <p:spPr bwMode="auto">
                    <a:xfrm>
                      <a:off x="6424" y="2473"/>
                      <a:ext cx="25" cy="29"/>
                    </a:xfrm>
                    <a:custGeom>
                      <a:avLst/>
                      <a:gdLst>
                        <a:gd name="T0" fmla="*/ 35 w 98"/>
                        <a:gd name="T1" fmla="*/ 54 h 118"/>
                        <a:gd name="T2" fmla="*/ 69 w 98"/>
                        <a:gd name="T3" fmla="*/ 0 h 118"/>
                        <a:gd name="T4" fmla="*/ 80 w 98"/>
                        <a:gd name="T5" fmla="*/ 9 h 118"/>
                        <a:gd name="T6" fmla="*/ 88 w 98"/>
                        <a:gd name="T7" fmla="*/ 20 h 118"/>
                        <a:gd name="T8" fmla="*/ 94 w 98"/>
                        <a:gd name="T9" fmla="*/ 31 h 118"/>
                        <a:gd name="T10" fmla="*/ 98 w 98"/>
                        <a:gd name="T11" fmla="*/ 45 h 118"/>
                        <a:gd name="T12" fmla="*/ 98 w 98"/>
                        <a:gd name="T13" fmla="*/ 58 h 118"/>
                        <a:gd name="T14" fmla="*/ 97 w 98"/>
                        <a:gd name="T15" fmla="*/ 71 h 118"/>
                        <a:gd name="T16" fmla="*/ 92 w 98"/>
                        <a:gd name="T17" fmla="*/ 83 h 118"/>
                        <a:gd name="T18" fmla="*/ 84 w 98"/>
                        <a:gd name="T19" fmla="*/ 95 h 118"/>
                        <a:gd name="T20" fmla="*/ 75 w 98"/>
                        <a:gd name="T21" fmla="*/ 104 h 118"/>
                        <a:gd name="T22" fmla="*/ 63 w 98"/>
                        <a:gd name="T23" fmla="*/ 112 h 118"/>
                        <a:gd name="T24" fmla="*/ 51 w 98"/>
                        <a:gd name="T25" fmla="*/ 116 h 118"/>
                        <a:gd name="T26" fmla="*/ 38 w 98"/>
                        <a:gd name="T27" fmla="*/ 118 h 118"/>
                        <a:gd name="T28" fmla="*/ 24 w 98"/>
                        <a:gd name="T29" fmla="*/ 118 h 118"/>
                        <a:gd name="T30" fmla="*/ 12 w 98"/>
                        <a:gd name="T31" fmla="*/ 114 h 118"/>
                        <a:gd name="T32" fmla="*/ 0 w 98"/>
                        <a:gd name="T33" fmla="*/ 108 h 118"/>
                        <a:gd name="T34" fmla="*/ 35 w 98"/>
                        <a:gd name="T35" fmla="*/ 54 h 1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8" h="118">
                          <a:moveTo>
                            <a:pt x="35" y="54"/>
                          </a:moveTo>
                          <a:lnTo>
                            <a:pt x="69" y="0"/>
                          </a:lnTo>
                          <a:lnTo>
                            <a:pt x="80" y="9"/>
                          </a:lnTo>
                          <a:lnTo>
                            <a:pt x="88" y="20"/>
                          </a:lnTo>
                          <a:lnTo>
                            <a:pt x="94" y="31"/>
                          </a:lnTo>
                          <a:lnTo>
                            <a:pt x="98" y="45"/>
                          </a:lnTo>
                          <a:lnTo>
                            <a:pt x="98" y="58"/>
                          </a:lnTo>
                          <a:lnTo>
                            <a:pt x="97" y="71"/>
                          </a:lnTo>
                          <a:lnTo>
                            <a:pt x="92" y="83"/>
                          </a:lnTo>
                          <a:lnTo>
                            <a:pt x="84" y="95"/>
                          </a:lnTo>
                          <a:lnTo>
                            <a:pt x="75" y="104"/>
                          </a:lnTo>
                          <a:lnTo>
                            <a:pt x="63" y="112"/>
                          </a:lnTo>
                          <a:lnTo>
                            <a:pt x="51" y="116"/>
                          </a:lnTo>
                          <a:lnTo>
                            <a:pt x="38" y="118"/>
                          </a:lnTo>
                          <a:lnTo>
                            <a:pt x="24" y="118"/>
                          </a:lnTo>
                          <a:lnTo>
                            <a:pt x="12" y="114"/>
                          </a:lnTo>
                          <a:lnTo>
                            <a:pt x="0" y="108"/>
                          </a:lnTo>
                          <a:lnTo>
                            <a:pt x="35" y="5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5" name="Freeform 151"/>
                    <p:cNvSpPr>
                      <a:spLocks/>
                    </p:cNvSpPr>
                    <p:nvPr/>
                  </p:nvSpPr>
                  <p:spPr bwMode="auto">
                    <a:xfrm>
                      <a:off x="6424" y="2473"/>
                      <a:ext cx="25" cy="29"/>
                    </a:xfrm>
                    <a:custGeom>
                      <a:avLst/>
                      <a:gdLst>
                        <a:gd name="T0" fmla="*/ 69 w 98"/>
                        <a:gd name="T1" fmla="*/ 0 h 118"/>
                        <a:gd name="T2" fmla="*/ 80 w 98"/>
                        <a:gd name="T3" fmla="*/ 9 h 118"/>
                        <a:gd name="T4" fmla="*/ 88 w 98"/>
                        <a:gd name="T5" fmla="*/ 20 h 118"/>
                        <a:gd name="T6" fmla="*/ 94 w 98"/>
                        <a:gd name="T7" fmla="*/ 31 h 118"/>
                        <a:gd name="T8" fmla="*/ 98 w 98"/>
                        <a:gd name="T9" fmla="*/ 45 h 118"/>
                        <a:gd name="T10" fmla="*/ 98 w 98"/>
                        <a:gd name="T11" fmla="*/ 58 h 118"/>
                        <a:gd name="T12" fmla="*/ 97 w 98"/>
                        <a:gd name="T13" fmla="*/ 71 h 118"/>
                        <a:gd name="T14" fmla="*/ 92 w 98"/>
                        <a:gd name="T15" fmla="*/ 83 h 118"/>
                        <a:gd name="T16" fmla="*/ 84 w 98"/>
                        <a:gd name="T17" fmla="*/ 95 h 118"/>
                        <a:gd name="T18" fmla="*/ 75 w 98"/>
                        <a:gd name="T19" fmla="*/ 104 h 118"/>
                        <a:gd name="T20" fmla="*/ 63 w 98"/>
                        <a:gd name="T21" fmla="*/ 112 h 118"/>
                        <a:gd name="T22" fmla="*/ 51 w 98"/>
                        <a:gd name="T23" fmla="*/ 116 h 118"/>
                        <a:gd name="T24" fmla="*/ 38 w 98"/>
                        <a:gd name="T25" fmla="*/ 118 h 118"/>
                        <a:gd name="T26" fmla="*/ 24 w 98"/>
                        <a:gd name="T27" fmla="*/ 118 h 118"/>
                        <a:gd name="T28" fmla="*/ 12 w 98"/>
                        <a:gd name="T29" fmla="*/ 114 h 118"/>
                        <a:gd name="T30" fmla="*/ 0 w 98"/>
                        <a:gd name="T31" fmla="*/ 108 h 1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8" h="118">
                          <a:moveTo>
                            <a:pt x="69" y="0"/>
                          </a:moveTo>
                          <a:lnTo>
                            <a:pt x="80" y="9"/>
                          </a:lnTo>
                          <a:lnTo>
                            <a:pt x="88" y="20"/>
                          </a:lnTo>
                          <a:lnTo>
                            <a:pt x="94" y="31"/>
                          </a:lnTo>
                          <a:lnTo>
                            <a:pt x="98" y="45"/>
                          </a:lnTo>
                          <a:lnTo>
                            <a:pt x="98" y="58"/>
                          </a:lnTo>
                          <a:lnTo>
                            <a:pt x="97" y="71"/>
                          </a:lnTo>
                          <a:lnTo>
                            <a:pt x="92" y="83"/>
                          </a:lnTo>
                          <a:lnTo>
                            <a:pt x="84" y="95"/>
                          </a:lnTo>
                          <a:lnTo>
                            <a:pt x="75" y="104"/>
                          </a:lnTo>
                          <a:lnTo>
                            <a:pt x="63" y="112"/>
                          </a:lnTo>
                          <a:lnTo>
                            <a:pt x="51" y="116"/>
                          </a:lnTo>
                          <a:lnTo>
                            <a:pt x="38" y="118"/>
                          </a:lnTo>
                          <a:lnTo>
                            <a:pt x="24" y="118"/>
                          </a:lnTo>
                          <a:lnTo>
                            <a:pt x="12" y="114"/>
                          </a:lnTo>
                          <a:lnTo>
                            <a:pt x="0" y="10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6" name="Freeform 150"/>
                    <p:cNvSpPr>
                      <a:spLocks/>
                    </p:cNvSpPr>
                    <p:nvPr/>
                  </p:nvSpPr>
                  <p:spPr bwMode="auto">
                    <a:xfrm>
                      <a:off x="5922" y="2145"/>
                      <a:ext cx="520" cy="355"/>
                    </a:xfrm>
                    <a:custGeom>
                      <a:avLst/>
                      <a:gdLst>
                        <a:gd name="T0" fmla="*/ 2009 w 2078"/>
                        <a:gd name="T1" fmla="*/ 1419 h 1419"/>
                        <a:gd name="T2" fmla="*/ 2044 w 2078"/>
                        <a:gd name="T3" fmla="*/ 1365 h 1419"/>
                        <a:gd name="T4" fmla="*/ 2078 w 2078"/>
                        <a:gd name="T5" fmla="*/ 1311 h 1419"/>
                        <a:gd name="T6" fmla="*/ 70 w 2078"/>
                        <a:gd name="T7" fmla="*/ 0 h 1419"/>
                        <a:gd name="T8" fmla="*/ 35 w 2078"/>
                        <a:gd name="T9" fmla="*/ 53 h 1419"/>
                        <a:gd name="T10" fmla="*/ 0 w 2078"/>
                        <a:gd name="T11" fmla="*/ 107 h 1419"/>
                        <a:gd name="T12" fmla="*/ 2009 w 2078"/>
                        <a:gd name="T13" fmla="*/ 1419 h 14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78" h="1419">
                          <a:moveTo>
                            <a:pt x="2009" y="1419"/>
                          </a:moveTo>
                          <a:lnTo>
                            <a:pt x="2044" y="1365"/>
                          </a:lnTo>
                          <a:lnTo>
                            <a:pt x="2078" y="1311"/>
                          </a:lnTo>
                          <a:lnTo>
                            <a:pt x="70" y="0"/>
                          </a:lnTo>
                          <a:lnTo>
                            <a:pt x="35" y="53"/>
                          </a:lnTo>
                          <a:lnTo>
                            <a:pt x="0" y="107"/>
                          </a:lnTo>
                          <a:lnTo>
                            <a:pt x="2009" y="1419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7" name="Freeform 149"/>
                    <p:cNvSpPr>
                      <a:spLocks/>
                    </p:cNvSpPr>
                    <p:nvPr/>
                  </p:nvSpPr>
                  <p:spPr bwMode="auto">
                    <a:xfrm>
                      <a:off x="5922" y="2145"/>
                      <a:ext cx="520" cy="355"/>
                    </a:xfrm>
                    <a:custGeom>
                      <a:avLst/>
                      <a:gdLst>
                        <a:gd name="T0" fmla="*/ 2009 w 2078"/>
                        <a:gd name="T1" fmla="*/ 1419 h 1419"/>
                        <a:gd name="T2" fmla="*/ 2044 w 2078"/>
                        <a:gd name="T3" fmla="*/ 1365 h 1419"/>
                        <a:gd name="T4" fmla="*/ 2078 w 2078"/>
                        <a:gd name="T5" fmla="*/ 1311 h 1419"/>
                        <a:gd name="T6" fmla="*/ 70 w 2078"/>
                        <a:gd name="T7" fmla="*/ 0 h 1419"/>
                        <a:gd name="T8" fmla="*/ 35 w 2078"/>
                        <a:gd name="T9" fmla="*/ 53 h 1419"/>
                        <a:gd name="T10" fmla="*/ 0 w 2078"/>
                        <a:gd name="T11" fmla="*/ 107 h 1419"/>
                        <a:gd name="T12" fmla="*/ 2009 w 2078"/>
                        <a:gd name="T13" fmla="*/ 1419 h 141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2078" h="1419">
                          <a:moveTo>
                            <a:pt x="2009" y="1419"/>
                          </a:moveTo>
                          <a:lnTo>
                            <a:pt x="2044" y="1365"/>
                          </a:lnTo>
                          <a:lnTo>
                            <a:pt x="2078" y="1311"/>
                          </a:lnTo>
                          <a:lnTo>
                            <a:pt x="70" y="0"/>
                          </a:lnTo>
                          <a:lnTo>
                            <a:pt x="35" y="53"/>
                          </a:lnTo>
                          <a:lnTo>
                            <a:pt x="0" y="107"/>
                          </a:lnTo>
                          <a:lnTo>
                            <a:pt x="2009" y="141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8" name="Freeform 148"/>
                    <p:cNvSpPr>
                      <a:spLocks/>
                    </p:cNvSpPr>
                    <p:nvPr/>
                  </p:nvSpPr>
                  <p:spPr bwMode="auto">
                    <a:xfrm>
                      <a:off x="5915" y="2142"/>
                      <a:ext cx="25" cy="30"/>
                    </a:xfrm>
                    <a:custGeom>
                      <a:avLst/>
                      <a:gdLst>
                        <a:gd name="T0" fmla="*/ 63 w 98"/>
                        <a:gd name="T1" fmla="*/ 63 h 117"/>
                        <a:gd name="T2" fmla="*/ 28 w 98"/>
                        <a:gd name="T3" fmla="*/ 117 h 117"/>
                        <a:gd name="T4" fmla="*/ 18 w 98"/>
                        <a:gd name="T5" fmla="*/ 109 h 117"/>
                        <a:gd name="T6" fmla="*/ 9 w 98"/>
                        <a:gd name="T7" fmla="*/ 98 h 117"/>
                        <a:gd name="T8" fmla="*/ 3 w 98"/>
                        <a:gd name="T9" fmla="*/ 86 h 117"/>
                        <a:gd name="T10" fmla="*/ 0 w 98"/>
                        <a:gd name="T11" fmla="*/ 73 h 117"/>
                        <a:gd name="T12" fmla="*/ 0 w 98"/>
                        <a:gd name="T13" fmla="*/ 60 h 117"/>
                        <a:gd name="T14" fmla="*/ 1 w 98"/>
                        <a:gd name="T15" fmla="*/ 47 h 117"/>
                        <a:gd name="T16" fmla="*/ 6 w 98"/>
                        <a:gd name="T17" fmla="*/ 35 h 117"/>
                        <a:gd name="T18" fmla="*/ 14 w 98"/>
                        <a:gd name="T19" fmla="*/ 23 h 117"/>
                        <a:gd name="T20" fmla="*/ 23 w 98"/>
                        <a:gd name="T21" fmla="*/ 13 h 117"/>
                        <a:gd name="T22" fmla="*/ 34 w 98"/>
                        <a:gd name="T23" fmla="*/ 6 h 117"/>
                        <a:gd name="T24" fmla="*/ 46 w 98"/>
                        <a:gd name="T25" fmla="*/ 1 h 117"/>
                        <a:gd name="T26" fmla="*/ 60 w 98"/>
                        <a:gd name="T27" fmla="*/ 0 h 117"/>
                        <a:gd name="T28" fmla="*/ 74 w 98"/>
                        <a:gd name="T29" fmla="*/ 0 h 117"/>
                        <a:gd name="T30" fmla="*/ 86 w 98"/>
                        <a:gd name="T31" fmla="*/ 4 h 117"/>
                        <a:gd name="T32" fmla="*/ 98 w 98"/>
                        <a:gd name="T33" fmla="*/ 10 h 117"/>
                        <a:gd name="T34" fmla="*/ 63 w 98"/>
                        <a:gd name="T35" fmla="*/ 63 h 1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98" h="117">
                          <a:moveTo>
                            <a:pt x="63" y="63"/>
                          </a:moveTo>
                          <a:lnTo>
                            <a:pt x="28" y="117"/>
                          </a:ln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5"/>
                          </a:lnTo>
                          <a:lnTo>
                            <a:pt x="14" y="23"/>
                          </a:lnTo>
                          <a:lnTo>
                            <a:pt x="23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  <a:lnTo>
                            <a:pt x="74" y="0"/>
                          </a:lnTo>
                          <a:lnTo>
                            <a:pt x="86" y="4"/>
                          </a:lnTo>
                          <a:lnTo>
                            <a:pt x="98" y="10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39" name="Freeform 147"/>
                    <p:cNvSpPr>
                      <a:spLocks/>
                    </p:cNvSpPr>
                    <p:nvPr/>
                  </p:nvSpPr>
                  <p:spPr bwMode="auto">
                    <a:xfrm>
                      <a:off x="5915" y="2142"/>
                      <a:ext cx="25" cy="30"/>
                    </a:xfrm>
                    <a:custGeom>
                      <a:avLst/>
                      <a:gdLst>
                        <a:gd name="T0" fmla="*/ 28 w 98"/>
                        <a:gd name="T1" fmla="*/ 117 h 117"/>
                        <a:gd name="T2" fmla="*/ 18 w 98"/>
                        <a:gd name="T3" fmla="*/ 109 h 117"/>
                        <a:gd name="T4" fmla="*/ 9 w 98"/>
                        <a:gd name="T5" fmla="*/ 98 h 117"/>
                        <a:gd name="T6" fmla="*/ 3 w 98"/>
                        <a:gd name="T7" fmla="*/ 86 h 117"/>
                        <a:gd name="T8" fmla="*/ 0 w 98"/>
                        <a:gd name="T9" fmla="*/ 73 h 117"/>
                        <a:gd name="T10" fmla="*/ 0 w 98"/>
                        <a:gd name="T11" fmla="*/ 60 h 117"/>
                        <a:gd name="T12" fmla="*/ 1 w 98"/>
                        <a:gd name="T13" fmla="*/ 47 h 117"/>
                        <a:gd name="T14" fmla="*/ 6 w 98"/>
                        <a:gd name="T15" fmla="*/ 35 h 117"/>
                        <a:gd name="T16" fmla="*/ 14 w 98"/>
                        <a:gd name="T17" fmla="*/ 23 h 117"/>
                        <a:gd name="T18" fmla="*/ 23 w 98"/>
                        <a:gd name="T19" fmla="*/ 13 h 117"/>
                        <a:gd name="T20" fmla="*/ 34 w 98"/>
                        <a:gd name="T21" fmla="*/ 6 h 117"/>
                        <a:gd name="T22" fmla="*/ 46 w 98"/>
                        <a:gd name="T23" fmla="*/ 1 h 117"/>
                        <a:gd name="T24" fmla="*/ 60 w 98"/>
                        <a:gd name="T25" fmla="*/ 0 h 117"/>
                        <a:gd name="T26" fmla="*/ 74 w 98"/>
                        <a:gd name="T27" fmla="*/ 0 h 117"/>
                        <a:gd name="T28" fmla="*/ 86 w 98"/>
                        <a:gd name="T29" fmla="*/ 4 h 117"/>
                        <a:gd name="T30" fmla="*/ 98 w 98"/>
                        <a:gd name="T31" fmla="*/ 10 h 1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8" h="117">
                          <a:moveTo>
                            <a:pt x="28" y="117"/>
                          </a:moveTo>
                          <a:lnTo>
                            <a:pt x="18" y="109"/>
                          </a:lnTo>
                          <a:lnTo>
                            <a:pt x="9" y="98"/>
                          </a:lnTo>
                          <a:lnTo>
                            <a:pt x="3" y="86"/>
                          </a:lnTo>
                          <a:lnTo>
                            <a:pt x="0" y="73"/>
                          </a:lnTo>
                          <a:lnTo>
                            <a:pt x="0" y="60"/>
                          </a:lnTo>
                          <a:lnTo>
                            <a:pt x="1" y="47"/>
                          </a:lnTo>
                          <a:lnTo>
                            <a:pt x="6" y="35"/>
                          </a:lnTo>
                          <a:lnTo>
                            <a:pt x="14" y="23"/>
                          </a:lnTo>
                          <a:lnTo>
                            <a:pt x="23" y="13"/>
                          </a:lnTo>
                          <a:lnTo>
                            <a:pt x="34" y="6"/>
                          </a:lnTo>
                          <a:lnTo>
                            <a:pt x="46" y="1"/>
                          </a:lnTo>
                          <a:lnTo>
                            <a:pt x="60" y="0"/>
                          </a:lnTo>
                          <a:lnTo>
                            <a:pt x="74" y="0"/>
                          </a:lnTo>
                          <a:lnTo>
                            <a:pt x="86" y="4"/>
                          </a:lnTo>
                          <a:lnTo>
                            <a:pt x="98" y="1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0" name="Line 146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446" y="2952"/>
                      <a:ext cx="1" cy="484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FF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1" name="Line 145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446" y="3683"/>
                      <a:ext cx="1" cy="493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2" name="Line 14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446" y="4423"/>
                      <a:ext cx="1" cy="493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3" name="Line 143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6446" y="5163"/>
                      <a:ext cx="1" cy="484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4" name="Freeform 142"/>
                    <p:cNvSpPr>
                      <a:spLocks/>
                    </p:cNvSpPr>
                    <p:nvPr/>
                  </p:nvSpPr>
                  <p:spPr bwMode="auto">
                    <a:xfrm>
                      <a:off x="6031" y="2952"/>
                      <a:ext cx="315" cy="433"/>
                    </a:xfrm>
                    <a:custGeom>
                      <a:avLst/>
                      <a:gdLst>
                        <a:gd name="T0" fmla="*/ 2 w 1260"/>
                        <a:gd name="T1" fmla="*/ 0 h 1732"/>
                        <a:gd name="T2" fmla="*/ 0 w 1260"/>
                        <a:gd name="T3" fmla="*/ 96 h 1732"/>
                        <a:gd name="T4" fmla="*/ 3 w 1260"/>
                        <a:gd name="T5" fmla="*/ 193 h 1732"/>
                        <a:gd name="T6" fmla="*/ 13 w 1260"/>
                        <a:gd name="T7" fmla="*/ 289 h 1732"/>
                        <a:gd name="T8" fmla="*/ 27 w 1260"/>
                        <a:gd name="T9" fmla="*/ 384 h 1732"/>
                        <a:gd name="T10" fmla="*/ 46 w 1260"/>
                        <a:gd name="T11" fmla="*/ 479 h 1732"/>
                        <a:gd name="T12" fmla="*/ 71 w 1260"/>
                        <a:gd name="T13" fmla="*/ 572 h 1732"/>
                        <a:gd name="T14" fmla="*/ 102 w 1260"/>
                        <a:gd name="T15" fmla="*/ 663 h 1732"/>
                        <a:gd name="T16" fmla="*/ 137 w 1260"/>
                        <a:gd name="T17" fmla="*/ 753 h 1732"/>
                        <a:gd name="T18" fmla="*/ 178 w 1260"/>
                        <a:gd name="T19" fmla="*/ 840 h 1732"/>
                        <a:gd name="T20" fmla="*/ 223 w 1260"/>
                        <a:gd name="T21" fmla="*/ 926 h 1732"/>
                        <a:gd name="T22" fmla="*/ 272 w 1260"/>
                        <a:gd name="T23" fmla="*/ 1008 h 1732"/>
                        <a:gd name="T24" fmla="*/ 327 w 1260"/>
                        <a:gd name="T25" fmla="*/ 1087 h 1732"/>
                        <a:gd name="T26" fmla="*/ 386 w 1260"/>
                        <a:gd name="T27" fmla="*/ 1164 h 1732"/>
                        <a:gd name="T28" fmla="*/ 449 w 1260"/>
                        <a:gd name="T29" fmla="*/ 1237 h 1732"/>
                        <a:gd name="T30" fmla="*/ 516 w 1260"/>
                        <a:gd name="T31" fmla="*/ 1306 h 1732"/>
                        <a:gd name="T32" fmla="*/ 587 w 1260"/>
                        <a:gd name="T33" fmla="*/ 1371 h 1732"/>
                        <a:gd name="T34" fmla="*/ 661 w 1260"/>
                        <a:gd name="T35" fmla="*/ 1432 h 1732"/>
                        <a:gd name="T36" fmla="*/ 738 w 1260"/>
                        <a:gd name="T37" fmla="*/ 1489 h 1732"/>
                        <a:gd name="T38" fmla="*/ 820 w 1260"/>
                        <a:gd name="T39" fmla="*/ 1542 h 1732"/>
                        <a:gd name="T40" fmla="*/ 903 w 1260"/>
                        <a:gd name="T41" fmla="*/ 1590 h 1732"/>
                        <a:gd name="T42" fmla="*/ 989 w 1260"/>
                        <a:gd name="T43" fmla="*/ 1633 h 1732"/>
                        <a:gd name="T44" fmla="*/ 1078 w 1260"/>
                        <a:gd name="T45" fmla="*/ 1671 h 1732"/>
                        <a:gd name="T46" fmla="*/ 1168 w 1260"/>
                        <a:gd name="T47" fmla="*/ 1703 h 1732"/>
                        <a:gd name="T48" fmla="*/ 1260 w 1260"/>
                        <a:gd name="T49" fmla="*/ 1732 h 17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</a:cxnLst>
                      <a:rect l="0" t="0" r="r" b="b"/>
                      <a:pathLst>
                        <a:path w="1260" h="1732">
                          <a:moveTo>
                            <a:pt x="2" y="0"/>
                          </a:moveTo>
                          <a:lnTo>
                            <a:pt x="0" y="96"/>
                          </a:lnTo>
                          <a:lnTo>
                            <a:pt x="3" y="193"/>
                          </a:lnTo>
                          <a:lnTo>
                            <a:pt x="13" y="289"/>
                          </a:lnTo>
                          <a:lnTo>
                            <a:pt x="27" y="384"/>
                          </a:lnTo>
                          <a:lnTo>
                            <a:pt x="46" y="479"/>
                          </a:lnTo>
                          <a:lnTo>
                            <a:pt x="71" y="572"/>
                          </a:lnTo>
                          <a:lnTo>
                            <a:pt x="102" y="663"/>
                          </a:lnTo>
                          <a:lnTo>
                            <a:pt x="137" y="753"/>
                          </a:lnTo>
                          <a:lnTo>
                            <a:pt x="178" y="840"/>
                          </a:lnTo>
                          <a:lnTo>
                            <a:pt x="223" y="926"/>
                          </a:lnTo>
                          <a:lnTo>
                            <a:pt x="272" y="1008"/>
                          </a:lnTo>
                          <a:lnTo>
                            <a:pt x="327" y="1087"/>
                          </a:lnTo>
                          <a:lnTo>
                            <a:pt x="386" y="1164"/>
                          </a:lnTo>
                          <a:lnTo>
                            <a:pt x="449" y="1237"/>
                          </a:lnTo>
                          <a:lnTo>
                            <a:pt x="516" y="1306"/>
                          </a:lnTo>
                          <a:lnTo>
                            <a:pt x="587" y="1371"/>
                          </a:lnTo>
                          <a:lnTo>
                            <a:pt x="661" y="1432"/>
                          </a:lnTo>
                          <a:lnTo>
                            <a:pt x="738" y="1489"/>
                          </a:lnTo>
                          <a:lnTo>
                            <a:pt x="820" y="1542"/>
                          </a:lnTo>
                          <a:lnTo>
                            <a:pt x="903" y="1590"/>
                          </a:lnTo>
                          <a:lnTo>
                            <a:pt x="989" y="1633"/>
                          </a:lnTo>
                          <a:lnTo>
                            <a:pt x="1078" y="1671"/>
                          </a:lnTo>
                          <a:lnTo>
                            <a:pt x="1168" y="1703"/>
                          </a:lnTo>
                          <a:lnTo>
                            <a:pt x="1260" y="173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5" name="Freeform 141"/>
                    <p:cNvSpPr>
                      <a:spLocks/>
                    </p:cNvSpPr>
                    <p:nvPr/>
                  </p:nvSpPr>
                  <p:spPr bwMode="auto">
                    <a:xfrm>
                      <a:off x="5996" y="2952"/>
                      <a:ext cx="79" cy="115"/>
                    </a:xfrm>
                    <a:custGeom>
                      <a:avLst/>
                      <a:gdLst>
                        <a:gd name="T0" fmla="*/ 143 w 315"/>
                        <a:gd name="T1" fmla="*/ 0 h 458"/>
                        <a:gd name="T2" fmla="*/ 315 w 315"/>
                        <a:gd name="T3" fmla="*/ 448 h 458"/>
                        <a:gd name="T4" fmla="*/ 0 w 315"/>
                        <a:gd name="T5" fmla="*/ 458 h 458"/>
                        <a:gd name="T6" fmla="*/ 143 w 315"/>
                        <a:gd name="T7" fmla="*/ 0 h 4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5" h="458">
                          <a:moveTo>
                            <a:pt x="143" y="0"/>
                          </a:moveTo>
                          <a:lnTo>
                            <a:pt x="315" y="448"/>
                          </a:lnTo>
                          <a:lnTo>
                            <a:pt x="0" y="458"/>
                          </a:lnTo>
                          <a:lnTo>
                            <a:pt x="143" y="0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6" name="Freeform 140"/>
                    <p:cNvSpPr>
                      <a:spLocks/>
                    </p:cNvSpPr>
                    <p:nvPr/>
                  </p:nvSpPr>
                  <p:spPr bwMode="auto">
                    <a:xfrm>
                      <a:off x="5996" y="2952"/>
                      <a:ext cx="79" cy="115"/>
                    </a:xfrm>
                    <a:custGeom>
                      <a:avLst/>
                      <a:gdLst>
                        <a:gd name="T0" fmla="*/ 143 w 315"/>
                        <a:gd name="T1" fmla="*/ 0 h 458"/>
                        <a:gd name="T2" fmla="*/ 315 w 315"/>
                        <a:gd name="T3" fmla="*/ 448 h 458"/>
                        <a:gd name="T4" fmla="*/ 0 w 315"/>
                        <a:gd name="T5" fmla="*/ 458 h 458"/>
                        <a:gd name="T6" fmla="*/ 143 w 315"/>
                        <a:gd name="T7" fmla="*/ 0 h 45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5" h="458">
                          <a:moveTo>
                            <a:pt x="143" y="0"/>
                          </a:moveTo>
                          <a:lnTo>
                            <a:pt x="315" y="448"/>
                          </a:lnTo>
                          <a:lnTo>
                            <a:pt x="0" y="458"/>
                          </a:lnTo>
                          <a:lnTo>
                            <a:pt x="143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7" name="Freeform 139"/>
                    <p:cNvSpPr>
                      <a:spLocks/>
                    </p:cNvSpPr>
                    <p:nvPr/>
                  </p:nvSpPr>
                  <p:spPr bwMode="auto">
                    <a:xfrm>
                      <a:off x="6227" y="3303"/>
                      <a:ext cx="119" cy="82"/>
                    </a:xfrm>
                    <a:custGeom>
                      <a:avLst/>
                      <a:gdLst>
                        <a:gd name="T0" fmla="*/ 477 w 477"/>
                        <a:gd name="T1" fmla="*/ 328 h 328"/>
                        <a:gd name="T2" fmla="*/ 0 w 477"/>
                        <a:gd name="T3" fmla="*/ 290 h 328"/>
                        <a:gd name="T4" fmla="*/ 126 w 477"/>
                        <a:gd name="T5" fmla="*/ 0 h 328"/>
                        <a:gd name="T6" fmla="*/ 477 w 477"/>
                        <a:gd name="T7" fmla="*/ 328 h 3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477" h="328">
                          <a:moveTo>
                            <a:pt x="477" y="328"/>
                          </a:moveTo>
                          <a:lnTo>
                            <a:pt x="0" y="290"/>
                          </a:lnTo>
                          <a:lnTo>
                            <a:pt x="126" y="0"/>
                          </a:lnTo>
                          <a:lnTo>
                            <a:pt x="477" y="328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8" name="Freeform 138"/>
                    <p:cNvSpPr>
                      <a:spLocks/>
                    </p:cNvSpPr>
                    <p:nvPr/>
                  </p:nvSpPr>
                  <p:spPr bwMode="auto">
                    <a:xfrm>
                      <a:off x="6227" y="3303"/>
                      <a:ext cx="119" cy="82"/>
                    </a:xfrm>
                    <a:custGeom>
                      <a:avLst/>
                      <a:gdLst>
                        <a:gd name="T0" fmla="*/ 477 w 477"/>
                        <a:gd name="T1" fmla="*/ 328 h 328"/>
                        <a:gd name="T2" fmla="*/ 0 w 477"/>
                        <a:gd name="T3" fmla="*/ 290 h 328"/>
                        <a:gd name="T4" fmla="*/ 126 w 477"/>
                        <a:gd name="T5" fmla="*/ 0 h 328"/>
                        <a:gd name="T6" fmla="*/ 477 w 477"/>
                        <a:gd name="T7" fmla="*/ 328 h 3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477" h="328">
                          <a:moveTo>
                            <a:pt x="477" y="328"/>
                          </a:moveTo>
                          <a:lnTo>
                            <a:pt x="0" y="290"/>
                          </a:lnTo>
                          <a:lnTo>
                            <a:pt x="126" y="0"/>
                          </a:lnTo>
                          <a:lnTo>
                            <a:pt x="477" y="328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49" name="Freeform 137"/>
                    <p:cNvSpPr>
                      <a:spLocks/>
                    </p:cNvSpPr>
                    <p:nvPr/>
                  </p:nvSpPr>
                  <p:spPr bwMode="auto">
                    <a:xfrm>
                      <a:off x="8377" y="214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64 h 128"/>
                        <a:gd name="T2" fmla="*/ 63 w 63"/>
                        <a:gd name="T3" fmla="*/ 128 h 128"/>
                        <a:gd name="T4" fmla="*/ 50 w 63"/>
                        <a:gd name="T5" fmla="*/ 127 h 128"/>
                        <a:gd name="T6" fmla="*/ 37 w 63"/>
                        <a:gd name="T7" fmla="*/ 123 h 128"/>
                        <a:gd name="T8" fmla="*/ 26 w 63"/>
                        <a:gd name="T9" fmla="*/ 116 h 128"/>
                        <a:gd name="T10" fmla="*/ 15 w 63"/>
                        <a:gd name="T11" fmla="*/ 107 h 128"/>
                        <a:gd name="T12" fmla="*/ 8 w 63"/>
                        <a:gd name="T13" fmla="*/ 97 h 128"/>
                        <a:gd name="T14" fmla="*/ 2 w 63"/>
                        <a:gd name="T15" fmla="*/ 85 h 128"/>
                        <a:gd name="T16" fmla="*/ 0 w 63"/>
                        <a:gd name="T17" fmla="*/ 71 h 128"/>
                        <a:gd name="T18" fmla="*/ 0 w 63"/>
                        <a:gd name="T19" fmla="*/ 57 h 128"/>
                        <a:gd name="T20" fmla="*/ 2 w 63"/>
                        <a:gd name="T21" fmla="*/ 44 h 128"/>
                        <a:gd name="T22" fmla="*/ 8 w 63"/>
                        <a:gd name="T23" fmla="*/ 32 h 128"/>
                        <a:gd name="T24" fmla="*/ 15 w 63"/>
                        <a:gd name="T25" fmla="*/ 21 h 128"/>
                        <a:gd name="T26" fmla="*/ 26 w 63"/>
                        <a:gd name="T27" fmla="*/ 13 h 128"/>
                        <a:gd name="T28" fmla="*/ 37 w 63"/>
                        <a:gd name="T29" fmla="*/ 6 h 128"/>
                        <a:gd name="T30" fmla="*/ 50 w 63"/>
                        <a:gd name="T31" fmla="*/ 2 h 128"/>
                        <a:gd name="T32" fmla="*/ 63 w 63"/>
                        <a:gd name="T33" fmla="*/ 0 h 128"/>
                        <a:gd name="T34" fmla="*/ 63 w 63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64"/>
                          </a:moveTo>
                          <a:lnTo>
                            <a:pt x="63" y="128"/>
                          </a:ln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5" y="107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1"/>
                          </a:lnTo>
                          <a:lnTo>
                            <a:pt x="0" y="57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1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0" name="Freeform 136"/>
                    <p:cNvSpPr>
                      <a:spLocks/>
                    </p:cNvSpPr>
                    <p:nvPr/>
                  </p:nvSpPr>
                  <p:spPr bwMode="auto">
                    <a:xfrm>
                      <a:off x="8377" y="2142"/>
                      <a:ext cx="16" cy="32"/>
                    </a:xfrm>
                    <a:custGeom>
                      <a:avLst/>
                      <a:gdLst>
                        <a:gd name="T0" fmla="*/ 63 w 63"/>
                        <a:gd name="T1" fmla="*/ 128 h 128"/>
                        <a:gd name="T2" fmla="*/ 50 w 63"/>
                        <a:gd name="T3" fmla="*/ 127 h 128"/>
                        <a:gd name="T4" fmla="*/ 37 w 63"/>
                        <a:gd name="T5" fmla="*/ 123 h 128"/>
                        <a:gd name="T6" fmla="*/ 26 w 63"/>
                        <a:gd name="T7" fmla="*/ 116 h 128"/>
                        <a:gd name="T8" fmla="*/ 15 w 63"/>
                        <a:gd name="T9" fmla="*/ 107 h 128"/>
                        <a:gd name="T10" fmla="*/ 8 w 63"/>
                        <a:gd name="T11" fmla="*/ 97 h 128"/>
                        <a:gd name="T12" fmla="*/ 2 w 63"/>
                        <a:gd name="T13" fmla="*/ 85 h 128"/>
                        <a:gd name="T14" fmla="*/ 0 w 63"/>
                        <a:gd name="T15" fmla="*/ 71 h 128"/>
                        <a:gd name="T16" fmla="*/ 0 w 63"/>
                        <a:gd name="T17" fmla="*/ 57 h 128"/>
                        <a:gd name="T18" fmla="*/ 2 w 63"/>
                        <a:gd name="T19" fmla="*/ 44 h 128"/>
                        <a:gd name="T20" fmla="*/ 8 w 63"/>
                        <a:gd name="T21" fmla="*/ 32 h 128"/>
                        <a:gd name="T22" fmla="*/ 15 w 63"/>
                        <a:gd name="T23" fmla="*/ 21 h 128"/>
                        <a:gd name="T24" fmla="*/ 26 w 63"/>
                        <a:gd name="T25" fmla="*/ 13 h 128"/>
                        <a:gd name="T26" fmla="*/ 37 w 63"/>
                        <a:gd name="T27" fmla="*/ 6 h 128"/>
                        <a:gd name="T28" fmla="*/ 50 w 63"/>
                        <a:gd name="T29" fmla="*/ 2 h 128"/>
                        <a:gd name="T30" fmla="*/ 63 w 63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128"/>
                          </a:move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5" y="107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1"/>
                          </a:lnTo>
                          <a:lnTo>
                            <a:pt x="0" y="57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5" y="21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1" name="Freeform 135"/>
                    <p:cNvSpPr>
                      <a:spLocks/>
                    </p:cNvSpPr>
                    <p:nvPr/>
                  </p:nvSpPr>
                  <p:spPr bwMode="auto">
                    <a:xfrm>
                      <a:off x="8393" y="2142"/>
                      <a:ext cx="1306" cy="32"/>
                    </a:xfrm>
                    <a:custGeom>
                      <a:avLst/>
                      <a:gdLst>
                        <a:gd name="T0" fmla="*/ 0 w 5224"/>
                        <a:gd name="T1" fmla="*/ 0 h 128"/>
                        <a:gd name="T2" fmla="*/ 0 w 5224"/>
                        <a:gd name="T3" fmla="*/ 64 h 128"/>
                        <a:gd name="T4" fmla="*/ 0 w 5224"/>
                        <a:gd name="T5" fmla="*/ 128 h 128"/>
                        <a:gd name="T6" fmla="*/ 5224 w 5224"/>
                        <a:gd name="T7" fmla="*/ 128 h 128"/>
                        <a:gd name="T8" fmla="*/ 5224 w 5224"/>
                        <a:gd name="T9" fmla="*/ 64 h 128"/>
                        <a:gd name="T10" fmla="*/ 5224 w 5224"/>
                        <a:gd name="T11" fmla="*/ 0 h 128"/>
                        <a:gd name="T12" fmla="*/ 0 w 5224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224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5224" y="128"/>
                          </a:lnTo>
                          <a:lnTo>
                            <a:pt x="5224" y="64"/>
                          </a:lnTo>
                          <a:lnTo>
                            <a:pt x="5224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2" name="Freeform 134"/>
                    <p:cNvSpPr>
                      <a:spLocks/>
                    </p:cNvSpPr>
                    <p:nvPr/>
                  </p:nvSpPr>
                  <p:spPr bwMode="auto">
                    <a:xfrm>
                      <a:off x="8393" y="2142"/>
                      <a:ext cx="1306" cy="32"/>
                    </a:xfrm>
                    <a:custGeom>
                      <a:avLst/>
                      <a:gdLst>
                        <a:gd name="T0" fmla="*/ 0 w 5224"/>
                        <a:gd name="T1" fmla="*/ 0 h 128"/>
                        <a:gd name="T2" fmla="*/ 0 w 5224"/>
                        <a:gd name="T3" fmla="*/ 64 h 128"/>
                        <a:gd name="T4" fmla="*/ 0 w 5224"/>
                        <a:gd name="T5" fmla="*/ 128 h 128"/>
                        <a:gd name="T6" fmla="*/ 5224 w 5224"/>
                        <a:gd name="T7" fmla="*/ 128 h 128"/>
                        <a:gd name="T8" fmla="*/ 5224 w 5224"/>
                        <a:gd name="T9" fmla="*/ 64 h 128"/>
                        <a:gd name="T10" fmla="*/ 5224 w 5224"/>
                        <a:gd name="T11" fmla="*/ 0 h 128"/>
                        <a:gd name="T12" fmla="*/ 0 w 5224"/>
                        <a:gd name="T13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224" h="128">
                          <a:moveTo>
                            <a:pt x="0" y="0"/>
                          </a:move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5224" y="128"/>
                          </a:lnTo>
                          <a:lnTo>
                            <a:pt x="5224" y="64"/>
                          </a:lnTo>
                          <a:lnTo>
                            <a:pt x="5224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3" name="Freeform 133"/>
                    <p:cNvSpPr>
                      <a:spLocks/>
                    </p:cNvSpPr>
                    <p:nvPr/>
                  </p:nvSpPr>
                  <p:spPr bwMode="auto">
                    <a:xfrm>
                      <a:off x="9699" y="214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4 h 128"/>
                        <a:gd name="T2" fmla="*/ 0 w 64"/>
                        <a:gd name="T3" fmla="*/ 0 h 128"/>
                        <a:gd name="T4" fmla="*/ 14 w 64"/>
                        <a:gd name="T5" fmla="*/ 2 h 128"/>
                        <a:gd name="T6" fmla="*/ 27 w 64"/>
                        <a:gd name="T7" fmla="*/ 6 h 128"/>
                        <a:gd name="T8" fmla="*/ 37 w 64"/>
                        <a:gd name="T9" fmla="*/ 13 h 128"/>
                        <a:gd name="T10" fmla="*/ 48 w 64"/>
                        <a:gd name="T11" fmla="*/ 21 h 128"/>
                        <a:gd name="T12" fmla="*/ 55 w 64"/>
                        <a:gd name="T13" fmla="*/ 32 h 128"/>
                        <a:gd name="T14" fmla="*/ 61 w 64"/>
                        <a:gd name="T15" fmla="*/ 44 h 128"/>
                        <a:gd name="T16" fmla="*/ 64 w 64"/>
                        <a:gd name="T17" fmla="*/ 57 h 128"/>
                        <a:gd name="T18" fmla="*/ 64 w 64"/>
                        <a:gd name="T19" fmla="*/ 71 h 128"/>
                        <a:gd name="T20" fmla="*/ 61 w 64"/>
                        <a:gd name="T21" fmla="*/ 85 h 128"/>
                        <a:gd name="T22" fmla="*/ 55 w 64"/>
                        <a:gd name="T23" fmla="*/ 97 h 128"/>
                        <a:gd name="T24" fmla="*/ 48 w 64"/>
                        <a:gd name="T25" fmla="*/ 107 h 128"/>
                        <a:gd name="T26" fmla="*/ 37 w 64"/>
                        <a:gd name="T27" fmla="*/ 116 h 128"/>
                        <a:gd name="T28" fmla="*/ 27 w 64"/>
                        <a:gd name="T29" fmla="*/ 123 h 128"/>
                        <a:gd name="T30" fmla="*/ 14 w 64"/>
                        <a:gd name="T31" fmla="*/ 127 h 128"/>
                        <a:gd name="T32" fmla="*/ 0 w 64"/>
                        <a:gd name="T33" fmla="*/ 128 h 128"/>
                        <a:gd name="T34" fmla="*/ 0 w 64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64"/>
                          </a:moveTo>
                          <a:lnTo>
                            <a:pt x="0" y="0"/>
                          </a:lnTo>
                          <a:lnTo>
                            <a:pt x="14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7"/>
                          </a:lnTo>
                          <a:lnTo>
                            <a:pt x="64" y="71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7" y="123"/>
                          </a:lnTo>
                          <a:lnTo>
                            <a:pt x="14" y="127"/>
                          </a:lnTo>
                          <a:lnTo>
                            <a:pt x="0" y="128"/>
                          </a:lnTo>
                          <a:lnTo>
                            <a:pt x="0" y="6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4" name="Freeform 132"/>
                    <p:cNvSpPr>
                      <a:spLocks/>
                    </p:cNvSpPr>
                    <p:nvPr/>
                  </p:nvSpPr>
                  <p:spPr bwMode="auto">
                    <a:xfrm>
                      <a:off x="9699" y="2142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8"/>
                        <a:gd name="T2" fmla="*/ 14 w 64"/>
                        <a:gd name="T3" fmla="*/ 2 h 128"/>
                        <a:gd name="T4" fmla="*/ 27 w 64"/>
                        <a:gd name="T5" fmla="*/ 6 h 128"/>
                        <a:gd name="T6" fmla="*/ 37 w 64"/>
                        <a:gd name="T7" fmla="*/ 13 h 128"/>
                        <a:gd name="T8" fmla="*/ 48 w 64"/>
                        <a:gd name="T9" fmla="*/ 21 h 128"/>
                        <a:gd name="T10" fmla="*/ 55 w 64"/>
                        <a:gd name="T11" fmla="*/ 32 h 128"/>
                        <a:gd name="T12" fmla="*/ 61 w 64"/>
                        <a:gd name="T13" fmla="*/ 44 h 128"/>
                        <a:gd name="T14" fmla="*/ 64 w 64"/>
                        <a:gd name="T15" fmla="*/ 57 h 128"/>
                        <a:gd name="T16" fmla="*/ 64 w 64"/>
                        <a:gd name="T17" fmla="*/ 71 h 128"/>
                        <a:gd name="T18" fmla="*/ 61 w 64"/>
                        <a:gd name="T19" fmla="*/ 85 h 128"/>
                        <a:gd name="T20" fmla="*/ 55 w 64"/>
                        <a:gd name="T21" fmla="*/ 97 h 128"/>
                        <a:gd name="T22" fmla="*/ 48 w 64"/>
                        <a:gd name="T23" fmla="*/ 107 h 128"/>
                        <a:gd name="T24" fmla="*/ 37 w 64"/>
                        <a:gd name="T25" fmla="*/ 116 h 128"/>
                        <a:gd name="T26" fmla="*/ 27 w 64"/>
                        <a:gd name="T27" fmla="*/ 123 h 128"/>
                        <a:gd name="T28" fmla="*/ 14 w 64"/>
                        <a:gd name="T29" fmla="*/ 127 h 128"/>
                        <a:gd name="T30" fmla="*/ 0 w 64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0"/>
                          </a:moveTo>
                          <a:lnTo>
                            <a:pt x="14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7"/>
                          </a:lnTo>
                          <a:lnTo>
                            <a:pt x="64" y="71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7" y="123"/>
                          </a:lnTo>
                          <a:lnTo>
                            <a:pt x="14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5" name="Freeform 131"/>
                    <p:cNvSpPr>
                      <a:spLocks/>
                    </p:cNvSpPr>
                    <p:nvPr/>
                  </p:nvSpPr>
                  <p:spPr bwMode="auto">
                    <a:xfrm>
                      <a:off x="10778" y="2470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4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1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7 h 128"/>
                        <a:gd name="T18" fmla="*/ 63 w 63"/>
                        <a:gd name="T19" fmla="*/ 71 h 128"/>
                        <a:gd name="T20" fmla="*/ 61 w 63"/>
                        <a:gd name="T21" fmla="*/ 85 h 128"/>
                        <a:gd name="T22" fmla="*/ 55 w 63"/>
                        <a:gd name="T23" fmla="*/ 96 h 128"/>
                        <a:gd name="T24" fmla="*/ 48 w 63"/>
                        <a:gd name="T25" fmla="*/ 107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6 h 128"/>
                        <a:gd name="T32" fmla="*/ 0 w 63"/>
                        <a:gd name="T33" fmla="*/ 128 h 128"/>
                        <a:gd name="T34" fmla="*/ 0 w 63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4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1"/>
                          </a:lnTo>
                          <a:lnTo>
                            <a:pt x="61" y="85"/>
                          </a:lnTo>
                          <a:lnTo>
                            <a:pt x="55" y="96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6"/>
                          </a:lnTo>
                          <a:lnTo>
                            <a:pt x="0" y="128"/>
                          </a:lnTo>
                          <a:lnTo>
                            <a:pt x="0" y="6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6" name="Freeform 130"/>
                    <p:cNvSpPr>
                      <a:spLocks/>
                    </p:cNvSpPr>
                    <p:nvPr/>
                  </p:nvSpPr>
                  <p:spPr bwMode="auto">
                    <a:xfrm>
                      <a:off x="10778" y="2470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1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7 h 128"/>
                        <a:gd name="T16" fmla="*/ 63 w 63"/>
                        <a:gd name="T17" fmla="*/ 71 h 128"/>
                        <a:gd name="T18" fmla="*/ 61 w 63"/>
                        <a:gd name="T19" fmla="*/ 85 h 128"/>
                        <a:gd name="T20" fmla="*/ 55 w 63"/>
                        <a:gd name="T21" fmla="*/ 96 h 128"/>
                        <a:gd name="T22" fmla="*/ 48 w 63"/>
                        <a:gd name="T23" fmla="*/ 107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6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1"/>
                          </a:lnTo>
                          <a:lnTo>
                            <a:pt x="61" y="85"/>
                          </a:lnTo>
                          <a:lnTo>
                            <a:pt x="55" y="96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6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7" name="Freeform 129"/>
                    <p:cNvSpPr>
                      <a:spLocks/>
                    </p:cNvSpPr>
                    <p:nvPr/>
                  </p:nvSpPr>
                  <p:spPr bwMode="auto">
                    <a:xfrm>
                      <a:off x="9899" y="2470"/>
                      <a:ext cx="879" cy="32"/>
                    </a:xfrm>
                    <a:custGeom>
                      <a:avLst/>
                      <a:gdLst>
                        <a:gd name="T0" fmla="*/ 3515 w 3515"/>
                        <a:gd name="T1" fmla="*/ 128 h 128"/>
                        <a:gd name="T2" fmla="*/ 3515 w 3515"/>
                        <a:gd name="T3" fmla="*/ 64 h 128"/>
                        <a:gd name="T4" fmla="*/ 3515 w 3515"/>
                        <a:gd name="T5" fmla="*/ 0 h 128"/>
                        <a:gd name="T6" fmla="*/ 0 w 3515"/>
                        <a:gd name="T7" fmla="*/ 0 h 128"/>
                        <a:gd name="T8" fmla="*/ 0 w 3515"/>
                        <a:gd name="T9" fmla="*/ 64 h 128"/>
                        <a:gd name="T10" fmla="*/ 0 w 3515"/>
                        <a:gd name="T11" fmla="*/ 128 h 128"/>
                        <a:gd name="T12" fmla="*/ 3515 w 3515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515" h="128">
                          <a:moveTo>
                            <a:pt x="3515" y="128"/>
                          </a:moveTo>
                          <a:lnTo>
                            <a:pt x="3515" y="64"/>
                          </a:lnTo>
                          <a:lnTo>
                            <a:pt x="3515" y="0"/>
                          </a:lnTo>
                          <a:lnTo>
                            <a:pt x="0" y="0"/>
                          </a:ln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3515" y="128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8" name="Freeform 128"/>
                    <p:cNvSpPr>
                      <a:spLocks/>
                    </p:cNvSpPr>
                    <p:nvPr/>
                  </p:nvSpPr>
                  <p:spPr bwMode="auto">
                    <a:xfrm>
                      <a:off x="9899" y="2470"/>
                      <a:ext cx="879" cy="32"/>
                    </a:xfrm>
                    <a:custGeom>
                      <a:avLst/>
                      <a:gdLst>
                        <a:gd name="T0" fmla="*/ 3515 w 3515"/>
                        <a:gd name="T1" fmla="*/ 128 h 128"/>
                        <a:gd name="T2" fmla="*/ 3515 w 3515"/>
                        <a:gd name="T3" fmla="*/ 64 h 128"/>
                        <a:gd name="T4" fmla="*/ 3515 w 3515"/>
                        <a:gd name="T5" fmla="*/ 0 h 128"/>
                        <a:gd name="T6" fmla="*/ 0 w 3515"/>
                        <a:gd name="T7" fmla="*/ 0 h 128"/>
                        <a:gd name="T8" fmla="*/ 0 w 3515"/>
                        <a:gd name="T9" fmla="*/ 64 h 128"/>
                        <a:gd name="T10" fmla="*/ 0 w 3515"/>
                        <a:gd name="T11" fmla="*/ 128 h 128"/>
                        <a:gd name="T12" fmla="*/ 3515 w 3515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515" h="128">
                          <a:moveTo>
                            <a:pt x="3515" y="128"/>
                          </a:moveTo>
                          <a:lnTo>
                            <a:pt x="3515" y="64"/>
                          </a:lnTo>
                          <a:lnTo>
                            <a:pt x="3515" y="0"/>
                          </a:lnTo>
                          <a:lnTo>
                            <a:pt x="0" y="0"/>
                          </a:ln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3515" y="128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59" name="Freeform 127"/>
                    <p:cNvSpPr>
                      <a:spLocks/>
                    </p:cNvSpPr>
                    <p:nvPr/>
                  </p:nvSpPr>
                  <p:spPr bwMode="auto">
                    <a:xfrm>
                      <a:off x="9884" y="2470"/>
                      <a:ext cx="15" cy="32"/>
                    </a:xfrm>
                    <a:custGeom>
                      <a:avLst/>
                      <a:gdLst>
                        <a:gd name="T0" fmla="*/ 63 w 63"/>
                        <a:gd name="T1" fmla="*/ 64 h 128"/>
                        <a:gd name="T2" fmla="*/ 63 w 63"/>
                        <a:gd name="T3" fmla="*/ 128 h 128"/>
                        <a:gd name="T4" fmla="*/ 50 w 63"/>
                        <a:gd name="T5" fmla="*/ 126 h 128"/>
                        <a:gd name="T6" fmla="*/ 37 w 63"/>
                        <a:gd name="T7" fmla="*/ 123 h 128"/>
                        <a:gd name="T8" fmla="*/ 26 w 63"/>
                        <a:gd name="T9" fmla="*/ 116 h 128"/>
                        <a:gd name="T10" fmla="*/ 16 w 63"/>
                        <a:gd name="T11" fmla="*/ 107 h 128"/>
                        <a:gd name="T12" fmla="*/ 8 w 63"/>
                        <a:gd name="T13" fmla="*/ 96 h 128"/>
                        <a:gd name="T14" fmla="*/ 2 w 63"/>
                        <a:gd name="T15" fmla="*/ 85 h 128"/>
                        <a:gd name="T16" fmla="*/ 0 w 63"/>
                        <a:gd name="T17" fmla="*/ 71 h 128"/>
                        <a:gd name="T18" fmla="*/ 0 w 63"/>
                        <a:gd name="T19" fmla="*/ 57 h 128"/>
                        <a:gd name="T20" fmla="*/ 2 w 63"/>
                        <a:gd name="T21" fmla="*/ 44 h 128"/>
                        <a:gd name="T22" fmla="*/ 8 w 63"/>
                        <a:gd name="T23" fmla="*/ 32 h 128"/>
                        <a:gd name="T24" fmla="*/ 16 w 63"/>
                        <a:gd name="T25" fmla="*/ 21 h 128"/>
                        <a:gd name="T26" fmla="*/ 26 w 63"/>
                        <a:gd name="T27" fmla="*/ 13 h 128"/>
                        <a:gd name="T28" fmla="*/ 37 w 63"/>
                        <a:gd name="T29" fmla="*/ 6 h 128"/>
                        <a:gd name="T30" fmla="*/ 50 w 63"/>
                        <a:gd name="T31" fmla="*/ 2 h 128"/>
                        <a:gd name="T32" fmla="*/ 63 w 63"/>
                        <a:gd name="T33" fmla="*/ 0 h 128"/>
                        <a:gd name="T34" fmla="*/ 63 w 63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64"/>
                          </a:moveTo>
                          <a:lnTo>
                            <a:pt x="63" y="128"/>
                          </a:lnTo>
                          <a:lnTo>
                            <a:pt x="50" y="126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6" y="107"/>
                          </a:lnTo>
                          <a:lnTo>
                            <a:pt x="8" y="96"/>
                          </a:lnTo>
                          <a:lnTo>
                            <a:pt x="2" y="85"/>
                          </a:lnTo>
                          <a:lnTo>
                            <a:pt x="0" y="71"/>
                          </a:lnTo>
                          <a:lnTo>
                            <a:pt x="0" y="57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6" y="21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0" name="Freeform 126"/>
                    <p:cNvSpPr>
                      <a:spLocks/>
                    </p:cNvSpPr>
                    <p:nvPr/>
                  </p:nvSpPr>
                  <p:spPr bwMode="auto">
                    <a:xfrm>
                      <a:off x="9884" y="2470"/>
                      <a:ext cx="15" cy="32"/>
                    </a:xfrm>
                    <a:custGeom>
                      <a:avLst/>
                      <a:gdLst>
                        <a:gd name="T0" fmla="*/ 63 w 63"/>
                        <a:gd name="T1" fmla="*/ 128 h 128"/>
                        <a:gd name="T2" fmla="*/ 50 w 63"/>
                        <a:gd name="T3" fmla="*/ 126 h 128"/>
                        <a:gd name="T4" fmla="*/ 37 w 63"/>
                        <a:gd name="T5" fmla="*/ 123 h 128"/>
                        <a:gd name="T6" fmla="*/ 26 w 63"/>
                        <a:gd name="T7" fmla="*/ 116 h 128"/>
                        <a:gd name="T8" fmla="*/ 16 w 63"/>
                        <a:gd name="T9" fmla="*/ 107 h 128"/>
                        <a:gd name="T10" fmla="*/ 8 w 63"/>
                        <a:gd name="T11" fmla="*/ 96 h 128"/>
                        <a:gd name="T12" fmla="*/ 2 w 63"/>
                        <a:gd name="T13" fmla="*/ 85 h 128"/>
                        <a:gd name="T14" fmla="*/ 0 w 63"/>
                        <a:gd name="T15" fmla="*/ 71 h 128"/>
                        <a:gd name="T16" fmla="*/ 0 w 63"/>
                        <a:gd name="T17" fmla="*/ 57 h 128"/>
                        <a:gd name="T18" fmla="*/ 2 w 63"/>
                        <a:gd name="T19" fmla="*/ 44 h 128"/>
                        <a:gd name="T20" fmla="*/ 8 w 63"/>
                        <a:gd name="T21" fmla="*/ 32 h 128"/>
                        <a:gd name="T22" fmla="*/ 16 w 63"/>
                        <a:gd name="T23" fmla="*/ 21 h 128"/>
                        <a:gd name="T24" fmla="*/ 26 w 63"/>
                        <a:gd name="T25" fmla="*/ 13 h 128"/>
                        <a:gd name="T26" fmla="*/ 37 w 63"/>
                        <a:gd name="T27" fmla="*/ 6 h 128"/>
                        <a:gd name="T28" fmla="*/ 50 w 63"/>
                        <a:gd name="T29" fmla="*/ 2 h 128"/>
                        <a:gd name="T30" fmla="*/ 63 w 63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128"/>
                          </a:moveTo>
                          <a:lnTo>
                            <a:pt x="50" y="126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6" y="107"/>
                          </a:lnTo>
                          <a:lnTo>
                            <a:pt x="8" y="96"/>
                          </a:lnTo>
                          <a:lnTo>
                            <a:pt x="2" y="85"/>
                          </a:lnTo>
                          <a:lnTo>
                            <a:pt x="0" y="71"/>
                          </a:lnTo>
                          <a:lnTo>
                            <a:pt x="0" y="57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6" y="21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1" name="Freeform 125"/>
                    <p:cNvSpPr>
                      <a:spLocks/>
                    </p:cNvSpPr>
                    <p:nvPr/>
                  </p:nvSpPr>
                  <p:spPr bwMode="auto">
                    <a:xfrm>
                      <a:off x="10778" y="3402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65 h 128"/>
                        <a:gd name="T2" fmla="*/ 0 w 63"/>
                        <a:gd name="T3" fmla="*/ 0 h 128"/>
                        <a:gd name="T4" fmla="*/ 13 w 63"/>
                        <a:gd name="T5" fmla="*/ 2 h 128"/>
                        <a:gd name="T6" fmla="*/ 26 w 63"/>
                        <a:gd name="T7" fmla="*/ 6 h 128"/>
                        <a:gd name="T8" fmla="*/ 37 w 63"/>
                        <a:gd name="T9" fmla="*/ 13 h 128"/>
                        <a:gd name="T10" fmla="*/ 48 w 63"/>
                        <a:gd name="T11" fmla="*/ 21 h 128"/>
                        <a:gd name="T12" fmla="*/ 55 w 63"/>
                        <a:gd name="T13" fmla="*/ 32 h 128"/>
                        <a:gd name="T14" fmla="*/ 61 w 63"/>
                        <a:gd name="T15" fmla="*/ 44 h 128"/>
                        <a:gd name="T16" fmla="*/ 63 w 63"/>
                        <a:gd name="T17" fmla="*/ 57 h 128"/>
                        <a:gd name="T18" fmla="*/ 63 w 63"/>
                        <a:gd name="T19" fmla="*/ 72 h 128"/>
                        <a:gd name="T20" fmla="*/ 61 w 63"/>
                        <a:gd name="T21" fmla="*/ 85 h 128"/>
                        <a:gd name="T22" fmla="*/ 55 w 63"/>
                        <a:gd name="T23" fmla="*/ 97 h 128"/>
                        <a:gd name="T24" fmla="*/ 48 w 63"/>
                        <a:gd name="T25" fmla="*/ 108 h 128"/>
                        <a:gd name="T26" fmla="*/ 37 w 63"/>
                        <a:gd name="T27" fmla="*/ 116 h 128"/>
                        <a:gd name="T28" fmla="*/ 26 w 63"/>
                        <a:gd name="T29" fmla="*/ 123 h 128"/>
                        <a:gd name="T30" fmla="*/ 13 w 63"/>
                        <a:gd name="T31" fmla="*/ 127 h 128"/>
                        <a:gd name="T32" fmla="*/ 0 w 63"/>
                        <a:gd name="T33" fmla="*/ 128 h 128"/>
                        <a:gd name="T34" fmla="*/ 0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65"/>
                          </a:moveTo>
                          <a:lnTo>
                            <a:pt x="0" y="0"/>
                          </a:ln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  <a:lnTo>
                            <a:pt x="0" y="65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2" name="Freeform 124"/>
                    <p:cNvSpPr>
                      <a:spLocks/>
                    </p:cNvSpPr>
                    <p:nvPr/>
                  </p:nvSpPr>
                  <p:spPr bwMode="auto">
                    <a:xfrm>
                      <a:off x="10778" y="3402"/>
                      <a:ext cx="16" cy="32"/>
                    </a:xfrm>
                    <a:custGeom>
                      <a:avLst/>
                      <a:gdLst>
                        <a:gd name="T0" fmla="*/ 0 w 63"/>
                        <a:gd name="T1" fmla="*/ 0 h 128"/>
                        <a:gd name="T2" fmla="*/ 13 w 63"/>
                        <a:gd name="T3" fmla="*/ 2 h 128"/>
                        <a:gd name="T4" fmla="*/ 26 w 63"/>
                        <a:gd name="T5" fmla="*/ 6 h 128"/>
                        <a:gd name="T6" fmla="*/ 37 w 63"/>
                        <a:gd name="T7" fmla="*/ 13 h 128"/>
                        <a:gd name="T8" fmla="*/ 48 w 63"/>
                        <a:gd name="T9" fmla="*/ 21 h 128"/>
                        <a:gd name="T10" fmla="*/ 55 w 63"/>
                        <a:gd name="T11" fmla="*/ 32 h 128"/>
                        <a:gd name="T12" fmla="*/ 61 w 63"/>
                        <a:gd name="T13" fmla="*/ 44 h 128"/>
                        <a:gd name="T14" fmla="*/ 63 w 63"/>
                        <a:gd name="T15" fmla="*/ 57 h 128"/>
                        <a:gd name="T16" fmla="*/ 63 w 63"/>
                        <a:gd name="T17" fmla="*/ 72 h 128"/>
                        <a:gd name="T18" fmla="*/ 61 w 63"/>
                        <a:gd name="T19" fmla="*/ 85 h 128"/>
                        <a:gd name="T20" fmla="*/ 55 w 63"/>
                        <a:gd name="T21" fmla="*/ 97 h 128"/>
                        <a:gd name="T22" fmla="*/ 48 w 63"/>
                        <a:gd name="T23" fmla="*/ 108 h 128"/>
                        <a:gd name="T24" fmla="*/ 37 w 63"/>
                        <a:gd name="T25" fmla="*/ 116 h 128"/>
                        <a:gd name="T26" fmla="*/ 26 w 63"/>
                        <a:gd name="T27" fmla="*/ 123 h 128"/>
                        <a:gd name="T28" fmla="*/ 13 w 63"/>
                        <a:gd name="T29" fmla="*/ 127 h 128"/>
                        <a:gd name="T30" fmla="*/ 0 w 63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0" y="0"/>
                          </a:moveTo>
                          <a:lnTo>
                            <a:pt x="13" y="2"/>
                          </a:lnTo>
                          <a:lnTo>
                            <a:pt x="26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3" y="57"/>
                          </a:lnTo>
                          <a:lnTo>
                            <a:pt x="63" y="72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8"/>
                          </a:lnTo>
                          <a:lnTo>
                            <a:pt x="37" y="116"/>
                          </a:lnTo>
                          <a:lnTo>
                            <a:pt x="26" y="123"/>
                          </a:lnTo>
                          <a:lnTo>
                            <a:pt x="13" y="127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3" name="Freeform 123"/>
                    <p:cNvSpPr>
                      <a:spLocks/>
                    </p:cNvSpPr>
                    <p:nvPr/>
                  </p:nvSpPr>
                  <p:spPr bwMode="auto">
                    <a:xfrm>
                      <a:off x="9899" y="3402"/>
                      <a:ext cx="879" cy="32"/>
                    </a:xfrm>
                    <a:custGeom>
                      <a:avLst/>
                      <a:gdLst>
                        <a:gd name="T0" fmla="*/ 3515 w 3515"/>
                        <a:gd name="T1" fmla="*/ 128 h 128"/>
                        <a:gd name="T2" fmla="*/ 3515 w 3515"/>
                        <a:gd name="T3" fmla="*/ 65 h 128"/>
                        <a:gd name="T4" fmla="*/ 3515 w 3515"/>
                        <a:gd name="T5" fmla="*/ 0 h 128"/>
                        <a:gd name="T6" fmla="*/ 0 w 3515"/>
                        <a:gd name="T7" fmla="*/ 0 h 128"/>
                        <a:gd name="T8" fmla="*/ 0 w 3515"/>
                        <a:gd name="T9" fmla="*/ 65 h 128"/>
                        <a:gd name="T10" fmla="*/ 0 w 3515"/>
                        <a:gd name="T11" fmla="*/ 128 h 128"/>
                        <a:gd name="T12" fmla="*/ 3515 w 3515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515" h="128">
                          <a:moveTo>
                            <a:pt x="3515" y="128"/>
                          </a:moveTo>
                          <a:lnTo>
                            <a:pt x="3515" y="65"/>
                          </a:lnTo>
                          <a:lnTo>
                            <a:pt x="3515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3515" y="128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4" name="Freeform 122"/>
                    <p:cNvSpPr>
                      <a:spLocks/>
                    </p:cNvSpPr>
                    <p:nvPr/>
                  </p:nvSpPr>
                  <p:spPr bwMode="auto">
                    <a:xfrm>
                      <a:off x="9899" y="3402"/>
                      <a:ext cx="879" cy="32"/>
                    </a:xfrm>
                    <a:custGeom>
                      <a:avLst/>
                      <a:gdLst>
                        <a:gd name="T0" fmla="*/ 3515 w 3515"/>
                        <a:gd name="T1" fmla="*/ 128 h 128"/>
                        <a:gd name="T2" fmla="*/ 3515 w 3515"/>
                        <a:gd name="T3" fmla="*/ 65 h 128"/>
                        <a:gd name="T4" fmla="*/ 3515 w 3515"/>
                        <a:gd name="T5" fmla="*/ 0 h 128"/>
                        <a:gd name="T6" fmla="*/ 0 w 3515"/>
                        <a:gd name="T7" fmla="*/ 0 h 128"/>
                        <a:gd name="T8" fmla="*/ 0 w 3515"/>
                        <a:gd name="T9" fmla="*/ 65 h 128"/>
                        <a:gd name="T10" fmla="*/ 0 w 3515"/>
                        <a:gd name="T11" fmla="*/ 128 h 128"/>
                        <a:gd name="T12" fmla="*/ 3515 w 3515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515" h="128">
                          <a:moveTo>
                            <a:pt x="3515" y="128"/>
                          </a:moveTo>
                          <a:lnTo>
                            <a:pt x="3515" y="65"/>
                          </a:lnTo>
                          <a:lnTo>
                            <a:pt x="3515" y="0"/>
                          </a:lnTo>
                          <a:lnTo>
                            <a:pt x="0" y="0"/>
                          </a:lnTo>
                          <a:lnTo>
                            <a:pt x="0" y="65"/>
                          </a:lnTo>
                          <a:lnTo>
                            <a:pt x="0" y="128"/>
                          </a:lnTo>
                          <a:lnTo>
                            <a:pt x="3515" y="128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5" name="Freeform 121"/>
                    <p:cNvSpPr>
                      <a:spLocks/>
                    </p:cNvSpPr>
                    <p:nvPr/>
                  </p:nvSpPr>
                  <p:spPr bwMode="auto">
                    <a:xfrm>
                      <a:off x="9884" y="3402"/>
                      <a:ext cx="15" cy="32"/>
                    </a:xfrm>
                    <a:custGeom>
                      <a:avLst/>
                      <a:gdLst>
                        <a:gd name="T0" fmla="*/ 63 w 63"/>
                        <a:gd name="T1" fmla="*/ 65 h 128"/>
                        <a:gd name="T2" fmla="*/ 63 w 63"/>
                        <a:gd name="T3" fmla="*/ 128 h 128"/>
                        <a:gd name="T4" fmla="*/ 50 w 63"/>
                        <a:gd name="T5" fmla="*/ 127 h 128"/>
                        <a:gd name="T6" fmla="*/ 37 w 63"/>
                        <a:gd name="T7" fmla="*/ 123 h 128"/>
                        <a:gd name="T8" fmla="*/ 26 w 63"/>
                        <a:gd name="T9" fmla="*/ 116 h 128"/>
                        <a:gd name="T10" fmla="*/ 16 w 63"/>
                        <a:gd name="T11" fmla="*/ 108 h 128"/>
                        <a:gd name="T12" fmla="*/ 8 w 63"/>
                        <a:gd name="T13" fmla="*/ 97 h 128"/>
                        <a:gd name="T14" fmla="*/ 2 w 63"/>
                        <a:gd name="T15" fmla="*/ 85 h 128"/>
                        <a:gd name="T16" fmla="*/ 0 w 63"/>
                        <a:gd name="T17" fmla="*/ 72 h 128"/>
                        <a:gd name="T18" fmla="*/ 0 w 63"/>
                        <a:gd name="T19" fmla="*/ 57 h 128"/>
                        <a:gd name="T20" fmla="*/ 2 w 63"/>
                        <a:gd name="T21" fmla="*/ 44 h 128"/>
                        <a:gd name="T22" fmla="*/ 8 w 63"/>
                        <a:gd name="T23" fmla="*/ 32 h 128"/>
                        <a:gd name="T24" fmla="*/ 16 w 63"/>
                        <a:gd name="T25" fmla="*/ 21 h 128"/>
                        <a:gd name="T26" fmla="*/ 26 w 63"/>
                        <a:gd name="T27" fmla="*/ 13 h 128"/>
                        <a:gd name="T28" fmla="*/ 37 w 63"/>
                        <a:gd name="T29" fmla="*/ 6 h 128"/>
                        <a:gd name="T30" fmla="*/ 50 w 63"/>
                        <a:gd name="T31" fmla="*/ 2 h 128"/>
                        <a:gd name="T32" fmla="*/ 63 w 63"/>
                        <a:gd name="T33" fmla="*/ 0 h 128"/>
                        <a:gd name="T34" fmla="*/ 63 w 63"/>
                        <a:gd name="T35" fmla="*/ 65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65"/>
                          </a:moveTo>
                          <a:lnTo>
                            <a:pt x="63" y="128"/>
                          </a:ln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6" y="21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  <a:lnTo>
                            <a:pt x="63" y="65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6" name="Freeform 120"/>
                    <p:cNvSpPr>
                      <a:spLocks/>
                    </p:cNvSpPr>
                    <p:nvPr/>
                  </p:nvSpPr>
                  <p:spPr bwMode="auto">
                    <a:xfrm>
                      <a:off x="9884" y="3402"/>
                      <a:ext cx="15" cy="32"/>
                    </a:xfrm>
                    <a:custGeom>
                      <a:avLst/>
                      <a:gdLst>
                        <a:gd name="T0" fmla="*/ 63 w 63"/>
                        <a:gd name="T1" fmla="*/ 128 h 128"/>
                        <a:gd name="T2" fmla="*/ 50 w 63"/>
                        <a:gd name="T3" fmla="*/ 127 h 128"/>
                        <a:gd name="T4" fmla="*/ 37 w 63"/>
                        <a:gd name="T5" fmla="*/ 123 h 128"/>
                        <a:gd name="T6" fmla="*/ 26 w 63"/>
                        <a:gd name="T7" fmla="*/ 116 h 128"/>
                        <a:gd name="T8" fmla="*/ 16 w 63"/>
                        <a:gd name="T9" fmla="*/ 108 h 128"/>
                        <a:gd name="T10" fmla="*/ 8 w 63"/>
                        <a:gd name="T11" fmla="*/ 97 h 128"/>
                        <a:gd name="T12" fmla="*/ 2 w 63"/>
                        <a:gd name="T13" fmla="*/ 85 h 128"/>
                        <a:gd name="T14" fmla="*/ 0 w 63"/>
                        <a:gd name="T15" fmla="*/ 72 h 128"/>
                        <a:gd name="T16" fmla="*/ 0 w 63"/>
                        <a:gd name="T17" fmla="*/ 57 h 128"/>
                        <a:gd name="T18" fmla="*/ 2 w 63"/>
                        <a:gd name="T19" fmla="*/ 44 h 128"/>
                        <a:gd name="T20" fmla="*/ 8 w 63"/>
                        <a:gd name="T21" fmla="*/ 32 h 128"/>
                        <a:gd name="T22" fmla="*/ 16 w 63"/>
                        <a:gd name="T23" fmla="*/ 21 h 128"/>
                        <a:gd name="T24" fmla="*/ 26 w 63"/>
                        <a:gd name="T25" fmla="*/ 13 h 128"/>
                        <a:gd name="T26" fmla="*/ 37 w 63"/>
                        <a:gd name="T27" fmla="*/ 6 h 128"/>
                        <a:gd name="T28" fmla="*/ 50 w 63"/>
                        <a:gd name="T29" fmla="*/ 2 h 128"/>
                        <a:gd name="T30" fmla="*/ 63 w 63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3" h="128">
                          <a:moveTo>
                            <a:pt x="63" y="128"/>
                          </a:moveTo>
                          <a:lnTo>
                            <a:pt x="50" y="127"/>
                          </a:lnTo>
                          <a:lnTo>
                            <a:pt x="37" y="123"/>
                          </a:lnTo>
                          <a:lnTo>
                            <a:pt x="26" y="116"/>
                          </a:lnTo>
                          <a:lnTo>
                            <a:pt x="16" y="108"/>
                          </a:lnTo>
                          <a:lnTo>
                            <a:pt x="8" y="97"/>
                          </a:lnTo>
                          <a:lnTo>
                            <a:pt x="2" y="85"/>
                          </a:lnTo>
                          <a:lnTo>
                            <a:pt x="0" y="72"/>
                          </a:lnTo>
                          <a:lnTo>
                            <a:pt x="0" y="57"/>
                          </a:lnTo>
                          <a:lnTo>
                            <a:pt x="2" y="44"/>
                          </a:lnTo>
                          <a:lnTo>
                            <a:pt x="8" y="32"/>
                          </a:lnTo>
                          <a:lnTo>
                            <a:pt x="16" y="21"/>
                          </a:lnTo>
                          <a:lnTo>
                            <a:pt x="26" y="13"/>
                          </a:lnTo>
                          <a:lnTo>
                            <a:pt x="37" y="6"/>
                          </a:lnTo>
                          <a:lnTo>
                            <a:pt x="50" y="2"/>
                          </a:lnTo>
                          <a:lnTo>
                            <a:pt x="63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7" name="Freeform 119"/>
                    <p:cNvSpPr>
                      <a:spLocks/>
                    </p:cNvSpPr>
                    <p:nvPr/>
                  </p:nvSpPr>
                  <p:spPr bwMode="auto">
                    <a:xfrm>
                      <a:off x="8143" y="2158"/>
                      <a:ext cx="300" cy="1588"/>
                    </a:xfrm>
                    <a:custGeom>
                      <a:avLst/>
                      <a:gdLst>
                        <a:gd name="T0" fmla="*/ 999 w 1198"/>
                        <a:gd name="T1" fmla="*/ 0 h 6349"/>
                        <a:gd name="T2" fmla="*/ 832 w 1198"/>
                        <a:gd name="T3" fmla="*/ 192 h 6349"/>
                        <a:gd name="T4" fmla="*/ 669 w 1198"/>
                        <a:gd name="T5" fmla="*/ 382 h 6349"/>
                        <a:gd name="T6" fmla="*/ 516 w 1198"/>
                        <a:gd name="T7" fmla="*/ 573 h 6349"/>
                        <a:gd name="T8" fmla="*/ 374 w 1198"/>
                        <a:gd name="T9" fmla="*/ 766 h 6349"/>
                        <a:gd name="T10" fmla="*/ 310 w 1198"/>
                        <a:gd name="T11" fmla="*/ 861 h 6349"/>
                        <a:gd name="T12" fmla="*/ 250 w 1198"/>
                        <a:gd name="T13" fmla="*/ 957 h 6349"/>
                        <a:gd name="T14" fmla="*/ 195 w 1198"/>
                        <a:gd name="T15" fmla="*/ 1053 h 6349"/>
                        <a:gd name="T16" fmla="*/ 146 w 1198"/>
                        <a:gd name="T17" fmla="*/ 1150 h 6349"/>
                        <a:gd name="T18" fmla="*/ 103 w 1198"/>
                        <a:gd name="T19" fmla="*/ 1245 h 6349"/>
                        <a:gd name="T20" fmla="*/ 67 w 1198"/>
                        <a:gd name="T21" fmla="*/ 1342 h 6349"/>
                        <a:gd name="T22" fmla="*/ 38 w 1198"/>
                        <a:gd name="T23" fmla="*/ 1439 h 6349"/>
                        <a:gd name="T24" fmla="*/ 17 w 1198"/>
                        <a:gd name="T25" fmla="*/ 1536 h 6349"/>
                        <a:gd name="T26" fmla="*/ 3 w 1198"/>
                        <a:gd name="T27" fmla="*/ 1633 h 6349"/>
                        <a:gd name="T28" fmla="*/ 0 w 1198"/>
                        <a:gd name="T29" fmla="*/ 1730 h 6349"/>
                        <a:gd name="T30" fmla="*/ 6 w 1198"/>
                        <a:gd name="T31" fmla="*/ 1828 h 6349"/>
                        <a:gd name="T32" fmla="*/ 20 w 1198"/>
                        <a:gd name="T33" fmla="*/ 1924 h 6349"/>
                        <a:gd name="T34" fmla="*/ 44 w 1198"/>
                        <a:gd name="T35" fmla="*/ 2023 h 6349"/>
                        <a:gd name="T36" fmla="*/ 74 w 1198"/>
                        <a:gd name="T37" fmla="*/ 2121 h 6349"/>
                        <a:gd name="T38" fmla="*/ 112 w 1198"/>
                        <a:gd name="T39" fmla="*/ 2219 h 6349"/>
                        <a:gd name="T40" fmla="*/ 157 w 1198"/>
                        <a:gd name="T41" fmla="*/ 2318 h 6349"/>
                        <a:gd name="T42" fmla="*/ 206 w 1198"/>
                        <a:gd name="T43" fmla="*/ 2416 h 6349"/>
                        <a:gd name="T44" fmla="*/ 259 w 1198"/>
                        <a:gd name="T45" fmla="*/ 2515 h 6349"/>
                        <a:gd name="T46" fmla="*/ 379 w 1198"/>
                        <a:gd name="T47" fmla="*/ 2713 h 6349"/>
                        <a:gd name="T48" fmla="*/ 507 w 1198"/>
                        <a:gd name="T49" fmla="*/ 2911 h 6349"/>
                        <a:gd name="T50" fmla="*/ 641 w 1198"/>
                        <a:gd name="T51" fmla="*/ 3111 h 6349"/>
                        <a:gd name="T52" fmla="*/ 771 w 1198"/>
                        <a:gd name="T53" fmla="*/ 3311 h 6349"/>
                        <a:gd name="T54" fmla="*/ 895 w 1198"/>
                        <a:gd name="T55" fmla="*/ 3511 h 6349"/>
                        <a:gd name="T56" fmla="*/ 951 w 1198"/>
                        <a:gd name="T57" fmla="*/ 3612 h 6349"/>
                        <a:gd name="T58" fmla="*/ 1004 w 1198"/>
                        <a:gd name="T59" fmla="*/ 3712 h 6349"/>
                        <a:gd name="T60" fmla="*/ 1053 w 1198"/>
                        <a:gd name="T61" fmla="*/ 3813 h 6349"/>
                        <a:gd name="T62" fmla="*/ 1095 w 1198"/>
                        <a:gd name="T63" fmla="*/ 3913 h 6349"/>
                        <a:gd name="T64" fmla="*/ 1131 w 1198"/>
                        <a:gd name="T65" fmla="*/ 4014 h 6349"/>
                        <a:gd name="T66" fmla="*/ 1159 w 1198"/>
                        <a:gd name="T67" fmla="*/ 4115 h 6349"/>
                        <a:gd name="T68" fmla="*/ 1181 w 1198"/>
                        <a:gd name="T69" fmla="*/ 4216 h 6349"/>
                        <a:gd name="T70" fmla="*/ 1193 w 1198"/>
                        <a:gd name="T71" fmla="*/ 4317 h 6349"/>
                        <a:gd name="T72" fmla="*/ 1198 w 1198"/>
                        <a:gd name="T73" fmla="*/ 4418 h 6349"/>
                        <a:gd name="T74" fmla="*/ 1194 w 1198"/>
                        <a:gd name="T75" fmla="*/ 4520 h 6349"/>
                        <a:gd name="T76" fmla="*/ 1183 w 1198"/>
                        <a:gd name="T77" fmla="*/ 4621 h 6349"/>
                        <a:gd name="T78" fmla="*/ 1165 w 1198"/>
                        <a:gd name="T79" fmla="*/ 4722 h 6349"/>
                        <a:gd name="T80" fmla="*/ 1142 w 1198"/>
                        <a:gd name="T81" fmla="*/ 4823 h 6349"/>
                        <a:gd name="T82" fmla="*/ 1112 w 1198"/>
                        <a:gd name="T83" fmla="*/ 4925 h 6349"/>
                        <a:gd name="T84" fmla="*/ 1076 w 1198"/>
                        <a:gd name="T85" fmla="*/ 5027 h 6349"/>
                        <a:gd name="T86" fmla="*/ 1034 w 1198"/>
                        <a:gd name="T87" fmla="*/ 5128 h 6349"/>
                        <a:gd name="T88" fmla="*/ 989 w 1198"/>
                        <a:gd name="T89" fmla="*/ 5230 h 6349"/>
                        <a:gd name="T90" fmla="*/ 937 w 1198"/>
                        <a:gd name="T91" fmla="*/ 5332 h 6349"/>
                        <a:gd name="T92" fmla="*/ 824 w 1198"/>
                        <a:gd name="T93" fmla="*/ 5535 h 6349"/>
                        <a:gd name="T94" fmla="*/ 698 w 1198"/>
                        <a:gd name="T95" fmla="*/ 5738 h 6349"/>
                        <a:gd name="T96" fmla="*/ 562 w 1198"/>
                        <a:gd name="T97" fmla="*/ 5943 h 6349"/>
                        <a:gd name="T98" fmla="*/ 274 w 1198"/>
                        <a:gd name="T99" fmla="*/ 6349 h 63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</a:cxnLst>
                      <a:rect l="0" t="0" r="r" b="b"/>
                      <a:pathLst>
                        <a:path w="1198" h="6349">
                          <a:moveTo>
                            <a:pt x="999" y="0"/>
                          </a:moveTo>
                          <a:lnTo>
                            <a:pt x="832" y="192"/>
                          </a:lnTo>
                          <a:lnTo>
                            <a:pt x="669" y="382"/>
                          </a:lnTo>
                          <a:lnTo>
                            <a:pt x="516" y="573"/>
                          </a:lnTo>
                          <a:lnTo>
                            <a:pt x="374" y="766"/>
                          </a:lnTo>
                          <a:lnTo>
                            <a:pt x="310" y="861"/>
                          </a:lnTo>
                          <a:lnTo>
                            <a:pt x="250" y="957"/>
                          </a:lnTo>
                          <a:lnTo>
                            <a:pt x="195" y="1053"/>
                          </a:lnTo>
                          <a:lnTo>
                            <a:pt x="146" y="1150"/>
                          </a:lnTo>
                          <a:lnTo>
                            <a:pt x="103" y="1245"/>
                          </a:lnTo>
                          <a:lnTo>
                            <a:pt x="67" y="1342"/>
                          </a:lnTo>
                          <a:lnTo>
                            <a:pt x="38" y="1439"/>
                          </a:lnTo>
                          <a:lnTo>
                            <a:pt x="17" y="1536"/>
                          </a:lnTo>
                          <a:lnTo>
                            <a:pt x="3" y="1633"/>
                          </a:lnTo>
                          <a:lnTo>
                            <a:pt x="0" y="1730"/>
                          </a:lnTo>
                          <a:lnTo>
                            <a:pt x="6" y="1828"/>
                          </a:lnTo>
                          <a:lnTo>
                            <a:pt x="20" y="1924"/>
                          </a:lnTo>
                          <a:lnTo>
                            <a:pt x="44" y="2023"/>
                          </a:lnTo>
                          <a:lnTo>
                            <a:pt x="74" y="2121"/>
                          </a:lnTo>
                          <a:lnTo>
                            <a:pt x="112" y="2219"/>
                          </a:lnTo>
                          <a:lnTo>
                            <a:pt x="157" y="2318"/>
                          </a:lnTo>
                          <a:lnTo>
                            <a:pt x="206" y="2416"/>
                          </a:lnTo>
                          <a:lnTo>
                            <a:pt x="259" y="2515"/>
                          </a:lnTo>
                          <a:lnTo>
                            <a:pt x="379" y="2713"/>
                          </a:lnTo>
                          <a:lnTo>
                            <a:pt x="507" y="2911"/>
                          </a:lnTo>
                          <a:lnTo>
                            <a:pt x="641" y="3111"/>
                          </a:lnTo>
                          <a:lnTo>
                            <a:pt x="771" y="3311"/>
                          </a:lnTo>
                          <a:lnTo>
                            <a:pt x="895" y="3511"/>
                          </a:lnTo>
                          <a:lnTo>
                            <a:pt x="951" y="3612"/>
                          </a:lnTo>
                          <a:lnTo>
                            <a:pt x="1004" y="3712"/>
                          </a:lnTo>
                          <a:lnTo>
                            <a:pt x="1053" y="3813"/>
                          </a:lnTo>
                          <a:lnTo>
                            <a:pt x="1095" y="3913"/>
                          </a:lnTo>
                          <a:lnTo>
                            <a:pt x="1131" y="4014"/>
                          </a:lnTo>
                          <a:lnTo>
                            <a:pt x="1159" y="4115"/>
                          </a:lnTo>
                          <a:lnTo>
                            <a:pt x="1181" y="4216"/>
                          </a:lnTo>
                          <a:lnTo>
                            <a:pt x="1193" y="4317"/>
                          </a:lnTo>
                          <a:lnTo>
                            <a:pt x="1198" y="4418"/>
                          </a:lnTo>
                          <a:lnTo>
                            <a:pt x="1194" y="4520"/>
                          </a:lnTo>
                          <a:lnTo>
                            <a:pt x="1183" y="4621"/>
                          </a:lnTo>
                          <a:lnTo>
                            <a:pt x="1165" y="4722"/>
                          </a:lnTo>
                          <a:lnTo>
                            <a:pt x="1142" y="4823"/>
                          </a:lnTo>
                          <a:lnTo>
                            <a:pt x="1112" y="4925"/>
                          </a:lnTo>
                          <a:lnTo>
                            <a:pt x="1076" y="5027"/>
                          </a:lnTo>
                          <a:lnTo>
                            <a:pt x="1034" y="5128"/>
                          </a:lnTo>
                          <a:lnTo>
                            <a:pt x="989" y="5230"/>
                          </a:lnTo>
                          <a:lnTo>
                            <a:pt x="937" y="5332"/>
                          </a:lnTo>
                          <a:lnTo>
                            <a:pt x="824" y="5535"/>
                          </a:lnTo>
                          <a:lnTo>
                            <a:pt x="698" y="5738"/>
                          </a:lnTo>
                          <a:lnTo>
                            <a:pt x="562" y="5943"/>
                          </a:lnTo>
                          <a:lnTo>
                            <a:pt x="274" y="634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8" name="Freeform 118"/>
                    <p:cNvSpPr>
                      <a:spLocks/>
                    </p:cNvSpPr>
                    <p:nvPr/>
                  </p:nvSpPr>
                  <p:spPr bwMode="auto">
                    <a:xfrm>
                      <a:off x="9884" y="2470"/>
                      <a:ext cx="31" cy="16"/>
                    </a:xfrm>
                    <a:custGeom>
                      <a:avLst/>
                      <a:gdLst>
                        <a:gd name="T0" fmla="*/ 63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5 w 128"/>
                        <a:gd name="T7" fmla="*/ 37 h 63"/>
                        <a:gd name="T8" fmla="*/ 12 w 128"/>
                        <a:gd name="T9" fmla="*/ 26 h 63"/>
                        <a:gd name="T10" fmla="*/ 20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6 w 128"/>
                        <a:gd name="T17" fmla="*/ 0 h 63"/>
                        <a:gd name="T18" fmla="*/ 71 w 128"/>
                        <a:gd name="T19" fmla="*/ 0 h 63"/>
                        <a:gd name="T20" fmla="*/ 84 w 128"/>
                        <a:gd name="T21" fmla="*/ 2 h 63"/>
                        <a:gd name="T22" fmla="*/ 96 w 128"/>
                        <a:gd name="T23" fmla="*/ 8 h 63"/>
                        <a:gd name="T24" fmla="*/ 106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6 w 128"/>
                        <a:gd name="T31" fmla="*/ 50 h 63"/>
                        <a:gd name="T32" fmla="*/ 128 w 128"/>
                        <a:gd name="T33" fmla="*/ 63 h 63"/>
                        <a:gd name="T34" fmla="*/ 63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69" name="Freeform 117"/>
                    <p:cNvSpPr>
                      <a:spLocks/>
                    </p:cNvSpPr>
                    <p:nvPr/>
                  </p:nvSpPr>
                  <p:spPr bwMode="auto">
                    <a:xfrm>
                      <a:off x="9884" y="2470"/>
                      <a:ext cx="31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5 w 128"/>
                        <a:gd name="T5" fmla="*/ 37 h 63"/>
                        <a:gd name="T6" fmla="*/ 12 w 128"/>
                        <a:gd name="T7" fmla="*/ 26 h 63"/>
                        <a:gd name="T8" fmla="*/ 20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6 w 128"/>
                        <a:gd name="T15" fmla="*/ 0 h 63"/>
                        <a:gd name="T16" fmla="*/ 71 w 128"/>
                        <a:gd name="T17" fmla="*/ 0 h 63"/>
                        <a:gd name="T18" fmla="*/ 84 w 128"/>
                        <a:gd name="T19" fmla="*/ 2 h 63"/>
                        <a:gd name="T20" fmla="*/ 96 w 128"/>
                        <a:gd name="T21" fmla="*/ 8 h 63"/>
                        <a:gd name="T22" fmla="*/ 106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6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0" name="Freeform 116"/>
                    <p:cNvSpPr>
                      <a:spLocks/>
                    </p:cNvSpPr>
                    <p:nvPr/>
                  </p:nvSpPr>
                  <p:spPr bwMode="auto">
                    <a:xfrm>
                      <a:off x="9884" y="2486"/>
                      <a:ext cx="31" cy="932"/>
                    </a:xfrm>
                    <a:custGeom>
                      <a:avLst/>
                      <a:gdLst>
                        <a:gd name="T0" fmla="*/ 128 w 128"/>
                        <a:gd name="T1" fmla="*/ 0 h 3727"/>
                        <a:gd name="T2" fmla="*/ 63 w 128"/>
                        <a:gd name="T3" fmla="*/ 0 h 3727"/>
                        <a:gd name="T4" fmla="*/ 0 w 128"/>
                        <a:gd name="T5" fmla="*/ 0 h 3727"/>
                        <a:gd name="T6" fmla="*/ 0 w 128"/>
                        <a:gd name="T7" fmla="*/ 3727 h 3727"/>
                        <a:gd name="T8" fmla="*/ 63 w 128"/>
                        <a:gd name="T9" fmla="*/ 3727 h 3727"/>
                        <a:gd name="T10" fmla="*/ 128 w 128"/>
                        <a:gd name="T11" fmla="*/ 3727 h 3727"/>
                        <a:gd name="T12" fmla="*/ 128 w 128"/>
                        <a:gd name="T13" fmla="*/ 0 h 37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3727">
                          <a:moveTo>
                            <a:pt x="128" y="0"/>
                          </a:move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0" y="3727"/>
                          </a:lnTo>
                          <a:lnTo>
                            <a:pt x="63" y="3727"/>
                          </a:lnTo>
                          <a:lnTo>
                            <a:pt x="128" y="3727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1" name="Freeform 115"/>
                    <p:cNvSpPr>
                      <a:spLocks/>
                    </p:cNvSpPr>
                    <p:nvPr/>
                  </p:nvSpPr>
                  <p:spPr bwMode="auto">
                    <a:xfrm>
                      <a:off x="9884" y="2486"/>
                      <a:ext cx="31" cy="932"/>
                    </a:xfrm>
                    <a:custGeom>
                      <a:avLst/>
                      <a:gdLst>
                        <a:gd name="T0" fmla="*/ 128 w 128"/>
                        <a:gd name="T1" fmla="*/ 0 h 3727"/>
                        <a:gd name="T2" fmla="*/ 63 w 128"/>
                        <a:gd name="T3" fmla="*/ 0 h 3727"/>
                        <a:gd name="T4" fmla="*/ 0 w 128"/>
                        <a:gd name="T5" fmla="*/ 0 h 3727"/>
                        <a:gd name="T6" fmla="*/ 0 w 128"/>
                        <a:gd name="T7" fmla="*/ 3727 h 3727"/>
                        <a:gd name="T8" fmla="*/ 63 w 128"/>
                        <a:gd name="T9" fmla="*/ 3727 h 3727"/>
                        <a:gd name="T10" fmla="*/ 128 w 128"/>
                        <a:gd name="T11" fmla="*/ 3727 h 3727"/>
                        <a:gd name="T12" fmla="*/ 128 w 128"/>
                        <a:gd name="T13" fmla="*/ 0 h 37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3727">
                          <a:moveTo>
                            <a:pt x="128" y="0"/>
                          </a:move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0" y="3727"/>
                          </a:lnTo>
                          <a:lnTo>
                            <a:pt x="63" y="3727"/>
                          </a:lnTo>
                          <a:lnTo>
                            <a:pt x="128" y="3727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2" name="Freeform 114"/>
                    <p:cNvSpPr>
                      <a:spLocks/>
                    </p:cNvSpPr>
                    <p:nvPr/>
                  </p:nvSpPr>
                  <p:spPr bwMode="auto">
                    <a:xfrm>
                      <a:off x="9884" y="3418"/>
                      <a:ext cx="31" cy="16"/>
                    </a:xfrm>
                    <a:custGeom>
                      <a:avLst/>
                      <a:gdLst>
                        <a:gd name="T0" fmla="*/ 63 w 128"/>
                        <a:gd name="T1" fmla="*/ 0 h 63"/>
                        <a:gd name="T2" fmla="*/ 128 w 128"/>
                        <a:gd name="T3" fmla="*/ 0 h 63"/>
                        <a:gd name="T4" fmla="*/ 126 w 128"/>
                        <a:gd name="T5" fmla="*/ 13 h 63"/>
                        <a:gd name="T6" fmla="*/ 122 w 128"/>
                        <a:gd name="T7" fmla="*/ 26 h 63"/>
                        <a:gd name="T8" fmla="*/ 115 w 128"/>
                        <a:gd name="T9" fmla="*/ 37 h 63"/>
                        <a:gd name="T10" fmla="*/ 106 w 128"/>
                        <a:gd name="T11" fmla="*/ 47 h 63"/>
                        <a:gd name="T12" fmla="*/ 96 w 128"/>
                        <a:gd name="T13" fmla="*/ 55 h 63"/>
                        <a:gd name="T14" fmla="*/ 84 w 128"/>
                        <a:gd name="T15" fmla="*/ 61 h 63"/>
                        <a:gd name="T16" fmla="*/ 71 w 128"/>
                        <a:gd name="T17" fmla="*/ 63 h 63"/>
                        <a:gd name="T18" fmla="*/ 56 w 128"/>
                        <a:gd name="T19" fmla="*/ 63 h 63"/>
                        <a:gd name="T20" fmla="*/ 43 w 128"/>
                        <a:gd name="T21" fmla="*/ 61 h 63"/>
                        <a:gd name="T22" fmla="*/ 31 w 128"/>
                        <a:gd name="T23" fmla="*/ 55 h 63"/>
                        <a:gd name="T24" fmla="*/ 20 w 128"/>
                        <a:gd name="T25" fmla="*/ 47 h 63"/>
                        <a:gd name="T26" fmla="*/ 12 w 128"/>
                        <a:gd name="T27" fmla="*/ 37 h 63"/>
                        <a:gd name="T28" fmla="*/ 5 w 128"/>
                        <a:gd name="T29" fmla="*/ 26 h 63"/>
                        <a:gd name="T30" fmla="*/ 1 w 128"/>
                        <a:gd name="T31" fmla="*/ 13 h 63"/>
                        <a:gd name="T32" fmla="*/ 0 w 128"/>
                        <a:gd name="T33" fmla="*/ 0 h 63"/>
                        <a:gd name="T34" fmla="*/ 63 w 128"/>
                        <a:gd name="T35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0"/>
                          </a:moveTo>
                          <a:lnTo>
                            <a:pt x="128" y="0"/>
                          </a:ln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6" y="47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7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3" name="Freeform 113"/>
                    <p:cNvSpPr>
                      <a:spLocks/>
                    </p:cNvSpPr>
                    <p:nvPr/>
                  </p:nvSpPr>
                  <p:spPr bwMode="auto">
                    <a:xfrm>
                      <a:off x="9884" y="3418"/>
                      <a:ext cx="31" cy="16"/>
                    </a:xfrm>
                    <a:custGeom>
                      <a:avLst/>
                      <a:gdLst>
                        <a:gd name="T0" fmla="*/ 128 w 128"/>
                        <a:gd name="T1" fmla="*/ 0 h 63"/>
                        <a:gd name="T2" fmla="*/ 126 w 128"/>
                        <a:gd name="T3" fmla="*/ 13 h 63"/>
                        <a:gd name="T4" fmla="*/ 122 w 128"/>
                        <a:gd name="T5" fmla="*/ 26 h 63"/>
                        <a:gd name="T6" fmla="*/ 115 w 128"/>
                        <a:gd name="T7" fmla="*/ 37 h 63"/>
                        <a:gd name="T8" fmla="*/ 106 w 128"/>
                        <a:gd name="T9" fmla="*/ 47 h 63"/>
                        <a:gd name="T10" fmla="*/ 96 w 128"/>
                        <a:gd name="T11" fmla="*/ 55 h 63"/>
                        <a:gd name="T12" fmla="*/ 84 w 128"/>
                        <a:gd name="T13" fmla="*/ 61 h 63"/>
                        <a:gd name="T14" fmla="*/ 71 w 128"/>
                        <a:gd name="T15" fmla="*/ 63 h 63"/>
                        <a:gd name="T16" fmla="*/ 56 w 128"/>
                        <a:gd name="T17" fmla="*/ 63 h 63"/>
                        <a:gd name="T18" fmla="*/ 43 w 128"/>
                        <a:gd name="T19" fmla="*/ 61 h 63"/>
                        <a:gd name="T20" fmla="*/ 31 w 128"/>
                        <a:gd name="T21" fmla="*/ 55 h 63"/>
                        <a:gd name="T22" fmla="*/ 20 w 128"/>
                        <a:gd name="T23" fmla="*/ 47 h 63"/>
                        <a:gd name="T24" fmla="*/ 12 w 128"/>
                        <a:gd name="T25" fmla="*/ 37 h 63"/>
                        <a:gd name="T26" fmla="*/ 5 w 128"/>
                        <a:gd name="T27" fmla="*/ 26 h 63"/>
                        <a:gd name="T28" fmla="*/ 1 w 128"/>
                        <a:gd name="T29" fmla="*/ 13 h 63"/>
                        <a:gd name="T30" fmla="*/ 0 w 128"/>
                        <a:gd name="T31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128" y="0"/>
                          </a:moveTo>
                          <a:lnTo>
                            <a:pt x="126" y="13"/>
                          </a:lnTo>
                          <a:lnTo>
                            <a:pt x="122" y="26"/>
                          </a:lnTo>
                          <a:lnTo>
                            <a:pt x="115" y="37"/>
                          </a:lnTo>
                          <a:lnTo>
                            <a:pt x="106" y="47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3"/>
                          </a:lnTo>
                          <a:lnTo>
                            <a:pt x="56" y="63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7"/>
                          </a:lnTo>
                          <a:lnTo>
                            <a:pt x="12" y="37"/>
                          </a:lnTo>
                          <a:lnTo>
                            <a:pt x="5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4" name="Freeform 112"/>
                    <p:cNvSpPr>
                      <a:spLocks/>
                    </p:cNvSpPr>
                    <p:nvPr/>
                  </p:nvSpPr>
                  <p:spPr bwMode="auto">
                    <a:xfrm>
                      <a:off x="9699" y="3729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64 h 128"/>
                        <a:gd name="T2" fmla="*/ 0 w 64"/>
                        <a:gd name="T3" fmla="*/ 0 h 128"/>
                        <a:gd name="T4" fmla="*/ 14 w 64"/>
                        <a:gd name="T5" fmla="*/ 2 h 128"/>
                        <a:gd name="T6" fmla="*/ 27 w 64"/>
                        <a:gd name="T7" fmla="*/ 6 h 128"/>
                        <a:gd name="T8" fmla="*/ 37 w 64"/>
                        <a:gd name="T9" fmla="*/ 13 h 128"/>
                        <a:gd name="T10" fmla="*/ 48 w 64"/>
                        <a:gd name="T11" fmla="*/ 21 h 128"/>
                        <a:gd name="T12" fmla="*/ 55 w 64"/>
                        <a:gd name="T13" fmla="*/ 32 h 128"/>
                        <a:gd name="T14" fmla="*/ 61 w 64"/>
                        <a:gd name="T15" fmla="*/ 44 h 128"/>
                        <a:gd name="T16" fmla="*/ 64 w 64"/>
                        <a:gd name="T17" fmla="*/ 57 h 128"/>
                        <a:gd name="T18" fmla="*/ 64 w 64"/>
                        <a:gd name="T19" fmla="*/ 71 h 128"/>
                        <a:gd name="T20" fmla="*/ 61 w 64"/>
                        <a:gd name="T21" fmla="*/ 85 h 128"/>
                        <a:gd name="T22" fmla="*/ 55 w 64"/>
                        <a:gd name="T23" fmla="*/ 97 h 128"/>
                        <a:gd name="T24" fmla="*/ 48 w 64"/>
                        <a:gd name="T25" fmla="*/ 107 h 128"/>
                        <a:gd name="T26" fmla="*/ 37 w 64"/>
                        <a:gd name="T27" fmla="*/ 116 h 128"/>
                        <a:gd name="T28" fmla="*/ 27 w 64"/>
                        <a:gd name="T29" fmla="*/ 123 h 128"/>
                        <a:gd name="T30" fmla="*/ 14 w 64"/>
                        <a:gd name="T31" fmla="*/ 126 h 128"/>
                        <a:gd name="T32" fmla="*/ 0 w 64"/>
                        <a:gd name="T33" fmla="*/ 128 h 128"/>
                        <a:gd name="T34" fmla="*/ 0 w 64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64"/>
                          </a:moveTo>
                          <a:lnTo>
                            <a:pt x="0" y="0"/>
                          </a:lnTo>
                          <a:lnTo>
                            <a:pt x="14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7"/>
                          </a:lnTo>
                          <a:lnTo>
                            <a:pt x="64" y="71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7" y="123"/>
                          </a:lnTo>
                          <a:lnTo>
                            <a:pt x="14" y="126"/>
                          </a:lnTo>
                          <a:lnTo>
                            <a:pt x="0" y="128"/>
                          </a:lnTo>
                          <a:lnTo>
                            <a:pt x="0" y="6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5" name="Freeform 111"/>
                    <p:cNvSpPr>
                      <a:spLocks/>
                    </p:cNvSpPr>
                    <p:nvPr/>
                  </p:nvSpPr>
                  <p:spPr bwMode="auto">
                    <a:xfrm>
                      <a:off x="9699" y="3729"/>
                      <a:ext cx="16" cy="32"/>
                    </a:xfrm>
                    <a:custGeom>
                      <a:avLst/>
                      <a:gdLst>
                        <a:gd name="T0" fmla="*/ 0 w 64"/>
                        <a:gd name="T1" fmla="*/ 0 h 128"/>
                        <a:gd name="T2" fmla="*/ 14 w 64"/>
                        <a:gd name="T3" fmla="*/ 2 h 128"/>
                        <a:gd name="T4" fmla="*/ 27 w 64"/>
                        <a:gd name="T5" fmla="*/ 6 h 128"/>
                        <a:gd name="T6" fmla="*/ 37 w 64"/>
                        <a:gd name="T7" fmla="*/ 13 h 128"/>
                        <a:gd name="T8" fmla="*/ 48 w 64"/>
                        <a:gd name="T9" fmla="*/ 21 h 128"/>
                        <a:gd name="T10" fmla="*/ 55 w 64"/>
                        <a:gd name="T11" fmla="*/ 32 h 128"/>
                        <a:gd name="T12" fmla="*/ 61 w 64"/>
                        <a:gd name="T13" fmla="*/ 44 h 128"/>
                        <a:gd name="T14" fmla="*/ 64 w 64"/>
                        <a:gd name="T15" fmla="*/ 57 h 128"/>
                        <a:gd name="T16" fmla="*/ 64 w 64"/>
                        <a:gd name="T17" fmla="*/ 71 h 128"/>
                        <a:gd name="T18" fmla="*/ 61 w 64"/>
                        <a:gd name="T19" fmla="*/ 85 h 128"/>
                        <a:gd name="T20" fmla="*/ 55 w 64"/>
                        <a:gd name="T21" fmla="*/ 97 h 128"/>
                        <a:gd name="T22" fmla="*/ 48 w 64"/>
                        <a:gd name="T23" fmla="*/ 107 h 128"/>
                        <a:gd name="T24" fmla="*/ 37 w 64"/>
                        <a:gd name="T25" fmla="*/ 116 h 128"/>
                        <a:gd name="T26" fmla="*/ 27 w 64"/>
                        <a:gd name="T27" fmla="*/ 123 h 128"/>
                        <a:gd name="T28" fmla="*/ 14 w 64"/>
                        <a:gd name="T29" fmla="*/ 126 h 128"/>
                        <a:gd name="T30" fmla="*/ 0 w 64"/>
                        <a:gd name="T31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0" y="0"/>
                          </a:moveTo>
                          <a:lnTo>
                            <a:pt x="14" y="2"/>
                          </a:lnTo>
                          <a:lnTo>
                            <a:pt x="27" y="6"/>
                          </a:lnTo>
                          <a:lnTo>
                            <a:pt x="37" y="13"/>
                          </a:lnTo>
                          <a:lnTo>
                            <a:pt x="48" y="21"/>
                          </a:lnTo>
                          <a:lnTo>
                            <a:pt x="55" y="32"/>
                          </a:lnTo>
                          <a:lnTo>
                            <a:pt x="61" y="44"/>
                          </a:lnTo>
                          <a:lnTo>
                            <a:pt x="64" y="57"/>
                          </a:lnTo>
                          <a:lnTo>
                            <a:pt x="64" y="71"/>
                          </a:lnTo>
                          <a:lnTo>
                            <a:pt x="61" y="85"/>
                          </a:lnTo>
                          <a:lnTo>
                            <a:pt x="55" y="97"/>
                          </a:lnTo>
                          <a:lnTo>
                            <a:pt x="48" y="107"/>
                          </a:lnTo>
                          <a:lnTo>
                            <a:pt x="37" y="116"/>
                          </a:lnTo>
                          <a:lnTo>
                            <a:pt x="27" y="123"/>
                          </a:lnTo>
                          <a:lnTo>
                            <a:pt x="14" y="126"/>
                          </a:lnTo>
                          <a:lnTo>
                            <a:pt x="0" y="1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6" name="Freeform 110"/>
                    <p:cNvSpPr>
                      <a:spLocks/>
                    </p:cNvSpPr>
                    <p:nvPr/>
                  </p:nvSpPr>
                  <p:spPr bwMode="auto">
                    <a:xfrm>
                      <a:off x="8212" y="3729"/>
                      <a:ext cx="1487" cy="32"/>
                    </a:xfrm>
                    <a:custGeom>
                      <a:avLst/>
                      <a:gdLst>
                        <a:gd name="T0" fmla="*/ 5949 w 5949"/>
                        <a:gd name="T1" fmla="*/ 128 h 128"/>
                        <a:gd name="T2" fmla="*/ 5949 w 5949"/>
                        <a:gd name="T3" fmla="*/ 64 h 128"/>
                        <a:gd name="T4" fmla="*/ 5949 w 5949"/>
                        <a:gd name="T5" fmla="*/ 0 h 128"/>
                        <a:gd name="T6" fmla="*/ 0 w 5949"/>
                        <a:gd name="T7" fmla="*/ 0 h 128"/>
                        <a:gd name="T8" fmla="*/ 0 w 5949"/>
                        <a:gd name="T9" fmla="*/ 64 h 128"/>
                        <a:gd name="T10" fmla="*/ 0 w 5949"/>
                        <a:gd name="T11" fmla="*/ 128 h 128"/>
                        <a:gd name="T12" fmla="*/ 5949 w 5949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949" h="128">
                          <a:moveTo>
                            <a:pt x="5949" y="128"/>
                          </a:moveTo>
                          <a:lnTo>
                            <a:pt x="5949" y="64"/>
                          </a:lnTo>
                          <a:lnTo>
                            <a:pt x="5949" y="0"/>
                          </a:lnTo>
                          <a:lnTo>
                            <a:pt x="0" y="0"/>
                          </a:ln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5949" y="128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7" name="Freeform 109"/>
                    <p:cNvSpPr>
                      <a:spLocks/>
                    </p:cNvSpPr>
                    <p:nvPr/>
                  </p:nvSpPr>
                  <p:spPr bwMode="auto">
                    <a:xfrm>
                      <a:off x="8212" y="3729"/>
                      <a:ext cx="1487" cy="32"/>
                    </a:xfrm>
                    <a:custGeom>
                      <a:avLst/>
                      <a:gdLst>
                        <a:gd name="T0" fmla="*/ 5949 w 5949"/>
                        <a:gd name="T1" fmla="*/ 128 h 128"/>
                        <a:gd name="T2" fmla="*/ 5949 w 5949"/>
                        <a:gd name="T3" fmla="*/ 64 h 128"/>
                        <a:gd name="T4" fmla="*/ 5949 w 5949"/>
                        <a:gd name="T5" fmla="*/ 0 h 128"/>
                        <a:gd name="T6" fmla="*/ 0 w 5949"/>
                        <a:gd name="T7" fmla="*/ 0 h 128"/>
                        <a:gd name="T8" fmla="*/ 0 w 5949"/>
                        <a:gd name="T9" fmla="*/ 64 h 128"/>
                        <a:gd name="T10" fmla="*/ 0 w 5949"/>
                        <a:gd name="T11" fmla="*/ 128 h 128"/>
                        <a:gd name="T12" fmla="*/ 5949 w 5949"/>
                        <a:gd name="T13" fmla="*/ 128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5949" h="128">
                          <a:moveTo>
                            <a:pt x="5949" y="128"/>
                          </a:moveTo>
                          <a:lnTo>
                            <a:pt x="5949" y="64"/>
                          </a:lnTo>
                          <a:lnTo>
                            <a:pt x="5949" y="0"/>
                          </a:lnTo>
                          <a:lnTo>
                            <a:pt x="0" y="0"/>
                          </a:lnTo>
                          <a:lnTo>
                            <a:pt x="0" y="64"/>
                          </a:lnTo>
                          <a:lnTo>
                            <a:pt x="0" y="128"/>
                          </a:lnTo>
                          <a:lnTo>
                            <a:pt x="5949" y="128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8" name="Freeform 108"/>
                    <p:cNvSpPr>
                      <a:spLocks/>
                    </p:cNvSpPr>
                    <p:nvPr/>
                  </p:nvSpPr>
                  <p:spPr bwMode="auto">
                    <a:xfrm>
                      <a:off x="8196" y="3729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64 h 128"/>
                        <a:gd name="T2" fmla="*/ 64 w 64"/>
                        <a:gd name="T3" fmla="*/ 128 h 128"/>
                        <a:gd name="T4" fmla="*/ 51 w 64"/>
                        <a:gd name="T5" fmla="*/ 126 h 128"/>
                        <a:gd name="T6" fmla="*/ 37 w 64"/>
                        <a:gd name="T7" fmla="*/ 123 h 128"/>
                        <a:gd name="T8" fmla="*/ 27 w 64"/>
                        <a:gd name="T9" fmla="*/ 116 h 128"/>
                        <a:gd name="T10" fmla="*/ 16 w 64"/>
                        <a:gd name="T11" fmla="*/ 107 h 128"/>
                        <a:gd name="T12" fmla="*/ 9 w 64"/>
                        <a:gd name="T13" fmla="*/ 97 h 128"/>
                        <a:gd name="T14" fmla="*/ 3 w 64"/>
                        <a:gd name="T15" fmla="*/ 85 h 128"/>
                        <a:gd name="T16" fmla="*/ 0 w 64"/>
                        <a:gd name="T17" fmla="*/ 71 h 128"/>
                        <a:gd name="T18" fmla="*/ 0 w 64"/>
                        <a:gd name="T19" fmla="*/ 57 h 128"/>
                        <a:gd name="T20" fmla="*/ 3 w 64"/>
                        <a:gd name="T21" fmla="*/ 44 h 128"/>
                        <a:gd name="T22" fmla="*/ 9 w 64"/>
                        <a:gd name="T23" fmla="*/ 32 h 128"/>
                        <a:gd name="T24" fmla="*/ 16 w 64"/>
                        <a:gd name="T25" fmla="*/ 21 h 128"/>
                        <a:gd name="T26" fmla="*/ 27 w 64"/>
                        <a:gd name="T27" fmla="*/ 13 h 128"/>
                        <a:gd name="T28" fmla="*/ 37 w 64"/>
                        <a:gd name="T29" fmla="*/ 6 h 128"/>
                        <a:gd name="T30" fmla="*/ 51 w 64"/>
                        <a:gd name="T31" fmla="*/ 2 h 128"/>
                        <a:gd name="T32" fmla="*/ 64 w 64"/>
                        <a:gd name="T33" fmla="*/ 0 h 128"/>
                        <a:gd name="T34" fmla="*/ 64 w 64"/>
                        <a:gd name="T35" fmla="*/ 64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64"/>
                          </a:moveTo>
                          <a:lnTo>
                            <a:pt x="64" y="128"/>
                          </a:lnTo>
                          <a:lnTo>
                            <a:pt x="51" y="126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7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1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  <a:lnTo>
                            <a:pt x="64" y="6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79" name="Freeform 107"/>
                    <p:cNvSpPr>
                      <a:spLocks/>
                    </p:cNvSpPr>
                    <p:nvPr/>
                  </p:nvSpPr>
                  <p:spPr bwMode="auto">
                    <a:xfrm>
                      <a:off x="8196" y="3729"/>
                      <a:ext cx="16" cy="32"/>
                    </a:xfrm>
                    <a:custGeom>
                      <a:avLst/>
                      <a:gdLst>
                        <a:gd name="T0" fmla="*/ 64 w 64"/>
                        <a:gd name="T1" fmla="*/ 128 h 128"/>
                        <a:gd name="T2" fmla="*/ 51 w 64"/>
                        <a:gd name="T3" fmla="*/ 126 h 128"/>
                        <a:gd name="T4" fmla="*/ 37 w 64"/>
                        <a:gd name="T5" fmla="*/ 123 h 128"/>
                        <a:gd name="T6" fmla="*/ 27 w 64"/>
                        <a:gd name="T7" fmla="*/ 116 h 128"/>
                        <a:gd name="T8" fmla="*/ 16 w 64"/>
                        <a:gd name="T9" fmla="*/ 107 h 128"/>
                        <a:gd name="T10" fmla="*/ 9 w 64"/>
                        <a:gd name="T11" fmla="*/ 97 h 128"/>
                        <a:gd name="T12" fmla="*/ 3 w 64"/>
                        <a:gd name="T13" fmla="*/ 85 h 128"/>
                        <a:gd name="T14" fmla="*/ 0 w 64"/>
                        <a:gd name="T15" fmla="*/ 71 h 128"/>
                        <a:gd name="T16" fmla="*/ 0 w 64"/>
                        <a:gd name="T17" fmla="*/ 57 h 128"/>
                        <a:gd name="T18" fmla="*/ 3 w 64"/>
                        <a:gd name="T19" fmla="*/ 44 h 128"/>
                        <a:gd name="T20" fmla="*/ 9 w 64"/>
                        <a:gd name="T21" fmla="*/ 32 h 128"/>
                        <a:gd name="T22" fmla="*/ 16 w 64"/>
                        <a:gd name="T23" fmla="*/ 21 h 128"/>
                        <a:gd name="T24" fmla="*/ 27 w 64"/>
                        <a:gd name="T25" fmla="*/ 13 h 128"/>
                        <a:gd name="T26" fmla="*/ 37 w 64"/>
                        <a:gd name="T27" fmla="*/ 6 h 128"/>
                        <a:gd name="T28" fmla="*/ 51 w 64"/>
                        <a:gd name="T29" fmla="*/ 2 h 128"/>
                        <a:gd name="T30" fmla="*/ 64 w 64"/>
                        <a:gd name="T31" fmla="*/ 0 h 1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4" h="128">
                          <a:moveTo>
                            <a:pt x="64" y="128"/>
                          </a:moveTo>
                          <a:lnTo>
                            <a:pt x="51" y="126"/>
                          </a:lnTo>
                          <a:lnTo>
                            <a:pt x="37" y="123"/>
                          </a:lnTo>
                          <a:lnTo>
                            <a:pt x="27" y="116"/>
                          </a:lnTo>
                          <a:lnTo>
                            <a:pt x="16" y="107"/>
                          </a:lnTo>
                          <a:lnTo>
                            <a:pt x="9" y="97"/>
                          </a:lnTo>
                          <a:lnTo>
                            <a:pt x="3" y="85"/>
                          </a:lnTo>
                          <a:lnTo>
                            <a:pt x="0" y="71"/>
                          </a:lnTo>
                          <a:lnTo>
                            <a:pt x="0" y="57"/>
                          </a:lnTo>
                          <a:lnTo>
                            <a:pt x="3" y="44"/>
                          </a:lnTo>
                          <a:lnTo>
                            <a:pt x="9" y="32"/>
                          </a:lnTo>
                          <a:lnTo>
                            <a:pt x="16" y="21"/>
                          </a:lnTo>
                          <a:lnTo>
                            <a:pt x="27" y="13"/>
                          </a:lnTo>
                          <a:lnTo>
                            <a:pt x="37" y="6"/>
                          </a:lnTo>
                          <a:lnTo>
                            <a:pt x="51" y="2"/>
                          </a:lnTo>
                          <a:lnTo>
                            <a:pt x="6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0" name="Freeform 106"/>
                    <p:cNvSpPr>
                      <a:spLocks/>
                    </p:cNvSpPr>
                    <p:nvPr/>
                  </p:nvSpPr>
                  <p:spPr bwMode="auto">
                    <a:xfrm>
                      <a:off x="10762" y="2470"/>
                      <a:ext cx="32" cy="16"/>
                    </a:xfrm>
                    <a:custGeom>
                      <a:avLst/>
                      <a:gdLst>
                        <a:gd name="T0" fmla="*/ 63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4 w 128"/>
                        <a:gd name="T7" fmla="*/ 37 h 63"/>
                        <a:gd name="T8" fmla="*/ 12 w 128"/>
                        <a:gd name="T9" fmla="*/ 26 h 63"/>
                        <a:gd name="T10" fmla="*/ 20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6 w 128"/>
                        <a:gd name="T17" fmla="*/ 0 h 63"/>
                        <a:gd name="T18" fmla="*/ 70 w 128"/>
                        <a:gd name="T19" fmla="*/ 0 h 63"/>
                        <a:gd name="T20" fmla="*/ 83 w 128"/>
                        <a:gd name="T21" fmla="*/ 2 h 63"/>
                        <a:gd name="T22" fmla="*/ 95 w 128"/>
                        <a:gd name="T23" fmla="*/ 8 h 63"/>
                        <a:gd name="T24" fmla="*/ 106 w 128"/>
                        <a:gd name="T25" fmla="*/ 15 h 63"/>
                        <a:gd name="T26" fmla="*/ 114 w 128"/>
                        <a:gd name="T27" fmla="*/ 26 h 63"/>
                        <a:gd name="T28" fmla="*/ 122 w 128"/>
                        <a:gd name="T29" fmla="*/ 37 h 63"/>
                        <a:gd name="T30" fmla="*/ 125 w 128"/>
                        <a:gd name="T31" fmla="*/ 50 h 63"/>
                        <a:gd name="T32" fmla="*/ 128 w 128"/>
                        <a:gd name="T33" fmla="*/ 63 h 63"/>
                        <a:gd name="T34" fmla="*/ 63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4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0" y="0"/>
                          </a:lnTo>
                          <a:lnTo>
                            <a:pt x="83" y="2"/>
                          </a:lnTo>
                          <a:lnTo>
                            <a:pt x="95" y="8"/>
                          </a:lnTo>
                          <a:lnTo>
                            <a:pt x="106" y="15"/>
                          </a:lnTo>
                          <a:lnTo>
                            <a:pt x="114" y="26"/>
                          </a:lnTo>
                          <a:lnTo>
                            <a:pt x="122" y="37"/>
                          </a:lnTo>
                          <a:lnTo>
                            <a:pt x="125" y="50"/>
                          </a:lnTo>
                          <a:lnTo>
                            <a:pt x="128" y="63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1" name="Freeform 105"/>
                    <p:cNvSpPr>
                      <a:spLocks/>
                    </p:cNvSpPr>
                    <p:nvPr/>
                  </p:nvSpPr>
                  <p:spPr bwMode="auto">
                    <a:xfrm>
                      <a:off x="10762" y="2470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4 w 128"/>
                        <a:gd name="T5" fmla="*/ 37 h 63"/>
                        <a:gd name="T6" fmla="*/ 12 w 128"/>
                        <a:gd name="T7" fmla="*/ 26 h 63"/>
                        <a:gd name="T8" fmla="*/ 20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6 w 128"/>
                        <a:gd name="T15" fmla="*/ 0 h 63"/>
                        <a:gd name="T16" fmla="*/ 70 w 128"/>
                        <a:gd name="T17" fmla="*/ 0 h 63"/>
                        <a:gd name="T18" fmla="*/ 83 w 128"/>
                        <a:gd name="T19" fmla="*/ 2 h 63"/>
                        <a:gd name="T20" fmla="*/ 95 w 128"/>
                        <a:gd name="T21" fmla="*/ 8 h 63"/>
                        <a:gd name="T22" fmla="*/ 106 w 128"/>
                        <a:gd name="T23" fmla="*/ 15 h 63"/>
                        <a:gd name="T24" fmla="*/ 114 w 128"/>
                        <a:gd name="T25" fmla="*/ 26 h 63"/>
                        <a:gd name="T26" fmla="*/ 122 w 128"/>
                        <a:gd name="T27" fmla="*/ 37 h 63"/>
                        <a:gd name="T28" fmla="*/ 125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4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0" y="0"/>
                          </a:lnTo>
                          <a:lnTo>
                            <a:pt x="83" y="2"/>
                          </a:lnTo>
                          <a:lnTo>
                            <a:pt x="95" y="8"/>
                          </a:lnTo>
                          <a:lnTo>
                            <a:pt x="106" y="15"/>
                          </a:lnTo>
                          <a:lnTo>
                            <a:pt x="114" y="26"/>
                          </a:lnTo>
                          <a:lnTo>
                            <a:pt x="122" y="37"/>
                          </a:lnTo>
                          <a:lnTo>
                            <a:pt x="125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2" name="Freeform 104"/>
                    <p:cNvSpPr>
                      <a:spLocks/>
                    </p:cNvSpPr>
                    <p:nvPr/>
                  </p:nvSpPr>
                  <p:spPr bwMode="auto">
                    <a:xfrm>
                      <a:off x="10762" y="2486"/>
                      <a:ext cx="32" cy="932"/>
                    </a:xfrm>
                    <a:custGeom>
                      <a:avLst/>
                      <a:gdLst>
                        <a:gd name="T0" fmla="*/ 128 w 128"/>
                        <a:gd name="T1" fmla="*/ 0 h 3727"/>
                        <a:gd name="T2" fmla="*/ 63 w 128"/>
                        <a:gd name="T3" fmla="*/ 0 h 3727"/>
                        <a:gd name="T4" fmla="*/ 0 w 128"/>
                        <a:gd name="T5" fmla="*/ 0 h 3727"/>
                        <a:gd name="T6" fmla="*/ 0 w 128"/>
                        <a:gd name="T7" fmla="*/ 3727 h 3727"/>
                        <a:gd name="T8" fmla="*/ 63 w 128"/>
                        <a:gd name="T9" fmla="*/ 3727 h 3727"/>
                        <a:gd name="T10" fmla="*/ 128 w 128"/>
                        <a:gd name="T11" fmla="*/ 3727 h 3727"/>
                        <a:gd name="T12" fmla="*/ 128 w 128"/>
                        <a:gd name="T13" fmla="*/ 0 h 37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3727">
                          <a:moveTo>
                            <a:pt x="128" y="0"/>
                          </a:move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0" y="3727"/>
                          </a:lnTo>
                          <a:lnTo>
                            <a:pt x="63" y="3727"/>
                          </a:lnTo>
                          <a:lnTo>
                            <a:pt x="128" y="3727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3" name="Freeform 103"/>
                    <p:cNvSpPr>
                      <a:spLocks/>
                    </p:cNvSpPr>
                    <p:nvPr/>
                  </p:nvSpPr>
                  <p:spPr bwMode="auto">
                    <a:xfrm>
                      <a:off x="10762" y="2486"/>
                      <a:ext cx="32" cy="932"/>
                    </a:xfrm>
                    <a:custGeom>
                      <a:avLst/>
                      <a:gdLst>
                        <a:gd name="T0" fmla="*/ 128 w 128"/>
                        <a:gd name="T1" fmla="*/ 0 h 3727"/>
                        <a:gd name="T2" fmla="*/ 63 w 128"/>
                        <a:gd name="T3" fmla="*/ 0 h 3727"/>
                        <a:gd name="T4" fmla="*/ 0 w 128"/>
                        <a:gd name="T5" fmla="*/ 0 h 3727"/>
                        <a:gd name="T6" fmla="*/ 0 w 128"/>
                        <a:gd name="T7" fmla="*/ 3727 h 3727"/>
                        <a:gd name="T8" fmla="*/ 63 w 128"/>
                        <a:gd name="T9" fmla="*/ 3727 h 3727"/>
                        <a:gd name="T10" fmla="*/ 128 w 128"/>
                        <a:gd name="T11" fmla="*/ 3727 h 3727"/>
                        <a:gd name="T12" fmla="*/ 128 w 128"/>
                        <a:gd name="T13" fmla="*/ 0 h 37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3727">
                          <a:moveTo>
                            <a:pt x="128" y="0"/>
                          </a:move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0" y="3727"/>
                          </a:lnTo>
                          <a:lnTo>
                            <a:pt x="63" y="3727"/>
                          </a:lnTo>
                          <a:lnTo>
                            <a:pt x="128" y="3727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4" name="Freeform 102"/>
                    <p:cNvSpPr>
                      <a:spLocks/>
                    </p:cNvSpPr>
                    <p:nvPr/>
                  </p:nvSpPr>
                  <p:spPr bwMode="auto">
                    <a:xfrm>
                      <a:off x="10762" y="3418"/>
                      <a:ext cx="32" cy="16"/>
                    </a:xfrm>
                    <a:custGeom>
                      <a:avLst/>
                      <a:gdLst>
                        <a:gd name="T0" fmla="*/ 63 w 128"/>
                        <a:gd name="T1" fmla="*/ 0 h 63"/>
                        <a:gd name="T2" fmla="*/ 128 w 128"/>
                        <a:gd name="T3" fmla="*/ 0 h 63"/>
                        <a:gd name="T4" fmla="*/ 125 w 128"/>
                        <a:gd name="T5" fmla="*/ 13 h 63"/>
                        <a:gd name="T6" fmla="*/ 122 w 128"/>
                        <a:gd name="T7" fmla="*/ 26 h 63"/>
                        <a:gd name="T8" fmla="*/ 114 w 128"/>
                        <a:gd name="T9" fmla="*/ 37 h 63"/>
                        <a:gd name="T10" fmla="*/ 106 w 128"/>
                        <a:gd name="T11" fmla="*/ 47 h 63"/>
                        <a:gd name="T12" fmla="*/ 95 w 128"/>
                        <a:gd name="T13" fmla="*/ 55 h 63"/>
                        <a:gd name="T14" fmla="*/ 83 w 128"/>
                        <a:gd name="T15" fmla="*/ 61 h 63"/>
                        <a:gd name="T16" fmla="*/ 70 w 128"/>
                        <a:gd name="T17" fmla="*/ 63 h 63"/>
                        <a:gd name="T18" fmla="*/ 56 w 128"/>
                        <a:gd name="T19" fmla="*/ 63 h 63"/>
                        <a:gd name="T20" fmla="*/ 43 w 128"/>
                        <a:gd name="T21" fmla="*/ 61 h 63"/>
                        <a:gd name="T22" fmla="*/ 31 w 128"/>
                        <a:gd name="T23" fmla="*/ 55 h 63"/>
                        <a:gd name="T24" fmla="*/ 20 w 128"/>
                        <a:gd name="T25" fmla="*/ 47 h 63"/>
                        <a:gd name="T26" fmla="*/ 12 w 128"/>
                        <a:gd name="T27" fmla="*/ 37 h 63"/>
                        <a:gd name="T28" fmla="*/ 4 w 128"/>
                        <a:gd name="T29" fmla="*/ 26 h 63"/>
                        <a:gd name="T30" fmla="*/ 1 w 128"/>
                        <a:gd name="T31" fmla="*/ 13 h 63"/>
                        <a:gd name="T32" fmla="*/ 0 w 128"/>
                        <a:gd name="T33" fmla="*/ 0 h 63"/>
                        <a:gd name="T34" fmla="*/ 63 w 128"/>
                        <a:gd name="T35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0"/>
                          </a:moveTo>
                          <a:lnTo>
                            <a:pt x="128" y="0"/>
                          </a:lnTo>
                          <a:lnTo>
                            <a:pt x="125" y="13"/>
                          </a:lnTo>
                          <a:lnTo>
                            <a:pt x="122" y="26"/>
                          </a:lnTo>
                          <a:lnTo>
                            <a:pt x="114" y="37"/>
                          </a:lnTo>
                          <a:lnTo>
                            <a:pt x="106" y="47"/>
                          </a:lnTo>
                          <a:lnTo>
                            <a:pt x="95" y="55"/>
                          </a:lnTo>
                          <a:lnTo>
                            <a:pt x="83" y="61"/>
                          </a:lnTo>
                          <a:lnTo>
                            <a:pt x="70" y="63"/>
                          </a:lnTo>
                          <a:lnTo>
                            <a:pt x="56" y="63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7"/>
                          </a:lnTo>
                          <a:lnTo>
                            <a:pt x="12" y="37"/>
                          </a:lnTo>
                          <a:lnTo>
                            <a:pt x="4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5" name="Freeform 101"/>
                    <p:cNvSpPr>
                      <a:spLocks/>
                    </p:cNvSpPr>
                    <p:nvPr/>
                  </p:nvSpPr>
                  <p:spPr bwMode="auto">
                    <a:xfrm>
                      <a:off x="10762" y="3418"/>
                      <a:ext cx="32" cy="16"/>
                    </a:xfrm>
                    <a:custGeom>
                      <a:avLst/>
                      <a:gdLst>
                        <a:gd name="T0" fmla="*/ 128 w 128"/>
                        <a:gd name="T1" fmla="*/ 0 h 63"/>
                        <a:gd name="T2" fmla="*/ 125 w 128"/>
                        <a:gd name="T3" fmla="*/ 13 h 63"/>
                        <a:gd name="T4" fmla="*/ 122 w 128"/>
                        <a:gd name="T5" fmla="*/ 26 h 63"/>
                        <a:gd name="T6" fmla="*/ 114 w 128"/>
                        <a:gd name="T7" fmla="*/ 37 h 63"/>
                        <a:gd name="T8" fmla="*/ 106 w 128"/>
                        <a:gd name="T9" fmla="*/ 47 h 63"/>
                        <a:gd name="T10" fmla="*/ 95 w 128"/>
                        <a:gd name="T11" fmla="*/ 55 h 63"/>
                        <a:gd name="T12" fmla="*/ 83 w 128"/>
                        <a:gd name="T13" fmla="*/ 61 h 63"/>
                        <a:gd name="T14" fmla="*/ 70 w 128"/>
                        <a:gd name="T15" fmla="*/ 63 h 63"/>
                        <a:gd name="T16" fmla="*/ 56 w 128"/>
                        <a:gd name="T17" fmla="*/ 63 h 63"/>
                        <a:gd name="T18" fmla="*/ 43 w 128"/>
                        <a:gd name="T19" fmla="*/ 61 h 63"/>
                        <a:gd name="T20" fmla="*/ 31 w 128"/>
                        <a:gd name="T21" fmla="*/ 55 h 63"/>
                        <a:gd name="T22" fmla="*/ 20 w 128"/>
                        <a:gd name="T23" fmla="*/ 47 h 63"/>
                        <a:gd name="T24" fmla="*/ 12 w 128"/>
                        <a:gd name="T25" fmla="*/ 37 h 63"/>
                        <a:gd name="T26" fmla="*/ 4 w 128"/>
                        <a:gd name="T27" fmla="*/ 26 h 63"/>
                        <a:gd name="T28" fmla="*/ 1 w 128"/>
                        <a:gd name="T29" fmla="*/ 13 h 63"/>
                        <a:gd name="T30" fmla="*/ 0 w 128"/>
                        <a:gd name="T31" fmla="*/ 0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128" y="0"/>
                          </a:moveTo>
                          <a:lnTo>
                            <a:pt x="125" y="13"/>
                          </a:lnTo>
                          <a:lnTo>
                            <a:pt x="122" y="26"/>
                          </a:lnTo>
                          <a:lnTo>
                            <a:pt x="114" y="37"/>
                          </a:lnTo>
                          <a:lnTo>
                            <a:pt x="106" y="47"/>
                          </a:lnTo>
                          <a:lnTo>
                            <a:pt x="95" y="55"/>
                          </a:lnTo>
                          <a:lnTo>
                            <a:pt x="83" y="61"/>
                          </a:lnTo>
                          <a:lnTo>
                            <a:pt x="70" y="63"/>
                          </a:lnTo>
                          <a:lnTo>
                            <a:pt x="56" y="63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7"/>
                          </a:lnTo>
                          <a:lnTo>
                            <a:pt x="12" y="37"/>
                          </a:lnTo>
                          <a:lnTo>
                            <a:pt x="4" y="26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6" name="Freeform 100"/>
                    <p:cNvSpPr>
                      <a:spLocks/>
                    </p:cNvSpPr>
                    <p:nvPr/>
                  </p:nvSpPr>
                  <p:spPr bwMode="auto">
                    <a:xfrm>
                      <a:off x="9886" y="3402"/>
                      <a:ext cx="29" cy="24"/>
                    </a:xfrm>
                    <a:custGeom>
                      <a:avLst/>
                      <a:gdLst>
                        <a:gd name="T0" fmla="*/ 55 w 119"/>
                        <a:gd name="T1" fmla="*/ 64 h 97"/>
                        <a:gd name="T2" fmla="*/ 0 w 119"/>
                        <a:gd name="T3" fmla="*/ 30 h 97"/>
                        <a:gd name="T4" fmla="*/ 9 w 119"/>
                        <a:gd name="T5" fmla="*/ 19 h 97"/>
                        <a:gd name="T6" fmla="*/ 20 w 119"/>
                        <a:gd name="T7" fmla="*/ 11 h 97"/>
                        <a:gd name="T8" fmla="*/ 30 w 119"/>
                        <a:gd name="T9" fmla="*/ 5 h 97"/>
                        <a:gd name="T10" fmla="*/ 43 w 119"/>
                        <a:gd name="T11" fmla="*/ 0 h 97"/>
                        <a:gd name="T12" fmla="*/ 57 w 119"/>
                        <a:gd name="T13" fmla="*/ 0 h 97"/>
                        <a:gd name="T14" fmla="*/ 70 w 119"/>
                        <a:gd name="T15" fmla="*/ 1 h 97"/>
                        <a:gd name="T16" fmla="*/ 83 w 119"/>
                        <a:gd name="T17" fmla="*/ 6 h 97"/>
                        <a:gd name="T18" fmla="*/ 95 w 119"/>
                        <a:gd name="T19" fmla="*/ 13 h 97"/>
                        <a:gd name="T20" fmla="*/ 104 w 119"/>
                        <a:gd name="T21" fmla="*/ 22 h 97"/>
                        <a:gd name="T22" fmla="*/ 112 w 119"/>
                        <a:gd name="T23" fmla="*/ 32 h 97"/>
                        <a:gd name="T24" fmla="*/ 116 w 119"/>
                        <a:gd name="T25" fmla="*/ 46 h 97"/>
                        <a:gd name="T26" fmla="*/ 119 w 119"/>
                        <a:gd name="T27" fmla="*/ 59 h 97"/>
                        <a:gd name="T28" fmla="*/ 119 w 119"/>
                        <a:gd name="T29" fmla="*/ 72 h 97"/>
                        <a:gd name="T30" fmla="*/ 115 w 119"/>
                        <a:gd name="T31" fmla="*/ 85 h 97"/>
                        <a:gd name="T32" fmla="*/ 110 w 119"/>
                        <a:gd name="T33" fmla="*/ 97 h 97"/>
                        <a:gd name="T34" fmla="*/ 55 w 119"/>
                        <a:gd name="T35" fmla="*/ 64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9" h="97">
                          <a:moveTo>
                            <a:pt x="55" y="64"/>
                          </a:moveTo>
                          <a:lnTo>
                            <a:pt x="0" y="30"/>
                          </a:lnTo>
                          <a:lnTo>
                            <a:pt x="9" y="19"/>
                          </a:lnTo>
                          <a:lnTo>
                            <a:pt x="20" y="11"/>
                          </a:lnTo>
                          <a:lnTo>
                            <a:pt x="30" y="5"/>
                          </a:lnTo>
                          <a:lnTo>
                            <a:pt x="43" y="0"/>
                          </a:lnTo>
                          <a:lnTo>
                            <a:pt x="57" y="0"/>
                          </a:lnTo>
                          <a:lnTo>
                            <a:pt x="70" y="1"/>
                          </a:lnTo>
                          <a:lnTo>
                            <a:pt x="83" y="6"/>
                          </a:lnTo>
                          <a:lnTo>
                            <a:pt x="95" y="13"/>
                          </a:lnTo>
                          <a:lnTo>
                            <a:pt x="104" y="22"/>
                          </a:lnTo>
                          <a:lnTo>
                            <a:pt x="112" y="32"/>
                          </a:lnTo>
                          <a:lnTo>
                            <a:pt x="116" y="46"/>
                          </a:lnTo>
                          <a:lnTo>
                            <a:pt x="119" y="59"/>
                          </a:lnTo>
                          <a:lnTo>
                            <a:pt x="119" y="72"/>
                          </a:lnTo>
                          <a:lnTo>
                            <a:pt x="115" y="85"/>
                          </a:lnTo>
                          <a:lnTo>
                            <a:pt x="110" y="97"/>
                          </a:lnTo>
                          <a:lnTo>
                            <a:pt x="55" y="6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7" name="Freeform 99"/>
                    <p:cNvSpPr>
                      <a:spLocks/>
                    </p:cNvSpPr>
                    <p:nvPr/>
                  </p:nvSpPr>
                  <p:spPr bwMode="auto">
                    <a:xfrm>
                      <a:off x="9886" y="3402"/>
                      <a:ext cx="29" cy="24"/>
                    </a:xfrm>
                    <a:custGeom>
                      <a:avLst/>
                      <a:gdLst>
                        <a:gd name="T0" fmla="*/ 0 w 119"/>
                        <a:gd name="T1" fmla="*/ 30 h 97"/>
                        <a:gd name="T2" fmla="*/ 9 w 119"/>
                        <a:gd name="T3" fmla="*/ 19 h 97"/>
                        <a:gd name="T4" fmla="*/ 20 w 119"/>
                        <a:gd name="T5" fmla="*/ 11 h 97"/>
                        <a:gd name="T6" fmla="*/ 30 w 119"/>
                        <a:gd name="T7" fmla="*/ 5 h 97"/>
                        <a:gd name="T8" fmla="*/ 43 w 119"/>
                        <a:gd name="T9" fmla="*/ 0 h 97"/>
                        <a:gd name="T10" fmla="*/ 57 w 119"/>
                        <a:gd name="T11" fmla="*/ 0 h 97"/>
                        <a:gd name="T12" fmla="*/ 70 w 119"/>
                        <a:gd name="T13" fmla="*/ 1 h 97"/>
                        <a:gd name="T14" fmla="*/ 83 w 119"/>
                        <a:gd name="T15" fmla="*/ 6 h 97"/>
                        <a:gd name="T16" fmla="*/ 95 w 119"/>
                        <a:gd name="T17" fmla="*/ 13 h 97"/>
                        <a:gd name="T18" fmla="*/ 104 w 119"/>
                        <a:gd name="T19" fmla="*/ 22 h 97"/>
                        <a:gd name="T20" fmla="*/ 112 w 119"/>
                        <a:gd name="T21" fmla="*/ 32 h 97"/>
                        <a:gd name="T22" fmla="*/ 116 w 119"/>
                        <a:gd name="T23" fmla="*/ 46 h 97"/>
                        <a:gd name="T24" fmla="*/ 119 w 119"/>
                        <a:gd name="T25" fmla="*/ 59 h 97"/>
                        <a:gd name="T26" fmla="*/ 119 w 119"/>
                        <a:gd name="T27" fmla="*/ 72 h 97"/>
                        <a:gd name="T28" fmla="*/ 115 w 119"/>
                        <a:gd name="T29" fmla="*/ 85 h 97"/>
                        <a:gd name="T30" fmla="*/ 110 w 119"/>
                        <a:gd name="T31" fmla="*/ 97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9" h="97">
                          <a:moveTo>
                            <a:pt x="0" y="30"/>
                          </a:moveTo>
                          <a:lnTo>
                            <a:pt x="9" y="19"/>
                          </a:lnTo>
                          <a:lnTo>
                            <a:pt x="20" y="11"/>
                          </a:lnTo>
                          <a:lnTo>
                            <a:pt x="30" y="5"/>
                          </a:lnTo>
                          <a:lnTo>
                            <a:pt x="43" y="0"/>
                          </a:lnTo>
                          <a:lnTo>
                            <a:pt x="57" y="0"/>
                          </a:lnTo>
                          <a:lnTo>
                            <a:pt x="70" y="1"/>
                          </a:lnTo>
                          <a:lnTo>
                            <a:pt x="83" y="6"/>
                          </a:lnTo>
                          <a:lnTo>
                            <a:pt x="95" y="13"/>
                          </a:lnTo>
                          <a:lnTo>
                            <a:pt x="104" y="22"/>
                          </a:lnTo>
                          <a:lnTo>
                            <a:pt x="112" y="32"/>
                          </a:lnTo>
                          <a:lnTo>
                            <a:pt x="116" y="46"/>
                          </a:lnTo>
                          <a:lnTo>
                            <a:pt x="119" y="59"/>
                          </a:lnTo>
                          <a:lnTo>
                            <a:pt x="119" y="72"/>
                          </a:lnTo>
                          <a:lnTo>
                            <a:pt x="115" y="85"/>
                          </a:lnTo>
                          <a:lnTo>
                            <a:pt x="110" y="9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8" name="Freeform 98"/>
                    <p:cNvSpPr>
                      <a:spLocks/>
                    </p:cNvSpPr>
                    <p:nvPr/>
                  </p:nvSpPr>
                  <p:spPr bwMode="auto">
                    <a:xfrm>
                      <a:off x="9459" y="3410"/>
                      <a:ext cx="454" cy="716"/>
                    </a:xfrm>
                    <a:custGeom>
                      <a:avLst/>
                      <a:gdLst>
                        <a:gd name="T0" fmla="*/ 1818 w 1818"/>
                        <a:gd name="T1" fmla="*/ 67 h 2865"/>
                        <a:gd name="T2" fmla="*/ 1763 w 1818"/>
                        <a:gd name="T3" fmla="*/ 34 h 2865"/>
                        <a:gd name="T4" fmla="*/ 1708 w 1818"/>
                        <a:gd name="T5" fmla="*/ 0 h 2865"/>
                        <a:gd name="T6" fmla="*/ 0 w 1818"/>
                        <a:gd name="T7" fmla="*/ 2798 h 2865"/>
                        <a:gd name="T8" fmla="*/ 55 w 1818"/>
                        <a:gd name="T9" fmla="*/ 2832 h 2865"/>
                        <a:gd name="T10" fmla="*/ 110 w 1818"/>
                        <a:gd name="T11" fmla="*/ 2865 h 2865"/>
                        <a:gd name="T12" fmla="*/ 1818 w 1818"/>
                        <a:gd name="T13" fmla="*/ 67 h 28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18" h="2865">
                          <a:moveTo>
                            <a:pt x="1818" y="67"/>
                          </a:moveTo>
                          <a:lnTo>
                            <a:pt x="1763" y="34"/>
                          </a:lnTo>
                          <a:lnTo>
                            <a:pt x="1708" y="0"/>
                          </a:lnTo>
                          <a:lnTo>
                            <a:pt x="0" y="2798"/>
                          </a:lnTo>
                          <a:lnTo>
                            <a:pt x="55" y="2832"/>
                          </a:lnTo>
                          <a:lnTo>
                            <a:pt x="110" y="2865"/>
                          </a:lnTo>
                          <a:lnTo>
                            <a:pt x="1818" y="67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89" name="Freeform 97"/>
                    <p:cNvSpPr>
                      <a:spLocks/>
                    </p:cNvSpPr>
                    <p:nvPr/>
                  </p:nvSpPr>
                  <p:spPr bwMode="auto">
                    <a:xfrm>
                      <a:off x="9459" y="3410"/>
                      <a:ext cx="454" cy="716"/>
                    </a:xfrm>
                    <a:custGeom>
                      <a:avLst/>
                      <a:gdLst>
                        <a:gd name="T0" fmla="*/ 1818 w 1818"/>
                        <a:gd name="T1" fmla="*/ 67 h 2865"/>
                        <a:gd name="T2" fmla="*/ 1763 w 1818"/>
                        <a:gd name="T3" fmla="*/ 34 h 2865"/>
                        <a:gd name="T4" fmla="*/ 1708 w 1818"/>
                        <a:gd name="T5" fmla="*/ 0 h 2865"/>
                        <a:gd name="T6" fmla="*/ 0 w 1818"/>
                        <a:gd name="T7" fmla="*/ 2798 h 2865"/>
                        <a:gd name="T8" fmla="*/ 55 w 1818"/>
                        <a:gd name="T9" fmla="*/ 2832 h 2865"/>
                        <a:gd name="T10" fmla="*/ 110 w 1818"/>
                        <a:gd name="T11" fmla="*/ 2865 h 2865"/>
                        <a:gd name="T12" fmla="*/ 1818 w 1818"/>
                        <a:gd name="T13" fmla="*/ 67 h 286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818" h="2865">
                          <a:moveTo>
                            <a:pt x="1818" y="67"/>
                          </a:moveTo>
                          <a:lnTo>
                            <a:pt x="1763" y="34"/>
                          </a:lnTo>
                          <a:lnTo>
                            <a:pt x="1708" y="0"/>
                          </a:lnTo>
                          <a:lnTo>
                            <a:pt x="0" y="2798"/>
                          </a:lnTo>
                          <a:lnTo>
                            <a:pt x="55" y="2832"/>
                          </a:lnTo>
                          <a:lnTo>
                            <a:pt x="110" y="2865"/>
                          </a:lnTo>
                          <a:lnTo>
                            <a:pt x="1818" y="6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0" name="Freeform 96"/>
                    <p:cNvSpPr>
                      <a:spLocks/>
                    </p:cNvSpPr>
                    <p:nvPr/>
                  </p:nvSpPr>
                  <p:spPr bwMode="auto">
                    <a:xfrm>
                      <a:off x="9456" y="4109"/>
                      <a:ext cx="30" cy="24"/>
                    </a:xfrm>
                    <a:custGeom>
                      <a:avLst/>
                      <a:gdLst>
                        <a:gd name="T0" fmla="*/ 63 w 118"/>
                        <a:gd name="T1" fmla="*/ 34 h 97"/>
                        <a:gd name="T2" fmla="*/ 118 w 118"/>
                        <a:gd name="T3" fmla="*/ 67 h 97"/>
                        <a:gd name="T4" fmla="*/ 110 w 118"/>
                        <a:gd name="T5" fmla="*/ 78 h 97"/>
                        <a:gd name="T6" fmla="*/ 99 w 118"/>
                        <a:gd name="T7" fmla="*/ 87 h 97"/>
                        <a:gd name="T8" fmla="*/ 88 w 118"/>
                        <a:gd name="T9" fmla="*/ 92 h 97"/>
                        <a:gd name="T10" fmla="*/ 75 w 118"/>
                        <a:gd name="T11" fmla="*/ 97 h 97"/>
                        <a:gd name="T12" fmla="*/ 62 w 118"/>
                        <a:gd name="T13" fmla="*/ 97 h 97"/>
                        <a:gd name="T14" fmla="*/ 49 w 118"/>
                        <a:gd name="T15" fmla="*/ 96 h 97"/>
                        <a:gd name="T16" fmla="*/ 36 w 118"/>
                        <a:gd name="T17" fmla="*/ 91 h 97"/>
                        <a:gd name="T18" fmla="*/ 24 w 118"/>
                        <a:gd name="T19" fmla="*/ 84 h 97"/>
                        <a:gd name="T20" fmla="*/ 14 w 118"/>
                        <a:gd name="T21" fmla="*/ 76 h 97"/>
                        <a:gd name="T22" fmla="*/ 7 w 118"/>
                        <a:gd name="T23" fmla="*/ 65 h 97"/>
                        <a:gd name="T24" fmla="*/ 2 w 118"/>
                        <a:gd name="T25" fmla="*/ 52 h 97"/>
                        <a:gd name="T26" fmla="*/ 0 w 118"/>
                        <a:gd name="T27" fmla="*/ 39 h 97"/>
                        <a:gd name="T28" fmla="*/ 0 w 118"/>
                        <a:gd name="T29" fmla="*/ 26 h 97"/>
                        <a:gd name="T30" fmla="*/ 3 w 118"/>
                        <a:gd name="T31" fmla="*/ 12 h 97"/>
                        <a:gd name="T32" fmla="*/ 8 w 118"/>
                        <a:gd name="T33" fmla="*/ 0 h 97"/>
                        <a:gd name="T34" fmla="*/ 63 w 118"/>
                        <a:gd name="T35" fmla="*/ 34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8" h="97">
                          <a:moveTo>
                            <a:pt x="63" y="34"/>
                          </a:moveTo>
                          <a:lnTo>
                            <a:pt x="118" y="67"/>
                          </a:lnTo>
                          <a:lnTo>
                            <a:pt x="110" y="78"/>
                          </a:lnTo>
                          <a:lnTo>
                            <a:pt x="99" y="87"/>
                          </a:lnTo>
                          <a:lnTo>
                            <a:pt x="88" y="92"/>
                          </a:lnTo>
                          <a:lnTo>
                            <a:pt x="75" y="97"/>
                          </a:lnTo>
                          <a:lnTo>
                            <a:pt x="62" y="97"/>
                          </a:lnTo>
                          <a:lnTo>
                            <a:pt x="49" y="96"/>
                          </a:lnTo>
                          <a:lnTo>
                            <a:pt x="36" y="91"/>
                          </a:lnTo>
                          <a:lnTo>
                            <a:pt x="24" y="84"/>
                          </a:lnTo>
                          <a:lnTo>
                            <a:pt x="14" y="76"/>
                          </a:lnTo>
                          <a:lnTo>
                            <a:pt x="7" y="65"/>
                          </a:lnTo>
                          <a:lnTo>
                            <a:pt x="2" y="52"/>
                          </a:lnTo>
                          <a:lnTo>
                            <a:pt x="0" y="39"/>
                          </a:lnTo>
                          <a:lnTo>
                            <a:pt x="0" y="26"/>
                          </a:lnTo>
                          <a:lnTo>
                            <a:pt x="3" y="12"/>
                          </a:lnTo>
                          <a:lnTo>
                            <a:pt x="8" y="0"/>
                          </a:lnTo>
                          <a:lnTo>
                            <a:pt x="63" y="3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1" name="Freeform 95"/>
                    <p:cNvSpPr>
                      <a:spLocks/>
                    </p:cNvSpPr>
                    <p:nvPr/>
                  </p:nvSpPr>
                  <p:spPr bwMode="auto">
                    <a:xfrm>
                      <a:off x="9456" y="4109"/>
                      <a:ext cx="30" cy="24"/>
                    </a:xfrm>
                    <a:custGeom>
                      <a:avLst/>
                      <a:gdLst>
                        <a:gd name="T0" fmla="*/ 118 w 118"/>
                        <a:gd name="T1" fmla="*/ 67 h 97"/>
                        <a:gd name="T2" fmla="*/ 110 w 118"/>
                        <a:gd name="T3" fmla="*/ 78 h 97"/>
                        <a:gd name="T4" fmla="*/ 99 w 118"/>
                        <a:gd name="T5" fmla="*/ 87 h 97"/>
                        <a:gd name="T6" fmla="*/ 88 w 118"/>
                        <a:gd name="T7" fmla="*/ 92 h 97"/>
                        <a:gd name="T8" fmla="*/ 75 w 118"/>
                        <a:gd name="T9" fmla="*/ 97 h 97"/>
                        <a:gd name="T10" fmla="*/ 62 w 118"/>
                        <a:gd name="T11" fmla="*/ 97 h 97"/>
                        <a:gd name="T12" fmla="*/ 49 w 118"/>
                        <a:gd name="T13" fmla="*/ 96 h 97"/>
                        <a:gd name="T14" fmla="*/ 36 w 118"/>
                        <a:gd name="T15" fmla="*/ 91 h 97"/>
                        <a:gd name="T16" fmla="*/ 24 w 118"/>
                        <a:gd name="T17" fmla="*/ 84 h 97"/>
                        <a:gd name="T18" fmla="*/ 14 w 118"/>
                        <a:gd name="T19" fmla="*/ 76 h 97"/>
                        <a:gd name="T20" fmla="*/ 7 w 118"/>
                        <a:gd name="T21" fmla="*/ 65 h 97"/>
                        <a:gd name="T22" fmla="*/ 2 w 118"/>
                        <a:gd name="T23" fmla="*/ 52 h 97"/>
                        <a:gd name="T24" fmla="*/ 0 w 118"/>
                        <a:gd name="T25" fmla="*/ 39 h 97"/>
                        <a:gd name="T26" fmla="*/ 0 w 118"/>
                        <a:gd name="T27" fmla="*/ 26 h 97"/>
                        <a:gd name="T28" fmla="*/ 3 w 118"/>
                        <a:gd name="T29" fmla="*/ 12 h 97"/>
                        <a:gd name="T30" fmla="*/ 8 w 118"/>
                        <a:gd name="T31" fmla="*/ 0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8" h="97">
                          <a:moveTo>
                            <a:pt x="118" y="67"/>
                          </a:moveTo>
                          <a:lnTo>
                            <a:pt x="110" y="78"/>
                          </a:lnTo>
                          <a:lnTo>
                            <a:pt x="99" y="87"/>
                          </a:lnTo>
                          <a:lnTo>
                            <a:pt x="88" y="92"/>
                          </a:lnTo>
                          <a:lnTo>
                            <a:pt x="75" y="97"/>
                          </a:lnTo>
                          <a:lnTo>
                            <a:pt x="62" y="97"/>
                          </a:lnTo>
                          <a:lnTo>
                            <a:pt x="49" y="96"/>
                          </a:lnTo>
                          <a:lnTo>
                            <a:pt x="36" y="91"/>
                          </a:lnTo>
                          <a:lnTo>
                            <a:pt x="24" y="84"/>
                          </a:lnTo>
                          <a:lnTo>
                            <a:pt x="14" y="76"/>
                          </a:lnTo>
                          <a:lnTo>
                            <a:pt x="7" y="65"/>
                          </a:lnTo>
                          <a:lnTo>
                            <a:pt x="2" y="52"/>
                          </a:lnTo>
                          <a:lnTo>
                            <a:pt x="0" y="39"/>
                          </a:lnTo>
                          <a:lnTo>
                            <a:pt x="0" y="26"/>
                          </a:lnTo>
                          <a:lnTo>
                            <a:pt x="3" y="12"/>
                          </a:lnTo>
                          <a:lnTo>
                            <a:pt x="8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2" name="Freeform 94"/>
                    <p:cNvSpPr>
                      <a:spLocks/>
                    </p:cNvSpPr>
                    <p:nvPr/>
                  </p:nvSpPr>
                  <p:spPr bwMode="auto">
                    <a:xfrm>
                      <a:off x="9456" y="4102"/>
                      <a:ext cx="32" cy="19"/>
                    </a:xfrm>
                    <a:custGeom>
                      <a:avLst/>
                      <a:gdLst>
                        <a:gd name="T0" fmla="*/ 63 w 125"/>
                        <a:gd name="T1" fmla="*/ 63 h 77"/>
                        <a:gd name="T2" fmla="*/ 1 w 125"/>
                        <a:gd name="T3" fmla="*/ 77 h 77"/>
                        <a:gd name="T4" fmla="*/ 0 w 125"/>
                        <a:gd name="T5" fmla="*/ 63 h 77"/>
                        <a:gd name="T6" fmla="*/ 1 w 125"/>
                        <a:gd name="T7" fmla="*/ 50 h 77"/>
                        <a:gd name="T8" fmla="*/ 5 w 125"/>
                        <a:gd name="T9" fmla="*/ 38 h 77"/>
                        <a:gd name="T10" fmla="*/ 10 w 125"/>
                        <a:gd name="T11" fmla="*/ 26 h 77"/>
                        <a:gd name="T12" fmla="*/ 20 w 125"/>
                        <a:gd name="T13" fmla="*/ 16 h 77"/>
                        <a:gd name="T14" fmla="*/ 31 w 125"/>
                        <a:gd name="T15" fmla="*/ 8 h 77"/>
                        <a:gd name="T16" fmla="*/ 43 w 125"/>
                        <a:gd name="T17" fmla="*/ 2 h 77"/>
                        <a:gd name="T18" fmla="*/ 56 w 125"/>
                        <a:gd name="T19" fmla="*/ 0 h 77"/>
                        <a:gd name="T20" fmla="*/ 69 w 125"/>
                        <a:gd name="T21" fmla="*/ 0 h 77"/>
                        <a:gd name="T22" fmla="*/ 82 w 125"/>
                        <a:gd name="T23" fmla="*/ 2 h 77"/>
                        <a:gd name="T24" fmla="*/ 94 w 125"/>
                        <a:gd name="T25" fmla="*/ 7 h 77"/>
                        <a:gd name="T26" fmla="*/ 105 w 125"/>
                        <a:gd name="T27" fmla="*/ 15 h 77"/>
                        <a:gd name="T28" fmla="*/ 114 w 125"/>
                        <a:gd name="T29" fmla="*/ 25 h 77"/>
                        <a:gd name="T30" fmla="*/ 122 w 125"/>
                        <a:gd name="T31" fmla="*/ 37 h 77"/>
                        <a:gd name="T32" fmla="*/ 125 w 125"/>
                        <a:gd name="T33" fmla="*/ 49 h 77"/>
                        <a:gd name="T34" fmla="*/ 63 w 125"/>
                        <a:gd name="T35" fmla="*/ 63 h 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5" h="77">
                          <a:moveTo>
                            <a:pt x="63" y="63"/>
                          </a:moveTo>
                          <a:lnTo>
                            <a:pt x="1" y="77"/>
                          </a:ln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8"/>
                          </a:lnTo>
                          <a:lnTo>
                            <a:pt x="10" y="26"/>
                          </a:lnTo>
                          <a:lnTo>
                            <a:pt x="20" y="16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2"/>
                          </a:lnTo>
                          <a:lnTo>
                            <a:pt x="94" y="7"/>
                          </a:lnTo>
                          <a:lnTo>
                            <a:pt x="105" y="15"/>
                          </a:lnTo>
                          <a:lnTo>
                            <a:pt x="114" y="25"/>
                          </a:lnTo>
                          <a:lnTo>
                            <a:pt x="122" y="37"/>
                          </a:lnTo>
                          <a:lnTo>
                            <a:pt x="125" y="49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3" name="Freeform 93"/>
                    <p:cNvSpPr>
                      <a:spLocks/>
                    </p:cNvSpPr>
                    <p:nvPr/>
                  </p:nvSpPr>
                  <p:spPr bwMode="auto">
                    <a:xfrm>
                      <a:off x="9456" y="4102"/>
                      <a:ext cx="32" cy="19"/>
                    </a:xfrm>
                    <a:custGeom>
                      <a:avLst/>
                      <a:gdLst>
                        <a:gd name="T0" fmla="*/ 1 w 125"/>
                        <a:gd name="T1" fmla="*/ 77 h 77"/>
                        <a:gd name="T2" fmla="*/ 0 w 125"/>
                        <a:gd name="T3" fmla="*/ 63 h 77"/>
                        <a:gd name="T4" fmla="*/ 1 w 125"/>
                        <a:gd name="T5" fmla="*/ 50 h 77"/>
                        <a:gd name="T6" fmla="*/ 5 w 125"/>
                        <a:gd name="T7" fmla="*/ 38 h 77"/>
                        <a:gd name="T8" fmla="*/ 10 w 125"/>
                        <a:gd name="T9" fmla="*/ 26 h 77"/>
                        <a:gd name="T10" fmla="*/ 20 w 125"/>
                        <a:gd name="T11" fmla="*/ 16 h 77"/>
                        <a:gd name="T12" fmla="*/ 31 w 125"/>
                        <a:gd name="T13" fmla="*/ 8 h 77"/>
                        <a:gd name="T14" fmla="*/ 43 w 125"/>
                        <a:gd name="T15" fmla="*/ 2 h 77"/>
                        <a:gd name="T16" fmla="*/ 56 w 125"/>
                        <a:gd name="T17" fmla="*/ 0 h 77"/>
                        <a:gd name="T18" fmla="*/ 69 w 125"/>
                        <a:gd name="T19" fmla="*/ 0 h 77"/>
                        <a:gd name="T20" fmla="*/ 82 w 125"/>
                        <a:gd name="T21" fmla="*/ 2 h 77"/>
                        <a:gd name="T22" fmla="*/ 94 w 125"/>
                        <a:gd name="T23" fmla="*/ 7 h 77"/>
                        <a:gd name="T24" fmla="*/ 105 w 125"/>
                        <a:gd name="T25" fmla="*/ 15 h 77"/>
                        <a:gd name="T26" fmla="*/ 114 w 125"/>
                        <a:gd name="T27" fmla="*/ 25 h 77"/>
                        <a:gd name="T28" fmla="*/ 122 w 125"/>
                        <a:gd name="T29" fmla="*/ 37 h 77"/>
                        <a:gd name="T30" fmla="*/ 125 w 125"/>
                        <a:gd name="T31" fmla="*/ 49 h 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5" h="77">
                          <a:moveTo>
                            <a:pt x="1" y="77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8"/>
                          </a:lnTo>
                          <a:lnTo>
                            <a:pt x="10" y="26"/>
                          </a:lnTo>
                          <a:lnTo>
                            <a:pt x="20" y="16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2"/>
                          </a:lnTo>
                          <a:lnTo>
                            <a:pt x="94" y="7"/>
                          </a:lnTo>
                          <a:lnTo>
                            <a:pt x="105" y="15"/>
                          </a:lnTo>
                          <a:lnTo>
                            <a:pt x="114" y="25"/>
                          </a:lnTo>
                          <a:lnTo>
                            <a:pt x="122" y="37"/>
                          </a:lnTo>
                          <a:lnTo>
                            <a:pt x="125" y="4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4" name="Freeform 92"/>
                    <p:cNvSpPr>
                      <a:spLocks/>
                    </p:cNvSpPr>
                    <p:nvPr/>
                  </p:nvSpPr>
                  <p:spPr bwMode="auto">
                    <a:xfrm>
                      <a:off x="9457" y="4114"/>
                      <a:ext cx="299" cy="1214"/>
                    </a:xfrm>
                    <a:custGeom>
                      <a:avLst/>
                      <a:gdLst>
                        <a:gd name="T0" fmla="*/ 124 w 1195"/>
                        <a:gd name="T1" fmla="*/ 0 h 4857"/>
                        <a:gd name="T2" fmla="*/ 62 w 1195"/>
                        <a:gd name="T3" fmla="*/ 14 h 4857"/>
                        <a:gd name="T4" fmla="*/ 0 w 1195"/>
                        <a:gd name="T5" fmla="*/ 28 h 4857"/>
                        <a:gd name="T6" fmla="*/ 1071 w 1195"/>
                        <a:gd name="T7" fmla="*/ 4857 h 4857"/>
                        <a:gd name="T8" fmla="*/ 1133 w 1195"/>
                        <a:gd name="T9" fmla="*/ 4843 h 4857"/>
                        <a:gd name="T10" fmla="*/ 1195 w 1195"/>
                        <a:gd name="T11" fmla="*/ 4828 h 4857"/>
                        <a:gd name="T12" fmla="*/ 124 w 1195"/>
                        <a:gd name="T13" fmla="*/ 0 h 48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95" h="4857">
                          <a:moveTo>
                            <a:pt x="124" y="0"/>
                          </a:moveTo>
                          <a:lnTo>
                            <a:pt x="62" y="14"/>
                          </a:lnTo>
                          <a:lnTo>
                            <a:pt x="0" y="28"/>
                          </a:lnTo>
                          <a:lnTo>
                            <a:pt x="1071" y="4857"/>
                          </a:lnTo>
                          <a:lnTo>
                            <a:pt x="1133" y="4843"/>
                          </a:lnTo>
                          <a:lnTo>
                            <a:pt x="1195" y="4828"/>
                          </a:lnTo>
                          <a:lnTo>
                            <a:pt x="124" y="0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5" name="Freeform 91"/>
                    <p:cNvSpPr>
                      <a:spLocks/>
                    </p:cNvSpPr>
                    <p:nvPr/>
                  </p:nvSpPr>
                  <p:spPr bwMode="auto">
                    <a:xfrm>
                      <a:off x="9457" y="4114"/>
                      <a:ext cx="299" cy="1214"/>
                    </a:xfrm>
                    <a:custGeom>
                      <a:avLst/>
                      <a:gdLst>
                        <a:gd name="T0" fmla="*/ 124 w 1195"/>
                        <a:gd name="T1" fmla="*/ 0 h 4857"/>
                        <a:gd name="T2" fmla="*/ 62 w 1195"/>
                        <a:gd name="T3" fmla="*/ 14 h 4857"/>
                        <a:gd name="T4" fmla="*/ 0 w 1195"/>
                        <a:gd name="T5" fmla="*/ 28 h 4857"/>
                        <a:gd name="T6" fmla="*/ 1071 w 1195"/>
                        <a:gd name="T7" fmla="*/ 4857 h 4857"/>
                        <a:gd name="T8" fmla="*/ 1133 w 1195"/>
                        <a:gd name="T9" fmla="*/ 4843 h 4857"/>
                        <a:gd name="T10" fmla="*/ 1195 w 1195"/>
                        <a:gd name="T11" fmla="*/ 4828 h 4857"/>
                        <a:gd name="T12" fmla="*/ 124 w 1195"/>
                        <a:gd name="T13" fmla="*/ 0 h 48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195" h="4857">
                          <a:moveTo>
                            <a:pt x="124" y="0"/>
                          </a:moveTo>
                          <a:lnTo>
                            <a:pt x="62" y="14"/>
                          </a:lnTo>
                          <a:lnTo>
                            <a:pt x="0" y="28"/>
                          </a:lnTo>
                          <a:lnTo>
                            <a:pt x="1071" y="4857"/>
                          </a:lnTo>
                          <a:lnTo>
                            <a:pt x="1133" y="4843"/>
                          </a:lnTo>
                          <a:lnTo>
                            <a:pt x="1195" y="4828"/>
                          </a:lnTo>
                          <a:lnTo>
                            <a:pt x="124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6" name="Freeform 90"/>
                    <p:cNvSpPr>
                      <a:spLocks/>
                    </p:cNvSpPr>
                    <p:nvPr/>
                  </p:nvSpPr>
                  <p:spPr bwMode="auto">
                    <a:xfrm>
                      <a:off x="9725" y="5321"/>
                      <a:ext cx="31" cy="20"/>
                    </a:xfrm>
                    <a:custGeom>
                      <a:avLst/>
                      <a:gdLst>
                        <a:gd name="T0" fmla="*/ 62 w 126"/>
                        <a:gd name="T1" fmla="*/ 15 h 78"/>
                        <a:gd name="T2" fmla="*/ 124 w 126"/>
                        <a:gd name="T3" fmla="*/ 0 h 78"/>
                        <a:gd name="T4" fmla="*/ 126 w 126"/>
                        <a:gd name="T5" fmla="*/ 15 h 78"/>
                        <a:gd name="T6" fmla="*/ 124 w 126"/>
                        <a:gd name="T7" fmla="*/ 28 h 78"/>
                        <a:gd name="T8" fmla="*/ 121 w 126"/>
                        <a:gd name="T9" fmla="*/ 40 h 78"/>
                        <a:gd name="T10" fmla="*/ 115 w 126"/>
                        <a:gd name="T11" fmla="*/ 52 h 78"/>
                        <a:gd name="T12" fmla="*/ 105 w 126"/>
                        <a:gd name="T13" fmla="*/ 61 h 78"/>
                        <a:gd name="T14" fmla="*/ 94 w 126"/>
                        <a:gd name="T15" fmla="*/ 70 h 78"/>
                        <a:gd name="T16" fmla="*/ 83 w 126"/>
                        <a:gd name="T17" fmla="*/ 76 h 78"/>
                        <a:gd name="T18" fmla="*/ 69 w 126"/>
                        <a:gd name="T19" fmla="*/ 78 h 78"/>
                        <a:gd name="T20" fmla="*/ 56 w 126"/>
                        <a:gd name="T21" fmla="*/ 78 h 78"/>
                        <a:gd name="T22" fmla="*/ 43 w 126"/>
                        <a:gd name="T23" fmla="*/ 76 h 78"/>
                        <a:gd name="T24" fmla="*/ 31 w 126"/>
                        <a:gd name="T25" fmla="*/ 71 h 78"/>
                        <a:gd name="T26" fmla="*/ 20 w 126"/>
                        <a:gd name="T27" fmla="*/ 63 h 78"/>
                        <a:gd name="T28" fmla="*/ 11 w 126"/>
                        <a:gd name="T29" fmla="*/ 53 h 78"/>
                        <a:gd name="T30" fmla="*/ 4 w 126"/>
                        <a:gd name="T31" fmla="*/ 41 h 78"/>
                        <a:gd name="T32" fmla="*/ 0 w 126"/>
                        <a:gd name="T33" fmla="*/ 29 h 78"/>
                        <a:gd name="T34" fmla="*/ 62 w 126"/>
                        <a:gd name="T35" fmla="*/ 15 h 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6" h="78">
                          <a:moveTo>
                            <a:pt x="62" y="15"/>
                          </a:moveTo>
                          <a:lnTo>
                            <a:pt x="124" y="0"/>
                          </a:lnTo>
                          <a:lnTo>
                            <a:pt x="126" y="15"/>
                          </a:lnTo>
                          <a:lnTo>
                            <a:pt x="124" y="28"/>
                          </a:lnTo>
                          <a:lnTo>
                            <a:pt x="121" y="40"/>
                          </a:lnTo>
                          <a:lnTo>
                            <a:pt x="115" y="52"/>
                          </a:lnTo>
                          <a:lnTo>
                            <a:pt x="105" y="61"/>
                          </a:lnTo>
                          <a:lnTo>
                            <a:pt x="94" y="70"/>
                          </a:lnTo>
                          <a:lnTo>
                            <a:pt x="83" y="76"/>
                          </a:lnTo>
                          <a:lnTo>
                            <a:pt x="69" y="78"/>
                          </a:lnTo>
                          <a:lnTo>
                            <a:pt x="56" y="78"/>
                          </a:lnTo>
                          <a:lnTo>
                            <a:pt x="43" y="76"/>
                          </a:lnTo>
                          <a:lnTo>
                            <a:pt x="31" y="71"/>
                          </a:lnTo>
                          <a:lnTo>
                            <a:pt x="20" y="63"/>
                          </a:lnTo>
                          <a:lnTo>
                            <a:pt x="11" y="53"/>
                          </a:lnTo>
                          <a:lnTo>
                            <a:pt x="4" y="41"/>
                          </a:lnTo>
                          <a:lnTo>
                            <a:pt x="0" y="29"/>
                          </a:lnTo>
                          <a:lnTo>
                            <a:pt x="62" y="15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7" name="Freeform 89"/>
                    <p:cNvSpPr>
                      <a:spLocks/>
                    </p:cNvSpPr>
                    <p:nvPr/>
                  </p:nvSpPr>
                  <p:spPr bwMode="auto">
                    <a:xfrm>
                      <a:off x="9725" y="5321"/>
                      <a:ext cx="31" cy="20"/>
                    </a:xfrm>
                    <a:custGeom>
                      <a:avLst/>
                      <a:gdLst>
                        <a:gd name="T0" fmla="*/ 124 w 126"/>
                        <a:gd name="T1" fmla="*/ 0 h 78"/>
                        <a:gd name="T2" fmla="*/ 126 w 126"/>
                        <a:gd name="T3" fmla="*/ 15 h 78"/>
                        <a:gd name="T4" fmla="*/ 124 w 126"/>
                        <a:gd name="T5" fmla="*/ 28 h 78"/>
                        <a:gd name="T6" fmla="*/ 121 w 126"/>
                        <a:gd name="T7" fmla="*/ 40 h 78"/>
                        <a:gd name="T8" fmla="*/ 115 w 126"/>
                        <a:gd name="T9" fmla="*/ 52 h 78"/>
                        <a:gd name="T10" fmla="*/ 105 w 126"/>
                        <a:gd name="T11" fmla="*/ 61 h 78"/>
                        <a:gd name="T12" fmla="*/ 94 w 126"/>
                        <a:gd name="T13" fmla="*/ 70 h 78"/>
                        <a:gd name="T14" fmla="*/ 83 w 126"/>
                        <a:gd name="T15" fmla="*/ 76 h 78"/>
                        <a:gd name="T16" fmla="*/ 69 w 126"/>
                        <a:gd name="T17" fmla="*/ 78 h 78"/>
                        <a:gd name="T18" fmla="*/ 56 w 126"/>
                        <a:gd name="T19" fmla="*/ 78 h 78"/>
                        <a:gd name="T20" fmla="*/ 43 w 126"/>
                        <a:gd name="T21" fmla="*/ 76 h 78"/>
                        <a:gd name="T22" fmla="*/ 31 w 126"/>
                        <a:gd name="T23" fmla="*/ 71 h 78"/>
                        <a:gd name="T24" fmla="*/ 20 w 126"/>
                        <a:gd name="T25" fmla="*/ 63 h 78"/>
                        <a:gd name="T26" fmla="*/ 11 w 126"/>
                        <a:gd name="T27" fmla="*/ 53 h 78"/>
                        <a:gd name="T28" fmla="*/ 4 w 126"/>
                        <a:gd name="T29" fmla="*/ 41 h 78"/>
                        <a:gd name="T30" fmla="*/ 0 w 126"/>
                        <a:gd name="T31" fmla="*/ 29 h 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6" h="78">
                          <a:moveTo>
                            <a:pt x="124" y="0"/>
                          </a:moveTo>
                          <a:lnTo>
                            <a:pt x="126" y="15"/>
                          </a:lnTo>
                          <a:lnTo>
                            <a:pt x="124" y="28"/>
                          </a:lnTo>
                          <a:lnTo>
                            <a:pt x="121" y="40"/>
                          </a:lnTo>
                          <a:lnTo>
                            <a:pt x="115" y="52"/>
                          </a:lnTo>
                          <a:lnTo>
                            <a:pt x="105" y="61"/>
                          </a:lnTo>
                          <a:lnTo>
                            <a:pt x="94" y="70"/>
                          </a:lnTo>
                          <a:lnTo>
                            <a:pt x="83" y="76"/>
                          </a:lnTo>
                          <a:lnTo>
                            <a:pt x="69" y="78"/>
                          </a:lnTo>
                          <a:lnTo>
                            <a:pt x="56" y="78"/>
                          </a:lnTo>
                          <a:lnTo>
                            <a:pt x="43" y="76"/>
                          </a:lnTo>
                          <a:lnTo>
                            <a:pt x="31" y="71"/>
                          </a:lnTo>
                          <a:lnTo>
                            <a:pt x="20" y="63"/>
                          </a:lnTo>
                          <a:lnTo>
                            <a:pt x="11" y="53"/>
                          </a:lnTo>
                          <a:lnTo>
                            <a:pt x="4" y="41"/>
                          </a:lnTo>
                          <a:lnTo>
                            <a:pt x="0" y="2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8" name="Freeform 88"/>
                    <p:cNvSpPr>
                      <a:spLocks/>
                    </p:cNvSpPr>
                    <p:nvPr/>
                  </p:nvSpPr>
                  <p:spPr bwMode="auto">
                    <a:xfrm>
                      <a:off x="9884" y="3402"/>
                      <a:ext cx="18" cy="32"/>
                    </a:xfrm>
                    <a:custGeom>
                      <a:avLst/>
                      <a:gdLst>
                        <a:gd name="T0" fmla="*/ 63 w 74"/>
                        <a:gd name="T1" fmla="*/ 64 h 127"/>
                        <a:gd name="T2" fmla="*/ 53 w 74"/>
                        <a:gd name="T3" fmla="*/ 127 h 127"/>
                        <a:gd name="T4" fmla="*/ 39 w 74"/>
                        <a:gd name="T5" fmla="*/ 123 h 127"/>
                        <a:gd name="T6" fmla="*/ 28 w 74"/>
                        <a:gd name="T7" fmla="*/ 116 h 127"/>
                        <a:gd name="T8" fmla="*/ 17 w 74"/>
                        <a:gd name="T9" fmla="*/ 108 h 127"/>
                        <a:gd name="T10" fmla="*/ 10 w 74"/>
                        <a:gd name="T11" fmla="*/ 97 h 127"/>
                        <a:gd name="T12" fmla="*/ 4 w 74"/>
                        <a:gd name="T13" fmla="*/ 85 h 127"/>
                        <a:gd name="T14" fmla="*/ 0 w 74"/>
                        <a:gd name="T15" fmla="*/ 72 h 127"/>
                        <a:gd name="T16" fmla="*/ 0 w 74"/>
                        <a:gd name="T17" fmla="*/ 59 h 127"/>
                        <a:gd name="T18" fmla="*/ 2 w 74"/>
                        <a:gd name="T19" fmla="*/ 46 h 127"/>
                        <a:gd name="T20" fmla="*/ 7 w 74"/>
                        <a:gd name="T21" fmla="*/ 34 h 127"/>
                        <a:gd name="T22" fmla="*/ 14 w 74"/>
                        <a:gd name="T23" fmla="*/ 23 h 127"/>
                        <a:gd name="T24" fmla="*/ 24 w 74"/>
                        <a:gd name="T25" fmla="*/ 13 h 127"/>
                        <a:gd name="T26" fmla="*/ 36 w 74"/>
                        <a:gd name="T27" fmla="*/ 6 h 127"/>
                        <a:gd name="T28" fmla="*/ 48 w 74"/>
                        <a:gd name="T29" fmla="*/ 1 h 127"/>
                        <a:gd name="T30" fmla="*/ 61 w 74"/>
                        <a:gd name="T31" fmla="*/ 0 h 127"/>
                        <a:gd name="T32" fmla="*/ 74 w 74"/>
                        <a:gd name="T33" fmla="*/ 0 h 127"/>
                        <a:gd name="T34" fmla="*/ 63 w 74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74" h="127">
                          <a:moveTo>
                            <a:pt x="63" y="64"/>
                          </a:moveTo>
                          <a:lnTo>
                            <a:pt x="53" y="127"/>
                          </a:lnTo>
                          <a:lnTo>
                            <a:pt x="39" y="123"/>
                          </a:lnTo>
                          <a:lnTo>
                            <a:pt x="28" y="116"/>
                          </a:lnTo>
                          <a:lnTo>
                            <a:pt x="17" y="108"/>
                          </a:lnTo>
                          <a:lnTo>
                            <a:pt x="10" y="97"/>
                          </a:lnTo>
                          <a:lnTo>
                            <a:pt x="4" y="85"/>
                          </a:lnTo>
                          <a:lnTo>
                            <a:pt x="0" y="72"/>
                          </a:lnTo>
                          <a:lnTo>
                            <a:pt x="0" y="59"/>
                          </a:lnTo>
                          <a:lnTo>
                            <a:pt x="2" y="46"/>
                          </a:lnTo>
                          <a:lnTo>
                            <a:pt x="7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6" y="6"/>
                          </a:lnTo>
                          <a:lnTo>
                            <a:pt x="48" y="1"/>
                          </a:lnTo>
                          <a:lnTo>
                            <a:pt x="61" y="0"/>
                          </a:lnTo>
                          <a:lnTo>
                            <a:pt x="74" y="0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199" name="Freeform 87"/>
                    <p:cNvSpPr>
                      <a:spLocks/>
                    </p:cNvSpPr>
                    <p:nvPr/>
                  </p:nvSpPr>
                  <p:spPr bwMode="auto">
                    <a:xfrm>
                      <a:off x="9884" y="3402"/>
                      <a:ext cx="18" cy="32"/>
                    </a:xfrm>
                    <a:custGeom>
                      <a:avLst/>
                      <a:gdLst>
                        <a:gd name="T0" fmla="*/ 53 w 74"/>
                        <a:gd name="T1" fmla="*/ 127 h 127"/>
                        <a:gd name="T2" fmla="*/ 39 w 74"/>
                        <a:gd name="T3" fmla="*/ 123 h 127"/>
                        <a:gd name="T4" fmla="*/ 28 w 74"/>
                        <a:gd name="T5" fmla="*/ 116 h 127"/>
                        <a:gd name="T6" fmla="*/ 17 w 74"/>
                        <a:gd name="T7" fmla="*/ 108 h 127"/>
                        <a:gd name="T8" fmla="*/ 10 w 74"/>
                        <a:gd name="T9" fmla="*/ 97 h 127"/>
                        <a:gd name="T10" fmla="*/ 4 w 74"/>
                        <a:gd name="T11" fmla="*/ 85 h 127"/>
                        <a:gd name="T12" fmla="*/ 0 w 74"/>
                        <a:gd name="T13" fmla="*/ 72 h 127"/>
                        <a:gd name="T14" fmla="*/ 0 w 74"/>
                        <a:gd name="T15" fmla="*/ 59 h 127"/>
                        <a:gd name="T16" fmla="*/ 2 w 74"/>
                        <a:gd name="T17" fmla="*/ 46 h 127"/>
                        <a:gd name="T18" fmla="*/ 7 w 74"/>
                        <a:gd name="T19" fmla="*/ 34 h 127"/>
                        <a:gd name="T20" fmla="*/ 14 w 74"/>
                        <a:gd name="T21" fmla="*/ 23 h 127"/>
                        <a:gd name="T22" fmla="*/ 24 w 74"/>
                        <a:gd name="T23" fmla="*/ 13 h 127"/>
                        <a:gd name="T24" fmla="*/ 36 w 74"/>
                        <a:gd name="T25" fmla="*/ 6 h 127"/>
                        <a:gd name="T26" fmla="*/ 48 w 74"/>
                        <a:gd name="T27" fmla="*/ 1 h 127"/>
                        <a:gd name="T28" fmla="*/ 61 w 74"/>
                        <a:gd name="T29" fmla="*/ 0 h 127"/>
                        <a:gd name="T30" fmla="*/ 74 w 74"/>
                        <a:gd name="T31" fmla="*/ 0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74" h="127">
                          <a:moveTo>
                            <a:pt x="53" y="127"/>
                          </a:moveTo>
                          <a:lnTo>
                            <a:pt x="39" y="123"/>
                          </a:lnTo>
                          <a:lnTo>
                            <a:pt x="28" y="116"/>
                          </a:lnTo>
                          <a:lnTo>
                            <a:pt x="17" y="108"/>
                          </a:lnTo>
                          <a:lnTo>
                            <a:pt x="10" y="97"/>
                          </a:lnTo>
                          <a:lnTo>
                            <a:pt x="4" y="85"/>
                          </a:lnTo>
                          <a:lnTo>
                            <a:pt x="0" y="72"/>
                          </a:lnTo>
                          <a:lnTo>
                            <a:pt x="0" y="59"/>
                          </a:lnTo>
                          <a:lnTo>
                            <a:pt x="2" y="46"/>
                          </a:lnTo>
                          <a:lnTo>
                            <a:pt x="7" y="34"/>
                          </a:lnTo>
                          <a:lnTo>
                            <a:pt x="14" y="23"/>
                          </a:lnTo>
                          <a:lnTo>
                            <a:pt x="24" y="13"/>
                          </a:lnTo>
                          <a:lnTo>
                            <a:pt x="36" y="6"/>
                          </a:lnTo>
                          <a:lnTo>
                            <a:pt x="48" y="1"/>
                          </a:lnTo>
                          <a:lnTo>
                            <a:pt x="61" y="0"/>
                          </a:lnTo>
                          <a:lnTo>
                            <a:pt x="74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0" name="Freeform 86"/>
                    <p:cNvSpPr>
                      <a:spLocks/>
                    </p:cNvSpPr>
                    <p:nvPr/>
                  </p:nvSpPr>
                  <p:spPr bwMode="auto">
                    <a:xfrm>
                      <a:off x="9897" y="3402"/>
                      <a:ext cx="411" cy="104"/>
                    </a:xfrm>
                    <a:custGeom>
                      <a:avLst/>
                      <a:gdLst>
                        <a:gd name="T0" fmla="*/ 21 w 1646"/>
                        <a:gd name="T1" fmla="*/ 0 h 415"/>
                        <a:gd name="T2" fmla="*/ 10 w 1646"/>
                        <a:gd name="T3" fmla="*/ 64 h 415"/>
                        <a:gd name="T4" fmla="*/ 0 w 1646"/>
                        <a:gd name="T5" fmla="*/ 127 h 415"/>
                        <a:gd name="T6" fmla="*/ 1624 w 1646"/>
                        <a:gd name="T7" fmla="*/ 415 h 415"/>
                        <a:gd name="T8" fmla="*/ 1635 w 1646"/>
                        <a:gd name="T9" fmla="*/ 352 h 415"/>
                        <a:gd name="T10" fmla="*/ 1646 w 1646"/>
                        <a:gd name="T11" fmla="*/ 288 h 415"/>
                        <a:gd name="T12" fmla="*/ 21 w 1646"/>
                        <a:gd name="T13" fmla="*/ 0 h 41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46" h="415">
                          <a:moveTo>
                            <a:pt x="21" y="0"/>
                          </a:moveTo>
                          <a:lnTo>
                            <a:pt x="10" y="64"/>
                          </a:lnTo>
                          <a:lnTo>
                            <a:pt x="0" y="127"/>
                          </a:lnTo>
                          <a:lnTo>
                            <a:pt x="1624" y="415"/>
                          </a:lnTo>
                          <a:lnTo>
                            <a:pt x="1635" y="352"/>
                          </a:lnTo>
                          <a:lnTo>
                            <a:pt x="1646" y="288"/>
                          </a:lnTo>
                          <a:lnTo>
                            <a:pt x="21" y="0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1" name="Freeform 85"/>
                    <p:cNvSpPr>
                      <a:spLocks/>
                    </p:cNvSpPr>
                    <p:nvPr/>
                  </p:nvSpPr>
                  <p:spPr bwMode="auto">
                    <a:xfrm>
                      <a:off x="9897" y="3402"/>
                      <a:ext cx="411" cy="104"/>
                    </a:xfrm>
                    <a:custGeom>
                      <a:avLst/>
                      <a:gdLst>
                        <a:gd name="T0" fmla="*/ 21 w 1646"/>
                        <a:gd name="T1" fmla="*/ 0 h 415"/>
                        <a:gd name="T2" fmla="*/ 10 w 1646"/>
                        <a:gd name="T3" fmla="*/ 64 h 415"/>
                        <a:gd name="T4" fmla="*/ 0 w 1646"/>
                        <a:gd name="T5" fmla="*/ 127 h 415"/>
                        <a:gd name="T6" fmla="*/ 1624 w 1646"/>
                        <a:gd name="T7" fmla="*/ 415 h 415"/>
                        <a:gd name="T8" fmla="*/ 1635 w 1646"/>
                        <a:gd name="T9" fmla="*/ 352 h 415"/>
                        <a:gd name="T10" fmla="*/ 1646 w 1646"/>
                        <a:gd name="T11" fmla="*/ 288 h 415"/>
                        <a:gd name="T12" fmla="*/ 21 w 1646"/>
                        <a:gd name="T13" fmla="*/ 0 h 41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646" h="415">
                          <a:moveTo>
                            <a:pt x="21" y="0"/>
                          </a:moveTo>
                          <a:lnTo>
                            <a:pt x="10" y="64"/>
                          </a:lnTo>
                          <a:lnTo>
                            <a:pt x="0" y="127"/>
                          </a:lnTo>
                          <a:lnTo>
                            <a:pt x="1624" y="415"/>
                          </a:lnTo>
                          <a:lnTo>
                            <a:pt x="1635" y="352"/>
                          </a:lnTo>
                          <a:lnTo>
                            <a:pt x="1646" y="288"/>
                          </a:lnTo>
                          <a:lnTo>
                            <a:pt x="21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2" name="Freeform 84"/>
                    <p:cNvSpPr>
                      <a:spLocks/>
                    </p:cNvSpPr>
                    <p:nvPr/>
                  </p:nvSpPr>
                  <p:spPr bwMode="auto">
                    <a:xfrm>
                      <a:off x="10303" y="3474"/>
                      <a:ext cx="18" cy="32"/>
                    </a:xfrm>
                    <a:custGeom>
                      <a:avLst/>
                      <a:gdLst>
                        <a:gd name="T0" fmla="*/ 11 w 74"/>
                        <a:gd name="T1" fmla="*/ 64 h 127"/>
                        <a:gd name="T2" fmla="*/ 22 w 74"/>
                        <a:gd name="T3" fmla="*/ 0 h 127"/>
                        <a:gd name="T4" fmla="*/ 35 w 74"/>
                        <a:gd name="T5" fmla="*/ 4 h 127"/>
                        <a:gd name="T6" fmla="*/ 47 w 74"/>
                        <a:gd name="T7" fmla="*/ 11 h 127"/>
                        <a:gd name="T8" fmla="*/ 58 w 74"/>
                        <a:gd name="T9" fmla="*/ 20 h 127"/>
                        <a:gd name="T10" fmla="*/ 65 w 74"/>
                        <a:gd name="T11" fmla="*/ 30 h 127"/>
                        <a:gd name="T12" fmla="*/ 71 w 74"/>
                        <a:gd name="T13" fmla="*/ 42 h 127"/>
                        <a:gd name="T14" fmla="*/ 74 w 74"/>
                        <a:gd name="T15" fmla="*/ 55 h 127"/>
                        <a:gd name="T16" fmla="*/ 74 w 74"/>
                        <a:gd name="T17" fmla="*/ 69 h 127"/>
                        <a:gd name="T18" fmla="*/ 72 w 74"/>
                        <a:gd name="T19" fmla="*/ 82 h 127"/>
                        <a:gd name="T20" fmla="*/ 67 w 74"/>
                        <a:gd name="T21" fmla="*/ 94 h 127"/>
                        <a:gd name="T22" fmla="*/ 60 w 74"/>
                        <a:gd name="T23" fmla="*/ 104 h 127"/>
                        <a:gd name="T24" fmla="*/ 50 w 74"/>
                        <a:gd name="T25" fmla="*/ 114 h 127"/>
                        <a:gd name="T26" fmla="*/ 39 w 74"/>
                        <a:gd name="T27" fmla="*/ 121 h 127"/>
                        <a:gd name="T28" fmla="*/ 27 w 74"/>
                        <a:gd name="T29" fmla="*/ 126 h 127"/>
                        <a:gd name="T30" fmla="*/ 13 w 74"/>
                        <a:gd name="T31" fmla="*/ 127 h 127"/>
                        <a:gd name="T32" fmla="*/ 0 w 74"/>
                        <a:gd name="T33" fmla="*/ 127 h 127"/>
                        <a:gd name="T34" fmla="*/ 11 w 74"/>
                        <a:gd name="T35" fmla="*/ 64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74" h="127">
                          <a:moveTo>
                            <a:pt x="11" y="64"/>
                          </a:moveTo>
                          <a:lnTo>
                            <a:pt x="22" y="0"/>
                          </a:lnTo>
                          <a:lnTo>
                            <a:pt x="35" y="4"/>
                          </a:lnTo>
                          <a:lnTo>
                            <a:pt x="47" y="11"/>
                          </a:lnTo>
                          <a:lnTo>
                            <a:pt x="58" y="20"/>
                          </a:lnTo>
                          <a:lnTo>
                            <a:pt x="65" y="30"/>
                          </a:lnTo>
                          <a:lnTo>
                            <a:pt x="71" y="42"/>
                          </a:lnTo>
                          <a:lnTo>
                            <a:pt x="74" y="55"/>
                          </a:lnTo>
                          <a:lnTo>
                            <a:pt x="74" y="69"/>
                          </a:lnTo>
                          <a:lnTo>
                            <a:pt x="72" y="82"/>
                          </a:lnTo>
                          <a:lnTo>
                            <a:pt x="67" y="94"/>
                          </a:lnTo>
                          <a:lnTo>
                            <a:pt x="60" y="104"/>
                          </a:lnTo>
                          <a:lnTo>
                            <a:pt x="50" y="114"/>
                          </a:lnTo>
                          <a:lnTo>
                            <a:pt x="39" y="121"/>
                          </a:lnTo>
                          <a:lnTo>
                            <a:pt x="27" y="126"/>
                          </a:lnTo>
                          <a:lnTo>
                            <a:pt x="13" y="127"/>
                          </a:lnTo>
                          <a:lnTo>
                            <a:pt x="0" y="127"/>
                          </a:lnTo>
                          <a:lnTo>
                            <a:pt x="11" y="6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3" name="Freeform 83"/>
                    <p:cNvSpPr>
                      <a:spLocks/>
                    </p:cNvSpPr>
                    <p:nvPr/>
                  </p:nvSpPr>
                  <p:spPr bwMode="auto">
                    <a:xfrm>
                      <a:off x="10303" y="3474"/>
                      <a:ext cx="18" cy="32"/>
                    </a:xfrm>
                    <a:custGeom>
                      <a:avLst/>
                      <a:gdLst>
                        <a:gd name="T0" fmla="*/ 22 w 74"/>
                        <a:gd name="T1" fmla="*/ 0 h 127"/>
                        <a:gd name="T2" fmla="*/ 35 w 74"/>
                        <a:gd name="T3" fmla="*/ 4 h 127"/>
                        <a:gd name="T4" fmla="*/ 47 w 74"/>
                        <a:gd name="T5" fmla="*/ 11 h 127"/>
                        <a:gd name="T6" fmla="*/ 58 w 74"/>
                        <a:gd name="T7" fmla="*/ 20 h 127"/>
                        <a:gd name="T8" fmla="*/ 65 w 74"/>
                        <a:gd name="T9" fmla="*/ 30 h 127"/>
                        <a:gd name="T10" fmla="*/ 71 w 74"/>
                        <a:gd name="T11" fmla="*/ 42 h 127"/>
                        <a:gd name="T12" fmla="*/ 74 w 74"/>
                        <a:gd name="T13" fmla="*/ 55 h 127"/>
                        <a:gd name="T14" fmla="*/ 74 w 74"/>
                        <a:gd name="T15" fmla="*/ 69 h 127"/>
                        <a:gd name="T16" fmla="*/ 72 w 74"/>
                        <a:gd name="T17" fmla="*/ 82 h 127"/>
                        <a:gd name="T18" fmla="*/ 67 w 74"/>
                        <a:gd name="T19" fmla="*/ 94 h 127"/>
                        <a:gd name="T20" fmla="*/ 60 w 74"/>
                        <a:gd name="T21" fmla="*/ 104 h 127"/>
                        <a:gd name="T22" fmla="*/ 50 w 74"/>
                        <a:gd name="T23" fmla="*/ 114 h 127"/>
                        <a:gd name="T24" fmla="*/ 39 w 74"/>
                        <a:gd name="T25" fmla="*/ 121 h 127"/>
                        <a:gd name="T26" fmla="*/ 27 w 74"/>
                        <a:gd name="T27" fmla="*/ 126 h 127"/>
                        <a:gd name="T28" fmla="*/ 13 w 74"/>
                        <a:gd name="T29" fmla="*/ 127 h 127"/>
                        <a:gd name="T30" fmla="*/ 0 w 74"/>
                        <a:gd name="T31" fmla="*/ 127 h 12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74" h="127">
                          <a:moveTo>
                            <a:pt x="22" y="0"/>
                          </a:moveTo>
                          <a:lnTo>
                            <a:pt x="35" y="4"/>
                          </a:lnTo>
                          <a:lnTo>
                            <a:pt x="47" y="11"/>
                          </a:lnTo>
                          <a:lnTo>
                            <a:pt x="58" y="20"/>
                          </a:lnTo>
                          <a:lnTo>
                            <a:pt x="65" y="30"/>
                          </a:lnTo>
                          <a:lnTo>
                            <a:pt x="71" y="42"/>
                          </a:lnTo>
                          <a:lnTo>
                            <a:pt x="74" y="55"/>
                          </a:lnTo>
                          <a:lnTo>
                            <a:pt x="74" y="69"/>
                          </a:lnTo>
                          <a:lnTo>
                            <a:pt x="72" y="82"/>
                          </a:lnTo>
                          <a:lnTo>
                            <a:pt x="67" y="94"/>
                          </a:lnTo>
                          <a:lnTo>
                            <a:pt x="60" y="104"/>
                          </a:lnTo>
                          <a:lnTo>
                            <a:pt x="50" y="114"/>
                          </a:lnTo>
                          <a:lnTo>
                            <a:pt x="39" y="121"/>
                          </a:lnTo>
                          <a:lnTo>
                            <a:pt x="27" y="126"/>
                          </a:lnTo>
                          <a:lnTo>
                            <a:pt x="13" y="127"/>
                          </a:lnTo>
                          <a:lnTo>
                            <a:pt x="0" y="12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4" name="Freeform 82"/>
                    <p:cNvSpPr>
                      <a:spLocks/>
                    </p:cNvSpPr>
                    <p:nvPr/>
                  </p:nvSpPr>
                  <p:spPr bwMode="auto">
                    <a:xfrm>
                      <a:off x="10290" y="3474"/>
                      <a:ext cx="31" cy="20"/>
                    </a:xfrm>
                    <a:custGeom>
                      <a:avLst/>
                      <a:gdLst>
                        <a:gd name="T0" fmla="*/ 63 w 125"/>
                        <a:gd name="T1" fmla="*/ 64 h 78"/>
                        <a:gd name="T2" fmla="*/ 1 w 125"/>
                        <a:gd name="T3" fmla="*/ 78 h 78"/>
                        <a:gd name="T4" fmla="*/ 0 w 125"/>
                        <a:gd name="T5" fmla="*/ 64 h 78"/>
                        <a:gd name="T6" fmla="*/ 1 w 125"/>
                        <a:gd name="T7" fmla="*/ 51 h 78"/>
                        <a:gd name="T8" fmla="*/ 4 w 125"/>
                        <a:gd name="T9" fmla="*/ 39 h 78"/>
                        <a:gd name="T10" fmla="*/ 10 w 125"/>
                        <a:gd name="T11" fmla="*/ 27 h 78"/>
                        <a:gd name="T12" fmla="*/ 20 w 125"/>
                        <a:gd name="T13" fmla="*/ 17 h 78"/>
                        <a:gd name="T14" fmla="*/ 31 w 125"/>
                        <a:gd name="T15" fmla="*/ 9 h 78"/>
                        <a:gd name="T16" fmla="*/ 43 w 125"/>
                        <a:gd name="T17" fmla="*/ 3 h 78"/>
                        <a:gd name="T18" fmla="*/ 56 w 125"/>
                        <a:gd name="T19" fmla="*/ 0 h 78"/>
                        <a:gd name="T20" fmla="*/ 69 w 125"/>
                        <a:gd name="T21" fmla="*/ 0 h 78"/>
                        <a:gd name="T22" fmla="*/ 82 w 125"/>
                        <a:gd name="T23" fmla="*/ 3 h 78"/>
                        <a:gd name="T24" fmla="*/ 94 w 125"/>
                        <a:gd name="T25" fmla="*/ 8 h 78"/>
                        <a:gd name="T26" fmla="*/ 105 w 125"/>
                        <a:gd name="T27" fmla="*/ 16 h 78"/>
                        <a:gd name="T28" fmla="*/ 114 w 125"/>
                        <a:gd name="T29" fmla="*/ 25 h 78"/>
                        <a:gd name="T30" fmla="*/ 122 w 125"/>
                        <a:gd name="T31" fmla="*/ 37 h 78"/>
                        <a:gd name="T32" fmla="*/ 125 w 125"/>
                        <a:gd name="T33" fmla="*/ 49 h 78"/>
                        <a:gd name="T34" fmla="*/ 63 w 125"/>
                        <a:gd name="T35" fmla="*/ 64 h 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5" h="78">
                          <a:moveTo>
                            <a:pt x="63" y="64"/>
                          </a:moveTo>
                          <a:lnTo>
                            <a:pt x="1" y="78"/>
                          </a:lnTo>
                          <a:lnTo>
                            <a:pt x="0" y="64"/>
                          </a:lnTo>
                          <a:lnTo>
                            <a:pt x="1" y="51"/>
                          </a:lnTo>
                          <a:lnTo>
                            <a:pt x="4" y="39"/>
                          </a:lnTo>
                          <a:lnTo>
                            <a:pt x="10" y="27"/>
                          </a:lnTo>
                          <a:lnTo>
                            <a:pt x="20" y="17"/>
                          </a:lnTo>
                          <a:lnTo>
                            <a:pt x="31" y="9"/>
                          </a:lnTo>
                          <a:lnTo>
                            <a:pt x="43" y="3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4" y="8"/>
                          </a:lnTo>
                          <a:lnTo>
                            <a:pt x="105" y="16"/>
                          </a:lnTo>
                          <a:lnTo>
                            <a:pt x="114" y="25"/>
                          </a:lnTo>
                          <a:lnTo>
                            <a:pt x="122" y="37"/>
                          </a:lnTo>
                          <a:lnTo>
                            <a:pt x="125" y="49"/>
                          </a:lnTo>
                          <a:lnTo>
                            <a:pt x="63" y="6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5" name="Freeform 81"/>
                    <p:cNvSpPr>
                      <a:spLocks/>
                    </p:cNvSpPr>
                    <p:nvPr/>
                  </p:nvSpPr>
                  <p:spPr bwMode="auto">
                    <a:xfrm>
                      <a:off x="10290" y="3474"/>
                      <a:ext cx="31" cy="20"/>
                    </a:xfrm>
                    <a:custGeom>
                      <a:avLst/>
                      <a:gdLst>
                        <a:gd name="T0" fmla="*/ 1 w 125"/>
                        <a:gd name="T1" fmla="*/ 78 h 78"/>
                        <a:gd name="T2" fmla="*/ 0 w 125"/>
                        <a:gd name="T3" fmla="*/ 64 h 78"/>
                        <a:gd name="T4" fmla="*/ 1 w 125"/>
                        <a:gd name="T5" fmla="*/ 51 h 78"/>
                        <a:gd name="T6" fmla="*/ 4 w 125"/>
                        <a:gd name="T7" fmla="*/ 39 h 78"/>
                        <a:gd name="T8" fmla="*/ 10 w 125"/>
                        <a:gd name="T9" fmla="*/ 27 h 78"/>
                        <a:gd name="T10" fmla="*/ 20 w 125"/>
                        <a:gd name="T11" fmla="*/ 17 h 78"/>
                        <a:gd name="T12" fmla="*/ 31 w 125"/>
                        <a:gd name="T13" fmla="*/ 9 h 78"/>
                        <a:gd name="T14" fmla="*/ 43 w 125"/>
                        <a:gd name="T15" fmla="*/ 3 h 78"/>
                        <a:gd name="T16" fmla="*/ 56 w 125"/>
                        <a:gd name="T17" fmla="*/ 0 h 78"/>
                        <a:gd name="T18" fmla="*/ 69 w 125"/>
                        <a:gd name="T19" fmla="*/ 0 h 78"/>
                        <a:gd name="T20" fmla="*/ 82 w 125"/>
                        <a:gd name="T21" fmla="*/ 3 h 78"/>
                        <a:gd name="T22" fmla="*/ 94 w 125"/>
                        <a:gd name="T23" fmla="*/ 8 h 78"/>
                        <a:gd name="T24" fmla="*/ 105 w 125"/>
                        <a:gd name="T25" fmla="*/ 16 h 78"/>
                        <a:gd name="T26" fmla="*/ 114 w 125"/>
                        <a:gd name="T27" fmla="*/ 25 h 78"/>
                        <a:gd name="T28" fmla="*/ 122 w 125"/>
                        <a:gd name="T29" fmla="*/ 37 h 78"/>
                        <a:gd name="T30" fmla="*/ 125 w 125"/>
                        <a:gd name="T31" fmla="*/ 49 h 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5" h="78">
                          <a:moveTo>
                            <a:pt x="1" y="78"/>
                          </a:moveTo>
                          <a:lnTo>
                            <a:pt x="0" y="64"/>
                          </a:lnTo>
                          <a:lnTo>
                            <a:pt x="1" y="51"/>
                          </a:lnTo>
                          <a:lnTo>
                            <a:pt x="4" y="39"/>
                          </a:lnTo>
                          <a:lnTo>
                            <a:pt x="10" y="27"/>
                          </a:lnTo>
                          <a:lnTo>
                            <a:pt x="20" y="17"/>
                          </a:lnTo>
                          <a:lnTo>
                            <a:pt x="31" y="9"/>
                          </a:lnTo>
                          <a:lnTo>
                            <a:pt x="43" y="3"/>
                          </a:lnTo>
                          <a:lnTo>
                            <a:pt x="56" y="0"/>
                          </a:lnTo>
                          <a:lnTo>
                            <a:pt x="69" y="0"/>
                          </a:lnTo>
                          <a:lnTo>
                            <a:pt x="82" y="3"/>
                          </a:lnTo>
                          <a:lnTo>
                            <a:pt x="94" y="8"/>
                          </a:lnTo>
                          <a:lnTo>
                            <a:pt x="105" y="16"/>
                          </a:lnTo>
                          <a:lnTo>
                            <a:pt x="114" y="25"/>
                          </a:lnTo>
                          <a:lnTo>
                            <a:pt x="122" y="37"/>
                          </a:lnTo>
                          <a:lnTo>
                            <a:pt x="125" y="49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6" name="Freeform 80"/>
                    <p:cNvSpPr>
                      <a:spLocks/>
                    </p:cNvSpPr>
                    <p:nvPr/>
                  </p:nvSpPr>
                  <p:spPr bwMode="auto">
                    <a:xfrm>
                      <a:off x="10290" y="3486"/>
                      <a:ext cx="392" cy="1636"/>
                    </a:xfrm>
                    <a:custGeom>
                      <a:avLst/>
                      <a:gdLst>
                        <a:gd name="T0" fmla="*/ 124 w 1569"/>
                        <a:gd name="T1" fmla="*/ 0 h 6544"/>
                        <a:gd name="T2" fmla="*/ 62 w 1569"/>
                        <a:gd name="T3" fmla="*/ 15 h 6544"/>
                        <a:gd name="T4" fmla="*/ 0 w 1569"/>
                        <a:gd name="T5" fmla="*/ 29 h 6544"/>
                        <a:gd name="T6" fmla="*/ 1445 w 1569"/>
                        <a:gd name="T7" fmla="*/ 6544 h 6544"/>
                        <a:gd name="T8" fmla="*/ 1507 w 1569"/>
                        <a:gd name="T9" fmla="*/ 6530 h 6544"/>
                        <a:gd name="T10" fmla="*/ 1569 w 1569"/>
                        <a:gd name="T11" fmla="*/ 6516 h 6544"/>
                        <a:gd name="T12" fmla="*/ 124 w 1569"/>
                        <a:gd name="T13" fmla="*/ 0 h 654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569" h="6544">
                          <a:moveTo>
                            <a:pt x="124" y="0"/>
                          </a:moveTo>
                          <a:lnTo>
                            <a:pt x="62" y="15"/>
                          </a:lnTo>
                          <a:lnTo>
                            <a:pt x="0" y="29"/>
                          </a:lnTo>
                          <a:lnTo>
                            <a:pt x="1445" y="6544"/>
                          </a:lnTo>
                          <a:lnTo>
                            <a:pt x="1507" y="6530"/>
                          </a:lnTo>
                          <a:lnTo>
                            <a:pt x="1569" y="6516"/>
                          </a:lnTo>
                          <a:lnTo>
                            <a:pt x="124" y="0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7" name="Freeform 79"/>
                    <p:cNvSpPr>
                      <a:spLocks/>
                    </p:cNvSpPr>
                    <p:nvPr/>
                  </p:nvSpPr>
                  <p:spPr bwMode="auto">
                    <a:xfrm>
                      <a:off x="10290" y="3486"/>
                      <a:ext cx="392" cy="1636"/>
                    </a:xfrm>
                    <a:custGeom>
                      <a:avLst/>
                      <a:gdLst>
                        <a:gd name="T0" fmla="*/ 124 w 1569"/>
                        <a:gd name="T1" fmla="*/ 0 h 6544"/>
                        <a:gd name="T2" fmla="*/ 62 w 1569"/>
                        <a:gd name="T3" fmla="*/ 15 h 6544"/>
                        <a:gd name="T4" fmla="*/ 0 w 1569"/>
                        <a:gd name="T5" fmla="*/ 29 h 6544"/>
                        <a:gd name="T6" fmla="*/ 1445 w 1569"/>
                        <a:gd name="T7" fmla="*/ 6544 h 6544"/>
                        <a:gd name="T8" fmla="*/ 1507 w 1569"/>
                        <a:gd name="T9" fmla="*/ 6530 h 6544"/>
                        <a:gd name="T10" fmla="*/ 1569 w 1569"/>
                        <a:gd name="T11" fmla="*/ 6516 h 6544"/>
                        <a:gd name="T12" fmla="*/ 124 w 1569"/>
                        <a:gd name="T13" fmla="*/ 0 h 654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569" h="6544">
                          <a:moveTo>
                            <a:pt x="124" y="0"/>
                          </a:moveTo>
                          <a:lnTo>
                            <a:pt x="62" y="15"/>
                          </a:lnTo>
                          <a:lnTo>
                            <a:pt x="0" y="29"/>
                          </a:lnTo>
                          <a:lnTo>
                            <a:pt x="1445" y="6544"/>
                          </a:lnTo>
                          <a:lnTo>
                            <a:pt x="1507" y="6530"/>
                          </a:lnTo>
                          <a:lnTo>
                            <a:pt x="1569" y="6516"/>
                          </a:lnTo>
                          <a:lnTo>
                            <a:pt x="124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8" name="Freeform 78"/>
                    <p:cNvSpPr>
                      <a:spLocks/>
                    </p:cNvSpPr>
                    <p:nvPr/>
                  </p:nvSpPr>
                  <p:spPr bwMode="auto">
                    <a:xfrm>
                      <a:off x="10651" y="5115"/>
                      <a:ext cx="32" cy="20"/>
                    </a:xfrm>
                    <a:custGeom>
                      <a:avLst/>
                      <a:gdLst>
                        <a:gd name="T0" fmla="*/ 62 w 126"/>
                        <a:gd name="T1" fmla="*/ 14 h 77"/>
                        <a:gd name="T2" fmla="*/ 124 w 126"/>
                        <a:gd name="T3" fmla="*/ 0 h 77"/>
                        <a:gd name="T4" fmla="*/ 126 w 126"/>
                        <a:gd name="T5" fmla="*/ 14 h 77"/>
                        <a:gd name="T6" fmla="*/ 124 w 126"/>
                        <a:gd name="T7" fmla="*/ 27 h 77"/>
                        <a:gd name="T8" fmla="*/ 121 w 126"/>
                        <a:gd name="T9" fmla="*/ 39 h 77"/>
                        <a:gd name="T10" fmla="*/ 115 w 126"/>
                        <a:gd name="T11" fmla="*/ 51 h 77"/>
                        <a:gd name="T12" fmla="*/ 105 w 126"/>
                        <a:gd name="T13" fmla="*/ 61 h 77"/>
                        <a:gd name="T14" fmla="*/ 95 w 126"/>
                        <a:gd name="T15" fmla="*/ 69 h 77"/>
                        <a:gd name="T16" fmla="*/ 83 w 126"/>
                        <a:gd name="T17" fmla="*/ 75 h 77"/>
                        <a:gd name="T18" fmla="*/ 69 w 126"/>
                        <a:gd name="T19" fmla="*/ 77 h 77"/>
                        <a:gd name="T20" fmla="*/ 56 w 126"/>
                        <a:gd name="T21" fmla="*/ 77 h 77"/>
                        <a:gd name="T22" fmla="*/ 43 w 126"/>
                        <a:gd name="T23" fmla="*/ 75 h 77"/>
                        <a:gd name="T24" fmla="*/ 31 w 126"/>
                        <a:gd name="T25" fmla="*/ 70 h 77"/>
                        <a:gd name="T26" fmla="*/ 20 w 126"/>
                        <a:gd name="T27" fmla="*/ 62 h 77"/>
                        <a:gd name="T28" fmla="*/ 11 w 126"/>
                        <a:gd name="T29" fmla="*/ 52 h 77"/>
                        <a:gd name="T30" fmla="*/ 4 w 126"/>
                        <a:gd name="T31" fmla="*/ 40 h 77"/>
                        <a:gd name="T32" fmla="*/ 0 w 126"/>
                        <a:gd name="T33" fmla="*/ 28 h 77"/>
                        <a:gd name="T34" fmla="*/ 62 w 126"/>
                        <a:gd name="T35" fmla="*/ 14 h 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6" h="77">
                          <a:moveTo>
                            <a:pt x="62" y="14"/>
                          </a:moveTo>
                          <a:lnTo>
                            <a:pt x="124" y="0"/>
                          </a:lnTo>
                          <a:lnTo>
                            <a:pt x="126" y="14"/>
                          </a:lnTo>
                          <a:lnTo>
                            <a:pt x="124" y="27"/>
                          </a:lnTo>
                          <a:lnTo>
                            <a:pt x="121" y="39"/>
                          </a:lnTo>
                          <a:lnTo>
                            <a:pt x="115" y="51"/>
                          </a:lnTo>
                          <a:lnTo>
                            <a:pt x="105" y="61"/>
                          </a:lnTo>
                          <a:lnTo>
                            <a:pt x="95" y="69"/>
                          </a:lnTo>
                          <a:lnTo>
                            <a:pt x="83" y="75"/>
                          </a:lnTo>
                          <a:lnTo>
                            <a:pt x="69" y="77"/>
                          </a:lnTo>
                          <a:lnTo>
                            <a:pt x="56" y="77"/>
                          </a:lnTo>
                          <a:lnTo>
                            <a:pt x="43" y="75"/>
                          </a:lnTo>
                          <a:lnTo>
                            <a:pt x="31" y="70"/>
                          </a:lnTo>
                          <a:lnTo>
                            <a:pt x="20" y="62"/>
                          </a:lnTo>
                          <a:lnTo>
                            <a:pt x="11" y="52"/>
                          </a:lnTo>
                          <a:lnTo>
                            <a:pt x="4" y="40"/>
                          </a:lnTo>
                          <a:lnTo>
                            <a:pt x="0" y="28"/>
                          </a:lnTo>
                          <a:lnTo>
                            <a:pt x="62" y="1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09" name="Freeform 77"/>
                    <p:cNvSpPr>
                      <a:spLocks/>
                    </p:cNvSpPr>
                    <p:nvPr/>
                  </p:nvSpPr>
                  <p:spPr bwMode="auto">
                    <a:xfrm>
                      <a:off x="10651" y="5115"/>
                      <a:ext cx="32" cy="20"/>
                    </a:xfrm>
                    <a:custGeom>
                      <a:avLst/>
                      <a:gdLst>
                        <a:gd name="T0" fmla="*/ 124 w 126"/>
                        <a:gd name="T1" fmla="*/ 0 h 77"/>
                        <a:gd name="T2" fmla="*/ 126 w 126"/>
                        <a:gd name="T3" fmla="*/ 14 h 77"/>
                        <a:gd name="T4" fmla="*/ 124 w 126"/>
                        <a:gd name="T5" fmla="*/ 27 h 77"/>
                        <a:gd name="T6" fmla="*/ 121 w 126"/>
                        <a:gd name="T7" fmla="*/ 39 h 77"/>
                        <a:gd name="T8" fmla="*/ 115 w 126"/>
                        <a:gd name="T9" fmla="*/ 51 h 77"/>
                        <a:gd name="T10" fmla="*/ 105 w 126"/>
                        <a:gd name="T11" fmla="*/ 61 h 77"/>
                        <a:gd name="T12" fmla="*/ 95 w 126"/>
                        <a:gd name="T13" fmla="*/ 69 h 77"/>
                        <a:gd name="T14" fmla="*/ 83 w 126"/>
                        <a:gd name="T15" fmla="*/ 75 h 77"/>
                        <a:gd name="T16" fmla="*/ 69 w 126"/>
                        <a:gd name="T17" fmla="*/ 77 h 77"/>
                        <a:gd name="T18" fmla="*/ 56 w 126"/>
                        <a:gd name="T19" fmla="*/ 77 h 77"/>
                        <a:gd name="T20" fmla="*/ 43 w 126"/>
                        <a:gd name="T21" fmla="*/ 75 h 77"/>
                        <a:gd name="T22" fmla="*/ 31 w 126"/>
                        <a:gd name="T23" fmla="*/ 70 h 77"/>
                        <a:gd name="T24" fmla="*/ 20 w 126"/>
                        <a:gd name="T25" fmla="*/ 62 h 77"/>
                        <a:gd name="T26" fmla="*/ 11 w 126"/>
                        <a:gd name="T27" fmla="*/ 52 h 77"/>
                        <a:gd name="T28" fmla="*/ 4 w 126"/>
                        <a:gd name="T29" fmla="*/ 40 h 77"/>
                        <a:gd name="T30" fmla="*/ 0 w 126"/>
                        <a:gd name="T31" fmla="*/ 28 h 7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6" h="77">
                          <a:moveTo>
                            <a:pt x="124" y="0"/>
                          </a:moveTo>
                          <a:lnTo>
                            <a:pt x="126" y="14"/>
                          </a:lnTo>
                          <a:lnTo>
                            <a:pt x="124" y="27"/>
                          </a:lnTo>
                          <a:lnTo>
                            <a:pt x="121" y="39"/>
                          </a:lnTo>
                          <a:lnTo>
                            <a:pt x="115" y="51"/>
                          </a:lnTo>
                          <a:lnTo>
                            <a:pt x="105" y="61"/>
                          </a:lnTo>
                          <a:lnTo>
                            <a:pt x="95" y="69"/>
                          </a:lnTo>
                          <a:lnTo>
                            <a:pt x="83" y="75"/>
                          </a:lnTo>
                          <a:lnTo>
                            <a:pt x="69" y="77"/>
                          </a:lnTo>
                          <a:lnTo>
                            <a:pt x="56" y="77"/>
                          </a:lnTo>
                          <a:lnTo>
                            <a:pt x="43" y="75"/>
                          </a:lnTo>
                          <a:lnTo>
                            <a:pt x="31" y="70"/>
                          </a:lnTo>
                          <a:lnTo>
                            <a:pt x="20" y="62"/>
                          </a:lnTo>
                          <a:lnTo>
                            <a:pt x="11" y="52"/>
                          </a:lnTo>
                          <a:lnTo>
                            <a:pt x="4" y="40"/>
                          </a:lnTo>
                          <a:lnTo>
                            <a:pt x="0" y="28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0" name="Freeform 76"/>
                    <p:cNvSpPr>
                      <a:spLocks/>
                    </p:cNvSpPr>
                    <p:nvPr/>
                  </p:nvSpPr>
                  <p:spPr bwMode="auto">
                    <a:xfrm>
                      <a:off x="9724" y="5309"/>
                      <a:ext cx="20" cy="32"/>
                    </a:xfrm>
                    <a:custGeom>
                      <a:avLst/>
                      <a:gdLst>
                        <a:gd name="T0" fmla="*/ 63 w 78"/>
                        <a:gd name="T1" fmla="*/ 62 h 125"/>
                        <a:gd name="T2" fmla="*/ 78 w 78"/>
                        <a:gd name="T3" fmla="*/ 124 h 125"/>
                        <a:gd name="T4" fmla="*/ 63 w 78"/>
                        <a:gd name="T5" fmla="*/ 125 h 125"/>
                        <a:gd name="T6" fmla="*/ 50 w 78"/>
                        <a:gd name="T7" fmla="*/ 124 h 125"/>
                        <a:gd name="T8" fmla="*/ 38 w 78"/>
                        <a:gd name="T9" fmla="*/ 120 h 125"/>
                        <a:gd name="T10" fmla="*/ 26 w 78"/>
                        <a:gd name="T11" fmla="*/ 114 h 125"/>
                        <a:gd name="T12" fmla="*/ 17 w 78"/>
                        <a:gd name="T13" fmla="*/ 105 h 125"/>
                        <a:gd name="T14" fmla="*/ 8 w 78"/>
                        <a:gd name="T15" fmla="*/ 94 h 125"/>
                        <a:gd name="T16" fmla="*/ 2 w 78"/>
                        <a:gd name="T17" fmla="*/ 82 h 125"/>
                        <a:gd name="T18" fmla="*/ 0 w 78"/>
                        <a:gd name="T19" fmla="*/ 69 h 125"/>
                        <a:gd name="T20" fmla="*/ 0 w 78"/>
                        <a:gd name="T21" fmla="*/ 56 h 125"/>
                        <a:gd name="T22" fmla="*/ 2 w 78"/>
                        <a:gd name="T23" fmla="*/ 43 h 125"/>
                        <a:gd name="T24" fmla="*/ 7 w 78"/>
                        <a:gd name="T25" fmla="*/ 31 h 125"/>
                        <a:gd name="T26" fmla="*/ 15 w 78"/>
                        <a:gd name="T27" fmla="*/ 20 h 125"/>
                        <a:gd name="T28" fmla="*/ 25 w 78"/>
                        <a:gd name="T29" fmla="*/ 10 h 125"/>
                        <a:gd name="T30" fmla="*/ 37 w 78"/>
                        <a:gd name="T31" fmla="*/ 3 h 125"/>
                        <a:gd name="T32" fmla="*/ 49 w 78"/>
                        <a:gd name="T33" fmla="*/ 0 h 125"/>
                        <a:gd name="T34" fmla="*/ 63 w 78"/>
                        <a:gd name="T35" fmla="*/ 62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78" h="125">
                          <a:moveTo>
                            <a:pt x="63" y="62"/>
                          </a:moveTo>
                          <a:lnTo>
                            <a:pt x="78" y="124"/>
                          </a:lnTo>
                          <a:lnTo>
                            <a:pt x="63" y="125"/>
                          </a:lnTo>
                          <a:lnTo>
                            <a:pt x="50" y="124"/>
                          </a:lnTo>
                          <a:lnTo>
                            <a:pt x="38" y="120"/>
                          </a:lnTo>
                          <a:lnTo>
                            <a:pt x="26" y="114"/>
                          </a:lnTo>
                          <a:lnTo>
                            <a:pt x="17" y="105"/>
                          </a:lnTo>
                          <a:lnTo>
                            <a:pt x="8" y="94"/>
                          </a:lnTo>
                          <a:lnTo>
                            <a:pt x="2" y="82"/>
                          </a:lnTo>
                          <a:lnTo>
                            <a:pt x="0" y="69"/>
                          </a:lnTo>
                          <a:lnTo>
                            <a:pt x="0" y="56"/>
                          </a:lnTo>
                          <a:lnTo>
                            <a:pt x="2" y="43"/>
                          </a:lnTo>
                          <a:lnTo>
                            <a:pt x="7" y="31"/>
                          </a:lnTo>
                          <a:lnTo>
                            <a:pt x="15" y="20"/>
                          </a:lnTo>
                          <a:lnTo>
                            <a:pt x="25" y="10"/>
                          </a:lnTo>
                          <a:lnTo>
                            <a:pt x="37" y="3"/>
                          </a:lnTo>
                          <a:lnTo>
                            <a:pt x="49" y="0"/>
                          </a:lnTo>
                          <a:lnTo>
                            <a:pt x="63" y="62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1" name="Freeform 75"/>
                    <p:cNvSpPr>
                      <a:spLocks/>
                    </p:cNvSpPr>
                    <p:nvPr/>
                  </p:nvSpPr>
                  <p:spPr bwMode="auto">
                    <a:xfrm>
                      <a:off x="9724" y="5309"/>
                      <a:ext cx="20" cy="32"/>
                    </a:xfrm>
                    <a:custGeom>
                      <a:avLst/>
                      <a:gdLst>
                        <a:gd name="T0" fmla="*/ 78 w 78"/>
                        <a:gd name="T1" fmla="*/ 124 h 125"/>
                        <a:gd name="T2" fmla="*/ 63 w 78"/>
                        <a:gd name="T3" fmla="*/ 125 h 125"/>
                        <a:gd name="T4" fmla="*/ 50 w 78"/>
                        <a:gd name="T5" fmla="*/ 124 h 125"/>
                        <a:gd name="T6" fmla="*/ 38 w 78"/>
                        <a:gd name="T7" fmla="*/ 120 h 125"/>
                        <a:gd name="T8" fmla="*/ 26 w 78"/>
                        <a:gd name="T9" fmla="*/ 114 h 125"/>
                        <a:gd name="T10" fmla="*/ 17 w 78"/>
                        <a:gd name="T11" fmla="*/ 105 h 125"/>
                        <a:gd name="T12" fmla="*/ 8 w 78"/>
                        <a:gd name="T13" fmla="*/ 94 h 125"/>
                        <a:gd name="T14" fmla="*/ 2 w 78"/>
                        <a:gd name="T15" fmla="*/ 82 h 125"/>
                        <a:gd name="T16" fmla="*/ 0 w 78"/>
                        <a:gd name="T17" fmla="*/ 69 h 125"/>
                        <a:gd name="T18" fmla="*/ 0 w 78"/>
                        <a:gd name="T19" fmla="*/ 56 h 125"/>
                        <a:gd name="T20" fmla="*/ 2 w 78"/>
                        <a:gd name="T21" fmla="*/ 43 h 125"/>
                        <a:gd name="T22" fmla="*/ 7 w 78"/>
                        <a:gd name="T23" fmla="*/ 31 h 125"/>
                        <a:gd name="T24" fmla="*/ 15 w 78"/>
                        <a:gd name="T25" fmla="*/ 20 h 125"/>
                        <a:gd name="T26" fmla="*/ 25 w 78"/>
                        <a:gd name="T27" fmla="*/ 10 h 125"/>
                        <a:gd name="T28" fmla="*/ 37 w 78"/>
                        <a:gd name="T29" fmla="*/ 3 h 125"/>
                        <a:gd name="T30" fmla="*/ 49 w 78"/>
                        <a:gd name="T31" fmla="*/ 0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78" h="125">
                          <a:moveTo>
                            <a:pt x="78" y="124"/>
                          </a:moveTo>
                          <a:lnTo>
                            <a:pt x="63" y="125"/>
                          </a:lnTo>
                          <a:lnTo>
                            <a:pt x="50" y="124"/>
                          </a:lnTo>
                          <a:lnTo>
                            <a:pt x="38" y="120"/>
                          </a:lnTo>
                          <a:lnTo>
                            <a:pt x="26" y="114"/>
                          </a:lnTo>
                          <a:lnTo>
                            <a:pt x="17" y="105"/>
                          </a:lnTo>
                          <a:lnTo>
                            <a:pt x="8" y="94"/>
                          </a:lnTo>
                          <a:lnTo>
                            <a:pt x="2" y="82"/>
                          </a:lnTo>
                          <a:lnTo>
                            <a:pt x="0" y="69"/>
                          </a:lnTo>
                          <a:lnTo>
                            <a:pt x="0" y="56"/>
                          </a:lnTo>
                          <a:lnTo>
                            <a:pt x="2" y="43"/>
                          </a:lnTo>
                          <a:lnTo>
                            <a:pt x="7" y="31"/>
                          </a:lnTo>
                          <a:lnTo>
                            <a:pt x="15" y="20"/>
                          </a:lnTo>
                          <a:lnTo>
                            <a:pt x="25" y="10"/>
                          </a:lnTo>
                          <a:lnTo>
                            <a:pt x="37" y="3"/>
                          </a:lnTo>
                          <a:lnTo>
                            <a:pt x="49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2" name="Freeform 74"/>
                    <p:cNvSpPr>
                      <a:spLocks/>
                    </p:cNvSpPr>
                    <p:nvPr/>
                  </p:nvSpPr>
                  <p:spPr bwMode="auto">
                    <a:xfrm>
                      <a:off x="9736" y="5103"/>
                      <a:ext cx="934" cy="237"/>
                    </a:xfrm>
                    <a:custGeom>
                      <a:avLst/>
                      <a:gdLst>
                        <a:gd name="T0" fmla="*/ 0 w 3736"/>
                        <a:gd name="T1" fmla="*/ 824 h 948"/>
                        <a:gd name="T2" fmla="*/ 14 w 3736"/>
                        <a:gd name="T3" fmla="*/ 886 h 948"/>
                        <a:gd name="T4" fmla="*/ 29 w 3736"/>
                        <a:gd name="T5" fmla="*/ 948 h 948"/>
                        <a:gd name="T6" fmla="*/ 3736 w 3736"/>
                        <a:gd name="T7" fmla="*/ 124 h 948"/>
                        <a:gd name="T8" fmla="*/ 3721 w 3736"/>
                        <a:gd name="T9" fmla="*/ 62 h 948"/>
                        <a:gd name="T10" fmla="*/ 3707 w 3736"/>
                        <a:gd name="T11" fmla="*/ 0 h 948"/>
                        <a:gd name="T12" fmla="*/ 0 w 3736"/>
                        <a:gd name="T13" fmla="*/ 824 h 9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736" h="948">
                          <a:moveTo>
                            <a:pt x="0" y="824"/>
                          </a:moveTo>
                          <a:lnTo>
                            <a:pt x="14" y="886"/>
                          </a:lnTo>
                          <a:lnTo>
                            <a:pt x="29" y="948"/>
                          </a:lnTo>
                          <a:lnTo>
                            <a:pt x="3736" y="124"/>
                          </a:lnTo>
                          <a:lnTo>
                            <a:pt x="3721" y="62"/>
                          </a:lnTo>
                          <a:lnTo>
                            <a:pt x="3707" y="0"/>
                          </a:lnTo>
                          <a:lnTo>
                            <a:pt x="0" y="82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3" name="Freeform 73"/>
                    <p:cNvSpPr>
                      <a:spLocks/>
                    </p:cNvSpPr>
                    <p:nvPr/>
                  </p:nvSpPr>
                  <p:spPr bwMode="auto">
                    <a:xfrm>
                      <a:off x="9736" y="5103"/>
                      <a:ext cx="934" cy="237"/>
                    </a:xfrm>
                    <a:custGeom>
                      <a:avLst/>
                      <a:gdLst>
                        <a:gd name="T0" fmla="*/ 0 w 3736"/>
                        <a:gd name="T1" fmla="*/ 824 h 948"/>
                        <a:gd name="T2" fmla="*/ 14 w 3736"/>
                        <a:gd name="T3" fmla="*/ 886 h 948"/>
                        <a:gd name="T4" fmla="*/ 29 w 3736"/>
                        <a:gd name="T5" fmla="*/ 948 h 948"/>
                        <a:gd name="T6" fmla="*/ 3736 w 3736"/>
                        <a:gd name="T7" fmla="*/ 124 h 948"/>
                        <a:gd name="T8" fmla="*/ 3721 w 3736"/>
                        <a:gd name="T9" fmla="*/ 62 h 948"/>
                        <a:gd name="T10" fmla="*/ 3707 w 3736"/>
                        <a:gd name="T11" fmla="*/ 0 h 948"/>
                        <a:gd name="T12" fmla="*/ 0 w 3736"/>
                        <a:gd name="T13" fmla="*/ 824 h 94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736" h="948">
                          <a:moveTo>
                            <a:pt x="0" y="824"/>
                          </a:moveTo>
                          <a:lnTo>
                            <a:pt x="14" y="886"/>
                          </a:lnTo>
                          <a:lnTo>
                            <a:pt x="29" y="948"/>
                          </a:lnTo>
                          <a:lnTo>
                            <a:pt x="3736" y="124"/>
                          </a:lnTo>
                          <a:lnTo>
                            <a:pt x="3721" y="62"/>
                          </a:lnTo>
                          <a:lnTo>
                            <a:pt x="3707" y="0"/>
                          </a:lnTo>
                          <a:lnTo>
                            <a:pt x="0" y="824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4" name="Freeform 72"/>
                    <p:cNvSpPr>
                      <a:spLocks/>
                    </p:cNvSpPr>
                    <p:nvPr/>
                  </p:nvSpPr>
                  <p:spPr bwMode="auto">
                    <a:xfrm>
                      <a:off x="10663" y="5103"/>
                      <a:ext cx="20" cy="31"/>
                    </a:xfrm>
                    <a:custGeom>
                      <a:avLst/>
                      <a:gdLst>
                        <a:gd name="T0" fmla="*/ 14 w 78"/>
                        <a:gd name="T1" fmla="*/ 63 h 125"/>
                        <a:gd name="T2" fmla="*/ 0 w 78"/>
                        <a:gd name="T3" fmla="*/ 1 h 125"/>
                        <a:gd name="T4" fmla="*/ 14 w 78"/>
                        <a:gd name="T5" fmla="*/ 0 h 125"/>
                        <a:gd name="T6" fmla="*/ 27 w 78"/>
                        <a:gd name="T7" fmla="*/ 1 h 125"/>
                        <a:gd name="T8" fmla="*/ 39 w 78"/>
                        <a:gd name="T9" fmla="*/ 4 h 125"/>
                        <a:gd name="T10" fmla="*/ 51 w 78"/>
                        <a:gd name="T11" fmla="*/ 10 h 125"/>
                        <a:gd name="T12" fmla="*/ 61 w 78"/>
                        <a:gd name="T13" fmla="*/ 20 h 125"/>
                        <a:gd name="T14" fmla="*/ 69 w 78"/>
                        <a:gd name="T15" fmla="*/ 31 h 125"/>
                        <a:gd name="T16" fmla="*/ 75 w 78"/>
                        <a:gd name="T17" fmla="*/ 43 h 125"/>
                        <a:gd name="T18" fmla="*/ 78 w 78"/>
                        <a:gd name="T19" fmla="*/ 56 h 125"/>
                        <a:gd name="T20" fmla="*/ 78 w 78"/>
                        <a:gd name="T21" fmla="*/ 69 h 125"/>
                        <a:gd name="T22" fmla="*/ 75 w 78"/>
                        <a:gd name="T23" fmla="*/ 82 h 125"/>
                        <a:gd name="T24" fmla="*/ 70 w 78"/>
                        <a:gd name="T25" fmla="*/ 94 h 125"/>
                        <a:gd name="T26" fmla="*/ 62 w 78"/>
                        <a:gd name="T27" fmla="*/ 105 h 125"/>
                        <a:gd name="T28" fmla="*/ 53 w 78"/>
                        <a:gd name="T29" fmla="*/ 114 h 125"/>
                        <a:gd name="T30" fmla="*/ 41 w 78"/>
                        <a:gd name="T31" fmla="*/ 121 h 125"/>
                        <a:gd name="T32" fmla="*/ 29 w 78"/>
                        <a:gd name="T33" fmla="*/ 125 h 125"/>
                        <a:gd name="T34" fmla="*/ 14 w 78"/>
                        <a:gd name="T35" fmla="*/ 63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78" h="125">
                          <a:moveTo>
                            <a:pt x="14" y="63"/>
                          </a:moveTo>
                          <a:lnTo>
                            <a:pt x="0" y="1"/>
                          </a:lnTo>
                          <a:lnTo>
                            <a:pt x="14" y="0"/>
                          </a:lnTo>
                          <a:lnTo>
                            <a:pt x="27" y="1"/>
                          </a:lnTo>
                          <a:lnTo>
                            <a:pt x="39" y="4"/>
                          </a:lnTo>
                          <a:lnTo>
                            <a:pt x="51" y="10"/>
                          </a:lnTo>
                          <a:lnTo>
                            <a:pt x="61" y="20"/>
                          </a:lnTo>
                          <a:lnTo>
                            <a:pt x="69" y="31"/>
                          </a:lnTo>
                          <a:lnTo>
                            <a:pt x="75" y="43"/>
                          </a:lnTo>
                          <a:lnTo>
                            <a:pt x="78" y="56"/>
                          </a:lnTo>
                          <a:lnTo>
                            <a:pt x="78" y="69"/>
                          </a:lnTo>
                          <a:lnTo>
                            <a:pt x="75" y="82"/>
                          </a:lnTo>
                          <a:lnTo>
                            <a:pt x="70" y="94"/>
                          </a:lnTo>
                          <a:lnTo>
                            <a:pt x="62" y="105"/>
                          </a:lnTo>
                          <a:lnTo>
                            <a:pt x="53" y="114"/>
                          </a:lnTo>
                          <a:lnTo>
                            <a:pt x="41" y="121"/>
                          </a:lnTo>
                          <a:lnTo>
                            <a:pt x="29" y="125"/>
                          </a:lnTo>
                          <a:lnTo>
                            <a:pt x="14" y="63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5" name="Freeform 71"/>
                    <p:cNvSpPr>
                      <a:spLocks/>
                    </p:cNvSpPr>
                    <p:nvPr/>
                  </p:nvSpPr>
                  <p:spPr bwMode="auto">
                    <a:xfrm>
                      <a:off x="10663" y="5103"/>
                      <a:ext cx="20" cy="31"/>
                    </a:xfrm>
                    <a:custGeom>
                      <a:avLst/>
                      <a:gdLst>
                        <a:gd name="T0" fmla="*/ 0 w 78"/>
                        <a:gd name="T1" fmla="*/ 1 h 125"/>
                        <a:gd name="T2" fmla="*/ 14 w 78"/>
                        <a:gd name="T3" fmla="*/ 0 h 125"/>
                        <a:gd name="T4" fmla="*/ 27 w 78"/>
                        <a:gd name="T5" fmla="*/ 1 h 125"/>
                        <a:gd name="T6" fmla="*/ 39 w 78"/>
                        <a:gd name="T7" fmla="*/ 4 h 125"/>
                        <a:gd name="T8" fmla="*/ 51 w 78"/>
                        <a:gd name="T9" fmla="*/ 10 h 125"/>
                        <a:gd name="T10" fmla="*/ 61 w 78"/>
                        <a:gd name="T11" fmla="*/ 20 h 125"/>
                        <a:gd name="T12" fmla="*/ 69 w 78"/>
                        <a:gd name="T13" fmla="*/ 31 h 125"/>
                        <a:gd name="T14" fmla="*/ 75 w 78"/>
                        <a:gd name="T15" fmla="*/ 43 h 125"/>
                        <a:gd name="T16" fmla="*/ 78 w 78"/>
                        <a:gd name="T17" fmla="*/ 56 h 125"/>
                        <a:gd name="T18" fmla="*/ 78 w 78"/>
                        <a:gd name="T19" fmla="*/ 69 h 125"/>
                        <a:gd name="T20" fmla="*/ 75 w 78"/>
                        <a:gd name="T21" fmla="*/ 82 h 125"/>
                        <a:gd name="T22" fmla="*/ 70 w 78"/>
                        <a:gd name="T23" fmla="*/ 94 h 125"/>
                        <a:gd name="T24" fmla="*/ 62 w 78"/>
                        <a:gd name="T25" fmla="*/ 105 h 125"/>
                        <a:gd name="T26" fmla="*/ 53 w 78"/>
                        <a:gd name="T27" fmla="*/ 114 h 125"/>
                        <a:gd name="T28" fmla="*/ 41 w 78"/>
                        <a:gd name="T29" fmla="*/ 121 h 125"/>
                        <a:gd name="T30" fmla="*/ 29 w 78"/>
                        <a:gd name="T31" fmla="*/ 125 h 12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78" h="125">
                          <a:moveTo>
                            <a:pt x="0" y="1"/>
                          </a:moveTo>
                          <a:lnTo>
                            <a:pt x="14" y="0"/>
                          </a:lnTo>
                          <a:lnTo>
                            <a:pt x="27" y="1"/>
                          </a:lnTo>
                          <a:lnTo>
                            <a:pt x="39" y="4"/>
                          </a:lnTo>
                          <a:lnTo>
                            <a:pt x="51" y="10"/>
                          </a:lnTo>
                          <a:lnTo>
                            <a:pt x="61" y="20"/>
                          </a:lnTo>
                          <a:lnTo>
                            <a:pt x="69" y="31"/>
                          </a:lnTo>
                          <a:lnTo>
                            <a:pt x="75" y="43"/>
                          </a:lnTo>
                          <a:lnTo>
                            <a:pt x="78" y="56"/>
                          </a:lnTo>
                          <a:lnTo>
                            <a:pt x="78" y="69"/>
                          </a:lnTo>
                          <a:lnTo>
                            <a:pt x="75" y="82"/>
                          </a:lnTo>
                          <a:lnTo>
                            <a:pt x="70" y="94"/>
                          </a:lnTo>
                          <a:lnTo>
                            <a:pt x="62" y="105"/>
                          </a:lnTo>
                          <a:lnTo>
                            <a:pt x="53" y="114"/>
                          </a:lnTo>
                          <a:lnTo>
                            <a:pt x="41" y="121"/>
                          </a:lnTo>
                          <a:lnTo>
                            <a:pt x="29" y="125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6" name="Line 70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10107" y="4664"/>
                      <a:ext cx="174" cy="983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7" name="Line 69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10022" y="4178"/>
                      <a:ext cx="42" cy="243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8" name="Line 68"/>
                    <p:cNvSpPr>
                      <a:spLocks noChangeShapeType="1"/>
                    </p:cNvSpPr>
                    <p:nvPr/>
                  </p:nvSpPr>
                  <p:spPr bwMode="auto">
                    <a:xfrm flipH="1" flipV="1">
                      <a:off x="9806" y="2952"/>
                      <a:ext cx="173" cy="983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FF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19" name="Line 6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8930" y="3418"/>
                      <a:ext cx="969" cy="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0" name="Freeform 66"/>
                    <p:cNvSpPr>
                      <a:spLocks/>
                    </p:cNvSpPr>
                    <p:nvPr/>
                  </p:nvSpPr>
                  <p:spPr bwMode="auto">
                    <a:xfrm>
                      <a:off x="9037" y="3418"/>
                      <a:ext cx="367" cy="806"/>
                    </a:xfrm>
                    <a:custGeom>
                      <a:avLst/>
                      <a:gdLst>
                        <a:gd name="T0" fmla="*/ 69 w 1467"/>
                        <a:gd name="T1" fmla="*/ 0 h 3222"/>
                        <a:gd name="T2" fmla="*/ 42 w 1467"/>
                        <a:gd name="T3" fmla="*/ 141 h 3222"/>
                        <a:gd name="T4" fmla="*/ 20 w 1467"/>
                        <a:gd name="T5" fmla="*/ 284 h 3222"/>
                        <a:gd name="T6" fmla="*/ 7 w 1467"/>
                        <a:gd name="T7" fmla="*/ 428 h 3222"/>
                        <a:gd name="T8" fmla="*/ 0 w 1467"/>
                        <a:gd name="T9" fmla="*/ 571 h 3222"/>
                        <a:gd name="T10" fmla="*/ 0 w 1467"/>
                        <a:gd name="T11" fmla="*/ 716 h 3222"/>
                        <a:gd name="T12" fmla="*/ 7 w 1467"/>
                        <a:gd name="T13" fmla="*/ 861 h 3222"/>
                        <a:gd name="T14" fmla="*/ 20 w 1467"/>
                        <a:gd name="T15" fmla="*/ 1004 h 3222"/>
                        <a:gd name="T16" fmla="*/ 42 w 1467"/>
                        <a:gd name="T17" fmla="*/ 1146 h 3222"/>
                        <a:gd name="T18" fmla="*/ 69 w 1467"/>
                        <a:gd name="T19" fmla="*/ 1289 h 3222"/>
                        <a:gd name="T20" fmla="*/ 104 w 1467"/>
                        <a:gd name="T21" fmla="*/ 1429 h 3222"/>
                        <a:gd name="T22" fmla="*/ 144 w 1467"/>
                        <a:gd name="T23" fmla="*/ 1567 h 3222"/>
                        <a:gd name="T24" fmla="*/ 192 w 1467"/>
                        <a:gd name="T25" fmla="*/ 1704 h 3222"/>
                        <a:gd name="T26" fmla="*/ 246 w 1467"/>
                        <a:gd name="T27" fmla="*/ 1838 h 3222"/>
                        <a:gd name="T28" fmla="*/ 307 w 1467"/>
                        <a:gd name="T29" fmla="*/ 1968 h 3222"/>
                        <a:gd name="T30" fmla="*/ 374 w 1467"/>
                        <a:gd name="T31" fmla="*/ 2096 h 3222"/>
                        <a:gd name="T32" fmla="*/ 447 w 1467"/>
                        <a:gd name="T33" fmla="*/ 2220 h 3222"/>
                        <a:gd name="T34" fmla="*/ 526 w 1467"/>
                        <a:gd name="T35" fmla="*/ 2342 h 3222"/>
                        <a:gd name="T36" fmla="*/ 609 w 1467"/>
                        <a:gd name="T37" fmla="*/ 2458 h 3222"/>
                        <a:gd name="T38" fmla="*/ 700 w 1467"/>
                        <a:gd name="T39" fmla="*/ 2572 h 3222"/>
                        <a:gd name="T40" fmla="*/ 796 w 1467"/>
                        <a:gd name="T41" fmla="*/ 2680 h 3222"/>
                        <a:gd name="T42" fmla="*/ 896 w 1467"/>
                        <a:gd name="T43" fmla="*/ 2784 h 3222"/>
                        <a:gd name="T44" fmla="*/ 1001 w 1467"/>
                        <a:gd name="T45" fmla="*/ 2882 h 3222"/>
                        <a:gd name="T46" fmla="*/ 1111 w 1467"/>
                        <a:gd name="T47" fmla="*/ 2975 h 3222"/>
                        <a:gd name="T48" fmla="*/ 1225 w 1467"/>
                        <a:gd name="T49" fmla="*/ 3063 h 3222"/>
                        <a:gd name="T50" fmla="*/ 1343 w 1467"/>
                        <a:gd name="T51" fmla="*/ 3146 h 3222"/>
                        <a:gd name="T52" fmla="*/ 1467 w 1467"/>
                        <a:gd name="T53" fmla="*/ 3222 h 322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</a:cxnLst>
                      <a:rect l="0" t="0" r="r" b="b"/>
                      <a:pathLst>
                        <a:path w="1467" h="3222">
                          <a:moveTo>
                            <a:pt x="69" y="0"/>
                          </a:moveTo>
                          <a:lnTo>
                            <a:pt x="42" y="141"/>
                          </a:lnTo>
                          <a:lnTo>
                            <a:pt x="20" y="284"/>
                          </a:lnTo>
                          <a:lnTo>
                            <a:pt x="7" y="428"/>
                          </a:lnTo>
                          <a:lnTo>
                            <a:pt x="0" y="571"/>
                          </a:lnTo>
                          <a:lnTo>
                            <a:pt x="0" y="716"/>
                          </a:lnTo>
                          <a:lnTo>
                            <a:pt x="7" y="861"/>
                          </a:lnTo>
                          <a:lnTo>
                            <a:pt x="20" y="1004"/>
                          </a:lnTo>
                          <a:lnTo>
                            <a:pt x="42" y="1146"/>
                          </a:lnTo>
                          <a:lnTo>
                            <a:pt x="69" y="1289"/>
                          </a:lnTo>
                          <a:lnTo>
                            <a:pt x="104" y="1429"/>
                          </a:lnTo>
                          <a:lnTo>
                            <a:pt x="144" y="1567"/>
                          </a:lnTo>
                          <a:lnTo>
                            <a:pt x="192" y="1704"/>
                          </a:lnTo>
                          <a:lnTo>
                            <a:pt x="246" y="1838"/>
                          </a:lnTo>
                          <a:lnTo>
                            <a:pt x="307" y="1968"/>
                          </a:lnTo>
                          <a:lnTo>
                            <a:pt x="374" y="2096"/>
                          </a:lnTo>
                          <a:lnTo>
                            <a:pt x="447" y="2220"/>
                          </a:lnTo>
                          <a:lnTo>
                            <a:pt x="526" y="2342"/>
                          </a:lnTo>
                          <a:lnTo>
                            <a:pt x="609" y="2458"/>
                          </a:lnTo>
                          <a:lnTo>
                            <a:pt x="700" y="2572"/>
                          </a:lnTo>
                          <a:lnTo>
                            <a:pt x="796" y="2680"/>
                          </a:lnTo>
                          <a:lnTo>
                            <a:pt x="896" y="2784"/>
                          </a:lnTo>
                          <a:lnTo>
                            <a:pt x="1001" y="2882"/>
                          </a:lnTo>
                          <a:lnTo>
                            <a:pt x="1111" y="2975"/>
                          </a:lnTo>
                          <a:lnTo>
                            <a:pt x="1225" y="3063"/>
                          </a:lnTo>
                          <a:lnTo>
                            <a:pt x="1343" y="3146"/>
                          </a:lnTo>
                          <a:lnTo>
                            <a:pt x="1467" y="322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1" name="Freeform 65"/>
                    <p:cNvSpPr>
                      <a:spLocks/>
                    </p:cNvSpPr>
                    <p:nvPr/>
                  </p:nvSpPr>
                  <p:spPr bwMode="auto">
                    <a:xfrm>
                      <a:off x="8997" y="3418"/>
                      <a:ext cx="77" cy="118"/>
                    </a:xfrm>
                    <a:custGeom>
                      <a:avLst/>
                      <a:gdLst>
                        <a:gd name="T0" fmla="*/ 232 w 311"/>
                        <a:gd name="T1" fmla="*/ 0 h 473"/>
                        <a:gd name="T2" fmla="*/ 311 w 311"/>
                        <a:gd name="T3" fmla="*/ 473 h 473"/>
                        <a:gd name="T4" fmla="*/ 0 w 311"/>
                        <a:gd name="T5" fmla="*/ 419 h 473"/>
                        <a:gd name="T6" fmla="*/ 232 w 311"/>
                        <a:gd name="T7" fmla="*/ 0 h 47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1" h="473">
                          <a:moveTo>
                            <a:pt x="232" y="0"/>
                          </a:moveTo>
                          <a:lnTo>
                            <a:pt x="311" y="473"/>
                          </a:lnTo>
                          <a:lnTo>
                            <a:pt x="0" y="419"/>
                          </a:lnTo>
                          <a:lnTo>
                            <a:pt x="232" y="0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2" name="Freeform 64"/>
                    <p:cNvSpPr>
                      <a:spLocks/>
                    </p:cNvSpPr>
                    <p:nvPr/>
                  </p:nvSpPr>
                  <p:spPr bwMode="auto">
                    <a:xfrm>
                      <a:off x="8997" y="3418"/>
                      <a:ext cx="77" cy="118"/>
                    </a:xfrm>
                    <a:custGeom>
                      <a:avLst/>
                      <a:gdLst>
                        <a:gd name="T0" fmla="*/ 232 w 311"/>
                        <a:gd name="T1" fmla="*/ 0 h 473"/>
                        <a:gd name="T2" fmla="*/ 311 w 311"/>
                        <a:gd name="T3" fmla="*/ 473 h 473"/>
                        <a:gd name="T4" fmla="*/ 0 w 311"/>
                        <a:gd name="T5" fmla="*/ 419 h 473"/>
                        <a:gd name="T6" fmla="*/ 232 w 311"/>
                        <a:gd name="T7" fmla="*/ 0 h 47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1" h="473">
                          <a:moveTo>
                            <a:pt x="232" y="0"/>
                          </a:moveTo>
                          <a:lnTo>
                            <a:pt x="311" y="473"/>
                          </a:lnTo>
                          <a:lnTo>
                            <a:pt x="0" y="419"/>
                          </a:lnTo>
                          <a:lnTo>
                            <a:pt x="232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3" name="Freeform 63"/>
                    <p:cNvSpPr>
                      <a:spLocks/>
                    </p:cNvSpPr>
                    <p:nvPr/>
                  </p:nvSpPr>
                  <p:spPr bwMode="auto">
                    <a:xfrm>
                      <a:off x="9290" y="4124"/>
                      <a:ext cx="114" cy="100"/>
                    </a:xfrm>
                    <a:custGeom>
                      <a:avLst/>
                      <a:gdLst>
                        <a:gd name="T0" fmla="*/ 457 w 457"/>
                        <a:gd name="T1" fmla="*/ 399 h 399"/>
                        <a:gd name="T2" fmla="*/ 0 w 457"/>
                        <a:gd name="T3" fmla="*/ 252 h 399"/>
                        <a:gd name="T4" fmla="*/ 189 w 457"/>
                        <a:gd name="T5" fmla="*/ 0 h 399"/>
                        <a:gd name="T6" fmla="*/ 457 w 457"/>
                        <a:gd name="T7" fmla="*/ 399 h 3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457" h="399">
                          <a:moveTo>
                            <a:pt x="457" y="399"/>
                          </a:moveTo>
                          <a:lnTo>
                            <a:pt x="0" y="252"/>
                          </a:lnTo>
                          <a:lnTo>
                            <a:pt x="189" y="0"/>
                          </a:lnTo>
                          <a:lnTo>
                            <a:pt x="457" y="399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4" name="Freeform 62"/>
                    <p:cNvSpPr>
                      <a:spLocks/>
                    </p:cNvSpPr>
                    <p:nvPr/>
                  </p:nvSpPr>
                  <p:spPr bwMode="auto">
                    <a:xfrm>
                      <a:off x="9290" y="4124"/>
                      <a:ext cx="114" cy="100"/>
                    </a:xfrm>
                    <a:custGeom>
                      <a:avLst/>
                      <a:gdLst>
                        <a:gd name="T0" fmla="*/ 457 w 457"/>
                        <a:gd name="T1" fmla="*/ 399 h 399"/>
                        <a:gd name="T2" fmla="*/ 0 w 457"/>
                        <a:gd name="T3" fmla="*/ 252 h 399"/>
                        <a:gd name="T4" fmla="*/ 189 w 457"/>
                        <a:gd name="T5" fmla="*/ 0 h 399"/>
                        <a:gd name="T6" fmla="*/ 457 w 457"/>
                        <a:gd name="T7" fmla="*/ 399 h 3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457" h="399">
                          <a:moveTo>
                            <a:pt x="457" y="399"/>
                          </a:moveTo>
                          <a:lnTo>
                            <a:pt x="0" y="252"/>
                          </a:lnTo>
                          <a:lnTo>
                            <a:pt x="189" y="0"/>
                          </a:lnTo>
                          <a:lnTo>
                            <a:pt x="457" y="399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5" name="Freeform 61"/>
                    <p:cNvSpPr>
                      <a:spLocks/>
                    </p:cNvSpPr>
                    <p:nvPr/>
                  </p:nvSpPr>
                  <p:spPr bwMode="auto">
                    <a:xfrm>
                      <a:off x="10647" y="3418"/>
                      <a:ext cx="24" cy="138"/>
                    </a:xfrm>
                    <a:custGeom>
                      <a:avLst/>
                      <a:gdLst>
                        <a:gd name="T0" fmla="*/ 53 w 97"/>
                        <a:gd name="T1" fmla="*/ 552 h 552"/>
                        <a:gd name="T2" fmla="*/ 67 w 97"/>
                        <a:gd name="T3" fmla="*/ 516 h 552"/>
                        <a:gd name="T4" fmla="*/ 78 w 97"/>
                        <a:gd name="T5" fmla="*/ 479 h 552"/>
                        <a:gd name="T6" fmla="*/ 86 w 97"/>
                        <a:gd name="T7" fmla="*/ 442 h 552"/>
                        <a:gd name="T8" fmla="*/ 92 w 97"/>
                        <a:gd name="T9" fmla="*/ 404 h 552"/>
                        <a:gd name="T10" fmla="*/ 96 w 97"/>
                        <a:gd name="T11" fmla="*/ 365 h 552"/>
                        <a:gd name="T12" fmla="*/ 97 w 97"/>
                        <a:gd name="T13" fmla="*/ 327 h 552"/>
                        <a:gd name="T14" fmla="*/ 96 w 97"/>
                        <a:gd name="T15" fmla="*/ 289 h 552"/>
                        <a:gd name="T16" fmla="*/ 92 w 97"/>
                        <a:gd name="T17" fmla="*/ 251 h 552"/>
                        <a:gd name="T18" fmla="*/ 86 w 97"/>
                        <a:gd name="T19" fmla="*/ 212 h 552"/>
                        <a:gd name="T20" fmla="*/ 78 w 97"/>
                        <a:gd name="T21" fmla="*/ 174 h 552"/>
                        <a:gd name="T22" fmla="*/ 67 w 97"/>
                        <a:gd name="T23" fmla="*/ 138 h 552"/>
                        <a:gd name="T24" fmla="*/ 54 w 97"/>
                        <a:gd name="T25" fmla="*/ 101 h 552"/>
                        <a:gd name="T26" fmla="*/ 38 w 97"/>
                        <a:gd name="T27" fmla="*/ 67 h 552"/>
                        <a:gd name="T28" fmla="*/ 21 w 97"/>
                        <a:gd name="T29" fmla="*/ 32 h 552"/>
                        <a:gd name="T30" fmla="*/ 0 w 97"/>
                        <a:gd name="T31" fmla="*/ 0 h 55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97" h="552">
                          <a:moveTo>
                            <a:pt x="53" y="552"/>
                          </a:moveTo>
                          <a:lnTo>
                            <a:pt x="67" y="516"/>
                          </a:lnTo>
                          <a:lnTo>
                            <a:pt x="78" y="479"/>
                          </a:lnTo>
                          <a:lnTo>
                            <a:pt x="86" y="442"/>
                          </a:lnTo>
                          <a:lnTo>
                            <a:pt x="92" y="404"/>
                          </a:lnTo>
                          <a:lnTo>
                            <a:pt x="96" y="365"/>
                          </a:lnTo>
                          <a:lnTo>
                            <a:pt x="97" y="327"/>
                          </a:lnTo>
                          <a:lnTo>
                            <a:pt x="96" y="289"/>
                          </a:lnTo>
                          <a:lnTo>
                            <a:pt x="92" y="251"/>
                          </a:lnTo>
                          <a:lnTo>
                            <a:pt x="86" y="212"/>
                          </a:lnTo>
                          <a:lnTo>
                            <a:pt x="78" y="174"/>
                          </a:lnTo>
                          <a:lnTo>
                            <a:pt x="67" y="138"/>
                          </a:lnTo>
                          <a:lnTo>
                            <a:pt x="54" y="101"/>
                          </a:lnTo>
                          <a:lnTo>
                            <a:pt x="38" y="67"/>
                          </a:lnTo>
                          <a:lnTo>
                            <a:pt x="21" y="32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6" name="Freeform 60"/>
                    <p:cNvSpPr>
                      <a:spLocks/>
                    </p:cNvSpPr>
                    <p:nvPr/>
                  </p:nvSpPr>
                  <p:spPr bwMode="auto">
                    <a:xfrm>
                      <a:off x="10647" y="3418"/>
                      <a:ext cx="37" cy="50"/>
                    </a:xfrm>
                    <a:custGeom>
                      <a:avLst/>
                      <a:gdLst>
                        <a:gd name="T0" fmla="*/ 0 w 147"/>
                        <a:gd name="T1" fmla="*/ 0 h 199"/>
                        <a:gd name="T2" fmla="*/ 147 w 147"/>
                        <a:gd name="T3" fmla="*/ 135 h 199"/>
                        <a:gd name="T4" fmla="*/ 4 w 147"/>
                        <a:gd name="T5" fmla="*/ 199 h 199"/>
                        <a:gd name="T6" fmla="*/ 0 w 147"/>
                        <a:gd name="T7" fmla="*/ 0 h 1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47" h="199">
                          <a:moveTo>
                            <a:pt x="0" y="0"/>
                          </a:moveTo>
                          <a:lnTo>
                            <a:pt x="147" y="135"/>
                          </a:lnTo>
                          <a:lnTo>
                            <a:pt x="4" y="19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7" name="Freeform 59"/>
                    <p:cNvSpPr>
                      <a:spLocks/>
                    </p:cNvSpPr>
                    <p:nvPr/>
                  </p:nvSpPr>
                  <p:spPr bwMode="auto">
                    <a:xfrm>
                      <a:off x="10647" y="3418"/>
                      <a:ext cx="37" cy="50"/>
                    </a:xfrm>
                    <a:custGeom>
                      <a:avLst/>
                      <a:gdLst>
                        <a:gd name="T0" fmla="*/ 0 w 147"/>
                        <a:gd name="T1" fmla="*/ 0 h 199"/>
                        <a:gd name="T2" fmla="*/ 147 w 147"/>
                        <a:gd name="T3" fmla="*/ 135 h 199"/>
                        <a:gd name="T4" fmla="*/ 4 w 147"/>
                        <a:gd name="T5" fmla="*/ 199 h 199"/>
                        <a:gd name="T6" fmla="*/ 0 w 147"/>
                        <a:gd name="T7" fmla="*/ 0 h 1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47" h="199">
                          <a:moveTo>
                            <a:pt x="0" y="0"/>
                          </a:moveTo>
                          <a:lnTo>
                            <a:pt x="147" y="135"/>
                          </a:lnTo>
                          <a:lnTo>
                            <a:pt x="4" y="19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8" name="Freeform 58"/>
                    <p:cNvSpPr>
                      <a:spLocks/>
                    </p:cNvSpPr>
                    <p:nvPr/>
                  </p:nvSpPr>
                  <p:spPr bwMode="auto">
                    <a:xfrm>
                      <a:off x="10650" y="3507"/>
                      <a:ext cx="39" cy="49"/>
                    </a:xfrm>
                    <a:custGeom>
                      <a:avLst/>
                      <a:gdLst>
                        <a:gd name="T0" fmla="*/ 40 w 155"/>
                        <a:gd name="T1" fmla="*/ 196 h 196"/>
                        <a:gd name="T2" fmla="*/ 0 w 155"/>
                        <a:gd name="T3" fmla="*/ 0 h 196"/>
                        <a:gd name="T4" fmla="*/ 155 w 155"/>
                        <a:gd name="T5" fmla="*/ 32 h 196"/>
                        <a:gd name="T6" fmla="*/ 40 w 155"/>
                        <a:gd name="T7" fmla="*/ 196 h 1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55" h="196">
                          <a:moveTo>
                            <a:pt x="40" y="196"/>
                          </a:moveTo>
                          <a:lnTo>
                            <a:pt x="0" y="0"/>
                          </a:lnTo>
                          <a:lnTo>
                            <a:pt x="155" y="32"/>
                          </a:lnTo>
                          <a:lnTo>
                            <a:pt x="40" y="196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29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0650" y="3507"/>
                      <a:ext cx="39" cy="49"/>
                    </a:xfrm>
                    <a:custGeom>
                      <a:avLst/>
                      <a:gdLst>
                        <a:gd name="T0" fmla="*/ 40 w 155"/>
                        <a:gd name="T1" fmla="*/ 196 h 196"/>
                        <a:gd name="T2" fmla="*/ 0 w 155"/>
                        <a:gd name="T3" fmla="*/ 0 h 196"/>
                        <a:gd name="T4" fmla="*/ 155 w 155"/>
                        <a:gd name="T5" fmla="*/ 32 h 196"/>
                        <a:gd name="T6" fmla="*/ 40 w 155"/>
                        <a:gd name="T7" fmla="*/ 196 h 19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155" h="196">
                          <a:moveTo>
                            <a:pt x="40" y="196"/>
                          </a:moveTo>
                          <a:lnTo>
                            <a:pt x="0" y="0"/>
                          </a:lnTo>
                          <a:lnTo>
                            <a:pt x="155" y="32"/>
                          </a:lnTo>
                          <a:lnTo>
                            <a:pt x="40" y="196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0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10355" y="3743"/>
                      <a:ext cx="26" cy="28"/>
                    </a:xfrm>
                    <a:custGeom>
                      <a:avLst/>
                      <a:gdLst>
                        <a:gd name="T0" fmla="*/ 42 w 105"/>
                        <a:gd name="T1" fmla="*/ 64 h 112"/>
                        <a:gd name="T2" fmla="*/ 0 w 105"/>
                        <a:gd name="T3" fmla="*/ 16 h 112"/>
                        <a:gd name="T4" fmla="*/ 11 w 105"/>
                        <a:gd name="T5" fmla="*/ 8 h 112"/>
                        <a:gd name="T6" fmla="*/ 23 w 105"/>
                        <a:gd name="T7" fmla="*/ 3 h 112"/>
                        <a:gd name="T8" fmla="*/ 36 w 105"/>
                        <a:gd name="T9" fmla="*/ 0 h 112"/>
                        <a:gd name="T10" fmla="*/ 49 w 105"/>
                        <a:gd name="T11" fmla="*/ 0 h 112"/>
                        <a:gd name="T12" fmla="*/ 62 w 105"/>
                        <a:gd name="T13" fmla="*/ 3 h 112"/>
                        <a:gd name="T14" fmla="*/ 74 w 105"/>
                        <a:gd name="T15" fmla="*/ 9 h 112"/>
                        <a:gd name="T16" fmla="*/ 85 w 105"/>
                        <a:gd name="T17" fmla="*/ 17 h 112"/>
                        <a:gd name="T18" fmla="*/ 95 w 105"/>
                        <a:gd name="T19" fmla="*/ 27 h 112"/>
                        <a:gd name="T20" fmla="*/ 100 w 105"/>
                        <a:gd name="T21" fmla="*/ 39 h 112"/>
                        <a:gd name="T22" fmla="*/ 105 w 105"/>
                        <a:gd name="T23" fmla="*/ 52 h 112"/>
                        <a:gd name="T24" fmla="*/ 105 w 105"/>
                        <a:gd name="T25" fmla="*/ 65 h 112"/>
                        <a:gd name="T26" fmla="*/ 104 w 105"/>
                        <a:gd name="T27" fmla="*/ 78 h 112"/>
                        <a:gd name="T28" fmla="*/ 100 w 105"/>
                        <a:gd name="T29" fmla="*/ 91 h 112"/>
                        <a:gd name="T30" fmla="*/ 93 w 105"/>
                        <a:gd name="T31" fmla="*/ 102 h 112"/>
                        <a:gd name="T32" fmla="*/ 84 w 105"/>
                        <a:gd name="T33" fmla="*/ 112 h 112"/>
                        <a:gd name="T34" fmla="*/ 42 w 105"/>
                        <a:gd name="T35" fmla="*/ 64 h 1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5" h="112">
                          <a:moveTo>
                            <a:pt x="42" y="64"/>
                          </a:moveTo>
                          <a:lnTo>
                            <a:pt x="0" y="16"/>
                          </a:lnTo>
                          <a:lnTo>
                            <a:pt x="11" y="8"/>
                          </a:lnTo>
                          <a:lnTo>
                            <a:pt x="23" y="3"/>
                          </a:lnTo>
                          <a:lnTo>
                            <a:pt x="36" y="0"/>
                          </a:lnTo>
                          <a:lnTo>
                            <a:pt x="49" y="0"/>
                          </a:lnTo>
                          <a:lnTo>
                            <a:pt x="62" y="3"/>
                          </a:lnTo>
                          <a:lnTo>
                            <a:pt x="74" y="9"/>
                          </a:lnTo>
                          <a:lnTo>
                            <a:pt x="85" y="17"/>
                          </a:lnTo>
                          <a:lnTo>
                            <a:pt x="95" y="27"/>
                          </a:lnTo>
                          <a:lnTo>
                            <a:pt x="100" y="39"/>
                          </a:lnTo>
                          <a:lnTo>
                            <a:pt x="105" y="52"/>
                          </a:lnTo>
                          <a:lnTo>
                            <a:pt x="105" y="65"/>
                          </a:lnTo>
                          <a:lnTo>
                            <a:pt x="104" y="78"/>
                          </a:lnTo>
                          <a:lnTo>
                            <a:pt x="100" y="91"/>
                          </a:lnTo>
                          <a:lnTo>
                            <a:pt x="93" y="102"/>
                          </a:lnTo>
                          <a:lnTo>
                            <a:pt x="84" y="112"/>
                          </a:lnTo>
                          <a:lnTo>
                            <a:pt x="42" y="64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1" name="Freeform 55"/>
                    <p:cNvSpPr>
                      <a:spLocks/>
                    </p:cNvSpPr>
                    <p:nvPr/>
                  </p:nvSpPr>
                  <p:spPr bwMode="auto">
                    <a:xfrm>
                      <a:off x="10355" y="3743"/>
                      <a:ext cx="26" cy="28"/>
                    </a:xfrm>
                    <a:custGeom>
                      <a:avLst/>
                      <a:gdLst>
                        <a:gd name="T0" fmla="*/ 0 w 105"/>
                        <a:gd name="T1" fmla="*/ 16 h 112"/>
                        <a:gd name="T2" fmla="*/ 11 w 105"/>
                        <a:gd name="T3" fmla="*/ 8 h 112"/>
                        <a:gd name="T4" fmla="*/ 23 w 105"/>
                        <a:gd name="T5" fmla="*/ 3 h 112"/>
                        <a:gd name="T6" fmla="*/ 36 w 105"/>
                        <a:gd name="T7" fmla="*/ 0 h 112"/>
                        <a:gd name="T8" fmla="*/ 49 w 105"/>
                        <a:gd name="T9" fmla="*/ 0 h 112"/>
                        <a:gd name="T10" fmla="*/ 62 w 105"/>
                        <a:gd name="T11" fmla="*/ 3 h 112"/>
                        <a:gd name="T12" fmla="*/ 74 w 105"/>
                        <a:gd name="T13" fmla="*/ 9 h 112"/>
                        <a:gd name="T14" fmla="*/ 85 w 105"/>
                        <a:gd name="T15" fmla="*/ 17 h 112"/>
                        <a:gd name="T16" fmla="*/ 95 w 105"/>
                        <a:gd name="T17" fmla="*/ 27 h 112"/>
                        <a:gd name="T18" fmla="*/ 100 w 105"/>
                        <a:gd name="T19" fmla="*/ 39 h 112"/>
                        <a:gd name="T20" fmla="*/ 105 w 105"/>
                        <a:gd name="T21" fmla="*/ 52 h 112"/>
                        <a:gd name="T22" fmla="*/ 105 w 105"/>
                        <a:gd name="T23" fmla="*/ 65 h 112"/>
                        <a:gd name="T24" fmla="*/ 104 w 105"/>
                        <a:gd name="T25" fmla="*/ 78 h 112"/>
                        <a:gd name="T26" fmla="*/ 100 w 105"/>
                        <a:gd name="T27" fmla="*/ 91 h 112"/>
                        <a:gd name="T28" fmla="*/ 93 w 105"/>
                        <a:gd name="T29" fmla="*/ 102 h 112"/>
                        <a:gd name="T30" fmla="*/ 84 w 105"/>
                        <a:gd name="T31" fmla="*/ 112 h 1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05" h="112">
                          <a:moveTo>
                            <a:pt x="0" y="16"/>
                          </a:moveTo>
                          <a:lnTo>
                            <a:pt x="11" y="8"/>
                          </a:lnTo>
                          <a:lnTo>
                            <a:pt x="23" y="3"/>
                          </a:lnTo>
                          <a:lnTo>
                            <a:pt x="36" y="0"/>
                          </a:lnTo>
                          <a:lnTo>
                            <a:pt x="49" y="0"/>
                          </a:lnTo>
                          <a:lnTo>
                            <a:pt x="62" y="3"/>
                          </a:lnTo>
                          <a:lnTo>
                            <a:pt x="74" y="9"/>
                          </a:lnTo>
                          <a:lnTo>
                            <a:pt x="85" y="17"/>
                          </a:lnTo>
                          <a:lnTo>
                            <a:pt x="95" y="27"/>
                          </a:lnTo>
                          <a:lnTo>
                            <a:pt x="100" y="39"/>
                          </a:lnTo>
                          <a:lnTo>
                            <a:pt x="105" y="52"/>
                          </a:lnTo>
                          <a:lnTo>
                            <a:pt x="105" y="65"/>
                          </a:lnTo>
                          <a:lnTo>
                            <a:pt x="104" y="78"/>
                          </a:lnTo>
                          <a:lnTo>
                            <a:pt x="100" y="91"/>
                          </a:lnTo>
                          <a:lnTo>
                            <a:pt x="93" y="102"/>
                          </a:lnTo>
                          <a:lnTo>
                            <a:pt x="84" y="112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2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9540" y="3747"/>
                      <a:ext cx="835" cy="735"/>
                    </a:xfrm>
                    <a:custGeom>
                      <a:avLst/>
                      <a:gdLst>
                        <a:gd name="T0" fmla="*/ 3343 w 3343"/>
                        <a:gd name="T1" fmla="*/ 96 h 2939"/>
                        <a:gd name="T2" fmla="*/ 3301 w 3343"/>
                        <a:gd name="T3" fmla="*/ 48 h 2939"/>
                        <a:gd name="T4" fmla="*/ 3259 w 3343"/>
                        <a:gd name="T5" fmla="*/ 0 h 2939"/>
                        <a:gd name="T6" fmla="*/ 0 w 3343"/>
                        <a:gd name="T7" fmla="*/ 2844 h 2939"/>
                        <a:gd name="T8" fmla="*/ 42 w 3343"/>
                        <a:gd name="T9" fmla="*/ 2892 h 2939"/>
                        <a:gd name="T10" fmla="*/ 84 w 3343"/>
                        <a:gd name="T11" fmla="*/ 2939 h 2939"/>
                        <a:gd name="T12" fmla="*/ 3343 w 3343"/>
                        <a:gd name="T13" fmla="*/ 96 h 29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43" h="2939">
                          <a:moveTo>
                            <a:pt x="3343" y="96"/>
                          </a:moveTo>
                          <a:lnTo>
                            <a:pt x="3301" y="48"/>
                          </a:lnTo>
                          <a:lnTo>
                            <a:pt x="3259" y="0"/>
                          </a:lnTo>
                          <a:lnTo>
                            <a:pt x="0" y="2844"/>
                          </a:lnTo>
                          <a:lnTo>
                            <a:pt x="42" y="2892"/>
                          </a:lnTo>
                          <a:lnTo>
                            <a:pt x="84" y="2939"/>
                          </a:lnTo>
                          <a:lnTo>
                            <a:pt x="3343" y="96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3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540" y="3747"/>
                      <a:ext cx="835" cy="735"/>
                    </a:xfrm>
                    <a:custGeom>
                      <a:avLst/>
                      <a:gdLst>
                        <a:gd name="T0" fmla="*/ 3343 w 3343"/>
                        <a:gd name="T1" fmla="*/ 96 h 2939"/>
                        <a:gd name="T2" fmla="*/ 3301 w 3343"/>
                        <a:gd name="T3" fmla="*/ 48 h 2939"/>
                        <a:gd name="T4" fmla="*/ 3259 w 3343"/>
                        <a:gd name="T5" fmla="*/ 0 h 2939"/>
                        <a:gd name="T6" fmla="*/ 0 w 3343"/>
                        <a:gd name="T7" fmla="*/ 2844 h 2939"/>
                        <a:gd name="T8" fmla="*/ 42 w 3343"/>
                        <a:gd name="T9" fmla="*/ 2892 h 2939"/>
                        <a:gd name="T10" fmla="*/ 84 w 3343"/>
                        <a:gd name="T11" fmla="*/ 2939 h 2939"/>
                        <a:gd name="T12" fmla="*/ 3343 w 3343"/>
                        <a:gd name="T13" fmla="*/ 96 h 29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43" h="2939">
                          <a:moveTo>
                            <a:pt x="3343" y="96"/>
                          </a:moveTo>
                          <a:lnTo>
                            <a:pt x="3301" y="48"/>
                          </a:lnTo>
                          <a:lnTo>
                            <a:pt x="3259" y="0"/>
                          </a:lnTo>
                          <a:lnTo>
                            <a:pt x="0" y="2844"/>
                          </a:lnTo>
                          <a:lnTo>
                            <a:pt x="42" y="2892"/>
                          </a:lnTo>
                          <a:lnTo>
                            <a:pt x="84" y="2939"/>
                          </a:lnTo>
                          <a:lnTo>
                            <a:pt x="3343" y="96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4" name="Freeform 52"/>
                    <p:cNvSpPr>
                      <a:spLocks/>
                    </p:cNvSpPr>
                    <p:nvPr/>
                  </p:nvSpPr>
                  <p:spPr bwMode="auto">
                    <a:xfrm>
                      <a:off x="9534" y="4458"/>
                      <a:ext cx="27" cy="28"/>
                    </a:xfrm>
                    <a:custGeom>
                      <a:avLst/>
                      <a:gdLst>
                        <a:gd name="T0" fmla="*/ 63 w 105"/>
                        <a:gd name="T1" fmla="*/ 48 h 111"/>
                        <a:gd name="T2" fmla="*/ 105 w 105"/>
                        <a:gd name="T3" fmla="*/ 95 h 111"/>
                        <a:gd name="T4" fmla="*/ 94 w 105"/>
                        <a:gd name="T5" fmla="*/ 104 h 111"/>
                        <a:gd name="T6" fmla="*/ 82 w 105"/>
                        <a:gd name="T7" fmla="*/ 109 h 111"/>
                        <a:gd name="T8" fmla="*/ 69 w 105"/>
                        <a:gd name="T9" fmla="*/ 111 h 111"/>
                        <a:gd name="T10" fmla="*/ 56 w 105"/>
                        <a:gd name="T11" fmla="*/ 111 h 111"/>
                        <a:gd name="T12" fmla="*/ 43 w 105"/>
                        <a:gd name="T13" fmla="*/ 109 h 111"/>
                        <a:gd name="T14" fmla="*/ 31 w 105"/>
                        <a:gd name="T15" fmla="*/ 103 h 111"/>
                        <a:gd name="T16" fmla="*/ 20 w 105"/>
                        <a:gd name="T17" fmla="*/ 94 h 111"/>
                        <a:gd name="T18" fmla="*/ 11 w 105"/>
                        <a:gd name="T19" fmla="*/ 85 h 111"/>
                        <a:gd name="T20" fmla="*/ 5 w 105"/>
                        <a:gd name="T21" fmla="*/ 73 h 111"/>
                        <a:gd name="T22" fmla="*/ 1 w 105"/>
                        <a:gd name="T23" fmla="*/ 60 h 111"/>
                        <a:gd name="T24" fmla="*/ 0 w 105"/>
                        <a:gd name="T25" fmla="*/ 46 h 111"/>
                        <a:gd name="T26" fmla="*/ 1 w 105"/>
                        <a:gd name="T27" fmla="*/ 33 h 111"/>
                        <a:gd name="T28" fmla="*/ 5 w 105"/>
                        <a:gd name="T29" fmla="*/ 20 h 111"/>
                        <a:gd name="T30" fmla="*/ 12 w 105"/>
                        <a:gd name="T31" fmla="*/ 9 h 111"/>
                        <a:gd name="T32" fmla="*/ 21 w 105"/>
                        <a:gd name="T33" fmla="*/ 0 h 111"/>
                        <a:gd name="T34" fmla="*/ 63 w 105"/>
                        <a:gd name="T35" fmla="*/ 48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5" h="111">
                          <a:moveTo>
                            <a:pt x="63" y="48"/>
                          </a:moveTo>
                          <a:lnTo>
                            <a:pt x="105" y="95"/>
                          </a:lnTo>
                          <a:lnTo>
                            <a:pt x="94" y="104"/>
                          </a:lnTo>
                          <a:lnTo>
                            <a:pt x="82" y="109"/>
                          </a:lnTo>
                          <a:lnTo>
                            <a:pt x="69" y="111"/>
                          </a:lnTo>
                          <a:lnTo>
                            <a:pt x="56" y="111"/>
                          </a:lnTo>
                          <a:lnTo>
                            <a:pt x="43" y="109"/>
                          </a:lnTo>
                          <a:lnTo>
                            <a:pt x="31" y="103"/>
                          </a:lnTo>
                          <a:lnTo>
                            <a:pt x="20" y="94"/>
                          </a:lnTo>
                          <a:lnTo>
                            <a:pt x="11" y="85"/>
                          </a:lnTo>
                          <a:lnTo>
                            <a:pt x="5" y="73"/>
                          </a:lnTo>
                          <a:lnTo>
                            <a:pt x="1" y="60"/>
                          </a:lnTo>
                          <a:lnTo>
                            <a:pt x="0" y="46"/>
                          </a:lnTo>
                          <a:lnTo>
                            <a:pt x="1" y="33"/>
                          </a:lnTo>
                          <a:lnTo>
                            <a:pt x="5" y="20"/>
                          </a:lnTo>
                          <a:lnTo>
                            <a:pt x="12" y="9"/>
                          </a:lnTo>
                          <a:lnTo>
                            <a:pt x="21" y="0"/>
                          </a:lnTo>
                          <a:lnTo>
                            <a:pt x="63" y="48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5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9534" y="4458"/>
                      <a:ext cx="27" cy="28"/>
                    </a:xfrm>
                    <a:custGeom>
                      <a:avLst/>
                      <a:gdLst>
                        <a:gd name="T0" fmla="*/ 105 w 105"/>
                        <a:gd name="T1" fmla="*/ 95 h 111"/>
                        <a:gd name="T2" fmla="*/ 94 w 105"/>
                        <a:gd name="T3" fmla="*/ 104 h 111"/>
                        <a:gd name="T4" fmla="*/ 82 w 105"/>
                        <a:gd name="T5" fmla="*/ 109 h 111"/>
                        <a:gd name="T6" fmla="*/ 69 w 105"/>
                        <a:gd name="T7" fmla="*/ 111 h 111"/>
                        <a:gd name="T8" fmla="*/ 56 w 105"/>
                        <a:gd name="T9" fmla="*/ 111 h 111"/>
                        <a:gd name="T10" fmla="*/ 43 w 105"/>
                        <a:gd name="T11" fmla="*/ 109 h 111"/>
                        <a:gd name="T12" fmla="*/ 31 w 105"/>
                        <a:gd name="T13" fmla="*/ 103 h 111"/>
                        <a:gd name="T14" fmla="*/ 20 w 105"/>
                        <a:gd name="T15" fmla="*/ 94 h 111"/>
                        <a:gd name="T16" fmla="*/ 11 w 105"/>
                        <a:gd name="T17" fmla="*/ 85 h 111"/>
                        <a:gd name="T18" fmla="*/ 5 w 105"/>
                        <a:gd name="T19" fmla="*/ 73 h 111"/>
                        <a:gd name="T20" fmla="*/ 1 w 105"/>
                        <a:gd name="T21" fmla="*/ 60 h 111"/>
                        <a:gd name="T22" fmla="*/ 0 w 105"/>
                        <a:gd name="T23" fmla="*/ 46 h 111"/>
                        <a:gd name="T24" fmla="*/ 1 w 105"/>
                        <a:gd name="T25" fmla="*/ 33 h 111"/>
                        <a:gd name="T26" fmla="*/ 5 w 105"/>
                        <a:gd name="T27" fmla="*/ 20 h 111"/>
                        <a:gd name="T28" fmla="*/ 12 w 105"/>
                        <a:gd name="T29" fmla="*/ 9 h 111"/>
                        <a:gd name="T30" fmla="*/ 21 w 105"/>
                        <a:gd name="T31" fmla="*/ 0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05" h="111">
                          <a:moveTo>
                            <a:pt x="105" y="95"/>
                          </a:moveTo>
                          <a:lnTo>
                            <a:pt x="94" y="104"/>
                          </a:lnTo>
                          <a:lnTo>
                            <a:pt x="82" y="109"/>
                          </a:lnTo>
                          <a:lnTo>
                            <a:pt x="69" y="111"/>
                          </a:lnTo>
                          <a:lnTo>
                            <a:pt x="56" y="111"/>
                          </a:lnTo>
                          <a:lnTo>
                            <a:pt x="43" y="109"/>
                          </a:lnTo>
                          <a:lnTo>
                            <a:pt x="31" y="103"/>
                          </a:lnTo>
                          <a:lnTo>
                            <a:pt x="20" y="94"/>
                          </a:lnTo>
                          <a:lnTo>
                            <a:pt x="11" y="85"/>
                          </a:lnTo>
                          <a:lnTo>
                            <a:pt x="5" y="73"/>
                          </a:lnTo>
                          <a:lnTo>
                            <a:pt x="1" y="60"/>
                          </a:lnTo>
                          <a:lnTo>
                            <a:pt x="0" y="46"/>
                          </a:lnTo>
                          <a:lnTo>
                            <a:pt x="1" y="33"/>
                          </a:lnTo>
                          <a:lnTo>
                            <a:pt x="5" y="20"/>
                          </a:lnTo>
                          <a:lnTo>
                            <a:pt x="12" y="9"/>
                          </a:lnTo>
                          <a:lnTo>
                            <a:pt x="21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6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10377" y="3842"/>
                      <a:ext cx="26" cy="28"/>
                    </a:xfrm>
                    <a:custGeom>
                      <a:avLst/>
                      <a:gdLst>
                        <a:gd name="T0" fmla="*/ 41 w 105"/>
                        <a:gd name="T1" fmla="*/ 63 h 111"/>
                        <a:gd name="T2" fmla="*/ 0 w 105"/>
                        <a:gd name="T3" fmla="*/ 15 h 111"/>
                        <a:gd name="T4" fmla="*/ 10 w 105"/>
                        <a:gd name="T5" fmla="*/ 7 h 111"/>
                        <a:gd name="T6" fmla="*/ 22 w 105"/>
                        <a:gd name="T7" fmla="*/ 2 h 111"/>
                        <a:gd name="T8" fmla="*/ 35 w 105"/>
                        <a:gd name="T9" fmla="*/ 0 h 111"/>
                        <a:gd name="T10" fmla="*/ 49 w 105"/>
                        <a:gd name="T11" fmla="*/ 0 h 111"/>
                        <a:gd name="T12" fmla="*/ 62 w 105"/>
                        <a:gd name="T13" fmla="*/ 2 h 111"/>
                        <a:gd name="T14" fmla="*/ 74 w 105"/>
                        <a:gd name="T15" fmla="*/ 8 h 111"/>
                        <a:gd name="T16" fmla="*/ 84 w 105"/>
                        <a:gd name="T17" fmla="*/ 16 h 111"/>
                        <a:gd name="T18" fmla="*/ 94 w 105"/>
                        <a:gd name="T19" fmla="*/ 26 h 111"/>
                        <a:gd name="T20" fmla="*/ 100 w 105"/>
                        <a:gd name="T21" fmla="*/ 38 h 111"/>
                        <a:gd name="T22" fmla="*/ 105 w 105"/>
                        <a:gd name="T23" fmla="*/ 51 h 111"/>
                        <a:gd name="T24" fmla="*/ 105 w 105"/>
                        <a:gd name="T25" fmla="*/ 64 h 111"/>
                        <a:gd name="T26" fmla="*/ 104 w 105"/>
                        <a:gd name="T27" fmla="*/ 77 h 111"/>
                        <a:gd name="T28" fmla="*/ 100 w 105"/>
                        <a:gd name="T29" fmla="*/ 91 h 111"/>
                        <a:gd name="T30" fmla="*/ 93 w 105"/>
                        <a:gd name="T31" fmla="*/ 101 h 111"/>
                        <a:gd name="T32" fmla="*/ 83 w 105"/>
                        <a:gd name="T33" fmla="*/ 111 h 111"/>
                        <a:gd name="T34" fmla="*/ 41 w 105"/>
                        <a:gd name="T35" fmla="*/ 63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5" h="111">
                          <a:moveTo>
                            <a:pt x="41" y="63"/>
                          </a:moveTo>
                          <a:lnTo>
                            <a:pt x="0" y="15"/>
                          </a:lnTo>
                          <a:lnTo>
                            <a:pt x="10" y="7"/>
                          </a:lnTo>
                          <a:lnTo>
                            <a:pt x="22" y="2"/>
                          </a:lnTo>
                          <a:lnTo>
                            <a:pt x="35" y="0"/>
                          </a:lnTo>
                          <a:lnTo>
                            <a:pt x="49" y="0"/>
                          </a:lnTo>
                          <a:lnTo>
                            <a:pt x="62" y="2"/>
                          </a:lnTo>
                          <a:lnTo>
                            <a:pt x="74" y="8"/>
                          </a:lnTo>
                          <a:lnTo>
                            <a:pt x="84" y="16"/>
                          </a:lnTo>
                          <a:lnTo>
                            <a:pt x="94" y="26"/>
                          </a:lnTo>
                          <a:lnTo>
                            <a:pt x="100" y="38"/>
                          </a:lnTo>
                          <a:lnTo>
                            <a:pt x="105" y="51"/>
                          </a:lnTo>
                          <a:lnTo>
                            <a:pt x="105" y="64"/>
                          </a:lnTo>
                          <a:lnTo>
                            <a:pt x="104" y="77"/>
                          </a:lnTo>
                          <a:lnTo>
                            <a:pt x="100" y="91"/>
                          </a:lnTo>
                          <a:lnTo>
                            <a:pt x="93" y="101"/>
                          </a:lnTo>
                          <a:lnTo>
                            <a:pt x="83" y="111"/>
                          </a:lnTo>
                          <a:lnTo>
                            <a:pt x="41" y="63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7" name="Freeform 49"/>
                    <p:cNvSpPr>
                      <a:spLocks/>
                    </p:cNvSpPr>
                    <p:nvPr/>
                  </p:nvSpPr>
                  <p:spPr bwMode="auto">
                    <a:xfrm>
                      <a:off x="10377" y="3842"/>
                      <a:ext cx="26" cy="28"/>
                    </a:xfrm>
                    <a:custGeom>
                      <a:avLst/>
                      <a:gdLst>
                        <a:gd name="T0" fmla="*/ 0 w 105"/>
                        <a:gd name="T1" fmla="*/ 15 h 111"/>
                        <a:gd name="T2" fmla="*/ 10 w 105"/>
                        <a:gd name="T3" fmla="*/ 7 h 111"/>
                        <a:gd name="T4" fmla="*/ 22 w 105"/>
                        <a:gd name="T5" fmla="*/ 2 h 111"/>
                        <a:gd name="T6" fmla="*/ 35 w 105"/>
                        <a:gd name="T7" fmla="*/ 0 h 111"/>
                        <a:gd name="T8" fmla="*/ 49 w 105"/>
                        <a:gd name="T9" fmla="*/ 0 h 111"/>
                        <a:gd name="T10" fmla="*/ 62 w 105"/>
                        <a:gd name="T11" fmla="*/ 2 h 111"/>
                        <a:gd name="T12" fmla="*/ 74 w 105"/>
                        <a:gd name="T13" fmla="*/ 8 h 111"/>
                        <a:gd name="T14" fmla="*/ 84 w 105"/>
                        <a:gd name="T15" fmla="*/ 16 h 111"/>
                        <a:gd name="T16" fmla="*/ 94 w 105"/>
                        <a:gd name="T17" fmla="*/ 26 h 111"/>
                        <a:gd name="T18" fmla="*/ 100 w 105"/>
                        <a:gd name="T19" fmla="*/ 38 h 111"/>
                        <a:gd name="T20" fmla="*/ 105 w 105"/>
                        <a:gd name="T21" fmla="*/ 51 h 111"/>
                        <a:gd name="T22" fmla="*/ 105 w 105"/>
                        <a:gd name="T23" fmla="*/ 64 h 111"/>
                        <a:gd name="T24" fmla="*/ 104 w 105"/>
                        <a:gd name="T25" fmla="*/ 77 h 111"/>
                        <a:gd name="T26" fmla="*/ 100 w 105"/>
                        <a:gd name="T27" fmla="*/ 91 h 111"/>
                        <a:gd name="T28" fmla="*/ 93 w 105"/>
                        <a:gd name="T29" fmla="*/ 101 h 111"/>
                        <a:gd name="T30" fmla="*/ 83 w 105"/>
                        <a:gd name="T31" fmla="*/ 111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05" h="111">
                          <a:moveTo>
                            <a:pt x="0" y="15"/>
                          </a:moveTo>
                          <a:lnTo>
                            <a:pt x="10" y="7"/>
                          </a:lnTo>
                          <a:lnTo>
                            <a:pt x="22" y="2"/>
                          </a:lnTo>
                          <a:lnTo>
                            <a:pt x="35" y="0"/>
                          </a:lnTo>
                          <a:lnTo>
                            <a:pt x="49" y="0"/>
                          </a:lnTo>
                          <a:lnTo>
                            <a:pt x="62" y="2"/>
                          </a:lnTo>
                          <a:lnTo>
                            <a:pt x="74" y="8"/>
                          </a:lnTo>
                          <a:lnTo>
                            <a:pt x="84" y="16"/>
                          </a:lnTo>
                          <a:lnTo>
                            <a:pt x="94" y="26"/>
                          </a:lnTo>
                          <a:lnTo>
                            <a:pt x="100" y="38"/>
                          </a:lnTo>
                          <a:lnTo>
                            <a:pt x="105" y="51"/>
                          </a:lnTo>
                          <a:lnTo>
                            <a:pt x="105" y="64"/>
                          </a:lnTo>
                          <a:lnTo>
                            <a:pt x="104" y="77"/>
                          </a:lnTo>
                          <a:lnTo>
                            <a:pt x="100" y="91"/>
                          </a:lnTo>
                          <a:lnTo>
                            <a:pt x="93" y="101"/>
                          </a:lnTo>
                          <a:lnTo>
                            <a:pt x="83" y="111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8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9562" y="3846"/>
                      <a:ext cx="836" cy="735"/>
                    </a:xfrm>
                    <a:custGeom>
                      <a:avLst/>
                      <a:gdLst>
                        <a:gd name="T0" fmla="*/ 3342 w 3342"/>
                        <a:gd name="T1" fmla="*/ 96 h 2939"/>
                        <a:gd name="T2" fmla="*/ 3300 w 3342"/>
                        <a:gd name="T3" fmla="*/ 48 h 2939"/>
                        <a:gd name="T4" fmla="*/ 3259 w 3342"/>
                        <a:gd name="T5" fmla="*/ 0 h 2939"/>
                        <a:gd name="T6" fmla="*/ 0 w 3342"/>
                        <a:gd name="T7" fmla="*/ 2843 h 2939"/>
                        <a:gd name="T8" fmla="*/ 42 w 3342"/>
                        <a:gd name="T9" fmla="*/ 2891 h 2939"/>
                        <a:gd name="T10" fmla="*/ 83 w 3342"/>
                        <a:gd name="T11" fmla="*/ 2939 h 2939"/>
                        <a:gd name="T12" fmla="*/ 3342 w 3342"/>
                        <a:gd name="T13" fmla="*/ 96 h 29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42" h="2939">
                          <a:moveTo>
                            <a:pt x="3342" y="96"/>
                          </a:moveTo>
                          <a:lnTo>
                            <a:pt x="3300" y="48"/>
                          </a:lnTo>
                          <a:lnTo>
                            <a:pt x="3259" y="0"/>
                          </a:lnTo>
                          <a:lnTo>
                            <a:pt x="0" y="2843"/>
                          </a:lnTo>
                          <a:lnTo>
                            <a:pt x="42" y="2891"/>
                          </a:lnTo>
                          <a:lnTo>
                            <a:pt x="83" y="2939"/>
                          </a:lnTo>
                          <a:lnTo>
                            <a:pt x="3342" y="96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39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562" y="3846"/>
                      <a:ext cx="836" cy="735"/>
                    </a:xfrm>
                    <a:custGeom>
                      <a:avLst/>
                      <a:gdLst>
                        <a:gd name="T0" fmla="*/ 3342 w 3342"/>
                        <a:gd name="T1" fmla="*/ 96 h 2939"/>
                        <a:gd name="T2" fmla="*/ 3300 w 3342"/>
                        <a:gd name="T3" fmla="*/ 48 h 2939"/>
                        <a:gd name="T4" fmla="*/ 3259 w 3342"/>
                        <a:gd name="T5" fmla="*/ 0 h 2939"/>
                        <a:gd name="T6" fmla="*/ 0 w 3342"/>
                        <a:gd name="T7" fmla="*/ 2843 h 2939"/>
                        <a:gd name="T8" fmla="*/ 42 w 3342"/>
                        <a:gd name="T9" fmla="*/ 2891 h 2939"/>
                        <a:gd name="T10" fmla="*/ 83 w 3342"/>
                        <a:gd name="T11" fmla="*/ 2939 h 2939"/>
                        <a:gd name="T12" fmla="*/ 3342 w 3342"/>
                        <a:gd name="T13" fmla="*/ 96 h 29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3342" h="2939">
                          <a:moveTo>
                            <a:pt x="3342" y="96"/>
                          </a:moveTo>
                          <a:lnTo>
                            <a:pt x="3300" y="48"/>
                          </a:lnTo>
                          <a:lnTo>
                            <a:pt x="3259" y="0"/>
                          </a:lnTo>
                          <a:lnTo>
                            <a:pt x="0" y="2843"/>
                          </a:lnTo>
                          <a:lnTo>
                            <a:pt x="42" y="2891"/>
                          </a:lnTo>
                          <a:lnTo>
                            <a:pt x="83" y="2939"/>
                          </a:lnTo>
                          <a:lnTo>
                            <a:pt x="3342" y="96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0" name="Freeform 46"/>
                    <p:cNvSpPr>
                      <a:spLocks/>
                    </p:cNvSpPr>
                    <p:nvPr/>
                  </p:nvSpPr>
                  <p:spPr bwMode="auto">
                    <a:xfrm>
                      <a:off x="9557" y="4557"/>
                      <a:ext cx="26" cy="28"/>
                    </a:xfrm>
                    <a:custGeom>
                      <a:avLst/>
                      <a:gdLst>
                        <a:gd name="T0" fmla="*/ 64 w 105"/>
                        <a:gd name="T1" fmla="*/ 48 h 111"/>
                        <a:gd name="T2" fmla="*/ 105 w 105"/>
                        <a:gd name="T3" fmla="*/ 96 h 111"/>
                        <a:gd name="T4" fmla="*/ 95 w 105"/>
                        <a:gd name="T5" fmla="*/ 104 h 111"/>
                        <a:gd name="T6" fmla="*/ 83 w 105"/>
                        <a:gd name="T7" fmla="*/ 109 h 111"/>
                        <a:gd name="T8" fmla="*/ 70 w 105"/>
                        <a:gd name="T9" fmla="*/ 111 h 111"/>
                        <a:gd name="T10" fmla="*/ 56 w 105"/>
                        <a:gd name="T11" fmla="*/ 111 h 111"/>
                        <a:gd name="T12" fmla="*/ 43 w 105"/>
                        <a:gd name="T13" fmla="*/ 109 h 111"/>
                        <a:gd name="T14" fmla="*/ 31 w 105"/>
                        <a:gd name="T15" fmla="*/ 103 h 111"/>
                        <a:gd name="T16" fmla="*/ 21 w 105"/>
                        <a:gd name="T17" fmla="*/ 94 h 111"/>
                        <a:gd name="T18" fmla="*/ 11 w 105"/>
                        <a:gd name="T19" fmla="*/ 85 h 111"/>
                        <a:gd name="T20" fmla="*/ 5 w 105"/>
                        <a:gd name="T21" fmla="*/ 73 h 111"/>
                        <a:gd name="T22" fmla="*/ 0 w 105"/>
                        <a:gd name="T23" fmla="*/ 60 h 111"/>
                        <a:gd name="T24" fmla="*/ 0 w 105"/>
                        <a:gd name="T25" fmla="*/ 46 h 111"/>
                        <a:gd name="T26" fmla="*/ 1 w 105"/>
                        <a:gd name="T27" fmla="*/ 33 h 111"/>
                        <a:gd name="T28" fmla="*/ 5 w 105"/>
                        <a:gd name="T29" fmla="*/ 20 h 111"/>
                        <a:gd name="T30" fmla="*/ 12 w 105"/>
                        <a:gd name="T31" fmla="*/ 9 h 111"/>
                        <a:gd name="T32" fmla="*/ 22 w 105"/>
                        <a:gd name="T33" fmla="*/ 0 h 111"/>
                        <a:gd name="T34" fmla="*/ 64 w 105"/>
                        <a:gd name="T35" fmla="*/ 48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05" h="111">
                          <a:moveTo>
                            <a:pt x="64" y="48"/>
                          </a:moveTo>
                          <a:lnTo>
                            <a:pt x="105" y="96"/>
                          </a:lnTo>
                          <a:lnTo>
                            <a:pt x="95" y="104"/>
                          </a:lnTo>
                          <a:lnTo>
                            <a:pt x="83" y="109"/>
                          </a:lnTo>
                          <a:lnTo>
                            <a:pt x="70" y="111"/>
                          </a:lnTo>
                          <a:lnTo>
                            <a:pt x="56" y="111"/>
                          </a:lnTo>
                          <a:lnTo>
                            <a:pt x="43" y="109"/>
                          </a:lnTo>
                          <a:lnTo>
                            <a:pt x="31" y="103"/>
                          </a:lnTo>
                          <a:lnTo>
                            <a:pt x="21" y="94"/>
                          </a:lnTo>
                          <a:lnTo>
                            <a:pt x="11" y="85"/>
                          </a:lnTo>
                          <a:lnTo>
                            <a:pt x="5" y="73"/>
                          </a:lnTo>
                          <a:lnTo>
                            <a:pt x="0" y="60"/>
                          </a:lnTo>
                          <a:lnTo>
                            <a:pt x="0" y="46"/>
                          </a:lnTo>
                          <a:lnTo>
                            <a:pt x="1" y="33"/>
                          </a:lnTo>
                          <a:lnTo>
                            <a:pt x="5" y="20"/>
                          </a:lnTo>
                          <a:lnTo>
                            <a:pt x="12" y="9"/>
                          </a:lnTo>
                          <a:lnTo>
                            <a:pt x="22" y="0"/>
                          </a:lnTo>
                          <a:lnTo>
                            <a:pt x="64" y="48"/>
                          </a:lnTo>
                          <a:close/>
                        </a:path>
                      </a:pathLst>
                    </a:custGeom>
                    <a:solidFill>
                      <a:srgbClr val="7F001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1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9557" y="4557"/>
                      <a:ext cx="26" cy="28"/>
                    </a:xfrm>
                    <a:custGeom>
                      <a:avLst/>
                      <a:gdLst>
                        <a:gd name="T0" fmla="*/ 105 w 105"/>
                        <a:gd name="T1" fmla="*/ 96 h 111"/>
                        <a:gd name="T2" fmla="*/ 95 w 105"/>
                        <a:gd name="T3" fmla="*/ 104 h 111"/>
                        <a:gd name="T4" fmla="*/ 83 w 105"/>
                        <a:gd name="T5" fmla="*/ 109 h 111"/>
                        <a:gd name="T6" fmla="*/ 70 w 105"/>
                        <a:gd name="T7" fmla="*/ 111 h 111"/>
                        <a:gd name="T8" fmla="*/ 56 w 105"/>
                        <a:gd name="T9" fmla="*/ 111 h 111"/>
                        <a:gd name="T10" fmla="*/ 43 w 105"/>
                        <a:gd name="T11" fmla="*/ 109 h 111"/>
                        <a:gd name="T12" fmla="*/ 31 w 105"/>
                        <a:gd name="T13" fmla="*/ 103 h 111"/>
                        <a:gd name="T14" fmla="*/ 21 w 105"/>
                        <a:gd name="T15" fmla="*/ 94 h 111"/>
                        <a:gd name="T16" fmla="*/ 11 w 105"/>
                        <a:gd name="T17" fmla="*/ 85 h 111"/>
                        <a:gd name="T18" fmla="*/ 5 w 105"/>
                        <a:gd name="T19" fmla="*/ 73 h 111"/>
                        <a:gd name="T20" fmla="*/ 0 w 105"/>
                        <a:gd name="T21" fmla="*/ 60 h 111"/>
                        <a:gd name="T22" fmla="*/ 0 w 105"/>
                        <a:gd name="T23" fmla="*/ 46 h 111"/>
                        <a:gd name="T24" fmla="*/ 1 w 105"/>
                        <a:gd name="T25" fmla="*/ 33 h 111"/>
                        <a:gd name="T26" fmla="*/ 5 w 105"/>
                        <a:gd name="T27" fmla="*/ 20 h 111"/>
                        <a:gd name="T28" fmla="*/ 12 w 105"/>
                        <a:gd name="T29" fmla="*/ 9 h 111"/>
                        <a:gd name="T30" fmla="*/ 22 w 105"/>
                        <a:gd name="T31" fmla="*/ 0 h 1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05" h="111">
                          <a:moveTo>
                            <a:pt x="105" y="96"/>
                          </a:moveTo>
                          <a:lnTo>
                            <a:pt x="95" y="104"/>
                          </a:lnTo>
                          <a:lnTo>
                            <a:pt x="83" y="109"/>
                          </a:lnTo>
                          <a:lnTo>
                            <a:pt x="70" y="111"/>
                          </a:lnTo>
                          <a:lnTo>
                            <a:pt x="56" y="111"/>
                          </a:lnTo>
                          <a:lnTo>
                            <a:pt x="43" y="109"/>
                          </a:lnTo>
                          <a:lnTo>
                            <a:pt x="31" y="103"/>
                          </a:lnTo>
                          <a:lnTo>
                            <a:pt x="21" y="94"/>
                          </a:lnTo>
                          <a:lnTo>
                            <a:pt x="11" y="85"/>
                          </a:lnTo>
                          <a:lnTo>
                            <a:pt x="5" y="73"/>
                          </a:lnTo>
                          <a:lnTo>
                            <a:pt x="0" y="60"/>
                          </a:lnTo>
                          <a:lnTo>
                            <a:pt x="0" y="46"/>
                          </a:lnTo>
                          <a:lnTo>
                            <a:pt x="1" y="33"/>
                          </a:lnTo>
                          <a:lnTo>
                            <a:pt x="5" y="20"/>
                          </a:lnTo>
                          <a:lnTo>
                            <a:pt x="12" y="9"/>
                          </a:lnTo>
                          <a:lnTo>
                            <a:pt x="22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7F001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2" name="Line 44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899" y="3418"/>
                      <a:ext cx="901" cy="163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3" name="Line 4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9336" y="4117"/>
                      <a:ext cx="136" cy="212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4" name="Line 4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899" y="3418"/>
                      <a:ext cx="1" cy="25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5" name="Line 41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899" y="3916"/>
                      <a:ext cx="1" cy="493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6" name="Line 40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899" y="4656"/>
                      <a:ext cx="1" cy="493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7" name="Line 39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9899" y="5396"/>
                      <a:ext cx="1" cy="251"/>
                    </a:xfrm>
                    <a:prstGeom prst="line">
                      <a:avLst/>
                    </a:pr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8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9861" y="2952"/>
                      <a:ext cx="249" cy="318"/>
                    </a:xfrm>
                    <a:custGeom>
                      <a:avLst/>
                      <a:gdLst>
                        <a:gd name="T0" fmla="*/ 0 w 994"/>
                        <a:gd name="T1" fmla="*/ 1270 h 1272"/>
                        <a:gd name="T2" fmla="*/ 53 w 994"/>
                        <a:gd name="T3" fmla="*/ 1272 h 1272"/>
                        <a:gd name="T4" fmla="*/ 106 w 994"/>
                        <a:gd name="T5" fmla="*/ 1270 h 1272"/>
                        <a:gd name="T6" fmla="*/ 160 w 994"/>
                        <a:gd name="T7" fmla="*/ 1266 h 1272"/>
                        <a:gd name="T8" fmla="*/ 212 w 994"/>
                        <a:gd name="T9" fmla="*/ 1258 h 1272"/>
                        <a:gd name="T10" fmla="*/ 265 w 994"/>
                        <a:gd name="T11" fmla="*/ 1248 h 1272"/>
                        <a:gd name="T12" fmla="*/ 316 w 994"/>
                        <a:gd name="T13" fmla="*/ 1235 h 1272"/>
                        <a:gd name="T14" fmla="*/ 367 w 994"/>
                        <a:gd name="T15" fmla="*/ 1218 h 1272"/>
                        <a:gd name="T16" fmla="*/ 417 w 994"/>
                        <a:gd name="T17" fmla="*/ 1199 h 1272"/>
                        <a:gd name="T18" fmla="*/ 465 w 994"/>
                        <a:gd name="T19" fmla="*/ 1176 h 1272"/>
                        <a:gd name="T20" fmla="*/ 512 w 994"/>
                        <a:gd name="T21" fmla="*/ 1152 h 1272"/>
                        <a:gd name="T22" fmla="*/ 558 w 994"/>
                        <a:gd name="T23" fmla="*/ 1124 h 1272"/>
                        <a:gd name="T24" fmla="*/ 602 w 994"/>
                        <a:gd name="T25" fmla="*/ 1095 h 1272"/>
                        <a:gd name="T26" fmla="*/ 645 w 994"/>
                        <a:gd name="T27" fmla="*/ 1062 h 1272"/>
                        <a:gd name="T28" fmla="*/ 686 w 994"/>
                        <a:gd name="T29" fmla="*/ 1028 h 1272"/>
                        <a:gd name="T30" fmla="*/ 724 w 994"/>
                        <a:gd name="T31" fmla="*/ 991 h 1272"/>
                        <a:gd name="T32" fmla="*/ 760 w 994"/>
                        <a:gd name="T33" fmla="*/ 951 h 1272"/>
                        <a:gd name="T34" fmla="*/ 795 w 994"/>
                        <a:gd name="T35" fmla="*/ 909 h 1272"/>
                        <a:gd name="T36" fmla="*/ 826 w 994"/>
                        <a:gd name="T37" fmla="*/ 867 h 1272"/>
                        <a:gd name="T38" fmla="*/ 856 w 994"/>
                        <a:gd name="T39" fmla="*/ 822 h 1272"/>
                        <a:gd name="T40" fmla="*/ 882 w 994"/>
                        <a:gd name="T41" fmla="*/ 775 h 1272"/>
                        <a:gd name="T42" fmla="*/ 906 w 994"/>
                        <a:gd name="T43" fmla="*/ 727 h 1272"/>
                        <a:gd name="T44" fmla="*/ 927 w 994"/>
                        <a:gd name="T45" fmla="*/ 680 h 1272"/>
                        <a:gd name="T46" fmla="*/ 945 w 994"/>
                        <a:gd name="T47" fmla="*/ 629 h 1272"/>
                        <a:gd name="T48" fmla="*/ 961 w 994"/>
                        <a:gd name="T49" fmla="*/ 578 h 1272"/>
                        <a:gd name="T50" fmla="*/ 974 w 994"/>
                        <a:gd name="T51" fmla="*/ 525 h 1272"/>
                        <a:gd name="T52" fmla="*/ 983 w 994"/>
                        <a:gd name="T53" fmla="*/ 474 h 1272"/>
                        <a:gd name="T54" fmla="*/ 989 w 994"/>
                        <a:gd name="T55" fmla="*/ 420 h 1272"/>
                        <a:gd name="T56" fmla="*/ 993 w 994"/>
                        <a:gd name="T57" fmla="*/ 368 h 1272"/>
                        <a:gd name="T58" fmla="*/ 994 w 994"/>
                        <a:gd name="T59" fmla="*/ 314 h 1272"/>
                        <a:gd name="T60" fmla="*/ 992 w 994"/>
                        <a:gd name="T61" fmla="*/ 260 h 1272"/>
                        <a:gd name="T62" fmla="*/ 986 w 994"/>
                        <a:gd name="T63" fmla="*/ 207 h 1272"/>
                        <a:gd name="T64" fmla="*/ 977 w 994"/>
                        <a:gd name="T65" fmla="*/ 155 h 1272"/>
                        <a:gd name="T66" fmla="*/ 967 w 994"/>
                        <a:gd name="T67" fmla="*/ 102 h 1272"/>
                        <a:gd name="T68" fmla="*/ 952 w 994"/>
                        <a:gd name="T69" fmla="*/ 51 h 1272"/>
                        <a:gd name="T70" fmla="*/ 936 w 994"/>
                        <a:gd name="T71" fmla="*/ 0 h 127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</a:cxnLst>
                      <a:rect l="0" t="0" r="r" b="b"/>
                      <a:pathLst>
                        <a:path w="994" h="1272">
                          <a:moveTo>
                            <a:pt x="0" y="1270"/>
                          </a:moveTo>
                          <a:lnTo>
                            <a:pt x="53" y="1272"/>
                          </a:lnTo>
                          <a:lnTo>
                            <a:pt x="106" y="1270"/>
                          </a:lnTo>
                          <a:lnTo>
                            <a:pt x="160" y="1266"/>
                          </a:lnTo>
                          <a:lnTo>
                            <a:pt x="212" y="1258"/>
                          </a:lnTo>
                          <a:lnTo>
                            <a:pt x="265" y="1248"/>
                          </a:lnTo>
                          <a:lnTo>
                            <a:pt x="316" y="1235"/>
                          </a:lnTo>
                          <a:lnTo>
                            <a:pt x="367" y="1218"/>
                          </a:lnTo>
                          <a:lnTo>
                            <a:pt x="417" y="1199"/>
                          </a:lnTo>
                          <a:lnTo>
                            <a:pt x="465" y="1176"/>
                          </a:lnTo>
                          <a:lnTo>
                            <a:pt x="512" y="1152"/>
                          </a:lnTo>
                          <a:lnTo>
                            <a:pt x="558" y="1124"/>
                          </a:lnTo>
                          <a:lnTo>
                            <a:pt x="602" y="1095"/>
                          </a:lnTo>
                          <a:lnTo>
                            <a:pt x="645" y="1062"/>
                          </a:lnTo>
                          <a:lnTo>
                            <a:pt x="686" y="1028"/>
                          </a:lnTo>
                          <a:lnTo>
                            <a:pt x="724" y="991"/>
                          </a:lnTo>
                          <a:lnTo>
                            <a:pt x="760" y="951"/>
                          </a:lnTo>
                          <a:lnTo>
                            <a:pt x="795" y="909"/>
                          </a:lnTo>
                          <a:lnTo>
                            <a:pt x="826" y="867"/>
                          </a:lnTo>
                          <a:lnTo>
                            <a:pt x="856" y="822"/>
                          </a:lnTo>
                          <a:lnTo>
                            <a:pt x="882" y="775"/>
                          </a:lnTo>
                          <a:lnTo>
                            <a:pt x="906" y="727"/>
                          </a:lnTo>
                          <a:lnTo>
                            <a:pt x="927" y="680"/>
                          </a:lnTo>
                          <a:lnTo>
                            <a:pt x="945" y="629"/>
                          </a:lnTo>
                          <a:lnTo>
                            <a:pt x="961" y="578"/>
                          </a:lnTo>
                          <a:lnTo>
                            <a:pt x="974" y="525"/>
                          </a:lnTo>
                          <a:lnTo>
                            <a:pt x="983" y="474"/>
                          </a:lnTo>
                          <a:lnTo>
                            <a:pt x="989" y="420"/>
                          </a:lnTo>
                          <a:lnTo>
                            <a:pt x="993" y="368"/>
                          </a:lnTo>
                          <a:lnTo>
                            <a:pt x="994" y="314"/>
                          </a:lnTo>
                          <a:lnTo>
                            <a:pt x="992" y="260"/>
                          </a:lnTo>
                          <a:lnTo>
                            <a:pt x="986" y="207"/>
                          </a:lnTo>
                          <a:lnTo>
                            <a:pt x="977" y="155"/>
                          </a:lnTo>
                          <a:lnTo>
                            <a:pt x="967" y="102"/>
                          </a:lnTo>
                          <a:lnTo>
                            <a:pt x="952" y="51"/>
                          </a:lnTo>
                          <a:lnTo>
                            <a:pt x="936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49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0065" y="2952"/>
                      <a:ext cx="79" cy="116"/>
                    </a:xfrm>
                    <a:custGeom>
                      <a:avLst/>
                      <a:gdLst>
                        <a:gd name="T0" fmla="*/ 121 w 314"/>
                        <a:gd name="T1" fmla="*/ 0 h 464"/>
                        <a:gd name="T2" fmla="*/ 314 w 314"/>
                        <a:gd name="T3" fmla="*/ 439 h 464"/>
                        <a:gd name="T4" fmla="*/ 0 w 314"/>
                        <a:gd name="T5" fmla="*/ 464 h 464"/>
                        <a:gd name="T6" fmla="*/ 121 w 314"/>
                        <a:gd name="T7" fmla="*/ 0 h 4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4" h="464">
                          <a:moveTo>
                            <a:pt x="121" y="0"/>
                          </a:moveTo>
                          <a:lnTo>
                            <a:pt x="314" y="439"/>
                          </a:lnTo>
                          <a:lnTo>
                            <a:pt x="0" y="464"/>
                          </a:lnTo>
                          <a:lnTo>
                            <a:pt x="121" y="0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0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0065" y="2952"/>
                      <a:ext cx="79" cy="116"/>
                    </a:xfrm>
                    <a:custGeom>
                      <a:avLst/>
                      <a:gdLst>
                        <a:gd name="T0" fmla="*/ 121 w 314"/>
                        <a:gd name="T1" fmla="*/ 0 h 464"/>
                        <a:gd name="T2" fmla="*/ 314 w 314"/>
                        <a:gd name="T3" fmla="*/ 439 h 464"/>
                        <a:gd name="T4" fmla="*/ 0 w 314"/>
                        <a:gd name="T5" fmla="*/ 464 h 464"/>
                        <a:gd name="T6" fmla="*/ 121 w 314"/>
                        <a:gd name="T7" fmla="*/ 0 h 4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14" h="464">
                          <a:moveTo>
                            <a:pt x="121" y="0"/>
                          </a:moveTo>
                          <a:lnTo>
                            <a:pt x="314" y="439"/>
                          </a:lnTo>
                          <a:lnTo>
                            <a:pt x="0" y="464"/>
                          </a:lnTo>
                          <a:lnTo>
                            <a:pt x="121" y="0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1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9861" y="3210"/>
                      <a:ext cx="119" cy="78"/>
                    </a:xfrm>
                    <a:custGeom>
                      <a:avLst/>
                      <a:gdLst>
                        <a:gd name="T0" fmla="*/ 0 w 473"/>
                        <a:gd name="T1" fmla="*/ 238 h 311"/>
                        <a:gd name="T2" fmla="*/ 416 w 473"/>
                        <a:gd name="T3" fmla="*/ 0 h 311"/>
                        <a:gd name="T4" fmla="*/ 473 w 473"/>
                        <a:gd name="T5" fmla="*/ 311 h 311"/>
                        <a:gd name="T6" fmla="*/ 0 w 473"/>
                        <a:gd name="T7" fmla="*/ 238 h 3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473" h="311">
                          <a:moveTo>
                            <a:pt x="0" y="238"/>
                          </a:moveTo>
                          <a:lnTo>
                            <a:pt x="416" y="0"/>
                          </a:lnTo>
                          <a:lnTo>
                            <a:pt x="473" y="311"/>
                          </a:lnTo>
                          <a:lnTo>
                            <a:pt x="0" y="238"/>
                          </a:lnTo>
                          <a:close/>
                        </a:path>
                      </a:pathLst>
                    </a:custGeom>
                    <a:solidFill>
                      <a:srgbClr val="00FF0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2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861" y="3210"/>
                      <a:ext cx="119" cy="78"/>
                    </a:xfrm>
                    <a:custGeom>
                      <a:avLst/>
                      <a:gdLst>
                        <a:gd name="T0" fmla="*/ 0 w 473"/>
                        <a:gd name="T1" fmla="*/ 238 h 311"/>
                        <a:gd name="T2" fmla="*/ 416 w 473"/>
                        <a:gd name="T3" fmla="*/ 0 h 311"/>
                        <a:gd name="T4" fmla="*/ 473 w 473"/>
                        <a:gd name="T5" fmla="*/ 311 h 311"/>
                        <a:gd name="T6" fmla="*/ 0 w 473"/>
                        <a:gd name="T7" fmla="*/ 238 h 3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473" h="311">
                          <a:moveTo>
                            <a:pt x="0" y="238"/>
                          </a:moveTo>
                          <a:lnTo>
                            <a:pt x="416" y="0"/>
                          </a:lnTo>
                          <a:lnTo>
                            <a:pt x="473" y="311"/>
                          </a:lnTo>
                          <a:lnTo>
                            <a:pt x="0" y="238"/>
                          </a:lnTo>
                          <a:close/>
                        </a:path>
                      </a:pathLst>
                    </a:custGeom>
                    <a:solidFill>
                      <a:srgbClr val="000000"/>
                    </a:solidFill>
                    <a:ln w="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3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86" y="3402"/>
                      <a:ext cx="29" cy="24"/>
                    </a:xfrm>
                    <a:custGeom>
                      <a:avLst/>
                      <a:gdLst>
                        <a:gd name="T0" fmla="*/ 55 w 119"/>
                        <a:gd name="T1" fmla="*/ 64 h 97"/>
                        <a:gd name="T2" fmla="*/ 0 w 119"/>
                        <a:gd name="T3" fmla="*/ 30 h 97"/>
                        <a:gd name="T4" fmla="*/ 9 w 119"/>
                        <a:gd name="T5" fmla="*/ 19 h 97"/>
                        <a:gd name="T6" fmla="*/ 20 w 119"/>
                        <a:gd name="T7" fmla="*/ 11 h 97"/>
                        <a:gd name="T8" fmla="*/ 30 w 119"/>
                        <a:gd name="T9" fmla="*/ 5 h 97"/>
                        <a:gd name="T10" fmla="*/ 43 w 119"/>
                        <a:gd name="T11" fmla="*/ 0 h 97"/>
                        <a:gd name="T12" fmla="*/ 57 w 119"/>
                        <a:gd name="T13" fmla="*/ 0 h 97"/>
                        <a:gd name="T14" fmla="*/ 70 w 119"/>
                        <a:gd name="T15" fmla="*/ 1 h 97"/>
                        <a:gd name="T16" fmla="*/ 83 w 119"/>
                        <a:gd name="T17" fmla="*/ 6 h 97"/>
                        <a:gd name="T18" fmla="*/ 95 w 119"/>
                        <a:gd name="T19" fmla="*/ 13 h 97"/>
                        <a:gd name="T20" fmla="*/ 104 w 119"/>
                        <a:gd name="T21" fmla="*/ 22 h 97"/>
                        <a:gd name="T22" fmla="*/ 112 w 119"/>
                        <a:gd name="T23" fmla="*/ 32 h 97"/>
                        <a:gd name="T24" fmla="*/ 116 w 119"/>
                        <a:gd name="T25" fmla="*/ 46 h 97"/>
                        <a:gd name="T26" fmla="*/ 119 w 119"/>
                        <a:gd name="T27" fmla="*/ 59 h 97"/>
                        <a:gd name="T28" fmla="*/ 119 w 119"/>
                        <a:gd name="T29" fmla="*/ 72 h 97"/>
                        <a:gd name="T30" fmla="*/ 115 w 119"/>
                        <a:gd name="T31" fmla="*/ 85 h 97"/>
                        <a:gd name="T32" fmla="*/ 110 w 119"/>
                        <a:gd name="T33" fmla="*/ 97 h 97"/>
                        <a:gd name="T34" fmla="*/ 55 w 119"/>
                        <a:gd name="T35" fmla="*/ 64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9" h="97">
                          <a:moveTo>
                            <a:pt x="55" y="64"/>
                          </a:moveTo>
                          <a:lnTo>
                            <a:pt x="0" y="30"/>
                          </a:lnTo>
                          <a:lnTo>
                            <a:pt x="9" y="19"/>
                          </a:lnTo>
                          <a:lnTo>
                            <a:pt x="20" y="11"/>
                          </a:lnTo>
                          <a:lnTo>
                            <a:pt x="30" y="5"/>
                          </a:lnTo>
                          <a:lnTo>
                            <a:pt x="43" y="0"/>
                          </a:lnTo>
                          <a:lnTo>
                            <a:pt x="57" y="0"/>
                          </a:lnTo>
                          <a:lnTo>
                            <a:pt x="70" y="1"/>
                          </a:lnTo>
                          <a:lnTo>
                            <a:pt x="83" y="6"/>
                          </a:lnTo>
                          <a:lnTo>
                            <a:pt x="95" y="13"/>
                          </a:lnTo>
                          <a:lnTo>
                            <a:pt x="104" y="22"/>
                          </a:lnTo>
                          <a:lnTo>
                            <a:pt x="112" y="32"/>
                          </a:lnTo>
                          <a:lnTo>
                            <a:pt x="116" y="46"/>
                          </a:lnTo>
                          <a:lnTo>
                            <a:pt x="119" y="59"/>
                          </a:lnTo>
                          <a:lnTo>
                            <a:pt x="119" y="72"/>
                          </a:lnTo>
                          <a:lnTo>
                            <a:pt x="115" y="85"/>
                          </a:lnTo>
                          <a:lnTo>
                            <a:pt x="110" y="97"/>
                          </a:lnTo>
                          <a:lnTo>
                            <a:pt x="55" y="64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4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886" y="3402"/>
                      <a:ext cx="29" cy="24"/>
                    </a:xfrm>
                    <a:custGeom>
                      <a:avLst/>
                      <a:gdLst>
                        <a:gd name="T0" fmla="*/ 0 w 119"/>
                        <a:gd name="T1" fmla="*/ 30 h 97"/>
                        <a:gd name="T2" fmla="*/ 9 w 119"/>
                        <a:gd name="T3" fmla="*/ 19 h 97"/>
                        <a:gd name="T4" fmla="*/ 20 w 119"/>
                        <a:gd name="T5" fmla="*/ 11 h 97"/>
                        <a:gd name="T6" fmla="*/ 30 w 119"/>
                        <a:gd name="T7" fmla="*/ 5 h 97"/>
                        <a:gd name="T8" fmla="*/ 43 w 119"/>
                        <a:gd name="T9" fmla="*/ 0 h 97"/>
                        <a:gd name="T10" fmla="*/ 57 w 119"/>
                        <a:gd name="T11" fmla="*/ 0 h 97"/>
                        <a:gd name="T12" fmla="*/ 70 w 119"/>
                        <a:gd name="T13" fmla="*/ 1 h 97"/>
                        <a:gd name="T14" fmla="*/ 83 w 119"/>
                        <a:gd name="T15" fmla="*/ 6 h 97"/>
                        <a:gd name="T16" fmla="*/ 95 w 119"/>
                        <a:gd name="T17" fmla="*/ 13 h 97"/>
                        <a:gd name="T18" fmla="*/ 104 w 119"/>
                        <a:gd name="T19" fmla="*/ 22 h 97"/>
                        <a:gd name="T20" fmla="*/ 112 w 119"/>
                        <a:gd name="T21" fmla="*/ 32 h 97"/>
                        <a:gd name="T22" fmla="*/ 116 w 119"/>
                        <a:gd name="T23" fmla="*/ 46 h 97"/>
                        <a:gd name="T24" fmla="*/ 119 w 119"/>
                        <a:gd name="T25" fmla="*/ 59 h 97"/>
                        <a:gd name="T26" fmla="*/ 119 w 119"/>
                        <a:gd name="T27" fmla="*/ 72 h 97"/>
                        <a:gd name="T28" fmla="*/ 115 w 119"/>
                        <a:gd name="T29" fmla="*/ 85 h 97"/>
                        <a:gd name="T30" fmla="*/ 110 w 119"/>
                        <a:gd name="T31" fmla="*/ 97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9" h="97">
                          <a:moveTo>
                            <a:pt x="0" y="30"/>
                          </a:moveTo>
                          <a:lnTo>
                            <a:pt x="9" y="19"/>
                          </a:lnTo>
                          <a:lnTo>
                            <a:pt x="20" y="11"/>
                          </a:lnTo>
                          <a:lnTo>
                            <a:pt x="30" y="5"/>
                          </a:lnTo>
                          <a:lnTo>
                            <a:pt x="43" y="0"/>
                          </a:lnTo>
                          <a:lnTo>
                            <a:pt x="57" y="0"/>
                          </a:lnTo>
                          <a:lnTo>
                            <a:pt x="70" y="1"/>
                          </a:lnTo>
                          <a:lnTo>
                            <a:pt x="83" y="6"/>
                          </a:lnTo>
                          <a:lnTo>
                            <a:pt x="95" y="13"/>
                          </a:lnTo>
                          <a:lnTo>
                            <a:pt x="104" y="22"/>
                          </a:lnTo>
                          <a:lnTo>
                            <a:pt x="112" y="32"/>
                          </a:lnTo>
                          <a:lnTo>
                            <a:pt x="116" y="46"/>
                          </a:lnTo>
                          <a:lnTo>
                            <a:pt x="119" y="59"/>
                          </a:lnTo>
                          <a:lnTo>
                            <a:pt x="119" y="72"/>
                          </a:lnTo>
                          <a:lnTo>
                            <a:pt x="115" y="85"/>
                          </a:lnTo>
                          <a:lnTo>
                            <a:pt x="110" y="9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5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9685" y="3410"/>
                      <a:ext cx="228" cy="344"/>
                    </a:xfrm>
                    <a:custGeom>
                      <a:avLst/>
                      <a:gdLst>
                        <a:gd name="T0" fmla="*/ 911 w 911"/>
                        <a:gd name="T1" fmla="*/ 67 h 1378"/>
                        <a:gd name="T2" fmla="*/ 856 w 911"/>
                        <a:gd name="T3" fmla="*/ 34 h 1378"/>
                        <a:gd name="T4" fmla="*/ 801 w 911"/>
                        <a:gd name="T5" fmla="*/ 0 h 1378"/>
                        <a:gd name="T6" fmla="*/ 0 w 911"/>
                        <a:gd name="T7" fmla="*/ 1311 h 1378"/>
                        <a:gd name="T8" fmla="*/ 55 w 911"/>
                        <a:gd name="T9" fmla="*/ 1344 h 1378"/>
                        <a:gd name="T10" fmla="*/ 110 w 911"/>
                        <a:gd name="T11" fmla="*/ 1378 h 1378"/>
                        <a:gd name="T12" fmla="*/ 911 w 911"/>
                        <a:gd name="T13" fmla="*/ 67 h 13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11" h="1378">
                          <a:moveTo>
                            <a:pt x="911" y="67"/>
                          </a:moveTo>
                          <a:lnTo>
                            <a:pt x="856" y="34"/>
                          </a:lnTo>
                          <a:lnTo>
                            <a:pt x="801" y="0"/>
                          </a:lnTo>
                          <a:lnTo>
                            <a:pt x="0" y="1311"/>
                          </a:lnTo>
                          <a:lnTo>
                            <a:pt x="55" y="1344"/>
                          </a:lnTo>
                          <a:lnTo>
                            <a:pt x="110" y="1378"/>
                          </a:lnTo>
                          <a:lnTo>
                            <a:pt x="911" y="67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6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9685" y="3410"/>
                      <a:ext cx="228" cy="344"/>
                    </a:xfrm>
                    <a:custGeom>
                      <a:avLst/>
                      <a:gdLst>
                        <a:gd name="T0" fmla="*/ 911 w 911"/>
                        <a:gd name="T1" fmla="*/ 67 h 1378"/>
                        <a:gd name="T2" fmla="*/ 856 w 911"/>
                        <a:gd name="T3" fmla="*/ 34 h 1378"/>
                        <a:gd name="T4" fmla="*/ 801 w 911"/>
                        <a:gd name="T5" fmla="*/ 0 h 1378"/>
                        <a:gd name="T6" fmla="*/ 0 w 911"/>
                        <a:gd name="T7" fmla="*/ 1311 h 1378"/>
                        <a:gd name="T8" fmla="*/ 55 w 911"/>
                        <a:gd name="T9" fmla="*/ 1344 h 1378"/>
                        <a:gd name="T10" fmla="*/ 110 w 911"/>
                        <a:gd name="T11" fmla="*/ 1378 h 1378"/>
                        <a:gd name="T12" fmla="*/ 911 w 911"/>
                        <a:gd name="T13" fmla="*/ 67 h 137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11" h="1378">
                          <a:moveTo>
                            <a:pt x="911" y="67"/>
                          </a:moveTo>
                          <a:lnTo>
                            <a:pt x="856" y="34"/>
                          </a:lnTo>
                          <a:lnTo>
                            <a:pt x="801" y="0"/>
                          </a:lnTo>
                          <a:lnTo>
                            <a:pt x="0" y="1311"/>
                          </a:lnTo>
                          <a:lnTo>
                            <a:pt x="55" y="1344"/>
                          </a:lnTo>
                          <a:lnTo>
                            <a:pt x="110" y="1378"/>
                          </a:lnTo>
                          <a:lnTo>
                            <a:pt x="911" y="67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7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9683" y="3737"/>
                      <a:ext cx="30" cy="24"/>
                    </a:xfrm>
                    <a:custGeom>
                      <a:avLst/>
                      <a:gdLst>
                        <a:gd name="T0" fmla="*/ 63 w 118"/>
                        <a:gd name="T1" fmla="*/ 33 h 97"/>
                        <a:gd name="T2" fmla="*/ 118 w 118"/>
                        <a:gd name="T3" fmla="*/ 67 h 97"/>
                        <a:gd name="T4" fmla="*/ 110 w 118"/>
                        <a:gd name="T5" fmla="*/ 77 h 97"/>
                        <a:gd name="T6" fmla="*/ 99 w 118"/>
                        <a:gd name="T7" fmla="*/ 86 h 97"/>
                        <a:gd name="T8" fmla="*/ 89 w 118"/>
                        <a:gd name="T9" fmla="*/ 92 h 97"/>
                        <a:gd name="T10" fmla="*/ 75 w 118"/>
                        <a:gd name="T11" fmla="*/ 97 h 97"/>
                        <a:gd name="T12" fmla="*/ 62 w 118"/>
                        <a:gd name="T13" fmla="*/ 97 h 97"/>
                        <a:gd name="T14" fmla="*/ 49 w 118"/>
                        <a:gd name="T15" fmla="*/ 95 h 97"/>
                        <a:gd name="T16" fmla="*/ 36 w 118"/>
                        <a:gd name="T17" fmla="*/ 91 h 97"/>
                        <a:gd name="T18" fmla="*/ 24 w 118"/>
                        <a:gd name="T19" fmla="*/ 83 h 97"/>
                        <a:gd name="T20" fmla="*/ 14 w 118"/>
                        <a:gd name="T21" fmla="*/ 75 h 97"/>
                        <a:gd name="T22" fmla="*/ 7 w 118"/>
                        <a:gd name="T23" fmla="*/ 64 h 97"/>
                        <a:gd name="T24" fmla="*/ 2 w 118"/>
                        <a:gd name="T25" fmla="*/ 51 h 97"/>
                        <a:gd name="T26" fmla="*/ 0 w 118"/>
                        <a:gd name="T27" fmla="*/ 38 h 97"/>
                        <a:gd name="T28" fmla="*/ 0 w 118"/>
                        <a:gd name="T29" fmla="*/ 25 h 97"/>
                        <a:gd name="T30" fmla="*/ 4 w 118"/>
                        <a:gd name="T31" fmla="*/ 12 h 97"/>
                        <a:gd name="T32" fmla="*/ 8 w 118"/>
                        <a:gd name="T33" fmla="*/ 0 h 97"/>
                        <a:gd name="T34" fmla="*/ 63 w 118"/>
                        <a:gd name="T35" fmla="*/ 33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8" h="97">
                          <a:moveTo>
                            <a:pt x="63" y="33"/>
                          </a:moveTo>
                          <a:lnTo>
                            <a:pt x="118" y="67"/>
                          </a:lnTo>
                          <a:lnTo>
                            <a:pt x="110" y="77"/>
                          </a:lnTo>
                          <a:lnTo>
                            <a:pt x="99" y="86"/>
                          </a:lnTo>
                          <a:lnTo>
                            <a:pt x="89" y="92"/>
                          </a:lnTo>
                          <a:lnTo>
                            <a:pt x="75" y="97"/>
                          </a:lnTo>
                          <a:lnTo>
                            <a:pt x="62" y="97"/>
                          </a:lnTo>
                          <a:lnTo>
                            <a:pt x="49" y="95"/>
                          </a:lnTo>
                          <a:lnTo>
                            <a:pt x="36" y="91"/>
                          </a:lnTo>
                          <a:lnTo>
                            <a:pt x="24" y="83"/>
                          </a:lnTo>
                          <a:lnTo>
                            <a:pt x="14" y="75"/>
                          </a:lnTo>
                          <a:lnTo>
                            <a:pt x="7" y="64"/>
                          </a:lnTo>
                          <a:lnTo>
                            <a:pt x="2" y="51"/>
                          </a:lnTo>
                          <a:lnTo>
                            <a:pt x="0" y="38"/>
                          </a:lnTo>
                          <a:lnTo>
                            <a:pt x="0" y="25"/>
                          </a:lnTo>
                          <a:lnTo>
                            <a:pt x="4" y="12"/>
                          </a:lnTo>
                          <a:lnTo>
                            <a:pt x="8" y="0"/>
                          </a:lnTo>
                          <a:lnTo>
                            <a:pt x="63" y="33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8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9683" y="3737"/>
                      <a:ext cx="30" cy="24"/>
                    </a:xfrm>
                    <a:custGeom>
                      <a:avLst/>
                      <a:gdLst>
                        <a:gd name="T0" fmla="*/ 118 w 118"/>
                        <a:gd name="T1" fmla="*/ 67 h 97"/>
                        <a:gd name="T2" fmla="*/ 110 w 118"/>
                        <a:gd name="T3" fmla="*/ 77 h 97"/>
                        <a:gd name="T4" fmla="*/ 99 w 118"/>
                        <a:gd name="T5" fmla="*/ 86 h 97"/>
                        <a:gd name="T6" fmla="*/ 89 w 118"/>
                        <a:gd name="T7" fmla="*/ 92 h 97"/>
                        <a:gd name="T8" fmla="*/ 75 w 118"/>
                        <a:gd name="T9" fmla="*/ 97 h 97"/>
                        <a:gd name="T10" fmla="*/ 62 w 118"/>
                        <a:gd name="T11" fmla="*/ 97 h 97"/>
                        <a:gd name="T12" fmla="*/ 49 w 118"/>
                        <a:gd name="T13" fmla="*/ 95 h 97"/>
                        <a:gd name="T14" fmla="*/ 36 w 118"/>
                        <a:gd name="T15" fmla="*/ 91 h 97"/>
                        <a:gd name="T16" fmla="*/ 24 w 118"/>
                        <a:gd name="T17" fmla="*/ 83 h 97"/>
                        <a:gd name="T18" fmla="*/ 14 w 118"/>
                        <a:gd name="T19" fmla="*/ 75 h 97"/>
                        <a:gd name="T20" fmla="*/ 7 w 118"/>
                        <a:gd name="T21" fmla="*/ 64 h 97"/>
                        <a:gd name="T22" fmla="*/ 2 w 118"/>
                        <a:gd name="T23" fmla="*/ 51 h 97"/>
                        <a:gd name="T24" fmla="*/ 0 w 118"/>
                        <a:gd name="T25" fmla="*/ 38 h 97"/>
                        <a:gd name="T26" fmla="*/ 0 w 118"/>
                        <a:gd name="T27" fmla="*/ 25 h 97"/>
                        <a:gd name="T28" fmla="*/ 4 w 118"/>
                        <a:gd name="T29" fmla="*/ 12 h 97"/>
                        <a:gd name="T30" fmla="*/ 8 w 118"/>
                        <a:gd name="T31" fmla="*/ 0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8" h="97">
                          <a:moveTo>
                            <a:pt x="118" y="67"/>
                          </a:moveTo>
                          <a:lnTo>
                            <a:pt x="110" y="77"/>
                          </a:lnTo>
                          <a:lnTo>
                            <a:pt x="99" y="86"/>
                          </a:lnTo>
                          <a:lnTo>
                            <a:pt x="89" y="92"/>
                          </a:lnTo>
                          <a:lnTo>
                            <a:pt x="75" y="97"/>
                          </a:lnTo>
                          <a:lnTo>
                            <a:pt x="62" y="97"/>
                          </a:lnTo>
                          <a:lnTo>
                            <a:pt x="49" y="95"/>
                          </a:lnTo>
                          <a:lnTo>
                            <a:pt x="36" y="91"/>
                          </a:lnTo>
                          <a:lnTo>
                            <a:pt x="24" y="83"/>
                          </a:lnTo>
                          <a:lnTo>
                            <a:pt x="14" y="75"/>
                          </a:lnTo>
                          <a:lnTo>
                            <a:pt x="7" y="64"/>
                          </a:lnTo>
                          <a:lnTo>
                            <a:pt x="2" y="51"/>
                          </a:lnTo>
                          <a:lnTo>
                            <a:pt x="0" y="38"/>
                          </a:lnTo>
                          <a:lnTo>
                            <a:pt x="0" y="25"/>
                          </a:lnTo>
                          <a:lnTo>
                            <a:pt x="4" y="12"/>
                          </a:lnTo>
                          <a:lnTo>
                            <a:pt x="8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59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886" y="2478"/>
                      <a:ext cx="29" cy="24"/>
                    </a:xfrm>
                    <a:custGeom>
                      <a:avLst/>
                      <a:gdLst>
                        <a:gd name="T0" fmla="*/ 55 w 119"/>
                        <a:gd name="T1" fmla="*/ 33 h 97"/>
                        <a:gd name="T2" fmla="*/ 110 w 119"/>
                        <a:gd name="T3" fmla="*/ 0 h 97"/>
                        <a:gd name="T4" fmla="*/ 115 w 119"/>
                        <a:gd name="T5" fmla="*/ 12 h 97"/>
                        <a:gd name="T6" fmla="*/ 119 w 119"/>
                        <a:gd name="T7" fmla="*/ 25 h 97"/>
                        <a:gd name="T8" fmla="*/ 119 w 119"/>
                        <a:gd name="T9" fmla="*/ 38 h 97"/>
                        <a:gd name="T10" fmla="*/ 116 w 119"/>
                        <a:gd name="T11" fmla="*/ 51 h 97"/>
                        <a:gd name="T12" fmla="*/ 112 w 119"/>
                        <a:gd name="T13" fmla="*/ 64 h 97"/>
                        <a:gd name="T14" fmla="*/ 104 w 119"/>
                        <a:gd name="T15" fmla="*/ 75 h 97"/>
                        <a:gd name="T16" fmla="*/ 95 w 119"/>
                        <a:gd name="T17" fmla="*/ 83 h 97"/>
                        <a:gd name="T18" fmla="*/ 83 w 119"/>
                        <a:gd name="T19" fmla="*/ 91 h 97"/>
                        <a:gd name="T20" fmla="*/ 70 w 119"/>
                        <a:gd name="T21" fmla="*/ 95 h 97"/>
                        <a:gd name="T22" fmla="*/ 57 w 119"/>
                        <a:gd name="T23" fmla="*/ 97 h 97"/>
                        <a:gd name="T24" fmla="*/ 43 w 119"/>
                        <a:gd name="T25" fmla="*/ 97 h 97"/>
                        <a:gd name="T26" fmla="*/ 30 w 119"/>
                        <a:gd name="T27" fmla="*/ 92 h 97"/>
                        <a:gd name="T28" fmla="*/ 20 w 119"/>
                        <a:gd name="T29" fmla="*/ 86 h 97"/>
                        <a:gd name="T30" fmla="*/ 9 w 119"/>
                        <a:gd name="T31" fmla="*/ 77 h 97"/>
                        <a:gd name="T32" fmla="*/ 0 w 119"/>
                        <a:gd name="T33" fmla="*/ 67 h 97"/>
                        <a:gd name="T34" fmla="*/ 55 w 119"/>
                        <a:gd name="T35" fmla="*/ 33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9" h="97">
                          <a:moveTo>
                            <a:pt x="55" y="33"/>
                          </a:moveTo>
                          <a:lnTo>
                            <a:pt x="110" y="0"/>
                          </a:lnTo>
                          <a:lnTo>
                            <a:pt x="115" y="12"/>
                          </a:lnTo>
                          <a:lnTo>
                            <a:pt x="119" y="25"/>
                          </a:lnTo>
                          <a:lnTo>
                            <a:pt x="119" y="38"/>
                          </a:lnTo>
                          <a:lnTo>
                            <a:pt x="116" y="51"/>
                          </a:lnTo>
                          <a:lnTo>
                            <a:pt x="112" y="64"/>
                          </a:lnTo>
                          <a:lnTo>
                            <a:pt x="104" y="75"/>
                          </a:lnTo>
                          <a:lnTo>
                            <a:pt x="95" y="83"/>
                          </a:lnTo>
                          <a:lnTo>
                            <a:pt x="83" y="91"/>
                          </a:lnTo>
                          <a:lnTo>
                            <a:pt x="70" y="95"/>
                          </a:lnTo>
                          <a:lnTo>
                            <a:pt x="57" y="97"/>
                          </a:lnTo>
                          <a:lnTo>
                            <a:pt x="43" y="97"/>
                          </a:lnTo>
                          <a:lnTo>
                            <a:pt x="30" y="92"/>
                          </a:lnTo>
                          <a:lnTo>
                            <a:pt x="20" y="86"/>
                          </a:lnTo>
                          <a:lnTo>
                            <a:pt x="9" y="77"/>
                          </a:lnTo>
                          <a:lnTo>
                            <a:pt x="0" y="67"/>
                          </a:lnTo>
                          <a:lnTo>
                            <a:pt x="55" y="33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0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9886" y="2478"/>
                      <a:ext cx="29" cy="24"/>
                    </a:xfrm>
                    <a:custGeom>
                      <a:avLst/>
                      <a:gdLst>
                        <a:gd name="T0" fmla="*/ 110 w 119"/>
                        <a:gd name="T1" fmla="*/ 0 h 97"/>
                        <a:gd name="T2" fmla="*/ 115 w 119"/>
                        <a:gd name="T3" fmla="*/ 12 h 97"/>
                        <a:gd name="T4" fmla="*/ 119 w 119"/>
                        <a:gd name="T5" fmla="*/ 25 h 97"/>
                        <a:gd name="T6" fmla="*/ 119 w 119"/>
                        <a:gd name="T7" fmla="*/ 38 h 97"/>
                        <a:gd name="T8" fmla="*/ 116 w 119"/>
                        <a:gd name="T9" fmla="*/ 51 h 97"/>
                        <a:gd name="T10" fmla="*/ 112 w 119"/>
                        <a:gd name="T11" fmla="*/ 64 h 97"/>
                        <a:gd name="T12" fmla="*/ 104 w 119"/>
                        <a:gd name="T13" fmla="*/ 75 h 97"/>
                        <a:gd name="T14" fmla="*/ 95 w 119"/>
                        <a:gd name="T15" fmla="*/ 83 h 97"/>
                        <a:gd name="T16" fmla="*/ 83 w 119"/>
                        <a:gd name="T17" fmla="*/ 91 h 97"/>
                        <a:gd name="T18" fmla="*/ 70 w 119"/>
                        <a:gd name="T19" fmla="*/ 95 h 97"/>
                        <a:gd name="T20" fmla="*/ 57 w 119"/>
                        <a:gd name="T21" fmla="*/ 97 h 97"/>
                        <a:gd name="T22" fmla="*/ 43 w 119"/>
                        <a:gd name="T23" fmla="*/ 97 h 97"/>
                        <a:gd name="T24" fmla="*/ 30 w 119"/>
                        <a:gd name="T25" fmla="*/ 92 h 97"/>
                        <a:gd name="T26" fmla="*/ 20 w 119"/>
                        <a:gd name="T27" fmla="*/ 86 h 97"/>
                        <a:gd name="T28" fmla="*/ 9 w 119"/>
                        <a:gd name="T29" fmla="*/ 77 h 97"/>
                        <a:gd name="T30" fmla="*/ 0 w 119"/>
                        <a:gd name="T31" fmla="*/ 67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9" h="97">
                          <a:moveTo>
                            <a:pt x="110" y="0"/>
                          </a:moveTo>
                          <a:lnTo>
                            <a:pt x="115" y="12"/>
                          </a:lnTo>
                          <a:lnTo>
                            <a:pt x="119" y="25"/>
                          </a:lnTo>
                          <a:lnTo>
                            <a:pt x="119" y="38"/>
                          </a:lnTo>
                          <a:lnTo>
                            <a:pt x="116" y="51"/>
                          </a:lnTo>
                          <a:lnTo>
                            <a:pt x="112" y="64"/>
                          </a:lnTo>
                          <a:lnTo>
                            <a:pt x="104" y="75"/>
                          </a:lnTo>
                          <a:lnTo>
                            <a:pt x="95" y="83"/>
                          </a:lnTo>
                          <a:lnTo>
                            <a:pt x="83" y="91"/>
                          </a:lnTo>
                          <a:lnTo>
                            <a:pt x="70" y="95"/>
                          </a:lnTo>
                          <a:lnTo>
                            <a:pt x="57" y="97"/>
                          </a:lnTo>
                          <a:lnTo>
                            <a:pt x="43" y="97"/>
                          </a:lnTo>
                          <a:lnTo>
                            <a:pt x="30" y="92"/>
                          </a:lnTo>
                          <a:lnTo>
                            <a:pt x="20" y="86"/>
                          </a:lnTo>
                          <a:lnTo>
                            <a:pt x="9" y="77"/>
                          </a:lnTo>
                          <a:lnTo>
                            <a:pt x="0" y="67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1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9685" y="2150"/>
                      <a:ext cx="228" cy="345"/>
                    </a:xfrm>
                    <a:custGeom>
                      <a:avLst/>
                      <a:gdLst>
                        <a:gd name="T0" fmla="*/ 801 w 911"/>
                        <a:gd name="T1" fmla="*/ 1379 h 1379"/>
                        <a:gd name="T2" fmla="*/ 856 w 911"/>
                        <a:gd name="T3" fmla="*/ 1345 h 1379"/>
                        <a:gd name="T4" fmla="*/ 911 w 911"/>
                        <a:gd name="T5" fmla="*/ 1312 h 1379"/>
                        <a:gd name="T6" fmla="*/ 110 w 911"/>
                        <a:gd name="T7" fmla="*/ 0 h 1379"/>
                        <a:gd name="T8" fmla="*/ 55 w 911"/>
                        <a:gd name="T9" fmla="*/ 33 h 1379"/>
                        <a:gd name="T10" fmla="*/ 0 w 911"/>
                        <a:gd name="T11" fmla="*/ 67 h 1379"/>
                        <a:gd name="T12" fmla="*/ 801 w 911"/>
                        <a:gd name="T13" fmla="*/ 1379 h 13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11" h="1379">
                          <a:moveTo>
                            <a:pt x="801" y="1379"/>
                          </a:moveTo>
                          <a:lnTo>
                            <a:pt x="856" y="1345"/>
                          </a:lnTo>
                          <a:lnTo>
                            <a:pt x="911" y="1312"/>
                          </a:lnTo>
                          <a:lnTo>
                            <a:pt x="110" y="0"/>
                          </a:lnTo>
                          <a:lnTo>
                            <a:pt x="55" y="33"/>
                          </a:lnTo>
                          <a:lnTo>
                            <a:pt x="0" y="67"/>
                          </a:lnTo>
                          <a:lnTo>
                            <a:pt x="801" y="1379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2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9685" y="2150"/>
                      <a:ext cx="228" cy="345"/>
                    </a:xfrm>
                    <a:custGeom>
                      <a:avLst/>
                      <a:gdLst>
                        <a:gd name="T0" fmla="*/ 801 w 911"/>
                        <a:gd name="T1" fmla="*/ 1379 h 1379"/>
                        <a:gd name="T2" fmla="*/ 856 w 911"/>
                        <a:gd name="T3" fmla="*/ 1345 h 1379"/>
                        <a:gd name="T4" fmla="*/ 911 w 911"/>
                        <a:gd name="T5" fmla="*/ 1312 h 1379"/>
                        <a:gd name="T6" fmla="*/ 110 w 911"/>
                        <a:gd name="T7" fmla="*/ 0 h 1379"/>
                        <a:gd name="T8" fmla="*/ 55 w 911"/>
                        <a:gd name="T9" fmla="*/ 33 h 1379"/>
                        <a:gd name="T10" fmla="*/ 0 w 911"/>
                        <a:gd name="T11" fmla="*/ 67 h 1379"/>
                        <a:gd name="T12" fmla="*/ 801 w 911"/>
                        <a:gd name="T13" fmla="*/ 1379 h 137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911" h="1379">
                          <a:moveTo>
                            <a:pt x="801" y="1379"/>
                          </a:moveTo>
                          <a:lnTo>
                            <a:pt x="856" y="1345"/>
                          </a:lnTo>
                          <a:lnTo>
                            <a:pt x="911" y="1312"/>
                          </a:lnTo>
                          <a:lnTo>
                            <a:pt x="110" y="0"/>
                          </a:lnTo>
                          <a:lnTo>
                            <a:pt x="55" y="33"/>
                          </a:lnTo>
                          <a:lnTo>
                            <a:pt x="0" y="67"/>
                          </a:lnTo>
                          <a:lnTo>
                            <a:pt x="801" y="1379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3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683" y="2142"/>
                      <a:ext cx="30" cy="25"/>
                    </a:xfrm>
                    <a:custGeom>
                      <a:avLst/>
                      <a:gdLst>
                        <a:gd name="T0" fmla="*/ 63 w 118"/>
                        <a:gd name="T1" fmla="*/ 63 h 97"/>
                        <a:gd name="T2" fmla="*/ 8 w 118"/>
                        <a:gd name="T3" fmla="*/ 97 h 97"/>
                        <a:gd name="T4" fmla="*/ 4 w 118"/>
                        <a:gd name="T5" fmla="*/ 85 h 97"/>
                        <a:gd name="T6" fmla="*/ 0 w 118"/>
                        <a:gd name="T7" fmla="*/ 72 h 97"/>
                        <a:gd name="T8" fmla="*/ 0 w 118"/>
                        <a:gd name="T9" fmla="*/ 59 h 97"/>
                        <a:gd name="T10" fmla="*/ 2 w 118"/>
                        <a:gd name="T11" fmla="*/ 45 h 97"/>
                        <a:gd name="T12" fmla="*/ 7 w 118"/>
                        <a:gd name="T13" fmla="*/ 32 h 97"/>
                        <a:gd name="T14" fmla="*/ 14 w 118"/>
                        <a:gd name="T15" fmla="*/ 21 h 97"/>
                        <a:gd name="T16" fmla="*/ 24 w 118"/>
                        <a:gd name="T17" fmla="*/ 13 h 97"/>
                        <a:gd name="T18" fmla="*/ 36 w 118"/>
                        <a:gd name="T19" fmla="*/ 6 h 97"/>
                        <a:gd name="T20" fmla="*/ 49 w 118"/>
                        <a:gd name="T21" fmla="*/ 1 h 97"/>
                        <a:gd name="T22" fmla="*/ 62 w 118"/>
                        <a:gd name="T23" fmla="*/ 0 h 97"/>
                        <a:gd name="T24" fmla="*/ 75 w 118"/>
                        <a:gd name="T25" fmla="*/ 0 h 97"/>
                        <a:gd name="T26" fmla="*/ 89 w 118"/>
                        <a:gd name="T27" fmla="*/ 5 h 97"/>
                        <a:gd name="T28" fmla="*/ 99 w 118"/>
                        <a:gd name="T29" fmla="*/ 11 h 97"/>
                        <a:gd name="T30" fmla="*/ 110 w 118"/>
                        <a:gd name="T31" fmla="*/ 19 h 97"/>
                        <a:gd name="T32" fmla="*/ 118 w 118"/>
                        <a:gd name="T33" fmla="*/ 30 h 97"/>
                        <a:gd name="T34" fmla="*/ 63 w 118"/>
                        <a:gd name="T35" fmla="*/ 63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18" h="97">
                          <a:moveTo>
                            <a:pt x="63" y="63"/>
                          </a:moveTo>
                          <a:lnTo>
                            <a:pt x="8" y="97"/>
                          </a:lnTo>
                          <a:lnTo>
                            <a:pt x="4" y="85"/>
                          </a:lnTo>
                          <a:lnTo>
                            <a:pt x="0" y="72"/>
                          </a:lnTo>
                          <a:lnTo>
                            <a:pt x="0" y="59"/>
                          </a:lnTo>
                          <a:lnTo>
                            <a:pt x="2" y="45"/>
                          </a:lnTo>
                          <a:lnTo>
                            <a:pt x="7" y="32"/>
                          </a:lnTo>
                          <a:lnTo>
                            <a:pt x="14" y="21"/>
                          </a:lnTo>
                          <a:lnTo>
                            <a:pt x="24" y="13"/>
                          </a:lnTo>
                          <a:lnTo>
                            <a:pt x="36" y="6"/>
                          </a:lnTo>
                          <a:lnTo>
                            <a:pt x="49" y="1"/>
                          </a:lnTo>
                          <a:lnTo>
                            <a:pt x="62" y="0"/>
                          </a:lnTo>
                          <a:lnTo>
                            <a:pt x="75" y="0"/>
                          </a:lnTo>
                          <a:lnTo>
                            <a:pt x="89" y="5"/>
                          </a:lnTo>
                          <a:lnTo>
                            <a:pt x="99" y="11"/>
                          </a:lnTo>
                          <a:lnTo>
                            <a:pt x="110" y="19"/>
                          </a:lnTo>
                          <a:lnTo>
                            <a:pt x="118" y="30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4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683" y="2142"/>
                      <a:ext cx="30" cy="25"/>
                    </a:xfrm>
                    <a:custGeom>
                      <a:avLst/>
                      <a:gdLst>
                        <a:gd name="T0" fmla="*/ 8 w 118"/>
                        <a:gd name="T1" fmla="*/ 97 h 97"/>
                        <a:gd name="T2" fmla="*/ 4 w 118"/>
                        <a:gd name="T3" fmla="*/ 85 h 97"/>
                        <a:gd name="T4" fmla="*/ 0 w 118"/>
                        <a:gd name="T5" fmla="*/ 72 h 97"/>
                        <a:gd name="T6" fmla="*/ 0 w 118"/>
                        <a:gd name="T7" fmla="*/ 59 h 97"/>
                        <a:gd name="T8" fmla="*/ 2 w 118"/>
                        <a:gd name="T9" fmla="*/ 45 h 97"/>
                        <a:gd name="T10" fmla="*/ 7 w 118"/>
                        <a:gd name="T11" fmla="*/ 32 h 97"/>
                        <a:gd name="T12" fmla="*/ 14 w 118"/>
                        <a:gd name="T13" fmla="*/ 21 h 97"/>
                        <a:gd name="T14" fmla="*/ 24 w 118"/>
                        <a:gd name="T15" fmla="*/ 13 h 97"/>
                        <a:gd name="T16" fmla="*/ 36 w 118"/>
                        <a:gd name="T17" fmla="*/ 6 h 97"/>
                        <a:gd name="T18" fmla="*/ 49 w 118"/>
                        <a:gd name="T19" fmla="*/ 1 h 97"/>
                        <a:gd name="T20" fmla="*/ 62 w 118"/>
                        <a:gd name="T21" fmla="*/ 0 h 97"/>
                        <a:gd name="T22" fmla="*/ 75 w 118"/>
                        <a:gd name="T23" fmla="*/ 0 h 97"/>
                        <a:gd name="T24" fmla="*/ 89 w 118"/>
                        <a:gd name="T25" fmla="*/ 5 h 97"/>
                        <a:gd name="T26" fmla="*/ 99 w 118"/>
                        <a:gd name="T27" fmla="*/ 11 h 97"/>
                        <a:gd name="T28" fmla="*/ 110 w 118"/>
                        <a:gd name="T29" fmla="*/ 19 h 97"/>
                        <a:gd name="T30" fmla="*/ 118 w 118"/>
                        <a:gd name="T31" fmla="*/ 30 h 9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18" h="97">
                          <a:moveTo>
                            <a:pt x="8" y="97"/>
                          </a:moveTo>
                          <a:lnTo>
                            <a:pt x="4" y="85"/>
                          </a:lnTo>
                          <a:lnTo>
                            <a:pt x="0" y="72"/>
                          </a:lnTo>
                          <a:lnTo>
                            <a:pt x="0" y="59"/>
                          </a:lnTo>
                          <a:lnTo>
                            <a:pt x="2" y="45"/>
                          </a:lnTo>
                          <a:lnTo>
                            <a:pt x="7" y="32"/>
                          </a:lnTo>
                          <a:lnTo>
                            <a:pt x="14" y="21"/>
                          </a:lnTo>
                          <a:lnTo>
                            <a:pt x="24" y="13"/>
                          </a:lnTo>
                          <a:lnTo>
                            <a:pt x="36" y="6"/>
                          </a:lnTo>
                          <a:lnTo>
                            <a:pt x="49" y="1"/>
                          </a:lnTo>
                          <a:lnTo>
                            <a:pt x="62" y="0"/>
                          </a:lnTo>
                          <a:lnTo>
                            <a:pt x="75" y="0"/>
                          </a:lnTo>
                          <a:lnTo>
                            <a:pt x="89" y="5"/>
                          </a:lnTo>
                          <a:lnTo>
                            <a:pt x="99" y="11"/>
                          </a:lnTo>
                          <a:lnTo>
                            <a:pt x="110" y="19"/>
                          </a:lnTo>
                          <a:lnTo>
                            <a:pt x="118" y="3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5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9683" y="2142"/>
                      <a:ext cx="32" cy="16"/>
                    </a:xfrm>
                    <a:custGeom>
                      <a:avLst/>
                      <a:gdLst>
                        <a:gd name="T0" fmla="*/ 63 w 128"/>
                        <a:gd name="T1" fmla="*/ 63 h 63"/>
                        <a:gd name="T2" fmla="*/ 0 w 128"/>
                        <a:gd name="T3" fmla="*/ 63 h 63"/>
                        <a:gd name="T4" fmla="*/ 1 w 128"/>
                        <a:gd name="T5" fmla="*/ 50 h 63"/>
                        <a:gd name="T6" fmla="*/ 5 w 128"/>
                        <a:gd name="T7" fmla="*/ 37 h 63"/>
                        <a:gd name="T8" fmla="*/ 12 w 128"/>
                        <a:gd name="T9" fmla="*/ 26 h 63"/>
                        <a:gd name="T10" fmla="*/ 20 w 128"/>
                        <a:gd name="T11" fmla="*/ 15 h 63"/>
                        <a:gd name="T12" fmla="*/ 31 w 128"/>
                        <a:gd name="T13" fmla="*/ 8 h 63"/>
                        <a:gd name="T14" fmla="*/ 43 w 128"/>
                        <a:gd name="T15" fmla="*/ 2 h 63"/>
                        <a:gd name="T16" fmla="*/ 56 w 128"/>
                        <a:gd name="T17" fmla="*/ 0 h 63"/>
                        <a:gd name="T18" fmla="*/ 71 w 128"/>
                        <a:gd name="T19" fmla="*/ 0 h 63"/>
                        <a:gd name="T20" fmla="*/ 84 w 128"/>
                        <a:gd name="T21" fmla="*/ 2 h 63"/>
                        <a:gd name="T22" fmla="*/ 96 w 128"/>
                        <a:gd name="T23" fmla="*/ 8 h 63"/>
                        <a:gd name="T24" fmla="*/ 106 w 128"/>
                        <a:gd name="T25" fmla="*/ 15 h 63"/>
                        <a:gd name="T26" fmla="*/ 115 w 128"/>
                        <a:gd name="T27" fmla="*/ 26 h 63"/>
                        <a:gd name="T28" fmla="*/ 122 w 128"/>
                        <a:gd name="T29" fmla="*/ 37 h 63"/>
                        <a:gd name="T30" fmla="*/ 126 w 128"/>
                        <a:gd name="T31" fmla="*/ 50 h 63"/>
                        <a:gd name="T32" fmla="*/ 128 w 128"/>
                        <a:gd name="T33" fmla="*/ 63 h 63"/>
                        <a:gd name="T34" fmla="*/ 63 w 128"/>
                        <a:gd name="T35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63" y="63"/>
                          </a:moveTo>
                          <a:lnTo>
                            <a:pt x="0" y="63"/>
                          </a:ln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  <a:lnTo>
                            <a:pt x="63" y="63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6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9683" y="2142"/>
                      <a:ext cx="32" cy="16"/>
                    </a:xfrm>
                    <a:custGeom>
                      <a:avLst/>
                      <a:gdLst>
                        <a:gd name="T0" fmla="*/ 0 w 128"/>
                        <a:gd name="T1" fmla="*/ 63 h 63"/>
                        <a:gd name="T2" fmla="*/ 1 w 128"/>
                        <a:gd name="T3" fmla="*/ 50 h 63"/>
                        <a:gd name="T4" fmla="*/ 5 w 128"/>
                        <a:gd name="T5" fmla="*/ 37 h 63"/>
                        <a:gd name="T6" fmla="*/ 12 w 128"/>
                        <a:gd name="T7" fmla="*/ 26 h 63"/>
                        <a:gd name="T8" fmla="*/ 20 w 128"/>
                        <a:gd name="T9" fmla="*/ 15 h 63"/>
                        <a:gd name="T10" fmla="*/ 31 w 128"/>
                        <a:gd name="T11" fmla="*/ 8 h 63"/>
                        <a:gd name="T12" fmla="*/ 43 w 128"/>
                        <a:gd name="T13" fmla="*/ 2 h 63"/>
                        <a:gd name="T14" fmla="*/ 56 w 128"/>
                        <a:gd name="T15" fmla="*/ 0 h 63"/>
                        <a:gd name="T16" fmla="*/ 71 w 128"/>
                        <a:gd name="T17" fmla="*/ 0 h 63"/>
                        <a:gd name="T18" fmla="*/ 84 w 128"/>
                        <a:gd name="T19" fmla="*/ 2 h 63"/>
                        <a:gd name="T20" fmla="*/ 96 w 128"/>
                        <a:gd name="T21" fmla="*/ 8 h 63"/>
                        <a:gd name="T22" fmla="*/ 106 w 128"/>
                        <a:gd name="T23" fmla="*/ 15 h 63"/>
                        <a:gd name="T24" fmla="*/ 115 w 128"/>
                        <a:gd name="T25" fmla="*/ 26 h 63"/>
                        <a:gd name="T26" fmla="*/ 122 w 128"/>
                        <a:gd name="T27" fmla="*/ 37 h 63"/>
                        <a:gd name="T28" fmla="*/ 126 w 128"/>
                        <a:gd name="T29" fmla="*/ 50 h 63"/>
                        <a:gd name="T30" fmla="*/ 128 w 128"/>
                        <a:gd name="T31" fmla="*/ 63 h 6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3">
                          <a:moveTo>
                            <a:pt x="0" y="63"/>
                          </a:moveTo>
                          <a:lnTo>
                            <a:pt x="1" y="50"/>
                          </a:lnTo>
                          <a:lnTo>
                            <a:pt x="5" y="37"/>
                          </a:lnTo>
                          <a:lnTo>
                            <a:pt x="12" y="26"/>
                          </a:lnTo>
                          <a:lnTo>
                            <a:pt x="20" y="15"/>
                          </a:lnTo>
                          <a:lnTo>
                            <a:pt x="31" y="8"/>
                          </a:lnTo>
                          <a:lnTo>
                            <a:pt x="43" y="2"/>
                          </a:lnTo>
                          <a:lnTo>
                            <a:pt x="56" y="0"/>
                          </a:lnTo>
                          <a:lnTo>
                            <a:pt x="71" y="0"/>
                          </a:lnTo>
                          <a:lnTo>
                            <a:pt x="84" y="2"/>
                          </a:lnTo>
                          <a:lnTo>
                            <a:pt x="96" y="8"/>
                          </a:lnTo>
                          <a:lnTo>
                            <a:pt x="106" y="15"/>
                          </a:lnTo>
                          <a:lnTo>
                            <a:pt x="115" y="26"/>
                          </a:lnTo>
                          <a:lnTo>
                            <a:pt x="122" y="37"/>
                          </a:lnTo>
                          <a:lnTo>
                            <a:pt x="126" y="50"/>
                          </a:lnTo>
                          <a:lnTo>
                            <a:pt x="128" y="63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7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9683" y="2158"/>
                      <a:ext cx="32" cy="1588"/>
                    </a:xfrm>
                    <a:custGeom>
                      <a:avLst/>
                      <a:gdLst>
                        <a:gd name="T0" fmla="*/ 128 w 128"/>
                        <a:gd name="T1" fmla="*/ 0 h 6349"/>
                        <a:gd name="T2" fmla="*/ 63 w 128"/>
                        <a:gd name="T3" fmla="*/ 0 h 6349"/>
                        <a:gd name="T4" fmla="*/ 0 w 128"/>
                        <a:gd name="T5" fmla="*/ 0 h 6349"/>
                        <a:gd name="T6" fmla="*/ 0 w 128"/>
                        <a:gd name="T7" fmla="*/ 6349 h 6349"/>
                        <a:gd name="T8" fmla="*/ 63 w 128"/>
                        <a:gd name="T9" fmla="*/ 6349 h 6349"/>
                        <a:gd name="T10" fmla="*/ 128 w 128"/>
                        <a:gd name="T11" fmla="*/ 6349 h 6349"/>
                        <a:gd name="T12" fmla="*/ 128 w 128"/>
                        <a:gd name="T13" fmla="*/ 0 h 63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6349">
                          <a:moveTo>
                            <a:pt x="128" y="0"/>
                          </a:move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0" y="6349"/>
                          </a:lnTo>
                          <a:lnTo>
                            <a:pt x="63" y="6349"/>
                          </a:lnTo>
                          <a:lnTo>
                            <a:pt x="128" y="6349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8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9683" y="2158"/>
                      <a:ext cx="32" cy="1588"/>
                    </a:xfrm>
                    <a:custGeom>
                      <a:avLst/>
                      <a:gdLst>
                        <a:gd name="T0" fmla="*/ 128 w 128"/>
                        <a:gd name="T1" fmla="*/ 0 h 6349"/>
                        <a:gd name="T2" fmla="*/ 63 w 128"/>
                        <a:gd name="T3" fmla="*/ 0 h 6349"/>
                        <a:gd name="T4" fmla="*/ 0 w 128"/>
                        <a:gd name="T5" fmla="*/ 0 h 6349"/>
                        <a:gd name="T6" fmla="*/ 0 w 128"/>
                        <a:gd name="T7" fmla="*/ 6349 h 6349"/>
                        <a:gd name="T8" fmla="*/ 63 w 128"/>
                        <a:gd name="T9" fmla="*/ 6349 h 6349"/>
                        <a:gd name="T10" fmla="*/ 128 w 128"/>
                        <a:gd name="T11" fmla="*/ 6349 h 6349"/>
                        <a:gd name="T12" fmla="*/ 128 w 128"/>
                        <a:gd name="T13" fmla="*/ 0 h 634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128" h="6349">
                          <a:moveTo>
                            <a:pt x="128" y="0"/>
                          </a:moveTo>
                          <a:lnTo>
                            <a:pt x="63" y="0"/>
                          </a:lnTo>
                          <a:lnTo>
                            <a:pt x="0" y="0"/>
                          </a:lnTo>
                          <a:lnTo>
                            <a:pt x="0" y="6349"/>
                          </a:lnTo>
                          <a:lnTo>
                            <a:pt x="63" y="6349"/>
                          </a:lnTo>
                          <a:lnTo>
                            <a:pt x="128" y="6349"/>
                          </a:lnTo>
                          <a:lnTo>
                            <a:pt x="128" y="0"/>
                          </a:lnTo>
                          <a:close/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69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683" y="3746"/>
                      <a:ext cx="32" cy="15"/>
                    </a:xfrm>
                    <a:custGeom>
                      <a:avLst/>
                      <a:gdLst>
                        <a:gd name="T0" fmla="*/ 63 w 128"/>
                        <a:gd name="T1" fmla="*/ 0 h 64"/>
                        <a:gd name="T2" fmla="*/ 128 w 128"/>
                        <a:gd name="T3" fmla="*/ 0 h 64"/>
                        <a:gd name="T4" fmla="*/ 126 w 128"/>
                        <a:gd name="T5" fmla="*/ 13 h 64"/>
                        <a:gd name="T6" fmla="*/ 122 w 128"/>
                        <a:gd name="T7" fmla="*/ 27 h 64"/>
                        <a:gd name="T8" fmla="*/ 115 w 128"/>
                        <a:gd name="T9" fmla="*/ 37 h 64"/>
                        <a:gd name="T10" fmla="*/ 106 w 128"/>
                        <a:gd name="T11" fmla="*/ 48 h 64"/>
                        <a:gd name="T12" fmla="*/ 96 w 128"/>
                        <a:gd name="T13" fmla="*/ 55 h 64"/>
                        <a:gd name="T14" fmla="*/ 84 w 128"/>
                        <a:gd name="T15" fmla="*/ 61 h 64"/>
                        <a:gd name="T16" fmla="*/ 71 w 128"/>
                        <a:gd name="T17" fmla="*/ 64 h 64"/>
                        <a:gd name="T18" fmla="*/ 56 w 128"/>
                        <a:gd name="T19" fmla="*/ 64 h 64"/>
                        <a:gd name="T20" fmla="*/ 43 w 128"/>
                        <a:gd name="T21" fmla="*/ 61 h 64"/>
                        <a:gd name="T22" fmla="*/ 31 w 128"/>
                        <a:gd name="T23" fmla="*/ 55 h 64"/>
                        <a:gd name="T24" fmla="*/ 20 w 128"/>
                        <a:gd name="T25" fmla="*/ 48 h 64"/>
                        <a:gd name="T26" fmla="*/ 12 w 128"/>
                        <a:gd name="T27" fmla="*/ 37 h 64"/>
                        <a:gd name="T28" fmla="*/ 5 w 128"/>
                        <a:gd name="T29" fmla="*/ 27 h 64"/>
                        <a:gd name="T30" fmla="*/ 1 w 128"/>
                        <a:gd name="T31" fmla="*/ 13 h 64"/>
                        <a:gd name="T32" fmla="*/ 0 w 128"/>
                        <a:gd name="T33" fmla="*/ 0 h 64"/>
                        <a:gd name="T34" fmla="*/ 63 w 128"/>
                        <a:gd name="T35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63" y="0"/>
                          </a:moveTo>
                          <a:lnTo>
                            <a:pt x="128" y="0"/>
                          </a:lnTo>
                          <a:lnTo>
                            <a:pt x="126" y="13"/>
                          </a:lnTo>
                          <a:lnTo>
                            <a:pt x="122" y="27"/>
                          </a:lnTo>
                          <a:lnTo>
                            <a:pt x="115" y="37"/>
                          </a:lnTo>
                          <a:lnTo>
                            <a:pt x="106" y="48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4"/>
                          </a:lnTo>
                          <a:lnTo>
                            <a:pt x="56" y="64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8"/>
                          </a:lnTo>
                          <a:lnTo>
                            <a:pt x="12" y="37"/>
                          </a:lnTo>
                          <a:lnTo>
                            <a:pt x="5" y="27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  <a:lnTo>
                            <a:pt x="63" y="0"/>
                          </a:lnTo>
                          <a:close/>
                        </a:path>
                      </a:pathLst>
                    </a:custGeom>
                    <a:solidFill>
                      <a:srgbClr val="0000FF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  <p:sp>
                  <p:nvSpPr>
                    <p:cNvPr id="270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9683" y="3746"/>
                      <a:ext cx="32" cy="15"/>
                    </a:xfrm>
                    <a:custGeom>
                      <a:avLst/>
                      <a:gdLst>
                        <a:gd name="T0" fmla="*/ 128 w 128"/>
                        <a:gd name="T1" fmla="*/ 0 h 64"/>
                        <a:gd name="T2" fmla="*/ 126 w 128"/>
                        <a:gd name="T3" fmla="*/ 13 h 64"/>
                        <a:gd name="T4" fmla="*/ 122 w 128"/>
                        <a:gd name="T5" fmla="*/ 27 h 64"/>
                        <a:gd name="T6" fmla="*/ 115 w 128"/>
                        <a:gd name="T7" fmla="*/ 37 h 64"/>
                        <a:gd name="T8" fmla="*/ 106 w 128"/>
                        <a:gd name="T9" fmla="*/ 48 h 64"/>
                        <a:gd name="T10" fmla="*/ 96 w 128"/>
                        <a:gd name="T11" fmla="*/ 55 h 64"/>
                        <a:gd name="T12" fmla="*/ 84 w 128"/>
                        <a:gd name="T13" fmla="*/ 61 h 64"/>
                        <a:gd name="T14" fmla="*/ 71 w 128"/>
                        <a:gd name="T15" fmla="*/ 64 h 64"/>
                        <a:gd name="T16" fmla="*/ 56 w 128"/>
                        <a:gd name="T17" fmla="*/ 64 h 64"/>
                        <a:gd name="T18" fmla="*/ 43 w 128"/>
                        <a:gd name="T19" fmla="*/ 61 h 64"/>
                        <a:gd name="T20" fmla="*/ 31 w 128"/>
                        <a:gd name="T21" fmla="*/ 55 h 64"/>
                        <a:gd name="T22" fmla="*/ 20 w 128"/>
                        <a:gd name="T23" fmla="*/ 48 h 64"/>
                        <a:gd name="T24" fmla="*/ 12 w 128"/>
                        <a:gd name="T25" fmla="*/ 37 h 64"/>
                        <a:gd name="T26" fmla="*/ 5 w 128"/>
                        <a:gd name="T27" fmla="*/ 27 h 64"/>
                        <a:gd name="T28" fmla="*/ 1 w 128"/>
                        <a:gd name="T29" fmla="*/ 13 h 64"/>
                        <a:gd name="T30" fmla="*/ 0 w 128"/>
                        <a:gd name="T31" fmla="*/ 0 h 6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128" h="64">
                          <a:moveTo>
                            <a:pt x="128" y="0"/>
                          </a:moveTo>
                          <a:lnTo>
                            <a:pt x="126" y="13"/>
                          </a:lnTo>
                          <a:lnTo>
                            <a:pt x="122" y="27"/>
                          </a:lnTo>
                          <a:lnTo>
                            <a:pt x="115" y="37"/>
                          </a:lnTo>
                          <a:lnTo>
                            <a:pt x="106" y="48"/>
                          </a:lnTo>
                          <a:lnTo>
                            <a:pt x="96" y="55"/>
                          </a:lnTo>
                          <a:lnTo>
                            <a:pt x="84" y="61"/>
                          </a:lnTo>
                          <a:lnTo>
                            <a:pt x="71" y="64"/>
                          </a:lnTo>
                          <a:lnTo>
                            <a:pt x="56" y="64"/>
                          </a:lnTo>
                          <a:lnTo>
                            <a:pt x="43" y="61"/>
                          </a:lnTo>
                          <a:lnTo>
                            <a:pt x="31" y="55"/>
                          </a:lnTo>
                          <a:lnTo>
                            <a:pt x="20" y="48"/>
                          </a:lnTo>
                          <a:lnTo>
                            <a:pt x="12" y="37"/>
                          </a:lnTo>
                          <a:lnTo>
                            <a:pt x="5" y="27"/>
                          </a:lnTo>
                          <a:lnTo>
                            <a:pt x="1" y="13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0">
                      <a:solidFill>
                        <a:srgbClr val="0000FF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24" name="Text Box 1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5235" y="1740"/>
                    <a:ext cx="660" cy="49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sym typeface="Symbol" panose="05050102010706020507" pitchFamily="18" charset="2"/>
                      </a:rPr>
                      <a:t></a:t>
                    </a:r>
                  </a:p>
                </p:txBody>
              </p:sp>
              <p:sp>
                <p:nvSpPr>
                  <p:cNvPr id="25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05" y="2325"/>
                    <a:ext cx="660" cy="49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sym typeface="Symbol" panose="05050102010706020507" pitchFamily="18" charset="2"/>
                      </a:rPr>
                      <a:t></a:t>
                    </a:r>
                  </a:p>
                </p:txBody>
              </p:sp>
              <p:sp>
                <p:nvSpPr>
                  <p:cNvPr id="26" name="Text Box 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40" y="2040"/>
                    <a:ext cx="780" cy="599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en-US" altLang="en-U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sym typeface="Symbol" panose="05050102010706020507" pitchFamily="18" charset="2"/>
                      </a:rPr>
                      <a:t></a:t>
                    </a:r>
                    <a:r>
                      <a:rPr kumimoji="0" lang="en-US" altLang="en-US" sz="1100" b="0" i="0" u="none" strike="noStrike" cap="none" normalizeH="0" baseline="-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ea typeface="Times New Roman" panose="02020603050405020304" pitchFamily="18" charset="0"/>
                      </a:rPr>
                      <a:t>1</a:t>
                    </a:r>
                    <a:endParaRPr kumimoji="0" lang="en-US" altLang="en-US" sz="11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sym typeface="Symbol" panose="05050102010706020507" pitchFamily="18" charset="2"/>
                    </a:endParaRPr>
                  </a:p>
                </p:txBody>
              </p:sp>
            </p:grpSp>
            <p:sp>
              <p:nvSpPr>
                <p:cNvPr id="19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7385" y="2369"/>
                  <a:ext cx="638" cy="5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altLang="en-US" sz="11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sym typeface="Symbol" panose="05050102010706020507" pitchFamily="18" charset="2"/>
                    </a:rPr>
                    <a:t></a:t>
                  </a:r>
                  <a:r>
                    <a:rPr kumimoji="0" lang="en-US" altLang="en-US" sz="1100" b="0" i="0" u="none" strike="noStrike" cap="none" normalizeH="0" baseline="-30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ea typeface="Times New Roman" panose="02020603050405020304" pitchFamily="18" charset="0"/>
                    </a:rPr>
                    <a:t>tt</a:t>
                  </a:r>
                  <a:endPara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endParaRPr>
                </a:p>
              </p:txBody>
            </p:sp>
            <p:sp>
              <p:nvSpPr>
                <p:cNvPr id="20" name="Text Box 9"/>
                <p:cNvSpPr txBox="1">
                  <a:spLocks noChangeArrowheads="1"/>
                </p:cNvSpPr>
                <p:nvPr/>
              </p:nvSpPr>
              <p:spPr bwMode="auto">
                <a:xfrm>
                  <a:off x="4402" y="2032"/>
                  <a:ext cx="593" cy="6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altLang="en-US" sz="11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sym typeface="Symbol" panose="05050102010706020507" pitchFamily="18" charset="2"/>
                    </a:rPr>
                    <a:t></a:t>
                  </a:r>
                  <a:r>
                    <a:rPr kumimoji="0" lang="en-US" altLang="en-US" sz="1100" b="0" i="0" u="none" strike="noStrike" cap="none" normalizeH="0" baseline="-30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ea typeface="Times New Roman" panose="02020603050405020304" pitchFamily="18" charset="0"/>
                    </a:rPr>
                    <a:t>tt</a:t>
                  </a:r>
                  <a:endPara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endParaRPr>
                </a:p>
              </p:txBody>
            </p:sp>
            <p:sp>
              <p:nvSpPr>
                <p:cNvPr id="21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6150" y="2085"/>
                  <a:ext cx="780" cy="5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altLang="en-US" sz="11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sym typeface="Symbol" panose="05050102010706020507" pitchFamily="18" charset="2"/>
                    </a:rPr>
                    <a:t></a:t>
                  </a:r>
                  <a:r>
                    <a:rPr kumimoji="0" lang="en-US" altLang="en-US" sz="1100" b="0" i="0" u="none" strike="noStrike" cap="none" normalizeH="0" baseline="-30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ea typeface="Times New Roman" panose="02020603050405020304" pitchFamily="18" charset="0"/>
                    </a:rPr>
                    <a:t>1tt</a:t>
                  </a:r>
                  <a:endPara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endParaRPr>
                </a:p>
              </p:txBody>
            </p:sp>
            <p:sp>
              <p:nvSpPr>
                <p:cNvPr id="22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9142" y="2018"/>
                  <a:ext cx="690" cy="47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en-US" altLang="en-US" sz="1100" b="0" i="0" u="none" strike="noStrike" cap="none" normalizeH="0" baseline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sym typeface="Symbol" panose="05050102010706020507" pitchFamily="18" charset="2"/>
                    </a:rPr>
                    <a:t></a:t>
                  </a:r>
                  <a:r>
                    <a:rPr kumimoji="0" lang="en-US" altLang="en-US" sz="1100" b="0" i="0" u="none" strike="noStrike" cap="none" normalizeH="0" baseline="-3000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ea typeface="Times New Roman" panose="02020603050405020304" pitchFamily="18" charset="0"/>
                    </a:rPr>
                    <a:t>1tt</a:t>
                  </a:r>
                  <a:endPara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endParaRPr>
                </a:p>
              </p:txBody>
            </p:sp>
          </p:grpSp>
          <p:sp>
            <p:nvSpPr>
              <p:cNvPr id="15" name="Text Box 5"/>
              <p:cNvSpPr txBox="1">
                <a:spLocks noChangeArrowheads="1"/>
              </p:cNvSpPr>
              <p:nvPr/>
            </p:nvSpPr>
            <p:spPr bwMode="auto">
              <a:xfrm>
                <a:off x="5775" y="2661"/>
                <a:ext cx="1995" cy="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kumimoji="0" lang="en-US" altLang="en-US" sz="1100" b="0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tt</a:t>
                </a: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 = </a:t>
                </a: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 - (90-</a:t>
                </a: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</a:t>
                </a: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)</a:t>
                </a:r>
                <a:endPara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kumimoji="0" lang="en-US" altLang="en-US" sz="1100" b="0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1tt</a:t>
                </a: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 = </a:t>
                </a:r>
                <a:r>
                  <a:rPr kumimoji="0" lang="en-US" altLang="en-US" sz="1100" b="0" i="0" u="none" strike="noStrike" cap="none" normalizeH="0" baseline="-3000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1</a:t>
                </a: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 + (90-</a:t>
                </a:r>
                <a:r>
                  <a:rPr kumimoji="0" lang="en-US" altLang="en-US" sz="11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)</a:t>
                </a:r>
                <a:endPara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1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  <p:sp>
            <p:nvSpPr>
              <p:cNvPr id="16" name="Text Box 4"/>
              <p:cNvSpPr txBox="1">
                <a:spLocks noChangeArrowheads="1"/>
              </p:cNvSpPr>
              <p:nvPr/>
            </p:nvSpPr>
            <p:spPr bwMode="auto">
              <a:xfrm>
                <a:off x="9060" y="2475"/>
                <a:ext cx="1995" cy="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kumimoji="0" lang="en-US" altLang="en-US" sz="1100" b="0" i="0" u="none" strike="noStrike" cap="none" normalizeH="0" baseline="-3000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tt</a:t>
                </a: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 = </a:t>
                </a: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 + (90-</a:t>
                </a: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</a:t>
                </a: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)</a:t>
                </a:r>
                <a:endParaRPr kumimoji="0" lang="en-US" alt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</a:t>
                </a:r>
                <a:r>
                  <a:rPr kumimoji="0" lang="en-US" altLang="en-US" sz="1100" b="0" i="0" u="none" strike="noStrike" cap="none" normalizeH="0" baseline="-30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1tt</a:t>
                </a: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 = </a:t>
                </a:r>
                <a:r>
                  <a:rPr kumimoji="0" lang="en-US" altLang="en-US" sz="1100" b="0" i="0" u="none" strike="noStrike" cap="none" normalizeH="0" baseline="-3000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1</a:t>
                </a: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sym typeface="Symbol" panose="05050102010706020507" pitchFamily="18" charset="2"/>
                  </a:rPr>
                  <a:t> - (90-</a:t>
                </a:r>
                <a:r>
                  <a:rPr kumimoji="0" lang="en-US" altLang="en-US" sz="11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ea typeface="Times New Roman" panose="02020603050405020304" pitchFamily="18" charset="0"/>
                  </a:rPr>
                  <a:t>)</a:t>
                </a:r>
                <a:endParaRPr kumimoji="0" lang="en-US" alt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altLang="en-US" sz="11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sym typeface="Symbol" panose="05050102010706020507" pitchFamily="18" charset="2"/>
                </a:endParaRPr>
              </a:p>
            </p:txBody>
          </p:sp>
        </p:grpSp>
        <p:sp>
          <p:nvSpPr>
            <p:cNvPr id="13" name="Text Box 2"/>
            <p:cNvSpPr txBox="1">
              <a:spLocks noChangeArrowheads="1"/>
            </p:cNvSpPr>
            <p:nvPr/>
          </p:nvSpPr>
          <p:spPr bwMode="auto">
            <a:xfrm>
              <a:off x="3087" y="5776"/>
              <a:ext cx="726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1200" b="1" i="1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Hình 2-13. Góc gá dao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471" name="Rectangle 470"/>
          <p:cNvSpPr/>
          <p:nvPr/>
        </p:nvSpPr>
        <p:spPr>
          <a:xfrm>
            <a:off x="54556" y="5687302"/>
            <a:ext cx="94958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180340" algn="just">
              <a:spcBef>
                <a:spcPts val="600"/>
              </a:spcBef>
              <a:spcAft>
                <a:spcPts val="60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Khi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làm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việc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nếu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trục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dao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́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vuông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góc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với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tâm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máy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mà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lệch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góc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&lt;90</a:t>
            </a:r>
            <a:r>
              <a:rPr lang="fr-FR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0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thi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̀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các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góc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và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fr-FR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sẽ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thay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đổi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một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góc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co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́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́ trị </a:t>
            </a:r>
            <a:r>
              <a:rPr lang="fr-FR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bằng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(90-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</a:t>
            </a: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1500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8E5AC-B56C-4554-A96C-D40BF2A00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9725"/>
            <a:ext cx="10515600" cy="82188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2.3.4 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dao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tiện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thông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255161-C2BE-48D3-B0DF-EF98B4DFBF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6184"/>
            <a:ext cx="5611005" cy="3794067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972A92B-4C77-4760-B135-F3B1203AA3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722" y="1432858"/>
            <a:ext cx="5012135" cy="362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0574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AEFF7AC7-23FE-4A9A-891A-99596547A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258" y="293687"/>
            <a:ext cx="5167313" cy="656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998E5AC-B56C-4554-A96C-D40BF2A00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17254"/>
            <a:ext cx="10515600" cy="82188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2.3.4 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loại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dao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tiện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thông</a:t>
            </a:r>
            <a:r>
              <a:rPr lang="en-US" sz="3200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endParaRPr 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8480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BEC3A3-0FBC-488B-832F-988B4186D4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46" y="597241"/>
            <a:ext cx="4781628" cy="5568322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2949CA8-CE06-45A0-A3A4-B6A8A1C6AB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107881"/>
            <a:ext cx="5046289" cy="5031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22630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286</TotalTime>
  <Words>1336</Words>
  <Application>Microsoft Office PowerPoint</Application>
  <PresentationFormat>Widescreen</PresentationFormat>
  <Paragraphs>132</Paragraphs>
  <Slides>28</Slides>
  <Notes>1</Notes>
  <HiddenSlides>0</HiddenSlides>
  <MMClips>5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40" baseType="lpstr">
      <vt:lpstr>Arial</vt:lpstr>
      <vt:lpstr>Calibri</vt:lpstr>
      <vt:lpstr>Symbol</vt:lpstr>
      <vt:lpstr>Tahoma</vt:lpstr>
      <vt:lpstr>Times New Roman</vt:lpstr>
      <vt:lpstr>Trebuchet MS</vt:lpstr>
      <vt:lpstr>VNI-Times</vt:lpstr>
      <vt:lpstr>Wingdings 3</vt:lpstr>
      <vt:lpstr>Facet</vt:lpstr>
      <vt:lpstr>Microsoft Equation 2.0</vt:lpstr>
      <vt:lpstr>Microsoft Equation 3.0</vt:lpstr>
      <vt:lpstr>Picture</vt:lpstr>
      <vt:lpstr>PowerPoint Presentation</vt:lpstr>
      <vt:lpstr>Chương 2: GIA CÔNG TIỆN</vt:lpstr>
      <vt:lpstr>Chương 2: PHƯƠNG PHÁP GIA CÔNG TIỆN</vt:lpstr>
      <vt:lpstr>CÁC BỀ MẶT KHI GIA CÔNG TIỆN</vt:lpstr>
      <vt:lpstr>2.1.1 Công dụng và các chuyển động khi tiện</vt:lpstr>
      <vt:lpstr>2.1.1 Công dụng và các chuyển động khi tiện</vt:lpstr>
      <vt:lpstr>2.1.2 Các yếu tố cắt khi tiện</vt:lpstr>
      <vt:lpstr>Chieàu saâu caét t</vt:lpstr>
      <vt:lpstr>Chieàu saâu caét t</vt:lpstr>
      <vt:lpstr>PowerPoint Presentation</vt:lpstr>
      <vt:lpstr>Tốc độ cắt v </vt:lpstr>
      <vt:lpstr>PowerPoint Presentation</vt:lpstr>
      <vt:lpstr>2.2 Thông số hình học của tiết diện lớp cắt</vt:lpstr>
      <vt:lpstr>PowerPoint Presentation</vt:lpstr>
      <vt:lpstr>PowerPoint Presentation</vt:lpstr>
      <vt:lpstr>2.3.HÌNH DÁNG VÀ KẾT CẤU DAO TIỆN 2.3.1 Caùc maët phaúng quy ước</vt:lpstr>
      <vt:lpstr>CÁC MẶT PHẲNG TRÊN DAO</vt:lpstr>
      <vt:lpstr>2.3.2 Các góc của dao tiện ở trạng thái tĩnh Caùc maët phaúng ñeå xaùc ñònh caùc yeáu toá hình hoïc cuûa dao</vt:lpstr>
      <vt:lpstr>Caùc goùc cuûa dao treân maët caét chính</vt:lpstr>
      <vt:lpstr>PowerPoint Presentation</vt:lpstr>
      <vt:lpstr>Caùc goùc cuûa dao treân maët caét chính</vt:lpstr>
      <vt:lpstr>PowerPoint Presentation</vt:lpstr>
      <vt:lpstr>2.3.2 Các góc của dao tiện ở trạng thái Động</vt:lpstr>
      <vt:lpstr>2.3.2 Các góc của dao tiện ở trạng thái Động</vt:lpstr>
      <vt:lpstr>2.3.2 Các góc của dao tiện ở trạng thái Động</vt:lpstr>
      <vt:lpstr>2.3.4  Các loại dao tiện thông dụng</vt:lpstr>
      <vt:lpstr>2.3.4  Các loại dao tiện thông dụng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USER</cp:lastModifiedBy>
  <cp:revision>56</cp:revision>
  <dcterms:created xsi:type="dcterms:W3CDTF">2020-08-14T02:40:48Z</dcterms:created>
  <dcterms:modified xsi:type="dcterms:W3CDTF">2024-02-17T16:01:58Z</dcterms:modified>
</cp:coreProperties>
</file>