
<file path=[Content_Types].xml><?xml version="1.0" encoding="utf-8"?>
<Types xmlns="http://schemas.openxmlformats.org/package/2006/content-types">
  <Default Extension="fntdata" ContentType="application/x-fontdata"/>
  <Default Extension="GIF" ContentType="image/gif"/>
  <Default Extension="jpeg" ContentType="image/jpeg"/>
  <Default Extension="png" ContentType="image/png"/>
  <Default Extension="rels" ContentType="application/vnd.openxmlformats-package.relationships+xml"/>
  <Default Extension="wdp" ContentType="image/vnd.ms-photo"/>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tags/tag1.xml" ContentType="application/vnd.openxmlformats-officedocument.presentationml.tags+xml"/>
  <Override PartName="/ppt/commentAuthors.xml" ContentType="application/vnd.openxmlformats-officedocument.presentationml.commentAuthor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ppt/comments/comment1.xml" ContentType="application/vnd.openxmlformats-officedocument.presentationml.comments+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p="http://schemas.openxmlformats.org/presentationml/2006/main" strictFirstAndLastChars="0" embedTrueTypeFonts="1" saveSubsetFonts="1" autoCompressPictures="0">
  <p:sldMasterIdLst>
    <p:sldMasterId id="2147483660" r:id="rId1"/>
  </p:sldMasterIdLst>
  <p:notesMasterIdLst>
    <p:notesMasterId r:id="rId28"/>
  </p:notesMasterIdLst>
  <p:handoutMasterIdLst>
    <p:handoutMasterId r:id="rId29"/>
  </p:handoutMasterIdLst>
  <p:sldIdLst>
    <p:sldId id="280" r:id="rId2"/>
    <p:sldId id="281" r:id="rId3"/>
    <p:sldId id="629" r:id="rId4"/>
    <p:sldId id="282" r:id="rId5"/>
    <p:sldId id="283" r:id="rId6"/>
    <p:sldId id="693" r:id="rId7"/>
    <p:sldId id="694" r:id="rId8"/>
    <p:sldId id="695" r:id="rId9"/>
    <p:sldId id="696" r:id="rId10"/>
    <p:sldId id="697" r:id="rId11"/>
    <p:sldId id="698" r:id="rId12"/>
    <p:sldId id="699" r:id="rId13"/>
    <p:sldId id="705" r:id="rId14"/>
    <p:sldId id="706" r:id="rId15"/>
    <p:sldId id="707" r:id="rId16"/>
    <p:sldId id="661" r:id="rId17"/>
    <p:sldId id="662" r:id="rId18"/>
    <p:sldId id="663" r:id="rId19"/>
    <p:sldId id="632" r:id="rId20"/>
    <p:sldId id="746" r:id="rId21"/>
    <p:sldId id="701" r:id="rId22"/>
    <p:sldId id="747" r:id="rId23"/>
    <p:sldId id="634" r:id="rId24"/>
    <p:sldId id="635" r:id="rId25"/>
    <p:sldId id="664" r:id="rId26"/>
    <p:sldId id="748" r:id="rId27"/>
  </p:sldIdLst>
  <p:sldSz cx="9144000" cy="5143500" type="screen16x9"/>
  <p:notesSz cx="6858000" cy="9144000"/>
  <p:embeddedFontLst>
    <p:embeddedFont>
      <p:font typeface=".VnTime" panose="020B7200000000000000" pitchFamily="34" charset="0"/>
      <p:regular r:id="rId30"/>
    </p:embeddedFont>
    <p:embeddedFont>
      <p:font typeface="Verdana" panose="020B0604030504040204" pitchFamily="34" charset="0"/>
      <p:regular r:id="rId31"/>
      <p:bold r:id="rId32"/>
      <p:italic r:id="rId33"/>
      <p:boldItalic r:id="rId34"/>
    </p:embeddedFont>
  </p:embeddedFontLst>
  <p:custDataLst>
    <p:tags r:id="rId35"/>
  </p:custDataLst>
  <p:defaultTex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defaultTextStyle>
  <p:extLst>
    <p:ext uri="{EFAFB233-063F-42B5-8137-9DF3F51BA10A}">
      <p15:sldGuideLst xmlns:p15="http://schemas.microsoft.com/office/powerpoint/2012/main"/>
    </p:ext>
  </p:extLst>
</p:presentation>
</file>

<file path=ppt/commentAuthors.xml><?xml version="1.0" encoding="utf-8"?>
<p:cmAuthorLst xmlns:a="http://schemas.openxmlformats.org/drawingml/2006/main" xmlns:r="http://schemas.openxmlformats.org/officeDocument/2006/relationships" xmlns:p="http://schemas.openxmlformats.org/presentationml/2006/main">
  <p:cmAuthor id="1" name="DELL" initials="D" lastIdx="8" clrIdx="0"/>
</p:cmAuthorLst>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002A7E"/>
    <a:srgbClr val="D81618"/>
    <a:srgbClr val="F5992D"/>
    <a:srgbClr val="F7AA2F"/>
    <a:srgbClr val="FFDC0D"/>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918E7EF0-30BA-47A9-9E73-536E6FB35545}">
  <a:tblStyle styleId="{918E7EF0-30BA-47A9-9E73-536E6FB35545}" styleName="Table_0">
    <a:wholeTbl>
      <a:tcTxStyle>
        <a:font>
          <a:latin typeface="Arial"/>
          <a:ea typeface="Arial"/>
          <a:cs typeface="Arial"/>
        </a:font>
        <a:srgbClr val="000000"/>
      </a:tcTxStyle>
      <a:tcStyle>
        <a:tcBdr>
          <a:left>
            <a:ln w="9525" cap="flat" cmpd="sng">
              <a:solidFill>
                <a:srgbClr val="000000"/>
              </a:solidFill>
              <a:prstDash val="solid"/>
              <a:round/>
              <a:headEnd type="none" w="sm" len="sm"/>
              <a:tailEnd type="none" w="sm" len="sm"/>
            </a:ln>
          </a:left>
          <a:right>
            <a:ln w="9525" cap="flat" cmpd="sng">
              <a:solidFill>
                <a:srgbClr val="000000"/>
              </a:solidFill>
              <a:prstDash val="solid"/>
              <a:round/>
              <a:headEnd type="none" w="sm" len="sm"/>
              <a:tailEnd type="none" w="sm" len="sm"/>
            </a:ln>
          </a:right>
          <a:top>
            <a:ln w="9525" cap="flat" cmpd="sng">
              <a:solidFill>
                <a:srgbClr val="000000"/>
              </a:solidFill>
              <a:prstDash val="solid"/>
              <a:round/>
              <a:headEnd type="none" w="sm" len="sm"/>
              <a:tailEnd type="none" w="sm" len="sm"/>
            </a:ln>
          </a:top>
          <a:bottom>
            <a:ln w="9525" cap="flat" cmpd="sng">
              <a:solidFill>
                <a:srgbClr val="000000"/>
              </a:solidFill>
              <a:prstDash val="solid"/>
              <a:round/>
              <a:headEnd type="none" w="sm" len="sm"/>
              <a:tailEnd type="none" w="sm" len="sm"/>
            </a:ln>
          </a:bottom>
          <a:insideH>
            <a:ln w="9525" cap="flat" cmpd="sng">
              <a:solidFill>
                <a:srgbClr val="000000"/>
              </a:solidFill>
              <a:prstDash val="solid"/>
              <a:round/>
              <a:headEnd type="none" w="sm" len="sm"/>
              <a:tailEnd type="none" w="sm" len="sm"/>
            </a:ln>
          </a:insideH>
          <a:insideV>
            <a:ln w="9525" cap="flat" cmpd="sng">
              <a:solidFill>
                <a:srgbClr val="000000"/>
              </a:solidFill>
              <a:prstDash val="solid"/>
              <a:round/>
              <a:headEnd type="none" w="sm" len="sm"/>
              <a:tailEnd type="none" w="sm" len="sm"/>
            </a:ln>
          </a:insideV>
        </a:tcBdr>
      </a:tcStyle>
    </a:wholeTbl>
    <a:band1H>
      <a:tcTxStyle/>
      <a:tcStyle>
        <a:tcBdr/>
      </a:tcStyle>
    </a:band1H>
    <a:band2H>
      <a:tcTxStyle/>
      <a:tcStyle>
        <a:tcBdr/>
      </a:tcStyle>
    </a:band2H>
    <a:band1V>
      <a:tcTxStyle/>
      <a:tcStyle>
        <a:tcBdr/>
      </a:tcStyle>
    </a:band1V>
    <a:band2V>
      <a:tcTxStyle/>
      <a:tcStyle>
        <a:tcBdr/>
      </a:tcStyle>
    </a:band2V>
    <a:lastCol>
      <a:tcTxStyle/>
      <a:tcStyle>
        <a:tcBdr/>
      </a:tcStyle>
    </a:lastCol>
    <a:firstCol>
      <a:tcTxStyle/>
      <a:tcStyle>
        <a:tcBdr/>
      </a:tcStyle>
    </a:firstCol>
    <a:lastRow>
      <a:tcTxStyle/>
      <a:tcStyle>
        <a:tcBdr/>
      </a:tcStyle>
    </a:lastRow>
    <a:seCell>
      <a:tcTxStyle/>
      <a:tcStyle>
        <a:tcBdr/>
      </a:tcStyle>
    </a:seCell>
    <a:swCell>
      <a:tcTxStyle/>
      <a:tcStyle>
        <a:tcBdr/>
      </a:tcStyle>
    </a:swCell>
    <a:firstRow>
      <a:tcTxStyle/>
      <a:tcStyle>
        <a:tcBdr/>
      </a:tcStyle>
    </a:firstRow>
    <a:neCell>
      <a:tcTxStyle/>
      <a:tcStyle>
        <a:tcBdr/>
      </a:tcStyle>
    </a:neCell>
    <a:nwCell>
      <a:tcTxStyle/>
      <a:tcStyle>
        <a:tcBdr/>
      </a:tcStyle>
    </a:nwCell>
  </a:tblStyle>
  <a:tblStyle styleId="{2FAFD12A-2A65-4255-B111-476A2ECDBF96}" styleName="Table_1">
    <a:wholeTbl>
      <a:tcTxStyle>
        <a:font>
          <a:latin typeface="Arial"/>
          <a:ea typeface="Arial"/>
          <a:cs typeface="Arial"/>
        </a:font>
        <a:srgbClr val="000000"/>
      </a:tcTxStyle>
      <a:tcStyle>
        <a:tcBdr>
          <a:left>
            <a:ln w="9525" cap="flat" cmpd="sng">
              <a:solidFill>
                <a:srgbClr val="9E9E9E"/>
              </a:solidFill>
              <a:prstDash val="solid"/>
              <a:round/>
              <a:headEnd type="none" w="sm" len="sm"/>
              <a:tailEnd type="none" w="sm" len="sm"/>
            </a:ln>
          </a:left>
          <a:right>
            <a:ln w="9525" cap="flat" cmpd="sng">
              <a:solidFill>
                <a:srgbClr val="9E9E9E"/>
              </a:solidFill>
              <a:prstDash val="solid"/>
              <a:round/>
              <a:headEnd type="none" w="sm" len="sm"/>
              <a:tailEnd type="none" w="sm" len="sm"/>
            </a:ln>
          </a:right>
          <a:top>
            <a:ln w="9525" cap="flat" cmpd="sng">
              <a:solidFill>
                <a:srgbClr val="9E9E9E"/>
              </a:solidFill>
              <a:prstDash val="solid"/>
              <a:round/>
              <a:headEnd type="none" w="sm" len="sm"/>
              <a:tailEnd type="none" w="sm" len="sm"/>
            </a:ln>
          </a:top>
          <a:bottom>
            <a:ln w="9525" cap="flat" cmpd="sng">
              <a:solidFill>
                <a:srgbClr val="9E9E9E"/>
              </a:solidFill>
              <a:prstDash val="solid"/>
              <a:round/>
              <a:headEnd type="none" w="sm" len="sm"/>
              <a:tailEnd type="none" w="sm" len="sm"/>
            </a:ln>
          </a:bottom>
          <a:insideH>
            <a:ln w="9525" cap="flat" cmpd="sng">
              <a:solidFill>
                <a:srgbClr val="9E9E9E"/>
              </a:solidFill>
              <a:prstDash val="solid"/>
              <a:round/>
              <a:headEnd type="none" w="sm" len="sm"/>
              <a:tailEnd type="none" w="sm" len="sm"/>
            </a:ln>
          </a:insideH>
          <a:insideV>
            <a:ln w="9525" cap="flat" cmpd="sng">
              <a:solidFill>
                <a:srgbClr val="9E9E9E"/>
              </a:solidFill>
              <a:prstDash val="solid"/>
              <a:round/>
              <a:headEnd type="none" w="sm" len="sm"/>
              <a:tailEnd type="none" w="sm" len="sm"/>
            </a:ln>
          </a:insideV>
        </a:tcBdr>
      </a:tcStyle>
    </a:wholeTbl>
    <a:band1H>
      <a:tcTxStyle/>
      <a:tcStyle>
        <a:tcBdr/>
      </a:tcStyle>
    </a:band1H>
    <a:band2H>
      <a:tcTxStyle/>
      <a:tcStyle>
        <a:tcBdr/>
      </a:tcStyle>
    </a:band2H>
    <a:band1V>
      <a:tcTxStyle/>
      <a:tcStyle>
        <a:tcBdr/>
      </a:tcStyle>
    </a:band1V>
    <a:band2V>
      <a:tcTxStyle/>
      <a:tcStyle>
        <a:tcBdr/>
      </a:tcStyle>
    </a:band2V>
    <a:lastCol>
      <a:tcTxStyle/>
      <a:tcStyle>
        <a:tcBdr/>
      </a:tcStyle>
    </a:lastCol>
    <a:firstCol>
      <a:tcTxStyle/>
      <a:tcStyle>
        <a:tcBdr/>
      </a:tcStyle>
    </a:firstCol>
    <a:lastRow>
      <a:tcTxStyle/>
      <a:tcStyle>
        <a:tcBdr/>
      </a:tcStyle>
    </a:lastRow>
    <a:seCell>
      <a:tcTxStyle/>
      <a:tcStyle>
        <a:tcBdr/>
      </a:tcStyle>
    </a:seCell>
    <a:swCell>
      <a:tcTxStyle/>
      <a:tcStyle>
        <a:tcBdr/>
      </a:tcStyle>
    </a:swCell>
    <a:firstRow>
      <a:tcTxStyle/>
      <a:tcStyle>
        <a:tcBdr/>
      </a:tcStyle>
    </a:firstRow>
    <a:neCell>
      <a:tcTxStyle/>
      <a:tcStyle>
        <a:tcBdr/>
      </a:tcStyle>
    </a:neCell>
    <a:nwCell>
      <a:tcTxStyle/>
      <a:tcStyle>
        <a:tcBdr/>
      </a:tcStyle>
    </a:nwCell>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4660"/>
  </p:normalViewPr>
  <p:slideViewPr>
    <p:cSldViewPr snapToGrid="0">
      <p:cViewPr varScale="1">
        <p:scale>
          <a:sx n="102" d="100"/>
          <a:sy n="102" d="100"/>
        </p:scale>
        <p:origin x="898" y="67"/>
      </p:cViewPr>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theme" Target="theme/theme1.xml"/><Relationship Id="rId3" Type="http://schemas.openxmlformats.org/officeDocument/2006/relationships/slide" Target="slides/slide2.xml"/><Relationship Id="rId21" Type="http://schemas.openxmlformats.org/officeDocument/2006/relationships/slide" Target="slides/slide20.xml"/><Relationship Id="rId34" Type="http://schemas.openxmlformats.org/officeDocument/2006/relationships/font" Target="fonts/font5.fntdata"/><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font" Target="fonts/font4.fntdata"/><Relationship Id="rId38" Type="http://schemas.openxmlformats.org/officeDocument/2006/relationships/viewProps" Target="viewProps.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handoutMaster" Target="handoutMasters/handoutMaster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font" Target="fonts/font3.fntdata"/><Relationship Id="rId37" Type="http://schemas.openxmlformats.org/officeDocument/2006/relationships/presProps" Target="presProps.xml"/><Relationship Id="rId40" Type="http://schemas.openxmlformats.org/officeDocument/2006/relationships/tableStyles" Target="tableStyle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notesMaster" Target="notesMasters/notesMaster1.xml"/><Relationship Id="rId36" Type="http://schemas.openxmlformats.org/officeDocument/2006/relationships/commentAuthors" Target="commentAuthors.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font" Target="fonts/font2.fntdata"/><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font" Target="fonts/font1.fntdata"/><Relationship Id="rId35" Type="http://schemas.openxmlformats.org/officeDocument/2006/relationships/tags" Target="tags/tag1.xml"/></Relationships>
</file>

<file path=ppt/comments/comment1.xml><?xml version="1.0" encoding="utf-8"?>
<p:cmLst xmlns:a="http://schemas.openxmlformats.org/drawingml/2006/main" xmlns:r="http://schemas.openxmlformats.org/officeDocument/2006/relationships" xmlns:p="http://schemas.openxmlformats.org/presentationml/2006/main">
  <p:cm authorId="1" dt="2021-10-11T08:37:39.346" idx="4">
    <p:pos x="10" y="10"/>
    <p:text/>
  </p:cm>
</p:cmLst>
</file>

<file path=ppt/diagrams/colors1.xml><?xml version="1.0" encoding="utf-8"?>
<dgm:colorsDef xmlns:dgm="http://schemas.openxmlformats.org/drawingml/2006/diagram" xmlns:a="http://schemas.openxmlformats.org/drawingml/2006/main" uniqueId="urn:microsoft.com/office/officeart/2005/8/colors/accent1_2#2">
  <dgm:title val=""/>
  <dgm:desc val=""/>
  <dgm:catLst>
    <dgm:cat type="accent1" pri="11200"/>
  </dgm:catLst>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node0">
    <dgm:fillClrLst meth="repeat">
      <a:schemeClr val="accent1"/>
    </dgm:fillClrLst>
    <dgm:linClrLst meth="repeat">
      <a:schemeClr val="l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colorsDef>
</file>

<file path=ppt/diagrams/data1.xml><?xml version="1.0" encoding="utf-8"?>
<dgm:dataModel xmlns:dgm="http://schemas.openxmlformats.org/drawingml/2006/diagram" xmlns:a="http://schemas.openxmlformats.org/drawingml/2006/main">
  <dgm:ptLst>
    <dgm:pt modelId="{7911E781-7BB5-4610-A879-B3BC9BE8721B}" type="doc">
      <dgm:prSet loTypeId="urn:microsoft.com/office/officeart/2008/layout/RadialCluster#2" loCatId="cycle" qsTypeId="urn:microsoft.com/office/officeart/2005/8/quickstyle/simple2#2" qsCatId="simple" csTypeId="urn:microsoft.com/office/officeart/2005/8/colors/accent1_2#2" csCatId="accent1" phldr="1"/>
      <dgm:spPr/>
      <dgm:t>
        <a:bodyPr/>
        <a:lstStyle/>
        <a:p>
          <a:endParaRPr lang="en-US"/>
        </a:p>
      </dgm:t>
    </dgm:pt>
    <dgm:pt modelId="{92F64C30-CFC1-4E79-B545-65F519512AEF}" type="pres">
      <dgm:prSet presAssocID="{7911E781-7BB5-4610-A879-B3BC9BE8721B}" presName="Name0" presStyleCnt="0">
        <dgm:presLayoutVars>
          <dgm:chMax val="1"/>
          <dgm:chPref val="1"/>
          <dgm:dir/>
          <dgm:animOne val="branch"/>
          <dgm:animLvl val="lvl"/>
        </dgm:presLayoutVars>
      </dgm:prSet>
      <dgm:spPr/>
    </dgm:pt>
  </dgm:ptLst>
  <dgm:cxnLst>
    <dgm:cxn modelId="{345EE70E-6C27-4200-A41F-2A8EEC9FC28B}" type="presOf" srcId="{7911E781-7BB5-4610-A879-B3BC9BE8721B}" destId="{92F64C30-CFC1-4E79-B545-65F519512AEF}" srcOrd="0" destOrd="0" presId="urn:microsoft.com/office/officeart/2008/layout/RadialCluster#2"/>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Tree>
</dsp:drawing>
</file>

<file path=ppt/diagrams/layout1.xml><?xml version="1.0" encoding="utf-8"?>
<dgm:layoutDef xmlns:dgm="http://schemas.openxmlformats.org/drawingml/2006/diagram" xmlns:a="http://schemas.openxmlformats.org/drawingml/2006/main" uniqueId="urn:microsoft.com/office/officeart/2008/layout/RadialCluster#2">
  <dgm:title val=""/>
  <dgm:desc val=""/>
  <dgm:catLst>
    <dgm:cat type="relationship" pri="19500"/>
    <dgm:cat type="cycle" pri="15000"/>
  </dgm:catLst>
  <dgm:sampData>
    <dgm:dataModel>
      <dgm:ptLst>
        <dgm:pt modelId="0" type="doc"/>
        <dgm:pt modelId="1">
          <dgm:prSet phldr="1"/>
        </dgm:pt>
        <dgm:pt modelId="11">
          <dgm:prSet phldr="1"/>
        </dgm:pt>
        <dgm:pt modelId="12">
          <dgm:prSet phldr="1"/>
        </dgm:pt>
        <dgm:pt modelId="13">
          <dgm:prSet phldr="1"/>
        </dgm:pt>
      </dgm:ptLst>
      <dgm:cxnLst>
        <dgm:cxn modelId="2" srcId="0" destId="1" srcOrd="0" destOrd="0"/>
        <dgm:cxn modelId="3" srcId="1" destId="11" srcOrd="0" destOrd="0"/>
        <dgm:cxn modelId="4" srcId="1" destId="12" srcOrd="1" destOrd="0"/>
        <dgm:cxn modelId="5" srcId="1" destId="13" srcOrd="2" destOrd="0"/>
      </dgm:cxnLst>
      <dgm:bg/>
      <dgm:whole/>
    </dgm:dataModel>
  </dgm:sampData>
  <dgm:styleData useDef="1">
    <dgm:dataModel>
      <dgm:ptLst/>
      <dgm:bg/>
      <dgm:whole/>
    </dgm:dataModel>
  </dgm:styleData>
  <dgm:clrData useDef="1">
    <dgm:dataModel>
      <dgm:ptLst/>
      <dgm:bg/>
      <dgm:whole/>
    </dgm:dataModel>
  </dgm:clrData>
  <dgm:layoutNode name="Name0">
    <dgm:varLst>
      <dgm:chMax val="1"/>
      <dgm:chPref val="1"/>
      <dgm:dir/>
      <dgm:animOne val="branch"/>
      <dgm:animLvl val="lvl"/>
    </dgm:varLst>
    <dgm:alg type="composite">
      <dgm:param type="ar" val="1"/>
    </dgm:alg>
    <dgm:shape xmlns:r="http://schemas.openxmlformats.org/officeDocument/2006/relationships" r:blip="">
      <dgm:adjLst/>
    </dgm:shape>
    <dgm:choose name="Name1">
      <dgm:if name="Name2" func="var" arg="dir" op="equ" val="norm">
        <dgm:choose name="Name3">
          <dgm:if name="Name4" axis="ch ch" ptType="node node" cnt="1 0" func="cnt" op="equ" val="1">
            <dgm:constrLst>
              <dgm:constr type="l" for="ch" forName="textCenter"/>
              <dgm:constr type="ctrY" for="ch" forName="textCenter" refType="h" fact="0.5"/>
              <dgm:constr type="w" for="ch" forName="textCenter" refType="w" fact="0.32"/>
              <dgm:constr type="h" for="ch" forName="textCenter" refType="w" refFor="ch" refForName="textCenter"/>
              <dgm:constr type="r" for="ch" forName="cycle_1" refType="w"/>
              <dgm:constr type="ctrY" for="ch" forName="cycle_1" refType="h" fact="0.5"/>
              <dgm:constr type="w" for="ch" forName="cycle_1" refType="w" fact="0.56"/>
              <dgm:constr type="h" for="ch" forName="cycle_1" refType="h"/>
              <dgm:constr type="primFontSz" for="ch" forName="textCenter" val="65"/>
              <dgm:constr type="primFontSz" for="des" forName="childCenter1" val="65"/>
              <dgm:constr type="primFontSz" for="des" forName="text1" op="equ" val="65"/>
              <dgm:constr type="userS" for="des" ptType="node" refType="w" refFor="ch" refForName="textCenter" fact="0.67"/>
            </dgm:constrLst>
          </dgm:if>
          <dgm:if name="Name5" axis="ch ch" ptType="node node" cnt="1 0" func="cnt" op="equ" val="2">
            <dgm:constrLst>
              <dgm:constr type="ctrX" for="ch" forName="textCenter" refType="w" fact="0.5"/>
              <dgm:constr type="ctrY" for="ch" forName="textCenter" refType="h" fact="0.5"/>
              <dgm:constr type="w" for="ch" forName="textCenter" refType="w" fact="0.25"/>
              <dgm:constr type="h" for="ch" forName="textCenter" refType="w" refFor="ch" refForName="textCenter"/>
              <dgm:constr type="ctrX" for="ch" forName="cycle_1" refType="w" fact="0.5"/>
              <dgm:constr type="t" for="ch" forName="cycle_1"/>
              <dgm:constr type="w" for="ch" forName="cycle_1" refType="w"/>
              <dgm:constr type="h" for="ch" forName="cycle_1" refType="h" fact="0.34"/>
              <dgm:constr type="ctrX" for="ch" forName="cycle_2" refType="w" fact="0.5"/>
              <dgm:constr type="b" for="ch" forName="cycle_2" refType="h"/>
              <dgm:constr type="w" for="ch" forName="cycle_2" refType="w"/>
              <dgm:constr type="h" for="ch" forName="cycle_2" refType="h" fact="0.34"/>
              <dgm:constr type="primFontSz" for="ch" forName="textCenter" val="65"/>
              <dgm:constr type="primFontSz" for="des" forName="childCenter1" val="65"/>
              <dgm:constr type="primFontSz" for="des" forName="text1" op="equ" val="65"/>
              <dgm:constr type="primFontSz" for="des" forName="childCenter2" refType="primFontSz" refFor="des" refForName="childCenter1" op="equ"/>
              <dgm:constr type="primFontSz" for="des" forName="text2" refType="primFontSz" refFor="des" refForName="text1" op="equ"/>
              <dgm:constr type="userS" for="des" ptType="node" refType="w" refFor="ch" refForName="textCenter" fact="0.67"/>
            </dgm:constrLst>
          </dgm:if>
          <dgm:if name="Name6" axis="ch ch" ptType="node node" cnt="1 0" func="cnt" op="equ" val="3">
            <dgm:choose name="Name7">
              <dgm:if name="Name8" axis="ch ch ch" ptType="node node node" st="1 2 0" cnt="1 1 0" func="cnt" op="equ" val="1">
                <dgm:choose name="Name9">
                  <dgm:if name="Name10" axis="ch ch ch" ptType="node node node" st="1 3 0" cnt="1 1 0" func="cnt" op="equ" val="1">
                    <dgm:constrLst>
                      <dgm:constr type="ctrX" for="ch" forName="textCenter" refType="w" fact="0.5"/>
                      <dgm:constr type="t" for="ch" forName="textCenter" refType="h" fact="0.436"/>
                      <dgm:constr type="w" for="ch" forName="textCenter" refType="w" fact="0.21"/>
                      <dgm:constr type="h" for="ch" forName="textCenter" refType="w" refFor="ch" refForName="textCenter"/>
                      <dgm:constr type="ctrX" for="ch" forName="cycle_1" refType="w" fact="0.5"/>
                      <dgm:constr type="t" for="ch" forName="cycle_1"/>
                      <dgm:constr type="w" for="ch" forName="cycle_1" refType="w" fact="0.61"/>
                      <dgm:constr type="h" for="ch" forName="cycle_1" refType="h" fact="0.36"/>
                      <dgm:constr type="diam" for="ch" forName="cycle_1" refType="w" fact="0.5"/>
                      <dgm:constr type="r" for="ch" forName="cycle_2" refType="w"/>
                      <dgm:constr type="b" for="ch" forName="cycle_2" refType="h" fact="0.85"/>
                      <dgm:constr type="w" for="ch" forName="cycle_2" refType="w" fact="0.46"/>
                      <dgm:constr type="h" for="ch" forName="cycle_2" refType="h" fact="0.54"/>
                      <dgm:constr type="diam" for="ch" forName="cycle_2" refType="w" fact="0.5"/>
                      <dgm:constr type="l" for="ch" forName="cycle_3"/>
                      <dgm:constr type="b" for="ch" forName="cycle_3" refType="h" fact="0.85"/>
                      <dgm:constr type="w" for="ch" forName="cycle_3" refType="w" fact="0.46"/>
                      <dgm:constr type="h" for="ch" forName="cycle_3" refType="h" fact="0.54"/>
                      <dgm:constr type="diam" for="ch" forName="cycle_3" refType="w" fact="0.5"/>
                      <dgm:constr type="primFontSz" for="ch" forName="textCenter" val="65"/>
                      <dgm:constr type="primFontSz" for="des" forName="childCenter1" val="65"/>
                      <dgm:constr type="primFontSz" for="des" forName="text1" op="equ" val="65"/>
                      <dgm:constr type="primFontSz" for="des" forName="childCenter2" refType="primFontSz" refFor="des" refForName="childCenter1" op="equ"/>
                      <dgm:constr type="primFontSz" for="des" forName="text2" refType="primFontSz" refFor="des" refForName="text1" op="equ"/>
                      <dgm:constr type="primFontSz" for="des" forName="childCenter3" refType="primFontSz" refFor="des" refForName="childCenter1" op="equ"/>
                      <dgm:constr type="primFontSz" for="des" forName="text3" refType="primFontSz" refFor="des" refForName="text1" op="equ"/>
                      <dgm:constr type="userS" for="des" ptType="node" refType="w" refFor="ch" refForName="textCenter" fact="0.67"/>
                    </dgm:constrLst>
                  </dgm:if>
                  <dgm:else name="Name11">
                    <dgm:constrLst>
                      <dgm:constr type="ctrX" for="ch" forName="textCenter" refType="w" fact="0.5"/>
                      <dgm:constr type="t" for="ch" forName="textCenter" refType="h" fact="0.436"/>
                      <dgm:constr type="w" for="ch" forName="textCenter" refType="w" fact="0.21"/>
                      <dgm:constr type="h" for="ch" forName="textCenter" refType="w" refFor="ch" refForName="textCenter"/>
                      <dgm:constr type="ctrX" for="ch" forName="cycle_1" refType="w" fact="0.5"/>
                      <dgm:constr type="t" for="ch" forName="cycle_1"/>
                      <dgm:constr type="w" for="ch" forName="cycle_1" refType="w" fact="0.61"/>
                      <dgm:constr type="h" for="ch" forName="cycle_1" refType="h" fact="0.36"/>
                      <dgm:constr type="diam" for="ch" forName="cycle_1" refType="w" fact="0.5"/>
                      <dgm:constr type="r" for="ch" forName="cycle_2" refType="w"/>
                      <dgm:constr type="b" for="ch" forName="cycle_2" refType="h" fact="0.85"/>
                      <dgm:constr type="w" for="ch" forName="cycle_2" refType="w" fact="0.46"/>
                      <dgm:constr type="h" for="ch" forName="cycle_2" refType="h" fact="0.54"/>
                      <dgm:constr type="diam" for="ch" forName="cycle_2" refType="w" fact="0.5"/>
                      <dgm:constr type="l" for="ch" forName="cycle_3"/>
                      <dgm:constr type="b" for="ch" forName="cycle_3" refType="h"/>
                      <dgm:constr type="w" for="ch" forName="cycle_3" refType="w" fact="0.46"/>
                      <dgm:constr type="h" for="ch" forName="cycle_3" refType="h" fact="0.54"/>
                      <dgm:constr type="diam" for="ch" forName="cycle_3" refType="w" fact="0.5"/>
                      <dgm:constr type="primFontSz" for="ch" forName="textCenter" val="65"/>
                      <dgm:constr type="primFontSz" for="des" forName="childCenter1" val="65"/>
                      <dgm:constr type="primFontSz" for="des" forName="text1" op="equ" val="65"/>
                      <dgm:constr type="primFontSz" for="des" forName="childCenter2" refType="primFontSz" refFor="des" refForName="childCenter1" op="equ"/>
                      <dgm:constr type="primFontSz" for="des" forName="text2" refType="primFontSz" refFor="des" refForName="text1" op="equ"/>
                      <dgm:constr type="primFontSz" for="des" forName="childCenter3" refType="primFontSz" refFor="des" refForName="childCenter1" op="equ"/>
                      <dgm:constr type="primFontSz" for="des" forName="text3" refType="primFontSz" refFor="des" refForName="text1" op="equ"/>
                      <dgm:constr type="userS" for="des" ptType="node" refType="w" refFor="ch" refForName="textCenter" fact="0.67"/>
                    </dgm:constrLst>
                  </dgm:else>
                </dgm:choose>
              </dgm:if>
              <dgm:else name="Name12">
                <dgm:choose name="Name13">
                  <dgm:if name="Name14" axis="ch ch ch" ptType="node node node" st="1 3 0" cnt="1 1 0" func="cnt" op="equ" val="1">
                    <dgm:constrLst>
                      <dgm:constr type="ctrX" for="ch" forName="textCenter" refType="w" fact="0.5"/>
                      <dgm:constr type="t" for="ch" forName="textCenter" refType="h" fact="0.436"/>
                      <dgm:constr type="w" for="ch" forName="textCenter" refType="w" fact="0.21"/>
                      <dgm:constr type="h" for="ch" forName="textCenter" refType="w" refFor="ch" refForName="textCenter"/>
                      <dgm:constr type="ctrX" for="ch" forName="cycle_1" refType="w" fact="0.5"/>
                      <dgm:constr type="t" for="ch" forName="cycle_1"/>
                      <dgm:constr type="w" for="ch" forName="cycle_1" refType="w" fact="0.61"/>
                      <dgm:constr type="h" for="ch" forName="cycle_1" refType="h" fact="0.36"/>
                      <dgm:constr type="diam" for="ch" forName="cycle_1" refType="w" fact="0.5"/>
                      <dgm:constr type="r" for="ch" forName="cycle_2" refType="w"/>
                      <dgm:constr type="b" for="ch" forName="cycle_2" refType="h"/>
                      <dgm:constr type="w" for="ch" forName="cycle_2" refType="w" fact="0.46"/>
                      <dgm:constr type="h" for="ch" forName="cycle_2" refType="h" fact="0.54"/>
                      <dgm:constr type="diam" for="ch" forName="cycle_2" refType="w" fact="0.5"/>
                      <dgm:constr type="l" for="ch" forName="cycle_3"/>
                      <dgm:constr type="b" for="ch" forName="cycle_3" refType="h" fact="0.85"/>
                      <dgm:constr type="w" for="ch" forName="cycle_3" refType="w" fact="0.46"/>
                      <dgm:constr type="h" for="ch" forName="cycle_3" refType="h" fact="0.54"/>
                      <dgm:constr type="diam" for="ch" forName="cycle_3" refType="w" fact="0.5"/>
                      <dgm:constr type="primFontSz" for="ch" forName="textCenter" val="65"/>
                      <dgm:constr type="primFontSz" for="des" forName="childCenter1" val="65"/>
                      <dgm:constr type="primFontSz" for="des" forName="text1" op="equ" val="65"/>
                      <dgm:constr type="primFontSz" for="des" forName="childCenter2" refType="primFontSz" refFor="des" refForName="childCenter1" op="equ"/>
                      <dgm:constr type="primFontSz" for="des" forName="text2" refType="primFontSz" refFor="des" refForName="text1" op="equ"/>
                      <dgm:constr type="primFontSz" for="des" forName="childCenter3" refType="primFontSz" refFor="des" refForName="childCenter1" op="equ"/>
                      <dgm:constr type="primFontSz" for="des" forName="text3" refType="primFontSz" refFor="des" refForName="text1" op="equ"/>
                      <dgm:constr type="userS" for="des" ptType="node" refType="w" refFor="ch" refForName="textCenter" fact="0.67"/>
                    </dgm:constrLst>
                  </dgm:if>
                  <dgm:else name="Name15">
                    <dgm:constrLst>
                      <dgm:constr type="ctrX" for="ch" forName="textCenter" refType="w" fact="0.5"/>
                      <dgm:constr type="t" for="ch" forName="textCenter" refType="h" fact="0.436"/>
                      <dgm:constr type="w" for="ch" forName="textCenter" refType="w" fact="0.21"/>
                      <dgm:constr type="h" for="ch" forName="textCenter" refType="w" refFor="ch" refForName="textCenter"/>
                      <dgm:constr type="ctrX" for="ch" forName="cycle_1" refType="w" fact="0.5"/>
                      <dgm:constr type="t" for="ch" forName="cycle_1"/>
                      <dgm:constr type="w" for="ch" forName="cycle_1" refType="w" fact="0.61"/>
                      <dgm:constr type="h" for="ch" forName="cycle_1" refType="h" fact="0.36"/>
                      <dgm:constr type="diam" for="ch" forName="cycle_1" refType="w" fact="0.5"/>
                      <dgm:constr type="r" for="ch" forName="cycle_2" refType="w"/>
                      <dgm:constr type="b" for="ch" forName="cycle_2" refType="h"/>
                      <dgm:constr type="w" for="ch" forName="cycle_2" refType="w" fact="0.46"/>
                      <dgm:constr type="h" for="ch" forName="cycle_2" refType="h" fact="0.54"/>
                      <dgm:constr type="diam" for="ch" forName="cycle_2" refType="w" fact="0.5"/>
                      <dgm:constr type="l" for="ch" forName="cycle_3"/>
                      <dgm:constr type="b" for="ch" forName="cycle_3" refType="h"/>
                      <dgm:constr type="w" for="ch" forName="cycle_3" refType="w" fact="0.46"/>
                      <dgm:constr type="h" for="ch" forName="cycle_3" refType="h" fact="0.54"/>
                      <dgm:constr type="diam" for="ch" forName="cycle_3" refType="w" fact="0.5"/>
                      <dgm:constr type="primFontSz" for="ch" forName="textCenter" val="65"/>
                      <dgm:constr type="primFontSz" for="des" forName="childCenter1" val="65"/>
                      <dgm:constr type="primFontSz" for="des" forName="text1" op="equ" val="65"/>
                      <dgm:constr type="primFontSz" for="des" forName="childCenter2" refType="primFontSz" refFor="des" refForName="childCenter1" op="equ"/>
                      <dgm:constr type="primFontSz" for="des" forName="text2" refType="primFontSz" refFor="des" refForName="text1" op="equ"/>
                      <dgm:constr type="primFontSz" for="des" forName="childCenter3" refType="primFontSz" refFor="des" refForName="childCenter1" op="equ"/>
                      <dgm:constr type="primFontSz" for="des" forName="text3" refType="primFontSz" refFor="des" refForName="text1" op="equ"/>
                      <dgm:constr type="userS" for="des" ptType="node" refType="w" refFor="ch" refForName="textCenter" fact="0.67"/>
                    </dgm:constrLst>
                  </dgm:else>
                </dgm:choose>
              </dgm:else>
            </dgm:choose>
          </dgm:if>
          <dgm:if name="Name16" axis="ch ch" ptType="node node" cnt="1 0" func="cnt" op="equ" val="4">
            <dgm:constrLst>
              <dgm:constr type="ctrX" for="ch" forName="textCenter" refType="w" fact="0.5"/>
              <dgm:constr type="ctrY" for="ch" forName="textCenter" refType="h" fact="0.5"/>
              <dgm:constr type="w" for="ch" forName="textCenter" refType="w" fact="0.2"/>
              <dgm:constr type="h" for="ch" forName="textCenter" refType="w" refFor="ch" refForName="textCenter"/>
              <dgm:constr type="ctrX" for="ch" forName="cycle_1" refType="w" fact="0.5"/>
              <dgm:constr type="t" for="ch" forName="cycle_1"/>
              <dgm:constr type="w" for="ch" forName="cycle_1" refType="w" fact="0.5"/>
              <dgm:constr type="h" for="ch" forName="cycle_1" refType="h" fact="0.33"/>
              <dgm:constr type="r" for="ch" forName="cycle_2" refType="w"/>
              <dgm:constr type="ctrY" for="ch" forName="cycle_2" refType="h" fact="0.5"/>
              <dgm:constr type="w" for="ch" forName="cycle_2" refType="w" fact="0.33"/>
              <dgm:constr type="h" for="ch" forName="cycle_2" refType="h" fact="0.5"/>
              <dgm:constr type="ctrX" for="ch" forName="cycle_3" refType="w" fact="0.5"/>
              <dgm:constr type="b" for="ch" forName="cycle_3" refType="h"/>
              <dgm:constr type="w" for="ch" forName="cycle_3" refType="w" fact="0.5"/>
              <dgm:constr type="h" for="ch" forName="cycle_3" refType="h" fact="0.33"/>
              <dgm:constr type="l" for="ch" forName="cycle_4"/>
              <dgm:constr type="ctrY" for="ch" forName="cycle_4" refType="h" fact="0.5"/>
              <dgm:constr type="w" for="ch" forName="cycle_4" refType="w" fact="0.33"/>
              <dgm:constr type="h" for="ch" forName="cycle_4" refType="h" fact="0.5"/>
              <dgm:constr type="primFontSz" for="ch" forName="textCenter" val="65"/>
              <dgm:constr type="primFontSz" for="des" forName="childCenter1" val="65"/>
              <dgm:constr type="primFontSz" for="des" forName="text1" op="equ" val="65"/>
              <dgm:constr type="primFontSz" for="des" forName="childCenter2" refType="primFontSz" refFor="des" refForName="childCenter1" op="equ"/>
              <dgm:constr type="primFontSz" for="des" forName="text2" refType="primFontSz" refFor="des" refForName="text1" op="equ"/>
              <dgm:constr type="primFontSz" for="des" forName="childCenter3" refType="primFontSz" refFor="des" refForName="childCenter1" op="equ"/>
              <dgm:constr type="primFontSz" for="des" forName="text3" refType="primFontSz" refFor="des" refForName="text1" op="equ"/>
              <dgm:constr type="primFontSz" for="des" forName="childCenter4" refType="primFontSz" refFor="des" refForName="childCenter1" op="equ"/>
              <dgm:constr type="primFontSz" for="des" forName="text4" refType="primFontSz" refFor="des" refForName="text1" op="equ"/>
              <dgm:constr type="userS" for="des" ptType="node" refType="w" refFor="ch" refForName="textCenter" fact="0.67"/>
            </dgm:constrLst>
          </dgm:if>
          <dgm:if name="Name17" axis="ch ch" ptType="node node" cnt="1 0" func="cnt" op="equ" val="5">
            <dgm:constrLst>
              <dgm:constr type="ctrX" for="ch" forName="textCenter" refType="w" fact="0.5"/>
              <dgm:constr type="t" for="ch" forName="textCenter" refType="h" fact="0.42"/>
              <dgm:constr type="w" for="ch" forName="textCenter" refType="w" fact="0.2"/>
              <dgm:constr type="h" for="ch" forName="textCenter" refType="w" refFor="ch" refForName="textCenter"/>
              <dgm:constr type="ctrX" for="ch" forName="cycle_1" refType="w" fact="0.5"/>
              <dgm:constr type="t" for="ch" forName="cycle_1"/>
              <dgm:constr type="w" for="ch" forName="cycle_1" refType="w" fact="0.33"/>
              <dgm:constr type="h" for="ch" forName="cycle_1" refType="w" refFor="ch" refForName="cycle_1"/>
              <dgm:constr type="r" for="ch" forName="cycle_2" refType="w"/>
              <dgm:constr type="t" for="ch" forName="cycle_2" refType="h" fact="0.24"/>
              <dgm:constr type="w" for="ch" forName="cycle_2" refType="w" fact="0.33"/>
              <dgm:constr type="h" for="ch" forName="cycle_2" refType="w" refFor="ch" refForName="cycle_2"/>
              <dgm:constr type="r" for="ch" forName="cycle_3" refType="w" fact="0.89"/>
              <dgm:constr type="b" for="ch" forName="cycle_3" refType="h"/>
              <dgm:constr type="w" for="ch" forName="cycle_3" refType="w" fact="0.33"/>
              <dgm:constr type="h" for="ch" forName="cycle_3" refType="w" refFor="ch" refForName="cycle_3"/>
              <dgm:constr type="l" for="ch" forName="cycle_4" refType="w" fact="0.11"/>
              <dgm:constr type="b" for="ch" forName="cycle_4" refType="h"/>
              <dgm:constr type="w" for="ch" forName="cycle_4" refType="w" fact="0.33"/>
              <dgm:constr type="h" for="ch" forName="cycle_4" refType="w" refFor="ch" refForName="cycle_4"/>
              <dgm:constr type="l" for="ch" forName="cycle_5"/>
              <dgm:constr type="t" for="ch" forName="cycle_5" refType="h" fact="0.24"/>
              <dgm:constr type="w" for="ch" forName="cycle_5" refType="w" fact="0.33"/>
              <dgm:constr type="h" for="ch" forName="cycle_5" refType="w" refFor="ch" refForName="cycle_5"/>
              <dgm:constr type="primFontSz" for="ch" forName="textCenter" val="65"/>
              <dgm:constr type="primFontSz" for="des" forName="childCenter1" val="65"/>
              <dgm:constr type="primFontSz" for="des" forName="text1" op="equ" val="65"/>
              <dgm:constr type="primFontSz" for="des" forName="childCenter2" refType="primFontSz" refFor="des" refForName="childCenter1" op="equ"/>
              <dgm:constr type="primFontSz" for="des" forName="text2" refType="primFontSz" refFor="des" refForName="text1" op="equ"/>
              <dgm:constr type="primFontSz" for="des" forName="childCenter3" refType="primFontSz" refFor="des" refForName="childCenter1" op="equ"/>
              <dgm:constr type="primFontSz" for="des" forName="text3" refType="primFontSz" refFor="des" refForName="text1" op="equ"/>
              <dgm:constr type="primFontSz" for="des" forName="childCenter4" refType="primFontSz" refFor="des" refForName="childCenter1" op="equ"/>
              <dgm:constr type="primFontSz" for="des" forName="text4" refType="primFontSz" refFor="des" refForName="text1" op="equ"/>
              <dgm:constr type="primFontSz" for="des" forName="childCenter5" refType="primFontSz" refFor="des" refForName="childCenter1" op="equ"/>
              <dgm:constr type="primFontSz" for="des" forName="text5" refType="primFontSz" refFor="des" refForName="text1" op="equ"/>
              <dgm:constr type="userS" for="des" ptType="node" refType="w" refFor="ch" refForName="textCenter" fact="0.67"/>
            </dgm:constrLst>
          </dgm:if>
          <dgm:if name="Name18" axis="ch ch" ptType="node node" cnt="1 0" func="cnt" op="equ" val="6">
            <dgm:constrLst>
              <dgm:constr type="ctrX" for="ch" forName="textCenter" refType="w" fact="0.5"/>
              <dgm:constr type="ctrY" for="ch" forName="textCenter" refType="h" fact="0.5"/>
              <dgm:constr type="w" for="ch" forName="textCenter" refType="w" fact="0.2"/>
              <dgm:constr type="h" for="ch" forName="textCenter" refType="w" refFor="ch" refForName="textCenter"/>
              <dgm:constr type="ctrX" for="ch" forName="cycle_1" refType="w" fact="0.5"/>
              <dgm:constr type="t" for="ch" forName="cycle_1"/>
              <dgm:constr type="w" for="ch" forName="cycle_1" refType="w" fact="0.33"/>
              <dgm:constr type="h" for="ch" forName="cycle_1" refType="w" refFor="ch" refForName="cycle_1"/>
              <dgm:constr type="r" for="ch" forName="cycle_2" refType="w"/>
              <dgm:constr type="t" for="ch" forName="cycle_2" refType="h" fact="0.17"/>
              <dgm:constr type="w" for="ch" forName="cycle_2" refType="w" fact="0.33"/>
              <dgm:constr type="h" for="ch" forName="cycle_2" refType="w" refFor="ch" refForName="cycle_2"/>
              <dgm:constr type="r" for="ch" forName="cycle_3" refType="w"/>
              <dgm:constr type="b" for="ch" forName="cycle_3" refType="h" fact="0.83"/>
              <dgm:constr type="w" for="ch" forName="cycle_3" refType="w" fact="0.33"/>
              <dgm:constr type="h" for="ch" forName="cycle_3" refType="w" refFor="ch" refForName="cycle_3"/>
              <dgm:constr type="ctrX" for="ch" forName="cycle_4" refType="w" fact="0.5"/>
              <dgm:constr type="b" for="ch" forName="cycle_4" refType="h"/>
              <dgm:constr type="w" for="ch" forName="cycle_4" refType="w" fact="0.33"/>
              <dgm:constr type="h" for="ch" forName="cycle_4" refType="w" refFor="ch" refForName="cycle_4"/>
              <dgm:constr type="l" for="ch" forName="cycle_5"/>
              <dgm:constr type="b" for="ch" forName="cycle_5" refType="h" fact="0.83"/>
              <dgm:constr type="w" for="ch" forName="cycle_5" refType="w" fact="0.33"/>
              <dgm:constr type="h" for="ch" forName="cycle_5" refType="w" refFor="ch" refForName="cycle_5"/>
              <dgm:constr type="l" for="ch" forName="cycle_6"/>
              <dgm:constr type="t" for="ch" forName="cycle_6" refType="h" fact="0.17"/>
              <dgm:constr type="w" for="ch" forName="cycle_6" refType="w" fact="0.33"/>
              <dgm:constr type="h" for="ch" forName="cycle_6" refType="w" refFor="ch" refForName="cycle_6"/>
              <dgm:constr type="primFontSz" for="ch" forName="textCenter" val="65"/>
              <dgm:constr type="primFontSz" for="des" forName="childCenter1" val="65"/>
              <dgm:constr type="primFontSz" for="des" forName="text1" op="equ" val="65"/>
              <dgm:constr type="primFontSz" for="des" forName="childCenter2" refType="primFontSz" refFor="des" refForName="childCenter1" op="equ"/>
              <dgm:constr type="primFontSz" for="des" forName="text2" refType="primFontSz" refFor="des" refForName="text1" op="equ"/>
              <dgm:constr type="primFontSz" for="des" forName="childCenter3" refType="primFontSz" refFor="des" refForName="childCenter1" op="equ"/>
              <dgm:constr type="primFontSz" for="des" forName="text3" refType="primFontSz" refFor="des" refForName="text1" op="equ"/>
              <dgm:constr type="primFontSz" for="des" forName="childCenter4" refType="primFontSz" refFor="des" refForName="childCenter1" op="equ"/>
              <dgm:constr type="primFontSz" for="des" forName="text4" refType="primFontSz" refFor="des" refForName="text1" op="equ"/>
              <dgm:constr type="primFontSz" for="des" forName="childCenter5" refType="primFontSz" refFor="des" refForName="childCenter1" op="equ"/>
              <dgm:constr type="primFontSz" for="des" forName="text5" refType="primFontSz" refFor="des" refForName="text1" op="equ"/>
              <dgm:constr type="primFontSz" for="des" forName="childCenter6" refType="primFontSz" refFor="des" refForName="childCenter1" op="equ"/>
              <dgm:constr type="primFontSz" for="des" forName="text6" refType="primFontSz" refFor="des" refForName="text1" op="equ"/>
              <dgm:constr type="userS" for="des" ptType="node" refType="w" refFor="ch" refForName="textCenter" fact="0.67"/>
            </dgm:constrLst>
          </dgm:if>
          <dgm:else name="Name19">
            <dgm:constrLst>
              <dgm:constr type="ctrX" for="ch" forName="textCenter" refType="w" fact="0.5"/>
              <dgm:constr type="t" for="ch" forName="textCenter" refType="h" fact="0.444"/>
              <dgm:constr type="w" for="ch" forName="textCenter" refType="w" fact="0.167"/>
              <dgm:constr type="h" for="ch" forName="textCenter" refType="w" refFor="ch" refForName="textCenter"/>
              <dgm:constr type="ctrX" for="ch" forName="cycle_1" refType="w" fact="0.5"/>
              <dgm:constr type="t" for="ch" forName="cycle_1"/>
              <dgm:constr type="w" for="ch" forName="cycle_1" refType="w" fact="0.263"/>
              <dgm:constr type="h" for="ch" forName="cycle_1" refType="w" refFor="ch" refForName="cycle_1"/>
              <dgm:constr type="r" for="ch" forName="cycle_2" refType="w" fact="0.938"/>
              <dgm:constr type="t" for="ch" forName="cycle_2" refType="h" fact="0.141"/>
              <dgm:constr type="w" for="ch" forName="cycle_2" refType="w" fact="0.263"/>
              <dgm:constr type="h" for="ch" forName="cycle_2" refType="w" refFor="ch" refForName="cycle_2"/>
              <dgm:constr type="r" for="ch" forName="cycle_3" refType="w"/>
              <dgm:constr type="b" for="ch" forName="cycle_3" refType="h" fact="0.74"/>
              <dgm:constr type="w" for="ch" forName="cycle_3" refType="w" fact="0.263"/>
              <dgm:constr type="h" for="ch" forName="cycle_3" refType="w" refFor="ch" refForName="cycle_3"/>
              <dgm:constr type="r" for="ch" forName="cycle_4" refType="w" fact="0.8"/>
              <dgm:constr type="b" for="ch" forName="cycle_4" refType="h"/>
              <dgm:constr type="w" for="ch" forName="cycle_4" refType="w" fact="0.263"/>
              <dgm:constr type="h" for="ch" forName="cycle_4" refType="w" refFor="ch" refForName="cycle_4"/>
              <dgm:constr type="l" for="ch" forName="cycle_5" refType="w" fact="0.2"/>
              <dgm:constr type="b" for="ch" forName="cycle_5" refType="h"/>
              <dgm:constr type="w" for="ch" forName="cycle_5" refType="w" fact="0.263"/>
              <dgm:constr type="h" for="ch" forName="cycle_5" refType="w" refFor="ch" refForName="cycle_5"/>
              <dgm:constr type="l" for="ch" forName="cycle_6"/>
              <dgm:constr type="b" for="ch" forName="cycle_6" refType="h" fact="0.74"/>
              <dgm:constr type="w" for="ch" forName="cycle_6" refType="w" fact="0.263"/>
              <dgm:constr type="h" for="ch" forName="cycle_6" refType="w" refFor="ch" refForName="cycle_6"/>
              <dgm:constr type="l" for="ch" forName="cycle_7" refType="w" fact="0.062"/>
              <dgm:constr type="t" for="ch" forName="cycle_7" refType="h" fact="0.141"/>
              <dgm:constr type="w" for="ch" forName="cycle_7" refType="w" fact="0.263"/>
              <dgm:constr type="h" for="ch" forName="cycle_7" refType="w" refFor="ch" refForName="cycle_7"/>
              <dgm:constr type="primFontSz" for="ch" forName="textCenter" val="65"/>
              <dgm:constr type="primFontSz" for="des" forName="childCenter1" val="65"/>
              <dgm:constr type="primFontSz" for="des" forName="text1" op="equ" val="65"/>
              <dgm:constr type="primFontSz" for="des" forName="childCenter2" refType="primFontSz" refFor="des" refForName="childCenter1" op="equ"/>
              <dgm:constr type="primFontSz" for="des" forName="text2" refType="primFontSz" refFor="des" refForName="text1" op="equ"/>
              <dgm:constr type="primFontSz" for="des" forName="childCenter3" refType="primFontSz" refFor="des" refForName="childCenter1" op="equ"/>
              <dgm:constr type="primFontSz" for="des" forName="text3" refType="primFontSz" refFor="des" refForName="text1" op="equ"/>
              <dgm:constr type="primFontSz" for="des" forName="childCenter4" refType="primFontSz" refFor="des" refForName="childCenter1" op="equ"/>
              <dgm:constr type="primFontSz" for="des" forName="text4" refType="primFontSz" refFor="des" refForName="text1" op="equ"/>
              <dgm:constr type="primFontSz" for="des" forName="childCenter5" refType="primFontSz" refFor="des" refForName="childCenter1" op="equ"/>
              <dgm:constr type="primFontSz" for="des" forName="text5" refType="primFontSz" refFor="des" refForName="text1" op="equ"/>
              <dgm:constr type="primFontSz" for="des" forName="childCenter6" refType="primFontSz" refFor="des" refForName="childCenter1" op="equ"/>
              <dgm:constr type="primFontSz" for="des" forName="text6" refType="primFontSz" refFor="des" refForName="text1" op="equ"/>
              <dgm:constr type="primFontSz" for="des" forName="childCenter7" refType="primFontSz" refFor="des" refForName="childCenter1" op="equ"/>
              <dgm:constr type="primFontSz" for="des" forName="text7" refType="primFontSz" refFor="des" refForName="text1" op="equ"/>
              <dgm:constr type="userS" for="des" ptType="node" refType="w" refFor="ch" refForName="textCenter" fact="0.67"/>
            </dgm:constrLst>
          </dgm:else>
        </dgm:choose>
      </dgm:if>
      <dgm:else name="Name20">
        <dgm:choose name="Name21">
          <dgm:if name="Name22" axis="ch ch" ptType="node node" func="cnt" op="equ" val="1">
            <dgm:constrLst>
              <dgm:constr type="r" for="ch" forName="textCenter" refType="w"/>
              <dgm:constr type="ctrY" for="ch" forName="textCenter" refType="h" fact="0.5"/>
              <dgm:constr type="w" for="ch" forName="textCenter" refType="w" fact="0.32"/>
              <dgm:constr type="h" for="ch" forName="textCenter" refType="w" refFor="ch" refForName="textCenter"/>
              <dgm:constr type="l" for="ch" forName="cycle_1"/>
              <dgm:constr type="ctrY" for="ch" forName="cycle_1" refType="h" fact="0.5"/>
              <dgm:constr type="w" for="ch" forName="cycle_1" refType="w" fact="0.56"/>
              <dgm:constr type="h" for="ch" forName="cycle_1" refType="h"/>
              <dgm:constr type="primFontSz" for="ch" forName="textCenter" val="65"/>
              <dgm:constr type="primFontSz" for="des" forName="childCenter1" val="65"/>
              <dgm:constr type="primFontSz" for="des" forName="text1" op="equ" val="65"/>
              <dgm:constr type="userS" for="des" ptType="node" refType="w" refFor="ch" refForName="textCenter" fact="0.67"/>
            </dgm:constrLst>
          </dgm:if>
          <dgm:if name="Name23" axis="ch ch" ptType="node node" func="cnt" op="equ" val="2">
            <dgm:constrLst>
              <dgm:constr type="ctrX" for="ch" forName="textCenter" refType="w" fact="0.5"/>
              <dgm:constr type="ctrY" for="ch" forName="textCenter" refType="h" fact="0.5"/>
              <dgm:constr type="w" for="ch" forName="textCenter" refType="w" fact="0.25"/>
              <dgm:constr type="h" for="ch" forName="textCenter" refType="w" refFor="ch" refForName="textCenter"/>
              <dgm:constr type="ctrX" for="ch" forName="cycle_1" refType="w" fact="0.5"/>
              <dgm:constr type="t" for="ch" forName="cycle_1"/>
              <dgm:constr type="w" for="ch" forName="cycle_1" refType="w"/>
              <dgm:constr type="h" for="ch" forName="cycle_1" refType="h" fact="0.34"/>
              <dgm:constr type="ctrX" for="ch" forName="cycle_2" refType="w" fact="0.5"/>
              <dgm:constr type="b" for="ch" forName="cycle_2" refType="h"/>
              <dgm:constr type="w" for="ch" forName="cycle_2" refType="w"/>
              <dgm:constr type="h" for="ch" forName="cycle_2" refType="h" fact="0.34"/>
              <dgm:constr type="primFontSz" for="ch" forName="textCenter" val="65"/>
              <dgm:constr type="primFontSz" for="des" forName="childCenter1" val="65"/>
              <dgm:constr type="primFontSz" for="des" forName="text1" op="equ" val="65"/>
              <dgm:constr type="primFontSz" for="des" forName="childCenter2" refType="primFontSz" refFor="des" refForName="childCenter1" op="equ"/>
              <dgm:constr type="primFontSz" for="des" forName="text2" refType="primFontSz" refFor="des" refForName="text1" op="equ"/>
              <dgm:constr type="userS" for="des" ptType="node" refType="w" refFor="ch" refForName="textCenter" fact="0.67"/>
            </dgm:constrLst>
          </dgm:if>
          <dgm:if name="Name24" axis="ch ch" ptType="node node" func="cnt" op="equ" val="3">
            <dgm:choose name="Name25">
              <dgm:if name="Name26" axis="ch ch ch" ptType="node node node" st="1 2 0" cnt="1 1 0" func="cnt" op="equ" val="1">
                <dgm:choose name="Name27">
                  <dgm:if name="Name28" axis="ch ch ch" ptType="node node node" st="1 3 0" cnt="1 1 0" func="cnt" op="equ" val="1">
                    <dgm:constrLst>
                      <dgm:constr type="ctrX" for="ch" forName="textCenter" refType="w" fact="0.5"/>
                      <dgm:constr type="t" for="ch" forName="textCenter" refType="h" fact="0.436"/>
                      <dgm:constr type="w" for="ch" forName="textCenter" refType="w" fact="0.21"/>
                      <dgm:constr type="h" for="ch" forName="textCenter" refType="w" refFor="ch" refForName="textCenter"/>
                      <dgm:constr type="ctrX" for="ch" forName="cycle_1" refType="w" fact="0.5"/>
                      <dgm:constr type="t" for="ch" forName="cycle_1"/>
                      <dgm:constr type="w" for="ch" forName="cycle_1" refType="w" fact="0.61"/>
                      <dgm:constr type="h" for="ch" forName="cycle_1" refType="h" fact="0.36"/>
                      <dgm:constr type="diam" for="ch" forName="cycle_1" refType="w" fact="0.5"/>
                      <dgm:constr type="l" for="ch" forName="cycle_2"/>
                      <dgm:constr type="b" for="ch" forName="cycle_2" refType="h" fact="0.85"/>
                      <dgm:constr type="w" for="ch" forName="cycle_2" refType="w" fact="0.46"/>
                      <dgm:constr type="h" for="ch" forName="cycle_2" refType="h" fact="0.54"/>
                      <dgm:constr type="diam" for="ch" forName="cycle_2" refType="w" fact="0.5"/>
                      <dgm:constr type="r" for="ch" forName="cycle_3" refType="w"/>
                      <dgm:constr type="b" for="ch" forName="cycle_3" refType="h" fact="0.85"/>
                      <dgm:constr type="w" for="ch" forName="cycle_3" refType="w" fact="0.46"/>
                      <dgm:constr type="h" for="ch" forName="cycle_3" refType="h" fact="0.54"/>
                      <dgm:constr type="diam" for="ch" forName="cycle_3" refType="w" fact="0.5"/>
                      <dgm:constr type="primFontSz" for="ch" forName="textCenter" val="65"/>
                      <dgm:constr type="primFontSz" for="des" forName="childCenter1" val="65"/>
                      <dgm:constr type="primFontSz" for="des" forName="text1" op="equ" val="65"/>
                      <dgm:constr type="primFontSz" for="des" forName="childCenter2" refType="primFontSz" refFor="des" refForName="childCenter1" op="equ"/>
                      <dgm:constr type="primFontSz" for="des" forName="text2" refType="primFontSz" refFor="des" refForName="text1" op="equ"/>
                      <dgm:constr type="primFontSz" for="des" forName="childCenter3" refType="primFontSz" refFor="des" refForName="childCenter1" op="equ"/>
                      <dgm:constr type="primFontSz" for="des" forName="text3" refType="primFontSz" refFor="des" refForName="text1" op="equ"/>
                      <dgm:constr type="userS" for="des" ptType="node" refType="w" refFor="ch" refForName="textCenter" fact="0.67"/>
                    </dgm:constrLst>
                  </dgm:if>
                  <dgm:else name="Name29">
                    <dgm:constrLst>
                      <dgm:constr type="ctrX" for="ch" forName="textCenter" refType="w" fact="0.5"/>
                      <dgm:constr type="t" for="ch" forName="textCenter" refType="h" fact="0.436"/>
                      <dgm:constr type="w" for="ch" forName="textCenter" refType="w" fact="0.21"/>
                      <dgm:constr type="h" for="ch" forName="textCenter" refType="w" refFor="ch" refForName="textCenter"/>
                      <dgm:constr type="ctrX" for="ch" forName="cycle_1" refType="w" fact="0.5"/>
                      <dgm:constr type="t" for="ch" forName="cycle_1"/>
                      <dgm:constr type="w" for="ch" forName="cycle_1" refType="w" fact="0.61"/>
                      <dgm:constr type="h" for="ch" forName="cycle_1" refType="h" fact="0.36"/>
                      <dgm:constr type="diam" for="ch" forName="cycle_1" refType="w" fact="0.5"/>
                      <dgm:constr type="l" for="ch" forName="cycle_2"/>
                      <dgm:constr type="b" for="ch" forName="cycle_2" refType="h" fact="0.85"/>
                      <dgm:constr type="w" for="ch" forName="cycle_2" refType="w" fact="0.46"/>
                      <dgm:constr type="h" for="ch" forName="cycle_2" refType="h" fact="0.54"/>
                      <dgm:constr type="diam" for="ch" forName="cycle_2" refType="w" fact="0.5"/>
                      <dgm:constr type="r" for="ch" forName="cycle_3" refType="w"/>
                      <dgm:constr type="b" for="ch" forName="cycle_3" refType="h"/>
                      <dgm:constr type="w" for="ch" forName="cycle_3" refType="w" fact="0.46"/>
                      <dgm:constr type="h" for="ch" forName="cycle_3" refType="h" fact="0.54"/>
                      <dgm:constr type="diam" for="ch" forName="cycle_3" refType="w" fact="0.5"/>
                      <dgm:constr type="primFontSz" for="ch" forName="textCenter" val="65"/>
                      <dgm:constr type="primFontSz" for="des" forName="childCenter1" val="65"/>
                      <dgm:constr type="primFontSz" for="des" forName="text1" op="equ" val="65"/>
                      <dgm:constr type="primFontSz" for="des" forName="childCenter2" refType="primFontSz" refFor="des" refForName="childCenter1" op="equ"/>
                      <dgm:constr type="primFontSz" for="des" forName="text2" refType="primFontSz" refFor="des" refForName="text1" op="equ"/>
                      <dgm:constr type="primFontSz" for="des" forName="childCenter3" refType="primFontSz" refFor="des" refForName="childCenter1" op="equ"/>
                      <dgm:constr type="primFontSz" for="des" forName="text3" refType="primFontSz" refFor="des" refForName="text1" op="equ"/>
                      <dgm:constr type="userS" for="des" ptType="node" refType="w" refFor="ch" refForName="textCenter" fact="0.67"/>
                    </dgm:constrLst>
                  </dgm:else>
                </dgm:choose>
              </dgm:if>
              <dgm:else name="Name30">
                <dgm:choose name="Name31">
                  <dgm:if name="Name32" axis="ch ch ch" ptType="node node node" st="1 3 0" cnt="1 1 0" func="cnt" op="equ" val="1">
                    <dgm:constrLst>
                      <dgm:constr type="ctrX" for="ch" forName="textCenter" refType="w" fact="0.5"/>
                      <dgm:constr type="t" for="ch" forName="textCenter" refType="h" fact="0.436"/>
                      <dgm:constr type="w" for="ch" forName="textCenter" refType="w" fact="0.21"/>
                      <dgm:constr type="h" for="ch" forName="textCenter" refType="w" refFor="ch" refForName="textCenter"/>
                      <dgm:constr type="ctrX" for="ch" forName="cycle_1" refType="w" fact="0.5"/>
                      <dgm:constr type="t" for="ch" forName="cycle_1"/>
                      <dgm:constr type="w" for="ch" forName="cycle_1" refType="w" fact="0.61"/>
                      <dgm:constr type="h" for="ch" forName="cycle_1" refType="h" fact="0.36"/>
                      <dgm:constr type="diam" for="ch" forName="cycle_1" refType="w" fact="0.5"/>
                      <dgm:constr type="l" for="ch" forName="cycle_2"/>
                      <dgm:constr type="b" for="ch" forName="cycle_2" refType="h"/>
                      <dgm:constr type="w" for="ch" forName="cycle_2" refType="w" fact="0.46"/>
                      <dgm:constr type="h" for="ch" forName="cycle_2" refType="h" fact="0.54"/>
                      <dgm:constr type="diam" for="ch" forName="cycle_2" refType="w" fact="0.5"/>
                      <dgm:constr type="r" for="ch" forName="cycle_3" refType="w"/>
                      <dgm:constr type="b" for="ch" forName="cycle_3" refType="h" fact="0.85"/>
                      <dgm:constr type="w" for="ch" forName="cycle_3" refType="w" fact="0.46"/>
                      <dgm:constr type="h" for="ch" forName="cycle_3" refType="h" fact="0.54"/>
                      <dgm:constr type="diam" for="ch" forName="cycle_3" refType="w" fact="0.5"/>
                      <dgm:constr type="primFontSz" for="ch" forName="textCenter" val="65"/>
                      <dgm:constr type="primFontSz" for="des" forName="childCenter1" val="65"/>
                      <dgm:constr type="primFontSz" for="des" forName="text1" op="equ" val="65"/>
                      <dgm:constr type="primFontSz" for="des" forName="childCenter2" refType="primFontSz" refFor="des" refForName="childCenter1" op="equ"/>
                      <dgm:constr type="primFontSz" for="des" forName="text2" refType="primFontSz" refFor="des" refForName="text1" op="equ"/>
                      <dgm:constr type="primFontSz" for="des" forName="childCenter3" refType="primFontSz" refFor="des" refForName="childCenter1" op="equ"/>
                      <dgm:constr type="primFontSz" for="des" forName="text3" refType="primFontSz" refFor="des" refForName="text1" op="equ"/>
                      <dgm:constr type="userS" for="des" ptType="node" refType="w" refFor="ch" refForName="textCenter" fact="0.67"/>
                    </dgm:constrLst>
                  </dgm:if>
                  <dgm:else name="Name33">
                    <dgm:constrLst>
                      <dgm:constr type="ctrX" for="ch" forName="textCenter" refType="w" fact="0.5"/>
                      <dgm:constr type="t" for="ch" forName="textCenter" refType="h" fact="0.436"/>
                      <dgm:constr type="w" for="ch" forName="textCenter" refType="w" fact="0.21"/>
                      <dgm:constr type="h" for="ch" forName="textCenter" refType="w" refFor="ch" refForName="textCenter"/>
                      <dgm:constr type="ctrX" for="ch" forName="cycle_1" refType="w" fact="0.5"/>
                      <dgm:constr type="t" for="ch" forName="cycle_1"/>
                      <dgm:constr type="w" for="ch" forName="cycle_1" refType="w" fact="0.61"/>
                      <dgm:constr type="h" for="ch" forName="cycle_1" refType="h" fact="0.36"/>
                      <dgm:constr type="diam" for="ch" forName="cycle_1" refType="w" fact="0.5"/>
                      <dgm:constr type="l" for="ch" forName="cycle_2"/>
                      <dgm:constr type="b" for="ch" forName="cycle_2" refType="h"/>
                      <dgm:constr type="w" for="ch" forName="cycle_2" refType="w" fact="0.46"/>
                      <dgm:constr type="h" for="ch" forName="cycle_2" refType="h" fact="0.54"/>
                      <dgm:constr type="diam" for="ch" forName="cycle_2" refType="w" fact="0.5"/>
                      <dgm:constr type="r" for="ch" forName="cycle_3" refType="w"/>
                      <dgm:constr type="b" for="ch" forName="cycle_3" refType="h"/>
                      <dgm:constr type="w" for="ch" forName="cycle_3" refType="w" fact="0.46"/>
                      <dgm:constr type="h" for="ch" forName="cycle_3" refType="h" fact="0.54"/>
                      <dgm:constr type="diam" for="ch" forName="cycle_3" refType="w" fact="0.5"/>
                      <dgm:constr type="primFontSz" for="ch" forName="textCenter" val="65"/>
                      <dgm:constr type="primFontSz" for="des" forName="childCenter1" val="65"/>
                      <dgm:constr type="primFontSz" for="des" forName="text1" op="equ" val="65"/>
                      <dgm:constr type="primFontSz" for="des" forName="childCenter2" refType="primFontSz" refFor="des" refForName="childCenter1" op="equ"/>
                      <dgm:constr type="primFontSz" for="des" forName="text2" refType="primFontSz" refFor="des" refForName="text1" op="equ"/>
                      <dgm:constr type="primFontSz" for="des" forName="childCenter3" refType="primFontSz" refFor="des" refForName="childCenter1" op="equ"/>
                      <dgm:constr type="primFontSz" for="des" forName="text3" refType="primFontSz" refFor="des" refForName="text1" op="equ"/>
                      <dgm:constr type="userS" for="des" ptType="node" refType="w" refFor="ch" refForName="textCenter" fact="0.67"/>
                    </dgm:constrLst>
                  </dgm:else>
                </dgm:choose>
              </dgm:else>
            </dgm:choose>
          </dgm:if>
          <dgm:if name="Name34" axis="ch ch" ptType="node node" func="cnt" op="equ" val="4">
            <dgm:constrLst>
              <dgm:constr type="ctrX" for="ch" forName="textCenter" refType="w" fact="0.5"/>
              <dgm:constr type="ctrY" for="ch" forName="textCenter" refType="h" fact="0.5"/>
              <dgm:constr type="w" for="ch" forName="textCenter" refType="w" fact="0.2"/>
              <dgm:constr type="h" for="ch" forName="textCenter" refType="w" refFor="ch" refForName="textCenter"/>
              <dgm:constr type="ctrX" for="ch" forName="cycle_1" refType="w" fact="0.5"/>
              <dgm:constr type="t" for="ch" forName="cycle_1"/>
              <dgm:constr type="w" for="ch" forName="cycle_1" refType="w" fact="0.5"/>
              <dgm:constr type="h" for="ch" forName="cycle_1" refType="h" fact="0.33"/>
              <dgm:constr type="l" for="ch" forName="cycle_2"/>
              <dgm:constr type="ctrY" for="ch" forName="cycle_2" refType="h" fact="0.5"/>
              <dgm:constr type="w" for="ch" forName="cycle_2" refType="w" fact="0.33"/>
              <dgm:constr type="h" for="ch" forName="cycle_2" refType="h" fact="0.5"/>
              <dgm:constr type="ctrX" for="ch" forName="cycle_3" refType="w" fact="0.5"/>
              <dgm:constr type="b" for="ch" forName="cycle_3" refType="h"/>
              <dgm:constr type="w" for="ch" forName="cycle_3" refType="w" fact="0.5"/>
              <dgm:constr type="h" for="ch" forName="cycle_3" refType="h" fact="0.33"/>
              <dgm:constr type="r" for="ch" forName="cycle_4" refType="w"/>
              <dgm:constr type="ctrY" for="ch" forName="cycle_4" refType="h" fact="0.5"/>
              <dgm:constr type="w" for="ch" forName="cycle_4" refType="w" fact="0.33"/>
              <dgm:constr type="h" for="ch" forName="cycle_4" refType="h" fact="0.5"/>
              <dgm:constr type="primFontSz" for="ch" forName="textCenter" val="65"/>
              <dgm:constr type="primFontSz" for="des" forName="childCenter1" val="65"/>
              <dgm:constr type="primFontSz" for="des" forName="text1" op="equ" val="65"/>
              <dgm:constr type="primFontSz" for="des" forName="childCenter2" refType="primFontSz" refFor="des" refForName="childCenter1" op="equ"/>
              <dgm:constr type="primFontSz" for="des" forName="text2" refType="primFontSz" refFor="des" refForName="text1" op="equ"/>
              <dgm:constr type="primFontSz" for="des" forName="childCenter3" refType="primFontSz" refFor="des" refForName="childCenter1" op="equ"/>
              <dgm:constr type="primFontSz" for="des" forName="text3" refType="primFontSz" refFor="des" refForName="text1" op="equ"/>
              <dgm:constr type="primFontSz" for="des" forName="childCenter4" refType="primFontSz" refFor="des" refForName="childCenter1" op="equ"/>
              <dgm:constr type="primFontSz" for="des" forName="text4" refType="primFontSz" refFor="des" refForName="text1" op="equ"/>
              <dgm:constr type="userS" for="des" ptType="node" refType="w" refFor="ch" refForName="textCenter" fact="0.67"/>
            </dgm:constrLst>
          </dgm:if>
          <dgm:if name="Name35" axis="ch ch" ptType="node node" func="cnt" op="equ" val="5">
            <dgm:constrLst>
              <dgm:constr type="ctrX" for="ch" forName="textCenter" refType="w" fact="0.5"/>
              <dgm:constr type="t" for="ch" forName="textCenter" refType="h" fact="0.42"/>
              <dgm:constr type="w" for="ch" forName="textCenter" refType="w" fact="0.2"/>
              <dgm:constr type="h" for="ch" forName="textCenter" refType="w" refFor="ch" refForName="textCenter"/>
              <dgm:constr type="ctrX" for="ch" forName="cycle_1" refType="w" fact="0.5"/>
              <dgm:constr type="t" for="ch" forName="cycle_1"/>
              <dgm:constr type="w" for="ch" forName="cycle_1" refType="w" fact="0.33"/>
              <dgm:constr type="h" for="ch" forName="cycle_1" refType="w" refFor="ch" refForName="cycle_1"/>
              <dgm:constr type="l" for="ch" forName="cycle_2"/>
              <dgm:constr type="t" for="ch" forName="cycle_2" refType="h" fact="0.24"/>
              <dgm:constr type="w" for="ch" forName="cycle_2" refType="w" fact="0.33"/>
              <dgm:constr type="h" for="ch" forName="cycle_2" refType="w" refFor="ch" refForName="cycle_2"/>
              <dgm:constr type="l" for="ch" forName="cycle_3" refType="w" fact="0.11"/>
              <dgm:constr type="b" for="ch" forName="cycle_3" refType="h"/>
              <dgm:constr type="w" for="ch" forName="cycle_3" refType="w" fact="0.33"/>
              <dgm:constr type="h" for="ch" forName="cycle_3" refType="w" refFor="ch" refForName="cycle_3"/>
              <dgm:constr type="r" for="ch" forName="cycle_4" refType="w" fact="0.89"/>
              <dgm:constr type="b" for="ch" forName="cycle_4" refType="h"/>
              <dgm:constr type="w" for="ch" forName="cycle_4" refType="w" fact="0.33"/>
              <dgm:constr type="h" for="ch" forName="cycle_4" refType="w" refFor="ch" refForName="cycle_4"/>
              <dgm:constr type="r" for="ch" forName="cycle_5" refType="w"/>
              <dgm:constr type="t" for="ch" forName="cycle_5" refType="h" fact="0.24"/>
              <dgm:constr type="w" for="ch" forName="cycle_5" refType="w" fact="0.33"/>
              <dgm:constr type="h" for="ch" forName="cycle_5" refType="w" refFor="ch" refForName="cycle_5"/>
              <dgm:constr type="primFontSz" for="ch" forName="textCenter" val="65"/>
              <dgm:constr type="primFontSz" for="des" forName="childCenter1" val="65"/>
              <dgm:constr type="primFontSz" for="des" forName="text1" op="equ" val="65"/>
              <dgm:constr type="primFontSz" for="des" forName="childCenter2" refType="primFontSz" refFor="des" refForName="childCenter1" op="equ"/>
              <dgm:constr type="primFontSz" for="des" forName="text2" refType="primFontSz" refFor="des" refForName="text1" op="equ"/>
              <dgm:constr type="primFontSz" for="des" forName="childCenter3" refType="primFontSz" refFor="des" refForName="childCenter1" op="equ"/>
              <dgm:constr type="primFontSz" for="des" forName="text3" refType="primFontSz" refFor="des" refForName="text1" op="equ"/>
              <dgm:constr type="primFontSz" for="des" forName="childCenter4" refType="primFontSz" refFor="des" refForName="childCenter1" op="equ"/>
              <dgm:constr type="primFontSz" for="des" forName="text4" refType="primFontSz" refFor="des" refForName="text1" op="equ"/>
              <dgm:constr type="primFontSz" for="des" forName="childCenter5" refType="primFontSz" refFor="des" refForName="childCenter1" op="equ"/>
              <dgm:constr type="primFontSz" for="des" forName="text5" refType="primFontSz" refFor="des" refForName="text1" op="equ"/>
              <dgm:constr type="userS" for="des" ptType="node" refType="w" refFor="ch" refForName="textCenter" fact="0.67"/>
            </dgm:constrLst>
          </dgm:if>
          <dgm:if name="Name36" axis="ch ch" ptType="node node" func="cnt" op="equ" val="6">
            <dgm:constrLst>
              <dgm:constr type="ctrX" for="ch" forName="textCenter" refType="w" fact="0.5"/>
              <dgm:constr type="ctrY" for="ch" forName="textCenter" refType="h" fact="0.5"/>
              <dgm:constr type="w" for="ch" forName="textCenter" refType="w" fact="0.2"/>
              <dgm:constr type="h" for="ch" forName="textCenter" refType="w" refFor="ch" refForName="textCenter"/>
              <dgm:constr type="ctrX" for="ch" forName="cycle_1" refType="w" fact="0.5"/>
              <dgm:constr type="t" for="ch" forName="cycle_1"/>
              <dgm:constr type="w" for="ch" forName="cycle_1" refType="w" fact="0.33"/>
              <dgm:constr type="h" for="ch" forName="cycle_1" refType="w" refFor="ch" refForName="cycle_1"/>
              <dgm:constr type="l" for="ch" forName="cycle_2"/>
              <dgm:constr type="t" for="ch" forName="cycle_2" refType="h" fact="0.17"/>
              <dgm:constr type="w" for="ch" forName="cycle_2" refType="w" fact="0.33"/>
              <dgm:constr type="h" for="ch" forName="cycle_2" refType="w" refFor="ch" refForName="cycle_2"/>
              <dgm:constr type="l" for="ch" forName="cycle_3"/>
              <dgm:constr type="b" for="ch" forName="cycle_3" refType="h" fact="0.83"/>
              <dgm:constr type="w" for="ch" forName="cycle_3" refType="w" fact="0.33"/>
              <dgm:constr type="h" for="ch" forName="cycle_3" refType="w" refFor="ch" refForName="cycle_3"/>
              <dgm:constr type="ctrX" for="ch" forName="cycle_4" refType="w" fact="0.5"/>
              <dgm:constr type="b" for="ch" forName="cycle_4" refType="h"/>
              <dgm:constr type="w" for="ch" forName="cycle_4" refType="w" fact="0.33"/>
              <dgm:constr type="h" for="ch" forName="cycle_4" refType="w" refFor="ch" refForName="cycle_4"/>
              <dgm:constr type="r" for="ch" forName="cycle_5" refType="w"/>
              <dgm:constr type="b" for="ch" forName="cycle_5" refType="h" fact="0.83"/>
              <dgm:constr type="w" for="ch" forName="cycle_5" refType="w" fact="0.33"/>
              <dgm:constr type="h" for="ch" forName="cycle_5" refType="w" refFor="ch" refForName="cycle_5"/>
              <dgm:constr type="r" for="ch" forName="cycle_6" refType="w"/>
              <dgm:constr type="t" for="ch" forName="cycle_6" refType="h" fact="0.17"/>
              <dgm:constr type="w" for="ch" forName="cycle_6" refType="w" fact="0.33"/>
              <dgm:constr type="h" for="ch" forName="cycle_6" refType="w" refFor="ch" refForName="cycle_6"/>
              <dgm:constr type="primFontSz" for="ch" forName="textCenter" val="65"/>
              <dgm:constr type="primFontSz" for="des" forName="childCenter1" val="65"/>
              <dgm:constr type="primFontSz" for="des" forName="text1" op="equ" val="65"/>
              <dgm:constr type="primFontSz" for="des" forName="childCenter2" refType="primFontSz" refFor="des" refForName="childCenter1" op="equ"/>
              <dgm:constr type="primFontSz" for="des" forName="text2" refType="primFontSz" refFor="des" refForName="text1" op="equ"/>
              <dgm:constr type="primFontSz" for="des" forName="childCenter3" refType="primFontSz" refFor="des" refForName="childCenter1" op="equ"/>
              <dgm:constr type="primFontSz" for="des" forName="text3" refType="primFontSz" refFor="des" refForName="text1" op="equ"/>
              <dgm:constr type="primFontSz" for="des" forName="childCenter4" refType="primFontSz" refFor="des" refForName="childCenter1" op="equ"/>
              <dgm:constr type="primFontSz" for="des" forName="text4" refType="primFontSz" refFor="des" refForName="text1" op="equ"/>
              <dgm:constr type="primFontSz" for="des" forName="childCenter5" refType="primFontSz" refFor="des" refForName="childCenter1" op="equ"/>
              <dgm:constr type="primFontSz" for="des" forName="text5" refType="primFontSz" refFor="des" refForName="text1" op="equ"/>
              <dgm:constr type="primFontSz" for="des" forName="childCenter6" refType="primFontSz" refFor="des" refForName="childCenter1" op="equ"/>
              <dgm:constr type="primFontSz" for="des" forName="text6" refType="primFontSz" refFor="des" refForName="text1" op="equ"/>
              <dgm:constr type="userS" for="des" ptType="node" refType="w" refFor="ch" refForName="textCenter" fact="0.67"/>
            </dgm:constrLst>
          </dgm:if>
          <dgm:else name="Name37">
            <dgm:constrLst>
              <dgm:constr type="ctrX" for="ch" forName="textCenter" refType="w" fact="0.5"/>
              <dgm:constr type="t" for="ch" forName="textCenter" refType="h" fact="0.444"/>
              <dgm:constr type="w" for="ch" forName="textCenter" refType="w" fact="0.167"/>
              <dgm:constr type="h" for="ch" forName="textCenter" refType="w" refFor="ch" refForName="textCenter"/>
              <dgm:constr type="ctrX" for="ch" forName="cycle_1" refType="w" fact="0.5"/>
              <dgm:constr type="t" for="ch" forName="cycle_1"/>
              <dgm:constr type="w" for="ch" forName="cycle_1" refType="w" fact="0.263"/>
              <dgm:constr type="h" for="ch" forName="cycle_1" refType="w" refFor="ch" refForName="cycle_1"/>
              <dgm:constr type="l" for="ch" forName="cycle_2" refType="w" fact="0.062"/>
              <dgm:constr type="t" for="ch" forName="cycle_2" refType="h" fact="0.141"/>
              <dgm:constr type="w" for="ch" forName="cycle_2" refType="w" fact="0.263"/>
              <dgm:constr type="h" for="ch" forName="cycle_2" refType="w" refFor="ch" refForName="cycle_2"/>
              <dgm:constr type="l" for="ch" forName="cycle_3"/>
              <dgm:constr type="b" for="ch" forName="cycle_3" refType="h" fact="0.74"/>
              <dgm:constr type="w" for="ch" forName="cycle_3" refType="w" fact="0.263"/>
              <dgm:constr type="h" for="ch" forName="cycle_3" refType="w" refFor="ch" refForName="cycle_3"/>
              <dgm:constr type="l" for="ch" forName="cycle_4" refType="w" fact="0.2"/>
              <dgm:constr type="b" for="ch" forName="cycle_4" refType="h"/>
              <dgm:constr type="w" for="ch" forName="cycle_4" refType="w" fact="0.263"/>
              <dgm:constr type="h" for="ch" forName="cycle_4" refType="w" refFor="ch" refForName="cycle_4"/>
              <dgm:constr type="r" for="ch" forName="cycle_5" refType="w" fact="0.8"/>
              <dgm:constr type="b" for="ch" forName="cycle_5" refType="h"/>
              <dgm:constr type="w" for="ch" forName="cycle_5" refType="w" fact="0.263"/>
              <dgm:constr type="h" for="ch" forName="cycle_5" refType="w" refFor="ch" refForName="cycle_5"/>
              <dgm:constr type="r" for="ch" forName="cycle_6" refType="w"/>
              <dgm:constr type="b" for="ch" forName="cycle_6" refType="h" fact="0.74"/>
              <dgm:constr type="w" for="ch" forName="cycle_6" refType="w" fact="0.263"/>
              <dgm:constr type="h" for="ch" forName="cycle_6" refType="w" refFor="ch" refForName="cycle_6"/>
              <dgm:constr type="r" for="ch" forName="cycle_7" refType="w" fact="0.938"/>
              <dgm:constr type="t" for="ch" forName="cycle_7" refType="h" fact="0.141"/>
              <dgm:constr type="w" for="ch" forName="cycle_7" refType="w" fact="0.263"/>
              <dgm:constr type="h" for="ch" forName="cycle_7" refType="w" refFor="ch" refForName="cycle_7"/>
              <dgm:constr type="primFontSz" for="ch" forName="textCenter" val="65"/>
              <dgm:constr type="primFontSz" for="des" forName="childCenter1" val="65"/>
              <dgm:constr type="primFontSz" for="des" forName="text1" op="equ" val="65"/>
              <dgm:constr type="primFontSz" for="des" forName="childCenter2" refType="primFontSz" refFor="des" refForName="childCenter1" op="equ"/>
              <dgm:constr type="primFontSz" for="des" forName="text2" refType="primFontSz" refFor="des" refForName="text1" op="equ"/>
              <dgm:constr type="primFontSz" for="des" forName="childCenter3" refType="primFontSz" refFor="des" refForName="childCenter1" op="equ"/>
              <dgm:constr type="primFontSz" for="des" forName="text3" refType="primFontSz" refFor="des" refForName="text1" op="equ"/>
              <dgm:constr type="primFontSz" for="des" forName="childCenter4" refType="primFontSz" refFor="des" refForName="childCenter1" op="equ"/>
              <dgm:constr type="primFontSz" for="des" forName="text4" refType="primFontSz" refFor="des" refForName="text1" op="equ"/>
              <dgm:constr type="primFontSz" for="des" forName="childCenter5" refType="primFontSz" refFor="des" refForName="childCenter1" op="equ"/>
              <dgm:constr type="primFontSz" for="des" forName="text5" refType="primFontSz" refFor="des" refForName="text1" op="equ"/>
              <dgm:constr type="primFontSz" for="des" forName="childCenter6" refType="primFontSz" refFor="des" refForName="childCenter1" op="equ"/>
              <dgm:constr type="primFontSz" for="des" forName="text6" refType="primFontSz" refFor="des" refForName="text1" op="equ"/>
              <dgm:constr type="primFontSz" for="des" forName="childCenter7" refType="primFontSz" refFor="des" refForName="childCenter1" op="equ"/>
              <dgm:constr type="primFontSz" for="des" forName="text7" refType="primFontSz" refFor="des" refForName="text1" op="equ"/>
              <dgm:constr type="userS" for="des" ptType="node" refType="w" refFor="ch" refForName="textCenter" fact="0.67"/>
            </dgm:constrLst>
          </dgm:else>
        </dgm:choose>
      </dgm:else>
    </dgm:choose>
    <dgm:forEach name="Name38" axis="ch" ptType="node" cnt="1">
      <dgm:choose name="Name39">
        <dgm:if name="Name40" axis="des" func="maxDepth" op="lte" val="1">
          <dgm:layoutNode name="singleCycle">
            <dgm:choose name="Name41">
              <dgm:if name="Name42" axis="ch" ptType="node" func="cnt" op="equ" val="1">
                <dgm:choose name="Name43">
                  <dgm:if name="Name44" func="var" arg="dir" op="equ" val="norm">
                    <dgm:alg type="cycle">
                      <dgm:param type="stAng" val="90"/>
                      <dgm:param type="ctrShpMap" val="fNode"/>
                    </dgm:alg>
                  </dgm:if>
                  <dgm:else name="Name45">
                    <dgm:alg type="cycle">
                      <dgm:param type="stAng" val="-90"/>
                      <dgm:param type="spanAng" val="-360"/>
                      <dgm:param type="ctrShpMap" val="fNode"/>
                    </dgm:alg>
                  </dgm:else>
                </dgm:choose>
              </dgm:if>
              <dgm:else name="Name46">
                <dgm:choose name="Name47">
                  <dgm:if name="Name48" func="var" arg="dir" op="equ" val="norm">
                    <dgm:alg type="cycle">
                      <dgm:param type="ctrShpMap" val="fNode"/>
                    </dgm:alg>
                  </dgm:if>
                  <dgm:else name="Name49">
                    <dgm:alg type="cycle">
                      <dgm:param type="spanAng" val="-360"/>
                      <dgm:param type="ctrShpMap" val="fNode"/>
                    </dgm:alg>
                  </dgm:else>
                </dgm:choose>
              </dgm:else>
            </dgm:choose>
            <dgm:shape xmlns:r="http://schemas.openxmlformats.org/officeDocument/2006/relationships" r:blip="">
              <dgm:adjLst/>
            </dgm:shape>
            <dgm:presOf/>
            <dgm:choose name="Name50">
              <dgm:if name="Name51" axis="ch" ptType="node" func="cnt" op="equ" val="0">
                <dgm:constrLst>
                  <dgm:constr type="w" for="ch" forName="singleCenter" refType="w"/>
                  <dgm:constr type="h" for="ch" forName="singleCenter" refType="w" refFor="ch" refForName="singleCenter"/>
                </dgm:constrLst>
              </dgm:if>
              <dgm:if name="Name52" axis="ch" ptType="node" func="cnt" op="equ" val="1">
                <dgm:constrLst>
                  <dgm:constr type="w" for="ch" forName="singleCenter" refType="w" fact="0.5"/>
                  <dgm:constr type="h" for="ch" forName="singleCenter" refType="w" refFor="ch" refForName="singleCenter"/>
                  <dgm:constr type="userS" for="ch" ptType="node" refType="w" refFor="ch" refForName="singleCenter" fact="0.67"/>
                </dgm:constrLst>
              </dgm:if>
              <dgm:else name="Name53">
                <dgm:constrLst>
                  <dgm:constr type="w" for="ch" forName="singleCenter" refType="w" fact="0.3"/>
                  <dgm:constr type="h" for="ch" forName="singleCenter" refType="w" refFor="ch" refForName="singleCenter"/>
                  <dgm:constr type="userS" for="ch" ptType="node" refType="w" refFor="ch" refForName="singleCenter" fact="0.67"/>
                </dgm:constrLst>
              </dgm:else>
            </dgm:choose>
            <dgm:layoutNode name="singleCenter" styleLbl="node1">
              <dgm:varLst>
                <dgm:chMax val="7"/>
                <dgm:chPref val="7"/>
              </dgm:varLst>
              <dgm:alg type="tx"/>
              <dgm:shape xmlns:r="http://schemas.openxmlformats.org/officeDocument/2006/relationships" type="roundRect" r:blip="">
                <dgm:adjLst/>
              </dgm:shape>
              <dgm:presOf axis="self" ptType="node"/>
              <dgm:constrLst>
                <dgm:constr type="tMarg" refType="primFontSz" fact="0.2"/>
                <dgm:constr type="bMarg" refType="primFontSz" fact="0.2"/>
                <dgm:constr type="lMarg" refType="primFontSz" fact="0.2"/>
                <dgm:constr type="rMarg" refType="primFontSz" fact="0.2"/>
              </dgm:constrLst>
              <dgm:ruleLst>
                <dgm:rule type="primFontSz" val="5" fact="NaN" max="NaN"/>
              </dgm:ruleLst>
            </dgm:layoutNode>
            <dgm:forEach name="Name54" axis="ch" cnt="21">
              <dgm:forEach name="Name55" axis="self" ptType="parTrans">
                <dgm:layoutNode name="Name56">
                  <dgm:alg type="conn">
                    <dgm:param type="dim" val="1D"/>
                    <dgm:param type="begSty" val="noArr"/>
                    <dgm:param type="endSty" val="noArr"/>
                    <dgm:param type="begPts" val="auto"/>
                    <dgm:param type="endPts" val="auto"/>
                  </dgm:alg>
                  <dgm:shape xmlns:r="http://schemas.openxmlformats.org/officeDocument/2006/relationships" type="conn" r:blip="">
                    <dgm:adjLst/>
                  </dgm:shape>
                  <dgm:presOf axis="self"/>
                  <dgm:constrLst>
                    <dgm:constr type="begPad"/>
                    <dgm:constr type="endPad"/>
                  </dgm:constrLst>
                </dgm:layoutNode>
              </dgm:forEach>
              <dgm:forEach name="Name57" axis="self" ptType="node">
                <dgm:layoutNode name="text0" styleLbl="node1">
                  <dgm:varLst>
                    <dgm:bulletEnabled val="1"/>
                  </dgm:varLst>
                  <dgm:alg type="tx"/>
                  <dgm:shape xmlns:r="http://schemas.openxmlformats.org/officeDocument/2006/relationships" type="roundRect" r:blip="">
                    <dgm:adjLst/>
                  </dgm:shape>
                  <dgm:presOf axis="desOrSelf" ptType="node"/>
                  <dgm:constrLst>
                    <dgm:constr type="userS"/>
                    <dgm:constr type="w" refType="userS"/>
                    <dgm:constr type="h" refType="w"/>
                    <dgm:constr type="tMarg" refType="primFontSz" fact="0.2"/>
                    <dgm:constr type="bMarg" refType="primFontSz" fact="0.2"/>
                    <dgm:constr type="lMarg" refType="primFontSz" fact="0.2"/>
                    <dgm:constr type="rMarg" refType="primFontSz" fact="0.2"/>
                  </dgm:constrLst>
                  <dgm:ruleLst>
                    <dgm:rule type="primFontSz" val="5" fact="NaN" max="NaN"/>
                  </dgm:ruleLst>
                </dgm:layoutNode>
              </dgm:forEach>
            </dgm:forEach>
          </dgm:layoutNode>
        </dgm:if>
        <dgm:else name="Name58">
          <dgm:layoutNode name="textCenter" styleLbl="node1">
            <dgm:alg type="tx"/>
            <dgm:shape xmlns:r="http://schemas.openxmlformats.org/officeDocument/2006/relationships" type="roundRect" r:blip="">
              <dgm:adjLst/>
            </dgm:shape>
            <dgm:presOf axis="self" ptType="node"/>
            <dgm:constrLst>
              <dgm:constr type="tMarg" refType="primFontSz" fact="0.2"/>
              <dgm:constr type="bMarg" refType="primFontSz" fact="0.2"/>
              <dgm:constr type="lMarg" refType="primFontSz" fact="0.2"/>
              <dgm:constr type="rMarg" refType="primFontSz" fact="0.2"/>
            </dgm:constrLst>
            <dgm:ruleLst>
              <dgm:rule type="primFontSz" val="5" fact="NaN" max="NaN"/>
            </dgm:ruleLst>
          </dgm:layoutNode>
          <dgm:choose name="Name59">
            <dgm:if name="Name60" axis="ch" ptType="node" func="cnt" op="gte" val="1">
              <dgm:layoutNode name="cycle_1">
                <dgm:choose name="Name61">
                  <dgm:if name="Name62" func="var" arg="dir" op="equ" val="norm">
                    <dgm:choose name="Name63">
                      <dgm:if name="Name64" axis="ch" ptType="node" func="cnt" op="equ" val="1">
                        <dgm:choose name="Name65">
                          <dgm:if name="Name66" axis="ch ch" ptType="node node" st="1 1" cnt="1 0" func="cnt" op="equ" val="1">
                            <dgm:alg type="cycle">
                              <dgm:param type="stAng" val="90"/>
                              <dgm:param type="ctrShpMap" val="fNode"/>
                            </dgm:alg>
                          </dgm:if>
                          <dgm:if name="Name67" axis="ch ch" ptType="node node" st="1 1" cnt="1 0" func="cnt" op="equ" val="2">
                            <dgm:alg type="cycle">
                              <dgm:param type="stAng" val="45"/>
                              <dgm:param type="spanAng" val="90"/>
                              <dgm:param type="ctrShpMap" val="fNode"/>
                            </dgm:alg>
                          </dgm:if>
                          <dgm:else name="Name68">
                            <dgm:alg type="cycle">
                              <dgm:param type="stAng" val="0"/>
                              <dgm:param type="spanAng" val="180"/>
                              <dgm:param type="ctrShpMap" val="fNode"/>
                            </dgm:alg>
                          </dgm:else>
                        </dgm:choose>
                      </dgm:if>
                      <dgm:if name="Name69" axis="ch" ptType="node" func="cnt" op="equ" val="2">
                        <dgm:choose name="Name70">
                          <dgm:if name="Name71" axis="ch ch" ptType="node node" st="1 1" cnt="1 0" func="cnt" op="equ" val="1">
                            <dgm:alg type="cycle">
                              <dgm:param type="stAng" val="0"/>
                              <dgm:param type="ctrShpMap" val="fNode"/>
                            </dgm:alg>
                          </dgm:if>
                          <dgm:if name="Name72" axis="ch ch" ptType="node node" st="1 1" cnt="1 0" func="cnt" op="equ" val="2">
                            <dgm:alg type="cycle">
                              <dgm:param type="stAng" val="315"/>
                              <dgm:param type="spanAng" val="90"/>
                              <dgm:param type="ctrShpMap" val="fNode"/>
                            </dgm:alg>
                          </dgm:if>
                          <dgm:else name="Name73">
                            <dgm:alg type="cycle">
                              <dgm:param type="stAng" val="270"/>
                              <dgm:param type="spanAng" val="180"/>
                              <dgm:param type="ctrShpMap" val="fNode"/>
                            </dgm:alg>
                          </dgm:else>
                        </dgm:choose>
                      </dgm:if>
                      <dgm:if name="Name74" axis="ch" ptType="node" func="cnt" op="equ" val="3">
                        <dgm:choose name="Name75">
                          <dgm:if name="Name76" axis="ch ch" ptType="node node" st="1 1" cnt="1 0" func="cnt" op="equ" val="1">
                            <dgm:alg type="cycle">
                              <dgm:param type="stAng" val="0"/>
                              <dgm:param type="ctrShpMap" val="fNode"/>
                            </dgm:alg>
                          </dgm:if>
                          <dgm:if name="Name77" axis="ch ch" ptType="node node" st="1 1" cnt="1 0" func="cnt" op="equ" val="2">
                            <dgm:alg type="cycle">
                              <dgm:param type="stAng" val="315"/>
                              <dgm:param type="spanAng" val="90"/>
                              <dgm:param type="ctrShpMap" val="fNode"/>
                            </dgm:alg>
                          </dgm:if>
                          <dgm:else name="Name78">
                            <dgm:alg type="cycle">
                              <dgm:param type="stAng" val="270"/>
                              <dgm:param type="spanAng" val="180"/>
                              <dgm:param type="ctrShpMap" val="fNode"/>
                            </dgm:alg>
                          </dgm:else>
                        </dgm:choose>
                      </dgm:if>
                      <dgm:if name="Name79" axis="ch" ptType="node" func="cnt" op="equ" val="4">
                        <dgm:choose name="Name80">
                          <dgm:if name="Name81" axis="ch ch" ptType="node node" st="1 1" cnt="1 0" func="cnt" op="equ" val="1">
                            <dgm:alg type="cycle">
                              <dgm:param type="stAng" val="0"/>
                              <dgm:param type="ctrShpMap" val="fNode"/>
                            </dgm:alg>
                          </dgm:if>
                          <dgm:if name="Name82" axis="ch ch" ptType="node node" st="1 1" cnt="1 0" func="cnt" op="equ" val="2">
                            <dgm:alg type="cycle">
                              <dgm:param type="stAng" val="315"/>
                              <dgm:param type="spanAng" val="90"/>
                              <dgm:param type="ctrShpMap" val="fNode"/>
                            </dgm:alg>
                          </dgm:if>
                          <dgm:else name="Name83">
                            <dgm:alg type="cycle">
                              <dgm:param type="stAng" val="292.5"/>
                              <dgm:param type="spanAng" val="135"/>
                              <dgm:param type="ctrShpMap" val="fNode"/>
                            </dgm:alg>
                          </dgm:else>
                        </dgm:choose>
                      </dgm:if>
                      <dgm:if name="Name84" axis="ch" ptType="node" func="cnt" op="equ" val="5">
                        <dgm:choose name="Name85">
                          <dgm:if name="Name86" axis="ch ch" ptType="node node" st="1 1" cnt="1 0" func="cnt" op="equ" val="1">
                            <dgm:alg type="cycle">
                              <dgm:param type="stAng" val="0"/>
                              <dgm:param type="ctrShpMap" val="fNode"/>
                            </dgm:alg>
                          </dgm:if>
                          <dgm:if name="Name87" axis="ch ch" ptType="node node" st="1 1" cnt="1 0" func="cnt" op="equ" val="2">
                            <dgm:alg type="cycle">
                              <dgm:param type="stAng" val="315"/>
                              <dgm:param type="spanAng" val="90"/>
                              <dgm:param type="ctrShpMap" val="fNode"/>
                            </dgm:alg>
                          </dgm:if>
                          <dgm:else name="Name88">
                            <dgm:alg type="cycle">
                              <dgm:param type="stAng" val="0"/>
                              <dgm:param type="spanAng" val="360"/>
                              <dgm:param type="ctrShpMap" val="fNode"/>
                            </dgm:alg>
                          </dgm:else>
                        </dgm:choose>
                      </dgm:if>
                      <dgm:if name="Name89" axis="ch" ptType="node" func="cnt" op="equ" val="6">
                        <dgm:choose name="Name90">
                          <dgm:if name="Name91" axis="ch ch" ptType="node node" st="1 1" cnt="1 0" func="cnt" op="equ" val="1">
                            <dgm:alg type="cycle">
                              <dgm:param type="stAng" val="0"/>
                              <dgm:param type="ctrShpMap" val="fNode"/>
                            </dgm:alg>
                          </dgm:if>
                          <dgm:if name="Name92" axis="ch ch" ptType="node node" st="1 1" cnt="1 0" func="cnt" op="equ" val="2">
                            <dgm:alg type="cycle">
                              <dgm:param type="stAng" val="315"/>
                              <dgm:param type="spanAng" val="90"/>
                              <dgm:param type="ctrShpMap" val="fNode"/>
                            </dgm:alg>
                          </dgm:if>
                          <dgm:else name="Name93">
                            <dgm:alg type="cycle">
                              <dgm:param type="stAng" val="0"/>
                              <dgm:param type="spanAng" val="360"/>
                              <dgm:param type="ctrShpMap" val="fNode"/>
                            </dgm:alg>
                          </dgm:else>
                        </dgm:choose>
                      </dgm:if>
                      <dgm:if name="Name94" axis="ch" ptType="node" func="cnt" op="gte" val="7">
                        <dgm:choose name="Name95">
                          <dgm:if name="Name96" axis="ch ch" ptType="node node" st="1 1" cnt="1 0" func="cnt" op="equ" val="1">
                            <dgm:alg type="cycle">
                              <dgm:param type="stAng" val="0"/>
                              <dgm:param type="ctrShpMap" val="fNode"/>
                            </dgm:alg>
                          </dgm:if>
                          <dgm:if name="Name97" axis="ch ch" ptType="node node" st="1 1" cnt="1 0" func="cnt" op="equ" val="2">
                            <dgm:alg type="cycle">
                              <dgm:param type="stAng" val="315"/>
                              <dgm:param type="spanAng" val="90"/>
                              <dgm:param type="ctrShpMap" val="fNode"/>
                            </dgm:alg>
                          </dgm:if>
                          <dgm:else name="Name98">
                            <dgm:alg type="cycle">
                              <dgm:param type="stAng" val="0"/>
                              <dgm:param type="spanAng" val="360"/>
                              <dgm:param type="ctrShpMap" val="fNode"/>
                            </dgm:alg>
                          </dgm:else>
                        </dgm:choose>
                      </dgm:if>
                      <dgm:else name="Name99"/>
                    </dgm:choose>
                  </dgm:if>
                  <dgm:else name="Name100">
                    <dgm:choose name="Name101">
                      <dgm:if name="Name102" axis="ch" ptType="node" func="cnt" op="equ" val="1">
                        <dgm:choose name="Name103">
                          <dgm:if name="Name104" axis="ch ch" ptType="node node" st="1 1" cnt="1 0" func="cnt" op="equ" val="1">
                            <dgm:alg type="cycle">
                              <dgm:param type="stAng" val="270"/>
                              <dgm:param type="ctrShpMap" val="fNode"/>
                            </dgm:alg>
                          </dgm:if>
                          <dgm:if name="Name105" axis="ch ch" ptType="node node" st="1 1" cnt="1 0" func="cnt" op="equ" val="2">
                            <dgm:alg type="cycle">
                              <dgm:param type="stAng" val="315"/>
                              <dgm:param type="spanAng" val="-90"/>
                              <dgm:param type="ctrShpMap" val="fNode"/>
                            </dgm:alg>
                          </dgm:if>
                          <dgm:else name="Name106">
                            <dgm:alg type="cycle">
                              <dgm:param type="stAng" val="0"/>
                              <dgm:param type="spanAng" val="-180"/>
                              <dgm:param type="ctrShpMap" val="fNode"/>
                            </dgm:alg>
                          </dgm:else>
                        </dgm:choose>
                      </dgm:if>
                      <dgm:if name="Name107" axis="ch" ptType="node" func="cnt" op="equ" val="2">
                        <dgm:choose name="Name108">
                          <dgm:if name="Name109" axis="ch ch" ptType="node node" st="1 1" cnt="1 0" func="cnt" op="equ" val="1">
                            <dgm:alg type="cycle">
                              <dgm:param type="stAng" val="0"/>
                              <dgm:param type="ctrShpMap" val="fNode"/>
                            </dgm:alg>
                          </dgm:if>
                          <dgm:if name="Name110" axis="ch ch" ptType="node node" st="1 1" cnt="1 0" func="cnt" op="equ" val="2">
                            <dgm:alg type="cycle">
                              <dgm:param type="stAng" val="45"/>
                              <dgm:param type="spanAng" val="-90"/>
                              <dgm:param type="ctrShpMap" val="fNode"/>
                            </dgm:alg>
                          </dgm:if>
                          <dgm:else name="Name111">
                            <dgm:alg type="cycle">
                              <dgm:param type="stAng" val="90"/>
                              <dgm:param type="spanAng" val="-180"/>
                              <dgm:param type="ctrShpMap" val="fNode"/>
                            </dgm:alg>
                          </dgm:else>
                        </dgm:choose>
                      </dgm:if>
                      <dgm:if name="Name112" axis="ch" ptType="node" func="cnt" op="equ" val="3">
                        <dgm:choose name="Name113">
                          <dgm:if name="Name114" axis="ch ch" ptType="node node" st="1 1" cnt="1 0" func="cnt" op="equ" val="1">
                            <dgm:alg type="cycle">
                              <dgm:param type="stAng" val="0"/>
                              <dgm:param type="ctrShpMap" val="fNode"/>
                            </dgm:alg>
                          </dgm:if>
                          <dgm:if name="Name115" axis="ch ch" ptType="node node" st="1 1" cnt="1 0" func="cnt" op="equ" val="2">
                            <dgm:alg type="cycle">
                              <dgm:param type="stAng" val="45"/>
                              <dgm:param type="spanAng" val="-90"/>
                              <dgm:param type="ctrShpMap" val="fNode"/>
                            </dgm:alg>
                          </dgm:if>
                          <dgm:else name="Name116">
                            <dgm:alg type="cycle">
                              <dgm:param type="stAng" val="90"/>
                              <dgm:param type="spanAng" val="-180"/>
                              <dgm:param type="ctrShpMap" val="fNode"/>
                            </dgm:alg>
                          </dgm:else>
                        </dgm:choose>
                      </dgm:if>
                      <dgm:if name="Name117" axis="ch" ptType="node" func="cnt" op="equ" val="4">
                        <dgm:choose name="Name118">
                          <dgm:if name="Name119" axis="ch ch" ptType="node node" st="1 1" cnt="1 0" func="cnt" op="equ" val="1">
                            <dgm:alg type="cycle">
                              <dgm:param type="stAng" val="0"/>
                              <dgm:param type="ctrShpMap" val="fNode"/>
                            </dgm:alg>
                          </dgm:if>
                          <dgm:if name="Name120" axis="ch ch" ptType="node node" st="1 1" cnt="1 0" func="cnt" op="equ" val="2">
                            <dgm:alg type="cycle">
                              <dgm:param type="stAng" val="45"/>
                              <dgm:param type="spanAng" val="-90"/>
                              <dgm:param type="ctrShpMap" val="fNode"/>
                            </dgm:alg>
                          </dgm:if>
                          <dgm:else name="Name121">
                            <dgm:alg type="cycle">
                              <dgm:param type="stAng" val="67.5"/>
                              <dgm:param type="spanAng" val="-135"/>
                              <dgm:param type="ctrShpMap" val="fNode"/>
                            </dgm:alg>
                          </dgm:else>
                        </dgm:choose>
                      </dgm:if>
                      <dgm:if name="Name122" axis="ch" ptType="node" func="cnt" op="equ" val="5">
                        <dgm:choose name="Name123">
                          <dgm:if name="Name124" axis="ch ch" ptType="node node" st="1 1" cnt="1 0" func="cnt" op="equ" val="1">
                            <dgm:alg type="cycle">
                              <dgm:param type="stAng" val="0"/>
                              <dgm:param type="ctrShpMap" val="fNode"/>
                            </dgm:alg>
                          </dgm:if>
                          <dgm:if name="Name125" axis="ch ch" ptType="node node" st="1 1" cnt="1 0" func="cnt" op="equ" val="2">
                            <dgm:alg type="cycle">
                              <dgm:param type="stAng" val="45"/>
                              <dgm:param type="spanAng" val="-90"/>
                              <dgm:param type="ctrShpMap" val="fNode"/>
                            </dgm:alg>
                          </dgm:if>
                          <dgm:else name="Name126">
                            <dgm:alg type="cycle">
                              <dgm:param type="stAng" val="0"/>
                              <dgm:param type="spanAng" val="-360"/>
                              <dgm:param type="ctrShpMap" val="fNode"/>
                            </dgm:alg>
                          </dgm:else>
                        </dgm:choose>
                      </dgm:if>
                      <dgm:if name="Name127" axis="ch" ptType="node" func="cnt" op="equ" val="6">
                        <dgm:choose name="Name128">
                          <dgm:if name="Name129" axis="ch ch" ptType="node node" st="1 1" cnt="1 0" func="cnt" op="equ" val="1">
                            <dgm:alg type="cycle">
                              <dgm:param type="stAng" val="0"/>
                              <dgm:param type="ctrShpMap" val="fNode"/>
                            </dgm:alg>
                          </dgm:if>
                          <dgm:if name="Name130" axis="ch ch" ptType="node node" st="1 1" cnt="1 0" func="cnt" op="equ" val="2">
                            <dgm:alg type="cycle">
                              <dgm:param type="stAng" val="45"/>
                              <dgm:param type="spanAng" val="-90"/>
                              <dgm:param type="ctrShpMap" val="fNode"/>
                            </dgm:alg>
                          </dgm:if>
                          <dgm:else name="Name131">
                            <dgm:alg type="cycle">
                              <dgm:param type="stAng" val="0"/>
                              <dgm:param type="spanAng" val="-360"/>
                              <dgm:param type="ctrShpMap" val="fNode"/>
                            </dgm:alg>
                          </dgm:else>
                        </dgm:choose>
                      </dgm:if>
                      <dgm:if name="Name132" axis="ch" ptType="node" func="cnt" op="gte" val="7">
                        <dgm:choose name="Name133">
                          <dgm:if name="Name134" axis="ch ch" ptType="node node" st="1 1" cnt="1 0" func="cnt" op="equ" val="1">
                            <dgm:alg type="cycle">
                              <dgm:param type="stAng" val="0"/>
                              <dgm:param type="ctrShpMap" val="fNode"/>
                            </dgm:alg>
                          </dgm:if>
                          <dgm:if name="Name135" axis="ch ch" ptType="node node" st="1 1" cnt="1 0" func="cnt" op="equ" val="2">
                            <dgm:alg type="cycle">
                              <dgm:param type="stAng" val="45"/>
                              <dgm:param type="spanAng" val="-90"/>
                              <dgm:param type="ctrShpMap" val="fNode"/>
                            </dgm:alg>
                          </dgm:if>
                          <dgm:else name="Name136">
                            <dgm:alg type="cycle">
                              <dgm:param type="stAng" val="0"/>
                              <dgm:param type="spanAng" val="-360"/>
                              <dgm:param type="ctrShpMap" val="fNode"/>
                            </dgm:alg>
                          </dgm:else>
                        </dgm:choose>
                      </dgm:if>
                      <dgm:else name="Name137"/>
                    </dgm:choose>
                  </dgm:else>
                </dgm:choose>
                <dgm:shape xmlns:r="http://schemas.openxmlformats.org/officeDocument/2006/relationships" r:blip="">
                  <dgm:adjLst/>
                </dgm:shape>
                <dgm:presOf/>
                <dgm:constrLst>
                  <dgm:constr type="sp" refType="w" fact="0.1"/>
                  <dgm:constr type="sibSp" refType="w" fact="0.1"/>
                </dgm:constrLst>
                <dgm:forEach name="Name138" axis="ch" ptType="node" cnt="1">
                  <dgm:layoutNode name="childCenter1" styleLbl="node1">
                    <dgm:alg type="tx"/>
                    <dgm:shape xmlns:r="http://schemas.openxmlformats.org/officeDocument/2006/relationships" type="roundRect" r:blip="">
                      <dgm:adjLst/>
                    </dgm:shape>
                    <dgm:presOf axis="self" ptType="node"/>
                    <dgm:constrLst>
                      <dgm:constr type="userS"/>
                      <dgm:constr type="w" refType="userS"/>
                      <dgm:constr type="h" refType="w"/>
                      <dgm:constr type="tMarg" refType="primFontSz" fact="0.2"/>
                      <dgm:constr type="bMarg" refType="primFontSz" fact="0.2"/>
                      <dgm:constr type="lMarg" refType="primFontSz" fact="0.2"/>
                      <dgm:constr type="rMarg" refType="primFontSz" fact="0.2"/>
                    </dgm:constrLst>
                    <dgm:ruleLst>
                      <dgm:rule type="primFontSz" val="5" fact="NaN" max="NaN"/>
                    </dgm:ruleLst>
                  </dgm:layoutNode>
                  <dgm:forEach name="Name139" axis="ch">
                    <dgm:forEach name="Name140" axis="self" ptType="parTrans">
                      <dgm:layoutNode name="Name141">
                        <dgm:alg type="conn">
                          <dgm:param type="dim" val="1D"/>
                          <dgm:param type="begSty" val="noArr"/>
                          <dgm:param type="endSty" val="noArr"/>
                          <dgm:param type="begPts" val="auto"/>
                          <dgm:param type="endPts" val="auto"/>
                        </dgm:alg>
                        <dgm:shape xmlns:r="http://schemas.openxmlformats.org/officeDocument/2006/relationships" type="conn" r:blip="">
                          <dgm:adjLst/>
                        </dgm:shape>
                        <dgm:presOf axis="self"/>
                        <dgm:constrLst>
                          <dgm:constr type="begPad"/>
                          <dgm:constr type="endPad"/>
                        </dgm:constrLst>
                      </dgm:layoutNode>
                    </dgm:forEach>
                    <dgm:forEach name="Name142" axis="self" ptType="node">
                      <dgm:layoutNode name="text1" styleLbl="node1">
                        <dgm:varLst>
                          <dgm:bulletEnabled val="1"/>
                        </dgm:varLst>
                        <dgm:alg type="tx"/>
                        <dgm:shape xmlns:r="http://schemas.openxmlformats.org/officeDocument/2006/relationships" type="roundRect" r:blip="">
                          <dgm:adjLst/>
                        </dgm:shape>
                        <dgm:presOf axis="desOrSelf" ptType="node"/>
                        <dgm:constrLst>
                          <dgm:constr type="userS"/>
                          <dgm:constr type="w" refType="userS"/>
                          <dgm:constr type="h" refType="w"/>
                          <dgm:constr type="tMarg" refType="primFontSz" fact="0.2"/>
                          <dgm:constr type="bMarg" refType="primFontSz" fact="0.2"/>
                          <dgm:constr type="lMarg" refType="primFontSz" fact="0.2"/>
                          <dgm:constr type="rMarg" refType="primFontSz" fact="0.2"/>
                        </dgm:constrLst>
                        <dgm:ruleLst>
                          <dgm:rule type="primFontSz" val="5" fact="NaN" max="NaN"/>
                        </dgm:ruleLst>
                      </dgm:layoutNode>
                    </dgm:forEach>
                  </dgm:forEach>
                </dgm:forEach>
              </dgm:layoutNode>
              <dgm:forEach name="Name143" axis="ch" ptType="parTrans" cnt="1">
                <dgm:layoutNode name="Name144">
                  <dgm:alg type="conn">
                    <dgm:param type="srcNode" val="textCenter"/>
                    <dgm:param type="dstNode" val="childCenter1"/>
                    <dgm:param type="dim" val="1D"/>
                    <dgm:param type="endSty" val="noArr"/>
                    <dgm:param type="begPts" val="auto"/>
                    <dgm:param type="endPts" val="auto"/>
                  </dgm:alg>
                  <dgm:shape xmlns:r="http://schemas.openxmlformats.org/officeDocument/2006/relationships" type="conn" r:blip="" zOrderOff="-999">
                    <dgm:adjLst/>
                  </dgm:shape>
                  <dgm:presOf axis="self"/>
                  <dgm:constrLst>
                    <dgm:constr type="h"/>
                    <dgm:constr type="begPad"/>
                    <dgm:constr type="endPad"/>
                  </dgm:constrLst>
                </dgm:layoutNode>
              </dgm:forEach>
            </dgm:if>
            <dgm:else name="Name145"/>
          </dgm:choose>
          <dgm:choose name="Name146">
            <dgm:if name="Name147" axis="ch" ptType="node" func="cnt" op="gte" val="2">
              <dgm:layoutNode name="cycle_2">
                <dgm:choose name="Name148">
                  <dgm:if name="Name149" func="var" arg="dir" op="equ" val="norm">
                    <dgm:choose name="Name150">
                      <dgm:if name="Name151" axis="ch" ptType="node" func="cnt" op="equ" val="2">
                        <dgm:choose name="Name152">
                          <dgm:if name="Name153" axis="ch ch" ptType="node node" st="2 1" cnt="1 0" func="cnt" op="equ" val="1">
                            <dgm:alg type="cycle">
                              <dgm:param type="stAng" val="180"/>
                              <dgm:param type="ctrShpMap" val="fNode"/>
                            </dgm:alg>
                          </dgm:if>
                          <dgm:if name="Name154" axis="ch ch" ptType="node node" st="2 1" cnt="1 0" func="cnt" op="equ" val="2">
                            <dgm:alg type="cycle">
                              <dgm:param type="stAng" val="135"/>
                              <dgm:param type="spanAng" val="90"/>
                              <dgm:param type="ctrShpMap" val="fNode"/>
                            </dgm:alg>
                          </dgm:if>
                          <dgm:else name="Name155">
                            <dgm:alg type="cycle">
                              <dgm:param type="stAng" val="90"/>
                              <dgm:param type="spanAng" val="180"/>
                              <dgm:param type="ctrShpMap" val="fNode"/>
                            </dgm:alg>
                          </dgm:else>
                        </dgm:choose>
                      </dgm:if>
                      <dgm:if name="Name156" axis="ch" ptType="node" func="cnt" op="equ" val="3">
                        <dgm:choose name="Name157">
                          <dgm:if name="Name158" axis="ch ch" ptType="node node" st="2 1" cnt="1 0" func="cnt" op="equ" val="1">
                            <dgm:alg type="cycle">
                              <dgm:param type="stAng" val="120"/>
                              <dgm:param type="ctrShpMap" val="fNode"/>
                              <dgm:param type="horzAlign" val="r"/>
                              <dgm:param type="vertAlign" val="b"/>
                            </dgm:alg>
                          </dgm:if>
                          <dgm:if name="Name159" axis="ch ch" ptType="node node" st="2 1" cnt="1 0" func="cnt" op="equ" val="2">
                            <dgm:alg type="cycle">
                              <dgm:param type="stAng" val="75"/>
                              <dgm:param type="spanAng" val="90"/>
                              <dgm:param type="ctrShpMap" val="fNode"/>
                              <dgm:param type="horzAlign" val="r"/>
                              <dgm:param type="vertAlign" val="b"/>
                            </dgm:alg>
                          </dgm:if>
                          <dgm:else name="Name160">
                            <dgm:alg type="cycle">
                              <dgm:param type="stAng" val="30"/>
                              <dgm:param type="spanAng" val="180"/>
                              <dgm:param type="ctrShpMap" val="fNode"/>
                            </dgm:alg>
                          </dgm:else>
                        </dgm:choose>
                      </dgm:if>
                      <dgm:if name="Name161" axis="ch" ptType="node" func="cnt" op="equ" val="4">
                        <dgm:choose name="Name162">
                          <dgm:if name="Name163" axis="ch ch" ptType="node node" st="2 1" cnt="1 0" func="cnt" op="equ" val="1">
                            <dgm:alg type="cycle">
                              <dgm:param type="stAng" val="90"/>
                              <dgm:param type="ctrShpMap" val="fNode"/>
                            </dgm:alg>
                          </dgm:if>
                          <dgm:if name="Name164" axis="ch ch" ptType="node node" st="2 1" cnt="1 0" func="cnt" op="equ" val="2">
                            <dgm:alg type="cycle">
                              <dgm:param type="stAng" val="45"/>
                              <dgm:param type="spanAng" val="90"/>
                              <dgm:param type="ctrShpMap" val="fNode"/>
                            </dgm:alg>
                          </dgm:if>
                          <dgm:else name="Name165">
                            <dgm:alg type="cycle">
                              <dgm:param type="stAng" val="22.5"/>
                              <dgm:param type="spanAng" val="135"/>
                              <dgm:param type="ctrShpMap" val="fNode"/>
                            </dgm:alg>
                          </dgm:else>
                        </dgm:choose>
                      </dgm:if>
                      <dgm:if name="Name166" axis="ch" ptType="node" func="cnt" op="equ" val="5">
                        <dgm:choose name="Name167">
                          <dgm:if name="Name168" axis="ch ch" ptType="node node" st="2 1" cnt="1 0" func="cnt" op="equ" val="1">
                            <dgm:alg type="cycle">
                              <dgm:param type="stAng" val="72"/>
                              <dgm:param type="ctrShpMap" val="fNode"/>
                            </dgm:alg>
                          </dgm:if>
                          <dgm:if name="Name169" axis="ch ch" ptType="node node" st="2 1" cnt="1 0" func="cnt" op="equ" val="2">
                            <dgm:alg type="cycle">
                              <dgm:param type="stAng" val="27"/>
                              <dgm:param type="spanAng" val="90"/>
                              <dgm:param type="ctrShpMap" val="fNode"/>
                            </dgm:alg>
                          </dgm:if>
                          <dgm:else name="Name170">
                            <dgm:alg type="cycle">
                              <dgm:param type="stAng" val="0"/>
                              <dgm:param type="spanAng" val="360"/>
                              <dgm:param type="ctrShpMap" val="fNode"/>
                            </dgm:alg>
                          </dgm:else>
                        </dgm:choose>
                      </dgm:if>
                      <dgm:if name="Name171" axis="ch" ptType="node" func="cnt" op="equ" val="6">
                        <dgm:choose name="Name172">
                          <dgm:if name="Name173" axis="ch ch" ptType="node node" st="2 1" cnt="1 0" func="cnt" op="equ" val="1">
                            <dgm:alg type="cycle">
                              <dgm:param type="stAng" val="60"/>
                              <dgm:param type="ctrShpMap" val="fNode"/>
                            </dgm:alg>
                          </dgm:if>
                          <dgm:if name="Name174" axis="ch ch" ptType="node node" st="2 1" cnt="1 0" func="cnt" op="equ" val="2">
                            <dgm:alg type="cycle">
                              <dgm:param type="stAng" val="15"/>
                              <dgm:param type="spanAng" val="90"/>
                              <dgm:param type="ctrShpMap" val="fNode"/>
                            </dgm:alg>
                          </dgm:if>
                          <dgm:else name="Name175">
                            <dgm:alg type="cycle">
                              <dgm:param type="stAng" val="0"/>
                              <dgm:param type="spanAng" val="360"/>
                              <dgm:param type="ctrShpMap" val="fNode"/>
                            </dgm:alg>
                          </dgm:else>
                        </dgm:choose>
                      </dgm:if>
                      <dgm:if name="Name176" axis="ch" ptType="node" func="cnt" op="gte" val="7">
                        <dgm:choose name="Name177">
                          <dgm:if name="Name178" axis="ch ch" ptType="node node" st="2 1" cnt="1 0" func="cnt" op="equ" val="1">
                            <dgm:alg type="cycle">
                              <dgm:param type="stAng" val="51"/>
                              <dgm:param type="ctrShpMap" val="fNode"/>
                            </dgm:alg>
                          </dgm:if>
                          <dgm:if name="Name179" axis="ch ch" ptType="node node" st="2 1" cnt="1 0" func="cnt" op="equ" val="2">
                            <dgm:alg type="cycle">
                              <dgm:param type="stAng" val="6"/>
                              <dgm:param type="spanAng" val="90"/>
                              <dgm:param type="ctrShpMap" val="fNode"/>
                            </dgm:alg>
                          </dgm:if>
                          <dgm:else name="Name180">
                            <dgm:alg type="cycle">
                              <dgm:param type="stAng" val="0"/>
                              <dgm:param type="spanAng" val="360"/>
                              <dgm:param type="ctrShpMap" val="fNode"/>
                            </dgm:alg>
                          </dgm:else>
                        </dgm:choose>
                      </dgm:if>
                      <dgm:else name="Name181"/>
                    </dgm:choose>
                  </dgm:if>
                  <dgm:else name="Name182">
                    <dgm:choose name="Name183">
                      <dgm:if name="Name184" axis="ch" ptType="node" func="cnt" op="equ" val="2">
                        <dgm:choose name="Name185">
                          <dgm:if name="Name186" axis="ch ch" ptType="node node" st="2 1" cnt="1 0" func="cnt" op="equ" val="1">
                            <dgm:alg type="cycle">
                              <dgm:param type="stAng" val="180"/>
                              <dgm:param type="ctrShpMap" val="fNode"/>
                            </dgm:alg>
                          </dgm:if>
                          <dgm:if name="Name187" axis="ch ch" ptType="node node" st="2 1" cnt="1 0" func="cnt" op="equ" val="2">
                            <dgm:alg type="cycle">
                              <dgm:param type="stAng" val="225"/>
                              <dgm:param type="spanAng" val="-90"/>
                              <dgm:param type="ctrShpMap" val="fNode"/>
                            </dgm:alg>
                          </dgm:if>
                          <dgm:else name="Name188">
                            <dgm:alg type="cycle">
                              <dgm:param type="stAng" val="270"/>
                              <dgm:param type="spanAng" val="-180"/>
                              <dgm:param type="ctrShpMap" val="fNode"/>
                            </dgm:alg>
                          </dgm:else>
                        </dgm:choose>
                      </dgm:if>
                      <dgm:if name="Name189" axis="ch" ptType="node" func="cnt" op="equ" val="3">
                        <dgm:choose name="Name190">
                          <dgm:if name="Name191" axis="ch ch" ptType="node node" st="2 1" cnt="1 0" func="cnt" op="equ" val="1">
                            <dgm:alg type="cycle">
                              <dgm:param type="stAng" val="240"/>
                              <dgm:param type="ctrShpMap" val="fNode"/>
                              <dgm:param type="horzAlign" val="l"/>
                              <dgm:param type="vertAlign" val="b"/>
                            </dgm:alg>
                          </dgm:if>
                          <dgm:if name="Name192" axis="ch ch" ptType="node node" st="2 1" cnt="1 0" func="cnt" op="equ" val="2">
                            <dgm:alg type="cycle">
                              <dgm:param type="stAng" val="285"/>
                              <dgm:param type="spanAng" val="-90"/>
                              <dgm:param type="ctrShpMap" val="fNode"/>
                              <dgm:param type="horzAlign" val="l"/>
                              <dgm:param type="vertAlign" val="b"/>
                            </dgm:alg>
                          </dgm:if>
                          <dgm:else name="Name193">
                            <dgm:alg type="cycle">
                              <dgm:param type="stAng" val="330"/>
                              <dgm:param type="spanAng" val="-180"/>
                              <dgm:param type="ctrShpMap" val="fNode"/>
                            </dgm:alg>
                          </dgm:else>
                        </dgm:choose>
                      </dgm:if>
                      <dgm:if name="Name194" axis="ch" ptType="node" func="cnt" op="equ" val="4">
                        <dgm:choose name="Name195">
                          <dgm:if name="Name196" axis="ch ch" ptType="node node" st="2 1" cnt="1 0" func="cnt" op="equ" val="1">
                            <dgm:alg type="cycle">
                              <dgm:param type="stAng" val="270"/>
                              <dgm:param type="ctrShpMap" val="fNode"/>
                            </dgm:alg>
                          </dgm:if>
                          <dgm:if name="Name197" axis="ch ch" ptType="node node" st="2 1" cnt="1 0" func="cnt" op="equ" val="2">
                            <dgm:alg type="cycle">
                              <dgm:param type="stAng" val="315"/>
                              <dgm:param type="spanAng" val="-90"/>
                              <dgm:param type="ctrShpMap" val="fNode"/>
                            </dgm:alg>
                          </dgm:if>
                          <dgm:else name="Name198">
                            <dgm:alg type="cycle">
                              <dgm:param type="stAng" val="337.5"/>
                              <dgm:param type="spanAng" val="-135"/>
                              <dgm:param type="ctrShpMap" val="fNode"/>
                            </dgm:alg>
                          </dgm:else>
                        </dgm:choose>
                      </dgm:if>
                      <dgm:if name="Name199" axis="ch" ptType="node" func="cnt" op="equ" val="5">
                        <dgm:choose name="Name200">
                          <dgm:if name="Name201" axis="ch ch" ptType="node node" st="2 1" cnt="1 0" func="cnt" op="equ" val="1">
                            <dgm:alg type="cycle">
                              <dgm:param type="stAng" val="288"/>
                              <dgm:param type="ctrShpMap" val="fNode"/>
                            </dgm:alg>
                          </dgm:if>
                          <dgm:if name="Name202" axis="ch ch" ptType="node node" st="2 1" cnt="1 0" func="cnt" op="equ" val="2">
                            <dgm:alg type="cycle">
                              <dgm:param type="stAng" val="333"/>
                              <dgm:param type="spanAng" val="-90"/>
                              <dgm:param type="ctrShpMap" val="fNode"/>
                            </dgm:alg>
                          </dgm:if>
                          <dgm:else name="Name203">
                            <dgm:alg type="cycle">
                              <dgm:param type="stAng" val="0"/>
                              <dgm:param type="spanAng" val="-360"/>
                              <dgm:param type="ctrShpMap" val="fNode"/>
                            </dgm:alg>
                          </dgm:else>
                        </dgm:choose>
                      </dgm:if>
                      <dgm:if name="Name204" axis="ch" ptType="node" func="cnt" op="equ" val="6">
                        <dgm:choose name="Name205">
                          <dgm:if name="Name206" axis="ch ch" ptType="node node" st="2 1" cnt="1 0" func="cnt" op="equ" val="1">
                            <dgm:alg type="cycle">
                              <dgm:param type="stAng" val="300"/>
                              <dgm:param type="ctrShpMap" val="fNode"/>
                            </dgm:alg>
                          </dgm:if>
                          <dgm:if name="Name207" axis="ch ch" ptType="node node" st="2 1" cnt="1 0" func="cnt" op="equ" val="2">
                            <dgm:alg type="cycle">
                              <dgm:param type="stAng" val="345"/>
                              <dgm:param type="spanAng" val="-90"/>
                              <dgm:param type="ctrShpMap" val="fNode"/>
                            </dgm:alg>
                          </dgm:if>
                          <dgm:else name="Name208">
                            <dgm:alg type="cycle">
                              <dgm:param type="stAng" val="0"/>
                              <dgm:param type="spanAng" val="-360"/>
                              <dgm:param type="ctrShpMap" val="fNode"/>
                            </dgm:alg>
                          </dgm:else>
                        </dgm:choose>
                      </dgm:if>
                      <dgm:if name="Name209" axis="ch" ptType="node" func="cnt" op="gte" val="7">
                        <dgm:choose name="Name210">
                          <dgm:if name="Name211" axis="ch ch" ptType="node node" st="2 1" cnt="1 0" func="cnt" op="equ" val="1">
                            <dgm:alg type="cycle">
                              <dgm:param type="stAng" val="308"/>
                              <dgm:param type="ctrShpMap" val="fNode"/>
                            </dgm:alg>
                          </dgm:if>
                          <dgm:if name="Name212" axis="ch ch" ptType="node node" st="2 1" cnt="1 0" func="cnt" op="equ" val="2">
                            <dgm:alg type="cycle">
                              <dgm:param type="stAng" val="353"/>
                              <dgm:param type="spanAng" val="-90"/>
                              <dgm:param type="ctrShpMap" val="fNode"/>
                            </dgm:alg>
                          </dgm:if>
                          <dgm:else name="Name213">
                            <dgm:alg type="cycle">
                              <dgm:param type="stAng" val="0"/>
                              <dgm:param type="spanAng" val="-360"/>
                              <dgm:param type="ctrShpMap" val="fNode"/>
                            </dgm:alg>
                          </dgm:else>
                        </dgm:choose>
                      </dgm:if>
                      <dgm:else name="Name214"/>
                    </dgm:choose>
                  </dgm:else>
                </dgm:choose>
                <dgm:shape xmlns:r="http://schemas.openxmlformats.org/officeDocument/2006/relationships" r:blip="">
                  <dgm:adjLst/>
                </dgm:shape>
                <dgm:presOf/>
                <dgm:constrLst>
                  <dgm:constr type="sp" refType="w" fact="0.1"/>
                  <dgm:constr type="sibSp" refType="w" fact="0.1"/>
                </dgm:constrLst>
                <dgm:forEach name="Name215" axis="ch" ptType="node" st="2" cnt="1">
                  <dgm:layoutNode name="childCenter2" styleLbl="node1">
                    <dgm:alg type="tx"/>
                    <dgm:shape xmlns:r="http://schemas.openxmlformats.org/officeDocument/2006/relationships" type="roundRect" r:blip="">
                      <dgm:adjLst/>
                    </dgm:shape>
                    <dgm:presOf axis="self" ptType="node"/>
                    <dgm:constrLst>
                      <dgm:constr type="userS"/>
                      <dgm:constr type="w" refType="userS"/>
                      <dgm:constr type="h" refType="w"/>
                      <dgm:constr type="tMarg" refType="primFontSz" fact="0.2"/>
                      <dgm:constr type="bMarg" refType="primFontSz" fact="0.2"/>
                      <dgm:constr type="lMarg" refType="primFontSz" fact="0.2"/>
                      <dgm:constr type="rMarg" refType="primFontSz" fact="0.2"/>
                    </dgm:constrLst>
                    <dgm:ruleLst>
                      <dgm:rule type="primFontSz" val="5" fact="NaN" max="NaN"/>
                    </dgm:ruleLst>
                  </dgm:layoutNode>
                  <dgm:forEach name="Name216" axis="ch">
                    <dgm:forEach name="Name217" axis="self" ptType="parTrans">
                      <dgm:layoutNode name="Name218">
                        <dgm:alg type="conn">
                          <dgm:param type="dim" val="1D"/>
                          <dgm:param type="begSty" val="noArr"/>
                          <dgm:param type="endSty" val="noArr"/>
                          <dgm:param type="begPts" val="auto"/>
                          <dgm:param type="endPts" val="auto"/>
                        </dgm:alg>
                        <dgm:shape xmlns:r="http://schemas.openxmlformats.org/officeDocument/2006/relationships" type="conn" r:blip="">
                          <dgm:adjLst/>
                        </dgm:shape>
                        <dgm:presOf axis="self"/>
                        <dgm:constrLst>
                          <dgm:constr type="begPad"/>
                          <dgm:constr type="endPad"/>
                        </dgm:constrLst>
                      </dgm:layoutNode>
                    </dgm:forEach>
                    <dgm:forEach name="Name219" axis="self" ptType="node">
                      <dgm:layoutNode name="text2" styleLbl="node1">
                        <dgm:varLst>
                          <dgm:bulletEnabled val="1"/>
                        </dgm:varLst>
                        <dgm:alg type="tx"/>
                        <dgm:shape xmlns:r="http://schemas.openxmlformats.org/officeDocument/2006/relationships" type="roundRect" r:blip="">
                          <dgm:adjLst/>
                        </dgm:shape>
                        <dgm:presOf axis="desOrSelf" ptType="node"/>
                        <dgm:constrLst>
                          <dgm:constr type="userS"/>
                          <dgm:constr type="w" refType="userS"/>
                          <dgm:constr type="h" refType="w"/>
                          <dgm:constr type="tMarg" refType="primFontSz" fact="0.2"/>
                          <dgm:constr type="bMarg" refType="primFontSz" fact="0.2"/>
                          <dgm:constr type="lMarg" refType="primFontSz" fact="0.2"/>
                          <dgm:constr type="rMarg" refType="primFontSz" fact="0.2"/>
                        </dgm:constrLst>
                        <dgm:ruleLst>
                          <dgm:rule type="primFontSz" val="5" fact="NaN" max="NaN"/>
                        </dgm:ruleLst>
                      </dgm:layoutNode>
                    </dgm:forEach>
                  </dgm:forEach>
                </dgm:forEach>
              </dgm:layoutNode>
              <dgm:forEach name="Name220" axis="ch" ptType="parTrans" st="2" cnt="1">
                <dgm:layoutNode name="Name221">
                  <dgm:alg type="conn">
                    <dgm:param type="srcNode" val="textCenter"/>
                    <dgm:param type="dstNode" val="childCenter2"/>
                    <dgm:param type="dim" val="1D"/>
                    <dgm:param type="endSty" val="noArr"/>
                    <dgm:param type="begPts" val="auto"/>
                    <dgm:param type="endPts" val="auto"/>
                  </dgm:alg>
                  <dgm:shape xmlns:r="http://schemas.openxmlformats.org/officeDocument/2006/relationships" type="conn" r:blip="" zOrderOff="-999">
                    <dgm:adjLst/>
                  </dgm:shape>
                  <dgm:presOf axis="self"/>
                  <dgm:constrLst>
                    <dgm:constr type="h"/>
                    <dgm:constr type="begPad"/>
                    <dgm:constr type="endPad"/>
                  </dgm:constrLst>
                </dgm:layoutNode>
              </dgm:forEach>
            </dgm:if>
            <dgm:else name="Name222"/>
          </dgm:choose>
          <dgm:choose name="Name223">
            <dgm:if name="Name224" axis="ch" ptType="node" func="cnt" op="gte" val="3">
              <dgm:layoutNode name="cycle_3">
                <dgm:choose name="Name225">
                  <dgm:if name="Name226" func="var" arg="dir" op="equ" val="norm">
                    <dgm:choose name="Name227">
                      <dgm:if name="Name228" axis="ch" ptType="node" func="cnt" op="equ" val="3">
                        <dgm:choose name="Name229">
                          <dgm:if name="Name230" axis="ch ch" ptType="node node" st="3 1" cnt="1 0" func="cnt" op="equ" val="1">
                            <dgm:alg type="cycle">
                              <dgm:param type="stAng" val="240"/>
                              <dgm:param type="ctrShpMap" val="fNode"/>
                              <dgm:param type="horzAlign" val="l"/>
                              <dgm:param type="vertAlign" val="b"/>
                            </dgm:alg>
                          </dgm:if>
                          <dgm:if name="Name231" axis="ch ch" ptType="node node" st="3 1" cnt="1 0" func="cnt" op="equ" val="2">
                            <dgm:alg type="cycle">
                              <dgm:param type="stAng" val="195"/>
                              <dgm:param type="spanAng" val="90"/>
                              <dgm:param type="ctrShpMap" val="fNode"/>
                              <dgm:param type="horzAlign" val="l"/>
                              <dgm:param type="vertAlign" val="b"/>
                            </dgm:alg>
                          </dgm:if>
                          <dgm:else name="Name232">
                            <dgm:alg type="cycle">
                              <dgm:param type="stAng" val="150"/>
                              <dgm:param type="spanAng" val="180"/>
                              <dgm:param type="ctrShpMap" val="fNode"/>
                            </dgm:alg>
                          </dgm:else>
                        </dgm:choose>
                      </dgm:if>
                      <dgm:if name="Name233" axis="ch" ptType="node" func="cnt" op="equ" val="4">
                        <dgm:choose name="Name234">
                          <dgm:if name="Name235" axis="ch ch" ptType="node node" st="3 1" cnt="1 0" func="cnt" op="equ" val="1">
                            <dgm:alg type="cycle">
                              <dgm:param type="stAng" val="180"/>
                              <dgm:param type="ctrShpMap" val="fNode"/>
                            </dgm:alg>
                          </dgm:if>
                          <dgm:if name="Name236" axis="ch ch" ptType="node node" st="3 1" cnt="1 0" func="cnt" op="equ" val="2">
                            <dgm:alg type="cycle">
                              <dgm:param type="stAng" val="135"/>
                              <dgm:param type="spanAng" val="90"/>
                              <dgm:param type="ctrShpMap" val="fNode"/>
                            </dgm:alg>
                          </dgm:if>
                          <dgm:else name="Name237">
                            <dgm:alg type="cycle">
                              <dgm:param type="stAng" val="112.5"/>
                              <dgm:param type="spanAng" val="135"/>
                              <dgm:param type="ctrShpMap" val="fNode"/>
                            </dgm:alg>
                          </dgm:else>
                        </dgm:choose>
                      </dgm:if>
                      <dgm:if name="Name238" axis="ch" ptType="node" func="cnt" op="equ" val="5">
                        <dgm:choose name="Name239">
                          <dgm:if name="Name240" axis="ch ch" ptType="node node" st="3 1" cnt="1 0" func="cnt" op="equ" val="1">
                            <dgm:alg type="cycle">
                              <dgm:param type="stAng" val="144"/>
                              <dgm:param type="ctrShpMap" val="fNode"/>
                            </dgm:alg>
                          </dgm:if>
                          <dgm:if name="Name241" axis="ch ch" ptType="node node" st="3 1" cnt="1 0" func="cnt" op="equ" val="2">
                            <dgm:alg type="cycle">
                              <dgm:param type="stAng" val="99"/>
                              <dgm:param type="spanAng" val="90"/>
                              <dgm:param type="ctrShpMap" val="fNode"/>
                            </dgm:alg>
                          </dgm:if>
                          <dgm:else name="Name242">
                            <dgm:alg type="cycle">
                              <dgm:param type="stAng" val="0"/>
                              <dgm:param type="spanAng" val="360"/>
                              <dgm:param type="ctrShpMap" val="fNode"/>
                            </dgm:alg>
                          </dgm:else>
                        </dgm:choose>
                      </dgm:if>
                      <dgm:if name="Name243" axis="ch" ptType="node" func="cnt" op="equ" val="6">
                        <dgm:choose name="Name244">
                          <dgm:if name="Name245" axis="ch ch" ptType="node node" st="3 1" cnt="1 0" func="cnt" op="equ" val="1">
                            <dgm:alg type="cycle">
                              <dgm:param type="stAng" val="120"/>
                              <dgm:param type="ctrShpMap" val="fNode"/>
                            </dgm:alg>
                          </dgm:if>
                          <dgm:if name="Name246" axis="ch ch" ptType="node node" st="3 1" cnt="1 0" func="cnt" op="equ" val="2">
                            <dgm:alg type="cycle">
                              <dgm:param type="stAng" val="75"/>
                              <dgm:param type="spanAng" val="90"/>
                              <dgm:param type="ctrShpMap" val="fNode"/>
                            </dgm:alg>
                          </dgm:if>
                          <dgm:else name="Name247">
                            <dgm:alg type="cycle">
                              <dgm:param type="stAng" val="0"/>
                              <dgm:param type="spanAng" val="360"/>
                              <dgm:param type="ctrShpMap" val="fNode"/>
                            </dgm:alg>
                          </dgm:else>
                        </dgm:choose>
                      </dgm:if>
                      <dgm:if name="Name248" axis="ch" ptType="node" func="cnt" op="gte" val="7">
                        <dgm:choose name="Name249">
                          <dgm:if name="Name250" axis="ch ch" ptType="node node" st="3 1" cnt="1 0" func="cnt" op="equ" val="1">
                            <dgm:alg type="cycle">
                              <dgm:param type="stAng" val="102"/>
                              <dgm:param type="ctrShpMap" val="fNode"/>
                            </dgm:alg>
                          </dgm:if>
                          <dgm:if name="Name251" axis="ch ch" ptType="node node" st="3 1" cnt="1 0" func="cnt" op="equ" val="2">
                            <dgm:alg type="cycle">
                              <dgm:param type="stAng" val="57"/>
                              <dgm:param type="spanAng" val="90"/>
                              <dgm:param type="ctrShpMap" val="fNode"/>
                            </dgm:alg>
                          </dgm:if>
                          <dgm:else name="Name252">
                            <dgm:alg type="cycle">
                              <dgm:param type="stAng" val="0"/>
                              <dgm:param type="spanAng" val="360"/>
                              <dgm:param type="ctrShpMap" val="fNode"/>
                            </dgm:alg>
                          </dgm:else>
                        </dgm:choose>
                      </dgm:if>
                      <dgm:else name="Name253"/>
                    </dgm:choose>
                  </dgm:if>
                  <dgm:else name="Name254">
                    <dgm:choose name="Name255">
                      <dgm:if name="Name256" axis="ch" ptType="node" func="cnt" op="equ" val="3">
                        <dgm:choose name="Name257">
                          <dgm:if name="Name258" axis="ch ch" ptType="node node" st="3 1" cnt="1 0" func="cnt" op="equ" val="1">
                            <dgm:alg type="cycle">
                              <dgm:param type="stAng" val="120"/>
                              <dgm:param type="ctrShpMap" val="fNode"/>
                              <dgm:param type="horzAlign" val="r"/>
                              <dgm:param type="vertAlign" val="b"/>
                            </dgm:alg>
                          </dgm:if>
                          <dgm:if name="Name259" axis="ch ch" ptType="node node" st="3 1" cnt="1 0" func="cnt" op="equ" val="2">
                            <dgm:alg type="cycle">
                              <dgm:param type="stAng" val="165"/>
                              <dgm:param type="spanAng" val="-90"/>
                              <dgm:param type="ctrShpMap" val="fNode"/>
                              <dgm:param type="horzAlign" val="r"/>
                              <dgm:param type="vertAlign" val="b"/>
                            </dgm:alg>
                          </dgm:if>
                          <dgm:else name="Name260">
                            <dgm:alg type="cycle">
                              <dgm:param type="stAng" val="210"/>
                              <dgm:param type="spanAng" val="-180"/>
                              <dgm:param type="ctrShpMap" val="fNode"/>
                            </dgm:alg>
                          </dgm:else>
                        </dgm:choose>
                      </dgm:if>
                      <dgm:if name="Name261" axis="ch" ptType="node" func="cnt" op="equ" val="4">
                        <dgm:choose name="Name262">
                          <dgm:if name="Name263" axis="ch ch" ptType="node node" st="3 1" cnt="1 0" func="cnt" op="equ" val="1">
                            <dgm:alg type="cycle">
                              <dgm:param type="stAng" val="180"/>
                              <dgm:param type="ctrShpMap" val="fNode"/>
                            </dgm:alg>
                          </dgm:if>
                          <dgm:if name="Name264" axis="ch ch" ptType="node node" st="3 1" cnt="1 0" func="cnt" op="equ" val="2">
                            <dgm:alg type="cycle">
                              <dgm:param type="stAng" val="225"/>
                              <dgm:param type="spanAng" val="-90"/>
                              <dgm:param type="ctrShpMap" val="fNode"/>
                            </dgm:alg>
                          </dgm:if>
                          <dgm:else name="Name265">
                            <dgm:alg type="cycle">
                              <dgm:param type="stAng" val="247.5"/>
                              <dgm:param type="spanAng" val="-135"/>
                              <dgm:param type="ctrShpMap" val="fNode"/>
                            </dgm:alg>
                          </dgm:else>
                        </dgm:choose>
                      </dgm:if>
                      <dgm:if name="Name266" axis="ch" ptType="node" func="cnt" op="equ" val="5">
                        <dgm:choose name="Name267">
                          <dgm:if name="Name268" axis="ch ch" ptType="node node" st="3 1" cnt="1 0" func="cnt" op="equ" val="1">
                            <dgm:alg type="cycle">
                              <dgm:param type="stAng" val="216"/>
                              <dgm:param type="ctrShpMap" val="fNode"/>
                            </dgm:alg>
                          </dgm:if>
                          <dgm:if name="Name269" axis="ch ch" ptType="node node" st="3 1" cnt="1 0" func="cnt" op="equ" val="2">
                            <dgm:alg type="cycle">
                              <dgm:param type="stAng" val="261"/>
                              <dgm:param type="spanAng" val="-90"/>
                              <dgm:param type="ctrShpMap" val="fNode"/>
                            </dgm:alg>
                          </dgm:if>
                          <dgm:else name="Name270">
                            <dgm:alg type="cycle">
                              <dgm:param type="stAng" val="0"/>
                              <dgm:param type="spanAng" val="-360"/>
                              <dgm:param type="ctrShpMap" val="fNode"/>
                            </dgm:alg>
                          </dgm:else>
                        </dgm:choose>
                      </dgm:if>
                      <dgm:if name="Name271" axis="ch" ptType="node" func="cnt" op="equ" val="6">
                        <dgm:choose name="Name272">
                          <dgm:if name="Name273" axis="ch ch" ptType="node node" st="3 1" cnt="1 0" func="cnt" op="equ" val="1">
                            <dgm:alg type="cycle">
                              <dgm:param type="stAng" val="240"/>
                              <dgm:param type="ctrShpMap" val="fNode"/>
                            </dgm:alg>
                          </dgm:if>
                          <dgm:if name="Name274" axis="ch ch" ptType="node node" st="3 1" cnt="1 0" func="cnt" op="equ" val="2">
                            <dgm:alg type="cycle">
                              <dgm:param type="stAng" val="285"/>
                              <dgm:param type="spanAng" val="-90"/>
                              <dgm:param type="ctrShpMap" val="fNode"/>
                            </dgm:alg>
                          </dgm:if>
                          <dgm:else name="Name275">
                            <dgm:alg type="cycle">
                              <dgm:param type="stAng" val="0"/>
                              <dgm:param type="spanAng" val="-360"/>
                              <dgm:param type="ctrShpMap" val="fNode"/>
                            </dgm:alg>
                          </dgm:else>
                        </dgm:choose>
                      </dgm:if>
                      <dgm:if name="Name276" axis="ch" ptType="node" func="cnt" op="gte" val="7">
                        <dgm:choose name="Name277">
                          <dgm:if name="Name278" axis="ch ch" ptType="node node" st="3 1" cnt="1 0" func="cnt" op="equ" val="1">
                            <dgm:alg type="cycle">
                              <dgm:param type="stAng" val="257"/>
                              <dgm:param type="ctrShpMap" val="fNode"/>
                            </dgm:alg>
                          </dgm:if>
                          <dgm:if name="Name279" axis="ch ch" ptType="node node" st="3 1" cnt="1 0" func="cnt" op="equ" val="2">
                            <dgm:alg type="cycle">
                              <dgm:param type="stAng" val="302"/>
                              <dgm:param type="spanAng" val="-90"/>
                              <dgm:param type="ctrShpMap" val="fNode"/>
                            </dgm:alg>
                          </dgm:if>
                          <dgm:else name="Name280">
                            <dgm:alg type="cycle">
                              <dgm:param type="stAng" val="0"/>
                              <dgm:param type="spanAng" val="-360"/>
                              <dgm:param type="ctrShpMap" val="fNode"/>
                            </dgm:alg>
                          </dgm:else>
                        </dgm:choose>
                      </dgm:if>
                      <dgm:else name="Name281"/>
                    </dgm:choose>
                  </dgm:else>
                </dgm:choose>
                <dgm:shape xmlns:r="http://schemas.openxmlformats.org/officeDocument/2006/relationships" r:blip="">
                  <dgm:adjLst/>
                </dgm:shape>
                <dgm:presOf/>
                <dgm:constrLst>
                  <dgm:constr type="sp" refType="w" fact="0.1"/>
                  <dgm:constr type="sibSp" refType="w" fact="0.1"/>
                </dgm:constrLst>
                <dgm:forEach name="Name282" axis="ch" ptType="node" st="3" cnt="1">
                  <dgm:layoutNode name="childCenter3" styleLbl="node1">
                    <dgm:alg type="tx"/>
                    <dgm:shape xmlns:r="http://schemas.openxmlformats.org/officeDocument/2006/relationships" type="roundRect" r:blip="">
                      <dgm:adjLst/>
                    </dgm:shape>
                    <dgm:presOf axis="self" ptType="node"/>
                    <dgm:constrLst>
                      <dgm:constr type="userS"/>
                      <dgm:constr type="w" refType="userS"/>
                      <dgm:constr type="h" refType="w"/>
                      <dgm:constr type="tMarg" refType="primFontSz" fact="0.2"/>
                      <dgm:constr type="bMarg" refType="primFontSz" fact="0.2"/>
                      <dgm:constr type="lMarg" refType="primFontSz" fact="0.2"/>
                      <dgm:constr type="rMarg" refType="primFontSz" fact="0.2"/>
                    </dgm:constrLst>
                    <dgm:ruleLst>
                      <dgm:rule type="primFontSz" val="5" fact="NaN" max="NaN"/>
                    </dgm:ruleLst>
                  </dgm:layoutNode>
                  <dgm:forEach name="Name283" axis="ch">
                    <dgm:forEach name="Name284" axis="self" ptType="parTrans">
                      <dgm:layoutNode name="Name285">
                        <dgm:alg type="conn">
                          <dgm:param type="dim" val="1D"/>
                          <dgm:param type="begSty" val="noArr"/>
                          <dgm:param type="endSty" val="noArr"/>
                          <dgm:param type="begPts" val="auto"/>
                          <dgm:param type="endPts" val="auto"/>
                        </dgm:alg>
                        <dgm:shape xmlns:r="http://schemas.openxmlformats.org/officeDocument/2006/relationships" type="conn" r:blip="">
                          <dgm:adjLst/>
                        </dgm:shape>
                        <dgm:presOf axis="self"/>
                        <dgm:constrLst>
                          <dgm:constr type="begPad"/>
                          <dgm:constr type="endPad"/>
                        </dgm:constrLst>
                      </dgm:layoutNode>
                    </dgm:forEach>
                    <dgm:forEach name="Name286" axis="self" ptType="node">
                      <dgm:layoutNode name="text3" styleLbl="node1">
                        <dgm:varLst>
                          <dgm:bulletEnabled val="1"/>
                        </dgm:varLst>
                        <dgm:alg type="tx"/>
                        <dgm:shape xmlns:r="http://schemas.openxmlformats.org/officeDocument/2006/relationships" type="roundRect" r:blip="">
                          <dgm:adjLst/>
                        </dgm:shape>
                        <dgm:presOf axis="desOrSelf" ptType="node"/>
                        <dgm:constrLst>
                          <dgm:constr type="userS"/>
                          <dgm:constr type="w" refType="userS"/>
                          <dgm:constr type="h" refType="w"/>
                          <dgm:constr type="tMarg" refType="primFontSz" fact="0.2"/>
                          <dgm:constr type="bMarg" refType="primFontSz" fact="0.2"/>
                          <dgm:constr type="lMarg" refType="primFontSz" fact="0.2"/>
                          <dgm:constr type="rMarg" refType="primFontSz" fact="0.2"/>
                        </dgm:constrLst>
                        <dgm:ruleLst>
                          <dgm:rule type="primFontSz" val="5" fact="NaN" max="NaN"/>
                        </dgm:ruleLst>
                      </dgm:layoutNode>
                    </dgm:forEach>
                  </dgm:forEach>
                </dgm:forEach>
              </dgm:layoutNode>
              <dgm:forEach name="Name287" axis="ch" ptType="parTrans" st="3" cnt="1">
                <dgm:layoutNode name="Name288">
                  <dgm:alg type="conn">
                    <dgm:param type="srcNode" val="textCenter"/>
                    <dgm:param type="dstNode" val="childCenter3"/>
                    <dgm:param type="dim" val="1D"/>
                    <dgm:param type="endSty" val="noArr"/>
                    <dgm:param type="begPts" val="auto"/>
                    <dgm:param type="endPts" val="auto"/>
                  </dgm:alg>
                  <dgm:shape xmlns:r="http://schemas.openxmlformats.org/officeDocument/2006/relationships" type="conn" r:blip="" zOrderOff="-999">
                    <dgm:adjLst/>
                  </dgm:shape>
                  <dgm:presOf axis="self"/>
                  <dgm:constrLst>
                    <dgm:constr type="h"/>
                    <dgm:constr type="begPad"/>
                    <dgm:constr type="endPad"/>
                  </dgm:constrLst>
                </dgm:layoutNode>
              </dgm:forEach>
            </dgm:if>
            <dgm:else name="Name289"/>
          </dgm:choose>
          <dgm:choose name="Name290">
            <dgm:if name="Name291" axis="ch" ptType="node" func="cnt" op="gte" val="4">
              <dgm:layoutNode name="cycle_4">
                <dgm:choose name="Name292">
                  <dgm:if name="Name293" func="var" arg="dir" op="equ" val="norm">
                    <dgm:choose name="Name294">
                      <dgm:if name="Name295" axis="ch" ptType="node" func="cnt" op="equ" val="4">
                        <dgm:choose name="Name296">
                          <dgm:if name="Name297" axis="ch ch" ptType="node node" st="4 1" cnt="1 0" func="cnt" op="equ" val="1">
                            <dgm:alg type="cycle">
                              <dgm:param type="stAng" val="270"/>
                              <dgm:param type="ctrShpMap" val="fNode"/>
                            </dgm:alg>
                          </dgm:if>
                          <dgm:if name="Name298" axis="ch ch" ptType="node node" st="4 1" cnt="1 0" func="cnt" op="equ" val="2">
                            <dgm:alg type="cycle">
                              <dgm:param type="stAng" val="225"/>
                              <dgm:param type="spanAng" val="90"/>
                              <dgm:param type="ctrShpMap" val="fNode"/>
                            </dgm:alg>
                          </dgm:if>
                          <dgm:else name="Name299">
                            <dgm:alg type="cycle">
                              <dgm:param type="stAng" val="202.5"/>
                              <dgm:param type="spanAng" val="135"/>
                              <dgm:param type="ctrShpMap" val="fNode"/>
                            </dgm:alg>
                          </dgm:else>
                        </dgm:choose>
                      </dgm:if>
                      <dgm:if name="Name300" axis="ch" ptType="node" func="cnt" op="equ" val="5">
                        <dgm:choose name="Name301">
                          <dgm:if name="Name302" axis="ch ch" ptType="node node" st="4 1" cnt="1 0" func="cnt" op="equ" val="1">
                            <dgm:alg type="cycle">
                              <dgm:param type="stAng" val="216"/>
                              <dgm:param type="ctrShpMap" val="fNode"/>
                            </dgm:alg>
                          </dgm:if>
                          <dgm:if name="Name303" axis="ch ch" ptType="node node" st="4 1" cnt="1 0" func="cnt" op="equ" val="2">
                            <dgm:alg type="cycle">
                              <dgm:param type="stAng" val="171"/>
                              <dgm:param type="spanAng" val="90"/>
                              <dgm:param type="ctrShpMap" val="fNode"/>
                            </dgm:alg>
                          </dgm:if>
                          <dgm:else name="Name304">
                            <dgm:alg type="cycle">
                              <dgm:param type="stAng" val="0"/>
                              <dgm:param type="spanAng" val="360"/>
                              <dgm:param type="ctrShpMap" val="fNode"/>
                            </dgm:alg>
                          </dgm:else>
                        </dgm:choose>
                      </dgm:if>
                      <dgm:if name="Name305" axis="ch" ptType="node" func="cnt" op="equ" val="6">
                        <dgm:choose name="Name306">
                          <dgm:if name="Name307" axis="ch ch" ptType="node node" st="4 1" cnt="1 0" func="cnt" op="equ" val="1">
                            <dgm:alg type="cycle">
                              <dgm:param type="stAng" val="180"/>
                              <dgm:param type="ctrShpMap" val="fNode"/>
                            </dgm:alg>
                          </dgm:if>
                          <dgm:if name="Name308" axis="ch ch" ptType="node node" st="4 1" cnt="1 0" func="cnt" op="equ" val="2">
                            <dgm:alg type="cycle">
                              <dgm:param type="stAng" val="135"/>
                              <dgm:param type="spanAng" val="90"/>
                              <dgm:param type="ctrShpMap" val="fNode"/>
                            </dgm:alg>
                          </dgm:if>
                          <dgm:else name="Name309">
                            <dgm:alg type="cycle">
                              <dgm:param type="stAng" val="0"/>
                              <dgm:param type="spanAng" val="360"/>
                              <dgm:param type="ctrShpMap" val="fNode"/>
                            </dgm:alg>
                          </dgm:else>
                        </dgm:choose>
                      </dgm:if>
                      <dgm:if name="Name310" axis="ch" ptType="node" func="cnt" op="gte" val="7">
                        <dgm:choose name="Name311">
                          <dgm:if name="Name312" axis="ch ch" ptType="node node" st="4 1" cnt="1 0" func="cnt" op="equ" val="1">
                            <dgm:alg type="cycle">
                              <dgm:param type="stAng" val="154"/>
                              <dgm:param type="ctrShpMap" val="fNode"/>
                            </dgm:alg>
                          </dgm:if>
                          <dgm:if name="Name313" axis="ch ch" ptType="node node" st="4 1" cnt="1 0" func="cnt" op="equ" val="2">
                            <dgm:alg type="cycle">
                              <dgm:param type="stAng" val="109"/>
                              <dgm:param type="spanAng" val="90"/>
                              <dgm:param type="ctrShpMap" val="fNode"/>
                            </dgm:alg>
                          </dgm:if>
                          <dgm:else name="Name314">
                            <dgm:alg type="cycle">
                              <dgm:param type="stAng" val="0"/>
                              <dgm:param type="spanAng" val="360"/>
                              <dgm:param type="ctrShpMap" val="fNode"/>
                            </dgm:alg>
                          </dgm:else>
                        </dgm:choose>
                      </dgm:if>
                      <dgm:else name="Name315"/>
                    </dgm:choose>
                  </dgm:if>
                  <dgm:else name="Name316">
                    <dgm:choose name="Name317">
                      <dgm:if name="Name318" axis="ch" ptType="node" func="cnt" op="equ" val="4">
                        <dgm:choose name="Name319">
                          <dgm:if name="Name320" axis="ch ch" ptType="node node" st="4 1" cnt="1 0" func="cnt" op="equ" val="1">
                            <dgm:alg type="cycle">
                              <dgm:param type="stAng" val="90"/>
                              <dgm:param type="ctrShpMap" val="fNode"/>
                            </dgm:alg>
                          </dgm:if>
                          <dgm:if name="Name321" axis="ch ch" ptType="node node" st="4 1" cnt="1 0" func="cnt" op="equ" val="2">
                            <dgm:alg type="cycle">
                              <dgm:param type="stAng" val="135"/>
                              <dgm:param type="spanAng" val="-90"/>
                              <dgm:param type="ctrShpMap" val="fNode"/>
                            </dgm:alg>
                          </dgm:if>
                          <dgm:else name="Name322">
                            <dgm:alg type="cycle">
                              <dgm:param type="stAng" val="157.5"/>
                              <dgm:param type="spanAng" val="-135"/>
                              <dgm:param type="ctrShpMap" val="fNode"/>
                            </dgm:alg>
                          </dgm:else>
                        </dgm:choose>
                      </dgm:if>
                      <dgm:if name="Name323" axis="ch" ptType="node" func="cnt" op="equ" val="5">
                        <dgm:choose name="Name324">
                          <dgm:if name="Name325" axis="ch ch" ptType="node node" st="4 1" cnt="1 0" func="cnt" op="equ" val="1">
                            <dgm:alg type="cycle">
                              <dgm:param type="stAng" val="144"/>
                              <dgm:param type="ctrShpMap" val="fNode"/>
                            </dgm:alg>
                          </dgm:if>
                          <dgm:if name="Name326" axis="ch ch" ptType="node node" st="4 1" cnt="1 0" func="cnt" op="equ" val="2">
                            <dgm:alg type="cycle">
                              <dgm:param type="stAng" val="189"/>
                              <dgm:param type="spanAng" val="-90"/>
                              <dgm:param type="ctrShpMap" val="fNode"/>
                            </dgm:alg>
                          </dgm:if>
                          <dgm:else name="Name327">
                            <dgm:alg type="cycle">
                              <dgm:param type="stAng" val="0"/>
                              <dgm:param type="spanAng" val="-360"/>
                              <dgm:param type="ctrShpMap" val="fNode"/>
                            </dgm:alg>
                          </dgm:else>
                        </dgm:choose>
                      </dgm:if>
                      <dgm:if name="Name328" axis="ch" ptType="node" func="cnt" op="equ" val="6">
                        <dgm:choose name="Name329">
                          <dgm:if name="Name330" axis="ch ch" ptType="node node" st="4 1" cnt="1 0" func="cnt" op="equ" val="1">
                            <dgm:alg type="cycle">
                              <dgm:param type="stAng" val="180"/>
                              <dgm:param type="ctrShpMap" val="fNode"/>
                            </dgm:alg>
                          </dgm:if>
                          <dgm:if name="Name331" axis="ch ch" ptType="node node" st="4 1" cnt="1 0" func="cnt" op="equ" val="2">
                            <dgm:alg type="cycle">
                              <dgm:param type="stAng" val="225"/>
                              <dgm:param type="spanAng" val="-90"/>
                              <dgm:param type="ctrShpMap" val="fNode"/>
                            </dgm:alg>
                          </dgm:if>
                          <dgm:else name="Name332">
                            <dgm:alg type="cycle">
                              <dgm:param type="stAng" val="0"/>
                              <dgm:param type="spanAng" val="-360"/>
                              <dgm:param type="ctrShpMap" val="fNode"/>
                            </dgm:alg>
                          </dgm:else>
                        </dgm:choose>
                      </dgm:if>
                      <dgm:if name="Name333" axis="ch" ptType="node" func="cnt" op="gte" val="7">
                        <dgm:choose name="Name334">
                          <dgm:if name="Name335" axis="ch ch" ptType="node node" st="4 1" cnt="1 0" func="cnt" op="equ" val="1">
                            <dgm:alg type="cycle">
                              <dgm:param type="stAng" val="205"/>
                              <dgm:param type="ctrShpMap" val="fNode"/>
                            </dgm:alg>
                          </dgm:if>
                          <dgm:if name="Name336" axis="ch ch" ptType="node node" st="4 1" cnt="1 0" func="cnt" op="equ" val="2">
                            <dgm:alg type="cycle">
                              <dgm:param type="stAng" val="250"/>
                              <dgm:param type="spanAng" val="-90"/>
                              <dgm:param type="ctrShpMap" val="fNode"/>
                            </dgm:alg>
                          </dgm:if>
                          <dgm:else name="Name337">
                            <dgm:alg type="cycle">
                              <dgm:param type="stAng" val="0"/>
                              <dgm:param type="spanAng" val="-360"/>
                              <dgm:param type="ctrShpMap" val="fNode"/>
                            </dgm:alg>
                          </dgm:else>
                        </dgm:choose>
                      </dgm:if>
                      <dgm:else name="Name338"/>
                    </dgm:choose>
                  </dgm:else>
                </dgm:choose>
                <dgm:shape xmlns:r="http://schemas.openxmlformats.org/officeDocument/2006/relationships" r:blip="">
                  <dgm:adjLst/>
                </dgm:shape>
                <dgm:presOf/>
                <dgm:constrLst>
                  <dgm:constr type="sp" refType="w" fact="0.1"/>
                  <dgm:constr type="sibSp" refType="w" fact="0.1"/>
                </dgm:constrLst>
                <dgm:forEach name="Name339" axis="ch" ptType="node" st="4" cnt="1">
                  <dgm:layoutNode name="childCenter4" styleLbl="node1">
                    <dgm:alg type="tx"/>
                    <dgm:shape xmlns:r="http://schemas.openxmlformats.org/officeDocument/2006/relationships" type="roundRect" r:blip="">
                      <dgm:adjLst/>
                    </dgm:shape>
                    <dgm:presOf axis="self" ptType="node"/>
                    <dgm:constrLst>
                      <dgm:constr type="userS"/>
                      <dgm:constr type="w" refType="userS"/>
                      <dgm:constr type="h" refType="w"/>
                      <dgm:constr type="tMarg" refType="primFontSz" fact="0.2"/>
                      <dgm:constr type="bMarg" refType="primFontSz" fact="0.2"/>
                      <dgm:constr type="lMarg" refType="primFontSz" fact="0.2"/>
                      <dgm:constr type="rMarg" refType="primFontSz" fact="0.2"/>
                    </dgm:constrLst>
                    <dgm:ruleLst>
                      <dgm:rule type="primFontSz" val="5" fact="NaN" max="NaN"/>
                    </dgm:ruleLst>
                  </dgm:layoutNode>
                  <dgm:forEach name="Name340" axis="ch">
                    <dgm:forEach name="Name341" axis="self" ptType="parTrans">
                      <dgm:layoutNode name="Name342">
                        <dgm:alg type="conn">
                          <dgm:param type="dim" val="1D"/>
                          <dgm:param type="begSty" val="noArr"/>
                          <dgm:param type="endSty" val="noArr"/>
                          <dgm:param type="begPts" val="auto"/>
                          <dgm:param type="endPts" val="auto"/>
                        </dgm:alg>
                        <dgm:shape xmlns:r="http://schemas.openxmlformats.org/officeDocument/2006/relationships" type="conn" r:blip="">
                          <dgm:adjLst/>
                        </dgm:shape>
                        <dgm:presOf axis="self"/>
                        <dgm:constrLst>
                          <dgm:constr type="begPad"/>
                          <dgm:constr type="endPad"/>
                        </dgm:constrLst>
                      </dgm:layoutNode>
                    </dgm:forEach>
                    <dgm:forEach name="Name343" axis="self" ptType="node">
                      <dgm:layoutNode name="text4" styleLbl="node1">
                        <dgm:varLst>
                          <dgm:bulletEnabled val="1"/>
                        </dgm:varLst>
                        <dgm:alg type="tx"/>
                        <dgm:shape xmlns:r="http://schemas.openxmlformats.org/officeDocument/2006/relationships" type="roundRect" r:blip="">
                          <dgm:adjLst/>
                        </dgm:shape>
                        <dgm:presOf axis="desOrSelf" ptType="node"/>
                        <dgm:constrLst>
                          <dgm:constr type="userS"/>
                          <dgm:constr type="w" refType="userS"/>
                          <dgm:constr type="h" refType="w"/>
                          <dgm:constr type="tMarg" refType="primFontSz" fact="0.2"/>
                          <dgm:constr type="bMarg" refType="primFontSz" fact="0.2"/>
                          <dgm:constr type="lMarg" refType="primFontSz" fact="0.2"/>
                          <dgm:constr type="rMarg" refType="primFontSz" fact="0.2"/>
                        </dgm:constrLst>
                        <dgm:ruleLst>
                          <dgm:rule type="primFontSz" val="5" fact="NaN" max="NaN"/>
                        </dgm:ruleLst>
                      </dgm:layoutNode>
                    </dgm:forEach>
                  </dgm:forEach>
                </dgm:forEach>
              </dgm:layoutNode>
              <dgm:forEach name="Name344" axis="ch" ptType="parTrans" st="4" cnt="1">
                <dgm:layoutNode name="Name345">
                  <dgm:alg type="conn">
                    <dgm:param type="srcNode" val="textCenter"/>
                    <dgm:param type="dstNode" val="childCenter4"/>
                    <dgm:param type="dim" val="1D"/>
                    <dgm:param type="endSty" val="noArr"/>
                    <dgm:param type="begPts" val="auto"/>
                    <dgm:param type="endPts" val="auto"/>
                  </dgm:alg>
                  <dgm:shape xmlns:r="http://schemas.openxmlformats.org/officeDocument/2006/relationships" type="conn" r:blip="" zOrderOff="-999">
                    <dgm:adjLst/>
                  </dgm:shape>
                  <dgm:presOf axis="self"/>
                  <dgm:constrLst>
                    <dgm:constr type="h"/>
                    <dgm:constr type="begPad"/>
                    <dgm:constr type="endPad"/>
                  </dgm:constrLst>
                </dgm:layoutNode>
              </dgm:forEach>
            </dgm:if>
            <dgm:else name="Name346"/>
          </dgm:choose>
          <dgm:choose name="Name347">
            <dgm:if name="Name348" axis="ch" ptType="node" func="cnt" op="gte" val="5">
              <dgm:layoutNode name="cycle_5">
                <dgm:choose name="Name349">
                  <dgm:if name="Name350" func="var" arg="dir" op="equ" val="norm">
                    <dgm:choose name="Name351">
                      <dgm:if name="Name352" axis="ch" ptType="node" func="cnt" op="equ" val="5">
                        <dgm:choose name="Name353">
                          <dgm:if name="Name354" axis="ch ch" ptType="node node" st="5 1" cnt="1 0" func="cnt" op="equ" val="1">
                            <dgm:alg type="cycle">
                              <dgm:param type="stAng" val="288"/>
                              <dgm:param type="ctrShpMap" val="fNode"/>
                            </dgm:alg>
                          </dgm:if>
                          <dgm:if name="Name355" axis="ch ch" ptType="node node" st="5 1" cnt="1 0" func="cnt" op="equ" val="2">
                            <dgm:alg type="cycle">
                              <dgm:param type="stAng" val="243"/>
                              <dgm:param type="spanAng" val="90"/>
                              <dgm:param type="ctrShpMap" val="fNode"/>
                            </dgm:alg>
                          </dgm:if>
                          <dgm:else name="Name356">
                            <dgm:alg type="cycle">
                              <dgm:param type="stAng" val="0"/>
                              <dgm:param type="spanAng" val="360"/>
                              <dgm:param type="ctrShpMap" val="fNode"/>
                            </dgm:alg>
                          </dgm:else>
                        </dgm:choose>
                      </dgm:if>
                      <dgm:if name="Name357" axis="ch" ptType="node" func="cnt" op="equ" val="6">
                        <dgm:choose name="Name358">
                          <dgm:if name="Name359" axis="ch ch" ptType="node node" st="5 1" cnt="1 0" func="cnt" op="equ" val="1">
                            <dgm:alg type="cycle">
                              <dgm:param type="stAng" val="240"/>
                              <dgm:param type="ctrShpMap" val="fNode"/>
                            </dgm:alg>
                          </dgm:if>
                          <dgm:if name="Name360" axis="ch ch" ptType="node node" st="5 1" cnt="1 0" func="cnt" op="equ" val="2">
                            <dgm:alg type="cycle">
                              <dgm:param type="stAng" val="195"/>
                              <dgm:param type="spanAng" val="90"/>
                              <dgm:param type="ctrShpMap" val="fNode"/>
                            </dgm:alg>
                          </dgm:if>
                          <dgm:else name="Name361">
                            <dgm:alg type="cycle">
                              <dgm:param type="stAng" val="0"/>
                              <dgm:param type="spanAng" val="360"/>
                              <dgm:param type="ctrShpMap" val="fNode"/>
                            </dgm:alg>
                          </dgm:else>
                        </dgm:choose>
                      </dgm:if>
                      <dgm:if name="Name362" axis="ch" ptType="node" func="cnt" op="gte" val="7">
                        <dgm:choose name="Name363">
                          <dgm:if name="Name364" axis="ch ch" ptType="node node" st="5 1" cnt="1 0" func="cnt" op="equ" val="1">
                            <dgm:alg type="cycle">
                              <dgm:param type="stAng" val="205"/>
                              <dgm:param type="ctrShpMap" val="fNode"/>
                            </dgm:alg>
                          </dgm:if>
                          <dgm:if name="Name365" axis="ch ch" ptType="node node" st="5 1" cnt="1 0" func="cnt" op="equ" val="2">
                            <dgm:alg type="cycle">
                              <dgm:param type="stAng" val="160"/>
                              <dgm:param type="spanAng" val="90"/>
                              <dgm:param type="ctrShpMap" val="fNode"/>
                            </dgm:alg>
                          </dgm:if>
                          <dgm:else name="Name366">
                            <dgm:alg type="cycle">
                              <dgm:param type="stAng" val="0"/>
                              <dgm:param type="spanAng" val="360"/>
                              <dgm:param type="ctrShpMap" val="fNode"/>
                            </dgm:alg>
                          </dgm:else>
                        </dgm:choose>
                      </dgm:if>
                      <dgm:else name="Name367"/>
                    </dgm:choose>
                  </dgm:if>
                  <dgm:else name="Name368">
                    <dgm:choose name="Name369">
                      <dgm:if name="Name370" axis="ch" ptType="node" func="cnt" op="equ" val="5">
                        <dgm:choose name="Name371">
                          <dgm:if name="Name372" axis="ch ch" ptType="node node" st="5 1" cnt="1 0" func="cnt" op="equ" val="1">
                            <dgm:alg type="cycle">
                              <dgm:param type="stAng" val="72"/>
                              <dgm:param type="ctrShpMap" val="fNode"/>
                            </dgm:alg>
                          </dgm:if>
                          <dgm:if name="Name373" axis="ch ch" ptType="node node" st="5 1" cnt="1 0" func="cnt" op="equ" val="2">
                            <dgm:alg type="cycle">
                              <dgm:param type="stAng" val="117"/>
                              <dgm:param type="spanAng" val="-90"/>
                              <dgm:param type="ctrShpMap" val="fNode"/>
                            </dgm:alg>
                          </dgm:if>
                          <dgm:else name="Name374">
                            <dgm:alg type="cycle">
                              <dgm:param type="stAng" val="0"/>
                              <dgm:param type="spanAng" val="-360"/>
                              <dgm:param type="ctrShpMap" val="fNode"/>
                            </dgm:alg>
                          </dgm:else>
                        </dgm:choose>
                      </dgm:if>
                      <dgm:if name="Name375" axis="ch" ptType="node" func="cnt" op="equ" val="6">
                        <dgm:choose name="Name376">
                          <dgm:if name="Name377" axis="ch ch" ptType="node node" st="5 1" cnt="1 0" func="cnt" op="equ" val="1">
                            <dgm:alg type="cycle">
                              <dgm:param type="stAng" val="120"/>
                              <dgm:param type="ctrShpMap" val="fNode"/>
                            </dgm:alg>
                          </dgm:if>
                          <dgm:if name="Name378" axis="ch ch" ptType="node node" st="5 1" cnt="1 0" func="cnt" op="equ" val="2">
                            <dgm:alg type="cycle">
                              <dgm:param type="stAng" val="165"/>
                              <dgm:param type="spanAng" val="-90"/>
                              <dgm:param type="ctrShpMap" val="fNode"/>
                            </dgm:alg>
                          </dgm:if>
                          <dgm:else name="Name379">
                            <dgm:alg type="cycle">
                              <dgm:param type="stAng" val="0"/>
                              <dgm:param type="spanAng" val="-360"/>
                              <dgm:param type="ctrShpMap" val="fNode"/>
                            </dgm:alg>
                          </dgm:else>
                        </dgm:choose>
                      </dgm:if>
                      <dgm:if name="Name380" axis="ch" ptType="node" func="cnt" op="gte" val="7">
                        <dgm:choose name="Name381">
                          <dgm:if name="Name382" axis="ch ch" ptType="node node" st="5 1" cnt="1 0" func="cnt" op="equ" val="1">
                            <dgm:alg type="cycle">
                              <dgm:param type="stAng" val="154"/>
                              <dgm:param type="ctrShpMap" val="fNode"/>
                            </dgm:alg>
                          </dgm:if>
                          <dgm:if name="Name383" axis="ch ch" ptType="node node" st="5 1" cnt="1 0" func="cnt" op="equ" val="2">
                            <dgm:alg type="cycle">
                              <dgm:param type="stAng" val="199"/>
                              <dgm:param type="spanAng" val="-90"/>
                              <dgm:param type="ctrShpMap" val="fNode"/>
                            </dgm:alg>
                          </dgm:if>
                          <dgm:else name="Name384">
                            <dgm:alg type="cycle">
                              <dgm:param type="stAng" val="0"/>
                              <dgm:param type="spanAng" val="-360"/>
                              <dgm:param type="ctrShpMap" val="fNode"/>
                            </dgm:alg>
                          </dgm:else>
                        </dgm:choose>
                      </dgm:if>
                      <dgm:else name="Name385"/>
                    </dgm:choose>
                  </dgm:else>
                </dgm:choose>
                <dgm:shape xmlns:r="http://schemas.openxmlformats.org/officeDocument/2006/relationships" r:blip="">
                  <dgm:adjLst/>
                </dgm:shape>
                <dgm:presOf/>
                <dgm:constrLst>
                  <dgm:constr type="sp" refType="w" fact="0.1"/>
                  <dgm:constr type="sibSp" refType="w" fact="0.1"/>
                </dgm:constrLst>
                <dgm:forEach name="Name386" axis="ch" ptType="node" st="5" cnt="1">
                  <dgm:layoutNode name="childCenter5" styleLbl="node1">
                    <dgm:alg type="tx"/>
                    <dgm:shape xmlns:r="http://schemas.openxmlformats.org/officeDocument/2006/relationships" type="roundRect" r:blip="">
                      <dgm:adjLst/>
                    </dgm:shape>
                    <dgm:presOf axis="self" ptType="node"/>
                    <dgm:constrLst>
                      <dgm:constr type="userS"/>
                      <dgm:constr type="w" refType="userS"/>
                      <dgm:constr type="h" refType="w"/>
                      <dgm:constr type="tMarg" refType="primFontSz" fact="0.2"/>
                      <dgm:constr type="bMarg" refType="primFontSz" fact="0.2"/>
                      <dgm:constr type="lMarg" refType="primFontSz" fact="0.2"/>
                      <dgm:constr type="rMarg" refType="primFontSz" fact="0.2"/>
                    </dgm:constrLst>
                    <dgm:ruleLst>
                      <dgm:rule type="primFontSz" val="5" fact="NaN" max="NaN"/>
                    </dgm:ruleLst>
                  </dgm:layoutNode>
                  <dgm:forEach name="Name387" axis="ch">
                    <dgm:forEach name="Name388" axis="self" ptType="parTrans">
                      <dgm:layoutNode name="Name389">
                        <dgm:alg type="conn">
                          <dgm:param type="dim" val="1D"/>
                          <dgm:param type="begSty" val="noArr"/>
                          <dgm:param type="endSty" val="noArr"/>
                          <dgm:param type="begPts" val="auto"/>
                          <dgm:param type="endPts" val="auto"/>
                        </dgm:alg>
                        <dgm:shape xmlns:r="http://schemas.openxmlformats.org/officeDocument/2006/relationships" type="conn" r:blip="">
                          <dgm:adjLst/>
                        </dgm:shape>
                        <dgm:presOf axis="self"/>
                        <dgm:constrLst>
                          <dgm:constr type="begPad"/>
                          <dgm:constr type="endPad"/>
                        </dgm:constrLst>
                      </dgm:layoutNode>
                    </dgm:forEach>
                    <dgm:forEach name="Name390" axis="self" ptType="node">
                      <dgm:layoutNode name="text5" styleLbl="node1">
                        <dgm:varLst>
                          <dgm:bulletEnabled val="1"/>
                        </dgm:varLst>
                        <dgm:alg type="tx"/>
                        <dgm:shape xmlns:r="http://schemas.openxmlformats.org/officeDocument/2006/relationships" type="roundRect" r:blip="">
                          <dgm:adjLst/>
                        </dgm:shape>
                        <dgm:presOf axis="desOrSelf" ptType="node"/>
                        <dgm:constrLst>
                          <dgm:constr type="userS"/>
                          <dgm:constr type="w" refType="userS"/>
                          <dgm:constr type="h" refType="w"/>
                          <dgm:constr type="tMarg" refType="primFontSz" fact="0.2"/>
                          <dgm:constr type="bMarg" refType="primFontSz" fact="0.2"/>
                          <dgm:constr type="lMarg" refType="primFontSz" fact="0.2"/>
                          <dgm:constr type="rMarg" refType="primFontSz" fact="0.2"/>
                        </dgm:constrLst>
                        <dgm:ruleLst>
                          <dgm:rule type="primFontSz" val="5" fact="NaN" max="NaN"/>
                        </dgm:ruleLst>
                      </dgm:layoutNode>
                    </dgm:forEach>
                  </dgm:forEach>
                </dgm:forEach>
              </dgm:layoutNode>
              <dgm:forEach name="Name391" axis="ch" ptType="parTrans" st="5" cnt="1">
                <dgm:layoutNode name="Name392">
                  <dgm:alg type="conn">
                    <dgm:param type="srcNode" val="textCenter"/>
                    <dgm:param type="dstNode" val="childCenter5"/>
                    <dgm:param type="dim" val="1D"/>
                    <dgm:param type="endSty" val="noArr"/>
                    <dgm:param type="begPts" val="auto"/>
                    <dgm:param type="endPts" val="auto"/>
                  </dgm:alg>
                  <dgm:shape xmlns:r="http://schemas.openxmlformats.org/officeDocument/2006/relationships" type="conn" r:blip="" zOrderOff="-999">
                    <dgm:adjLst/>
                  </dgm:shape>
                  <dgm:presOf axis="self"/>
                  <dgm:constrLst>
                    <dgm:constr type="h"/>
                    <dgm:constr type="begPad"/>
                    <dgm:constr type="endPad"/>
                  </dgm:constrLst>
                </dgm:layoutNode>
              </dgm:forEach>
            </dgm:if>
            <dgm:else name="Name393"/>
          </dgm:choose>
          <dgm:choose name="Name394">
            <dgm:if name="Name395" axis="ch" ptType="node" func="cnt" op="gte" val="6">
              <dgm:layoutNode name="cycle_6">
                <dgm:choose name="Name396">
                  <dgm:if name="Name397" func="var" arg="dir" op="equ" val="norm">
                    <dgm:choose name="Name398">
                      <dgm:if name="Name399" axis="ch" ptType="node" func="cnt" op="equ" val="6">
                        <dgm:choose name="Name400">
                          <dgm:if name="Name401" axis="ch ch" ptType="node node" st="6 1" cnt="1 0" func="cnt" op="equ" val="1">
                            <dgm:alg type="cycle">
                              <dgm:param type="stAng" val="300"/>
                              <dgm:param type="ctrShpMap" val="fNode"/>
                            </dgm:alg>
                          </dgm:if>
                          <dgm:if name="Name402" axis="ch ch" ptType="node node" st="6 1" cnt="1 0" func="cnt" op="equ" val="2">
                            <dgm:alg type="cycle">
                              <dgm:param type="stAng" val="255"/>
                              <dgm:param type="spanAng" val="90"/>
                              <dgm:param type="ctrShpMap" val="fNode"/>
                            </dgm:alg>
                          </dgm:if>
                          <dgm:else name="Name403">
                            <dgm:alg type="cycle">
                              <dgm:param type="stAng" val="0"/>
                              <dgm:param type="spanAng" val="360"/>
                              <dgm:param type="ctrShpMap" val="fNode"/>
                            </dgm:alg>
                          </dgm:else>
                        </dgm:choose>
                      </dgm:if>
                      <dgm:if name="Name404" axis="ch" ptType="node" func="cnt" op="gte" val="7">
                        <dgm:choose name="Name405">
                          <dgm:if name="Name406" axis="ch ch" ptType="node node" st="6 1" cnt="1 0" func="cnt" op="equ" val="1">
                            <dgm:alg type="cycle">
                              <dgm:param type="stAng" val="257"/>
                              <dgm:param type="ctrShpMap" val="fNode"/>
                            </dgm:alg>
                          </dgm:if>
                          <dgm:if name="Name407" axis="ch ch" ptType="node node" st="6 1" cnt="1 0" func="cnt" op="equ" val="2">
                            <dgm:alg type="cycle">
                              <dgm:param type="stAng" val="212"/>
                              <dgm:param type="spanAng" val="90"/>
                              <dgm:param type="ctrShpMap" val="fNode"/>
                            </dgm:alg>
                          </dgm:if>
                          <dgm:else name="Name408">
                            <dgm:alg type="cycle">
                              <dgm:param type="stAng" val="0"/>
                              <dgm:param type="spanAng" val="360"/>
                              <dgm:param type="ctrShpMap" val="fNode"/>
                            </dgm:alg>
                          </dgm:else>
                        </dgm:choose>
                      </dgm:if>
                      <dgm:else name="Name409"/>
                    </dgm:choose>
                  </dgm:if>
                  <dgm:else name="Name410">
                    <dgm:choose name="Name411">
                      <dgm:if name="Name412" axis="ch" ptType="node" func="cnt" op="equ" val="6">
                        <dgm:choose name="Name413">
                          <dgm:if name="Name414" axis="ch ch" ptType="node node" st="6 1" cnt="1 0" func="cnt" op="equ" val="1">
                            <dgm:alg type="cycle">
                              <dgm:param type="stAng" val="60"/>
                              <dgm:param type="ctrShpMap" val="fNode"/>
                            </dgm:alg>
                          </dgm:if>
                          <dgm:if name="Name415" axis="ch ch" ptType="node node" st="6 1" cnt="1 0" func="cnt" op="equ" val="2">
                            <dgm:alg type="cycle">
                              <dgm:param type="stAng" val="105"/>
                              <dgm:param type="spanAng" val="-90"/>
                              <dgm:param type="ctrShpMap" val="fNode"/>
                            </dgm:alg>
                          </dgm:if>
                          <dgm:else name="Name416">
                            <dgm:alg type="cycle">
                              <dgm:param type="stAng" val="0"/>
                              <dgm:param type="spanAng" val="-360"/>
                              <dgm:param type="ctrShpMap" val="fNode"/>
                            </dgm:alg>
                          </dgm:else>
                        </dgm:choose>
                      </dgm:if>
                      <dgm:if name="Name417" axis="ch" ptType="node" func="cnt" op="gte" val="7">
                        <dgm:choose name="Name418">
                          <dgm:if name="Name419" axis="ch ch" ptType="node node" st="6 1" cnt="1 0" func="cnt" op="equ" val="1">
                            <dgm:alg type="cycle">
                              <dgm:param type="stAng" val="102"/>
                              <dgm:param type="ctrShpMap" val="fNode"/>
                            </dgm:alg>
                          </dgm:if>
                          <dgm:if name="Name420" axis="ch ch" ptType="node node" st="6 1" cnt="1 0" func="cnt" op="equ" val="2">
                            <dgm:alg type="cycle">
                              <dgm:param type="stAng" val="147"/>
                              <dgm:param type="spanAng" val="-90"/>
                              <dgm:param type="ctrShpMap" val="fNode"/>
                            </dgm:alg>
                          </dgm:if>
                          <dgm:else name="Name421">
                            <dgm:alg type="cycle">
                              <dgm:param type="stAng" val="0"/>
                              <dgm:param type="spanAng" val="-360"/>
                              <dgm:param type="ctrShpMap" val="fNode"/>
                            </dgm:alg>
                          </dgm:else>
                        </dgm:choose>
                      </dgm:if>
                      <dgm:else name="Name422"/>
                    </dgm:choose>
                  </dgm:else>
                </dgm:choose>
                <dgm:shape xmlns:r="http://schemas.openxmlformats.org/officeDocument/2006/relationships" r:blip="">
                  <dgm:adjLst/>
                </dgm:shape>
                <dgm:presOf/>
                <dgm:constrLst>
                  <dgm:constr type="sp" refType="w" fact="0.1"/>
                  <dgm:constr type="sibSp" refType="w" fact="0.1"/>
                </dgm:constrLst>
                <dgm:forEach name="Name423" axis="ch" ptType="node" st="6" cnt="1">
                  <dgm:layoutNode name="childCenter6" styleLbl="node1">
                    <dgm:alg type="tx"/>
                    <dgm:shape xmlns:r="http://schemas.openxmlformats.org/officeDocument/2006/relationships" type="roundRect" r:blip="">
                      <dgm:adjLst/>
                    </dgm:shape>
                    <dgm:presOf axis="self" ptType="node"/>
                    <dgm:constrLst>
                      <dgm:constr type="userS"/>
                      <dgm:constr type="w" refType="userS"/>
                      <dgm:constr type="h" refType="w"/>
                      <dgm:constr type="tMarg" refType="primFontSz" fact="0.2"/>
                      <dgm:constr type="bMarg" refType="primFontSz" fact="0.2"/>
                      <dgm:constr type="lMarg" refType="primFontSz" fact="0.2"/>
                      <dgm:constr type="rMarg" refType="primFontSz" fact="0.2"/>
                    </dgm:constrLst>
                    <dgm:ruleLst>
                      <dgm:rule type="primFontSz" val="5" fact="NaN" max="NaN"/>
                    </dgm:ruleLst>
                  </dgm:layoutNode>
                  <dgm:forEach name="Name424" axis="ch">
                    <dgm:forEach name="Name425" axis="self" ptType="parTrans">
                      <dgm:layoutNode name="Name426">
                        <dgm:alg type="conn">
                          <dgm:param type="dim" val="1D"/>
                          <dgm:param type="begSty" val="noArr"/>
                          <dgm:param type="endSty" val="noArr"/>
                          <dgm:param type="begPts" val="auto"/>
                          <dgm:param type="endPts" val="auto"/>
                        </dgm:alg>
                        <dgm:shape xmlns:r="http://schemas.openxmlformats.org/officeDocument/2006/relationships" type="conn" r:blip="">
                          <dgm:adjLst/>
                        </dgm:shape>
                        <dgm:presOf axis="self"/>
                        <dgm:constrLst>
                          <dgm:constr type="begPad"/>
                          <dgm:constr type="endPad"/>
                        </dgm:constrLst>
                      </dgm:layoutNode>
                    </dgm:forEach>
                    <dgm:forEach name="Name427" axis="self" ptType="node">
                      <dgm:layoutNode name="text6" styleLbl="node1">
                        <dgm:varLst>
                          <dgm:bulletEnabled val="1"/>
                        </dgm:varLst>
                        <dgm:alg type="tx"/>
                        <dgm:shape xmlns:r="http://schemas.openxmlformats.org/officeDocument/2006/relationships" type="roundRect" r:blip="">
                          <dgm:adjLst/>
                        </dgm:shape>
                        <dgm:presOf axis="desOrSelf" ptType="node"/>
                        <dgm:constrLst>
                          <dgm:constr type="userS"/>
                          <dgm:constr type="w" refType="userS"/>
                          <dgm:constr type="h" refType="w"/>
                          <dgm:constr type="tMarg" refType="primFontSz" fact="0.2"/>
                          <dgm:constr type="bMarg" refType="primFontSz" fact="0.2"/>
                          <dgm:constr type="lMarg" refType="primFontSz" fact="0.2"/>
                          <dgm:constr type="rMarg" refType="primFontSz" fact="0.2"/>
                        </dgm:constrLst>
                        <dgm:ruleLst>
                          <dgm:rule type="primFontSz" val="5" fact="NaN" max="NaN"/>
                        </dgm:ruleLst>
                      </dgm:layoutNode>
                    </dgm:forEach>
                  </dgm:forEach>
                </dgm:forEach>
              </dgm:layoutNode>
              <dgm:forEach name="Name428" axis="ch" ptType="parTrans" st="6" cnt="1">
                <dgm:layoutNode name="Name429">
                  <dgm:alg type="conn">
                    <dgm:param type="srcNode" val="textCenter"/>
                    <dgm:param type="dstNode" val="childCenter6"/>
                    <dgm:param type="dim" val="1D"/>
                    <dgm:param type="endSty" val="noArr"/>
                    <dgm:param type="begPts" val="auto"/>
                    <dgm:param type="endPts" val="auto"/>
                  </dgm:alg>
                  <dgm:shape xmlns:r="http://schemas.openxmlformats.org/officeDocument/2006/relationships" type="conn" r:blip="" zOrderOff="-999">
                    <dgm:adjLst/>
                  </dgm:shape>
                  <dgm:presOf axis="self"/>
                  <dgm:constrLst>
                    <dgm:constr type="h"/>
                    <dgm:constr type="begPad"/>
                    <dgm:constr type="endPad"/>
                  </dgm:constrLst>
                </dgm:layoutNode>
              </dgm:forEach>
            </dgm:if>
            <dgm:else name="Name430"/>
          </dgm:choose>
          <dgm:choose name="Name431">
            <dgm:if name="Name432" axis="ch" ptType="node" func="cnt" op="gte" val="7">
              <dgm:layoutNode name="cycle_7">
                <dgm:choose name="Name433">
                  <dgm:if name="Name434" func="var" arg="dir" op="equ" val="norm">
                    <dgm:choose name="Name435">
                      <dgm:if name="Name436" axis="ch" ptType="node" func="cnt" op="gte" val="7">
                        <dgm:choose name="Name437">
                          <dgm:if name="Name438" axis="ch ch" ptType="node node" st="7 1" cnt="1 0" func="cnt" op="equ" val="1">
                            <dgm:alg type="cycle">
                              <dgm:param type="stAng" val="308"/>
                              <dgm:param type="ctrShpMap" val="fNode"/>
                            </dgm:alg>
                          </dgm:if>
                          <dgm:if name="Name439" axis="ch ch" ptType="node node" st="7 1" cnt="1 0" func="cnt" op="equ" val="2">
                            <dgm:alg type="cycle">
                              <dgm:param type="stAng" val="263"/>
                              <dgm:param type="spanAng" val="90"/>
                              <dgm:param type="ctrShpMap" val="fNode"/>
                            </dgm:alg>
                          </dgm:if>
                          <dgm:else name="Name440">
                            <dgm:alg type="cycle">
                              <dgm:param type="stAng" val="0"/>
                              <dgm:param type="spanAng" val="360"/>
                              <dgm:param type="ctrShpMap" val="fNode"/>
                            </dgm:alg>
                          </dgm:else>
                        </dgm:choose>
                      </dgm:if>
                      <dgm:else name="Name441"/>
                    </dgm:choose>
                  </dgm:if>
                  <dgm:else name="Name442">
                    <dgm:choose name="Name443">
                      <dgm:if name="Name444" axis="ch" ptType="node" func="cnt" op="gte" val="7">
                        <dgm:choose name="Name445">
                          <dgm:if name="Name446" axis="ch ch" ptType="node node" st="7 1" cnt="1 0" func="cnt" op="equ" val="1">
                            <dgm:alg type="cycle">
                              <dgm:param type="stAng" val="51"/>
                              <dgm:param type="ctrShpMap" val="fNode"/>
                            </dgm:alg>
                          </dgm:if>
                          <dgm:if name="Name447" axis="ch ch" ptType="node node" st="7 1" cnt="1 0" func="cnt" op="equ" val="2">
                            <dgm:alg type="cycle">
                              <dgm:param type="stAng" val="96"/>
                              <dgm:param type="spanAng" val="-90"/>
                              <dgm:param type="ctrShpMap" val="fNode"/>
                            </dgm:alg>
                          </dgm:if>
                          <dgm:else name="Name448">
                            <dgm:alg type="cycle">
                              <dgm:param type="stAng" val="0"/>
                              <dgm:param type="spanAng" val="-360"/>
                              <dgm:param type="ctrShpMap" val="fNode"/>
                            </dgm:alg>
                          </dgm:else>
                        </dgm:choose>
                      </dgm:if>
                      <dgm:else name="Name449"/>
                    </dgm:choose>
                  </dgm:else>
                </dgm:choose>
                <dgm:shape xmlns:r="http://schemas.openxmlformats.org/officeDocument/2006/relationships" r:blip="">
                  <dgm:adjLst/>
                </dgm:shape>
                <dgm:presOf/>
                <dgm:constrLst>
                  <dgm:constr type="sp" refType="w" fact="0.1"/>
                  <dgm:constr type="sibSp" refType="w" fact="0.1"/>
                </dgm:constrLst>
                <dgm:forEach name="Name450" axis="ch" ptType="node" st="7" cnt="1">
                  <dgm:layoutNode name="childCenter7" styleLbl="node1">
                    <dgm:alg type="tx"/>
                    <dgm:shape xmlns:r="http://schemas.openxmlformats.org/officeDocument/2006/relationships" type="roundRect" r:blip="">
                      <dgm:adjLst/>
                    </dgm:shape>
                    <dgm:presOf axis="self" ptType="node"/>
                    <dgm:constrLst>
                      <dgm:constr type="userS"/>
                      <dgm:constr type="w" refType="userS"/>
                      <dgm:constr type="h" refType="w"/>
                      <dgm:constr type="tMarg" refType="primFontSz" fact="0.2"/>
                      <dgm:constr type="bMarg" refType="primFontSz" fact="0.2"/>
                      <dgm:constr type="lMarg" refType="primFontSz" fact="0.2"/>
                      <dgm:constr type="rMarg" refType="primFontSz" fact="0.2"/>
                    </dgm:constrLst>
                    <dgm:ruleLst>
                      <dgm:rule type="primFontSz" val="5" fact="NaN" max="NaN"/>
                    </dgm:ruleLst>
                  </dgm:layoutNode>
                  <dgm:forEach name="Name451" axis="ch">
                    <dgm:forEach name="Name452" axis="self" ptType="parTrans">
                      <dgm:layoutNode name="Name453">
                        <dgm:alg type="conn">
                          <dgm:param type="dim" val="1D"/>
                          <dgm:param type="begSty" val="noArr"/>
                          <dgm:param type="endSty" val="noArr"/>
                          <dgm:param type="begPts" val="auto"/>
                          <dgm:param type="endPts" val="auto"/>
                        </dgm:alg>
                        <dgm:shape xmlns:r="http://schemas.openxmlformats.org/officeDocument/2006/relationships" type="conn" r:blip="">
                          <dgm:adjLst/>
                        </dgm:shape>
                        <dgm:presOf axis="self"/>
                        <dgm:constrLst>
                          <dgm:constr type="begPad"/>
                          <dgm:constr type="endPad"/>
                        </dgm:constrLst>
                      </dgm:layoutNode>
                    </dgm:forEach>
                    <dgm:forEach name="Name454" axis="self" ptType="node">
                      <dgm:layoutNode name="text7" styleLbl="node1">
                        <dgm:varLst>
                          <dgm:bulletEnabled val="1"/>
                        </dgm:varLst>
                        <dgm:alg type="tx"/>
                        <dgm:shape xmlns:r="http://schemas.openxmlformats.org/officeDocument/2006/relationships" type="roundRect" r:blip="">
                          <dgm:adjLst/>
                        </dgm:shape>
                        <dgm:presOf axis="desOrSelf" ptType="node"/>
                        <dgm:constrLst>
                          <dgm:constr type="userS"/>
                          <dgm:constr type="w" refType="userS"/>
                          <dgm:constr type="h" refType="w"/>
                          <dgm:constr type="tMarg" refType="primFontSz" fact="0.2"/>
                          <dgm:constr type="bMarg" refType="primFontSz" fact="0.2"/>
                          <dgm:constr type="lMarg" refType="primFontSz" fact="0.2"/>
                          <dgm:constr type="rMarg" refType="primFontSz" fact="0.2"/>
                        </dgm:constrLst>
                        <dgm:ruleLst>
                          <dgm:rule type="primFontSz" val="5" fact="NaN" max="NaN"/>
                        </dgm:ruleLst>
                      </dgm:layoutNode>
                    </dgm:forEach>
                  </dgm:forEach>
                </dgm:forEach>
              </dgm:layoutNode>
              <dgm:forEach name="Name455" axis="ch" ptType="parTrans" st="7" cnt="1">
                <dgm:layoutNode name="Name456">
                  <dgm:alg type="conn">
                    <dgm:param type="srcNode" val="textCenter"/>
                    <dgm:param type="dstNode" val="childCenter7"/>
                    <dgm:param type="dim" val="1D"/>
                    <dgm:param type="endSty" val="noArr"/>
                    <dgm:param type="begPts" val="auto"/>
                    <dgm:param type="endPts" val="auto"/>
                  </dgm:alg>
                  <dgm:shape xmlns:r="http://schemas.openxmlformats.org/officeDocument/2006/relationships" type="conn" r:blip="" zOrderOff="-999">
                    <dgm:adjLst/>
                  </dgm:shape>
                  <dgm:presOf axis="self"/>
                  <dgm:constrLst>
                    <dgm:constr type="h"/>
                    <dgm:constr type="begPad"/>
                    <dgm:constr type="endPad"/>
                  </dgm:constrLst>
                </dgm:layoutNode>
              </dgm:forEach>
            </dgm:if>
            <dgm:else name="Name457"/>
          </dgm:choose>
        </dgm:else>
      </dgm:choose>
    </dgm:forEach>
  </dgm:layoutNode>
</dgm:layoutDef>
</file>

<file path=ppt/diagrams/quickStyle1.xml><?xml version="1.0" encoding="utf-8"?>
<dgm:styleDef xmlns:dgm="http://schemas.openxmlformats.org/drawingml/2006/diagram" xmlns:a="http://schemas.openxmlformats.org/drawingml/2006/main" uniqueId="urn:microsoft.com/office/officeart/2005/8/quickstyle/simple2#2">
  <dgm:title val=""/>
  <dgm:desc val=""/>
  <dgm:catLst>
    <dgm:cat type="simple" pri="10200"/>
  </dgm:catLst>
  <dgm:scene3d>
    <a:camera prst="orthographicFront"/>
    <a:lightRig rig="threePt" dir="t"/>
  </dgm:scene3d>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3">
        <a:scrgbClr r="0" g="0" b="0"/>
      </a:lnRef>
      <a:fillRef idx="1">
        <a:scrgbClr r="0" g="0" b="0"/>
      </a:fillRef>
      <a:effectRef idx="1">
        <a:scrgbClr r="0" g="0" b="0"/>
      </a:effectRef>
      <a:fontRef idx="minor"/>
    </dgm:style>
  </dgm:styleLbl>
  <dgm:styleLbl name="alignNode1">
    <dgm:scene3d>
      <a:camera prst="orthographicFront"/>
      <a:lightRig rig="threePt" dir="t"/>
    </dgm:scene3d>
    <dgm:sp3d/>
    <dgm:txPr/>
    <dgm:style>
      <a:lnRef idx="2">
        <a:scrgbClr r="0" g="0" b="0"/>
      </a:lnRef>
      <a:fillRef idx="1">
        <a:scrgbClr r="0" g="0" b="0"/>
      </a:fillRef>
      <a:effectRef idx="1">
        <a:scrgbClr r="0" g="0" b="0"/>
      </a:effectRef>
      <a:fontRef idx="minor">
        <a:schemeClr val="lt1"/>
      </a:fontRef>
    </dgm:style>
  </dgm:styleLbl>
  <dgm:styleLbl name="asst0">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asst1">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asst2">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asst3">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asst4">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3">
        <a:scrgbClr r="0" g="0" b="0"/>
      </a:lnRef>
      <a:fillRef idx="1">
        <a:scrgbClr r="0" g="0" b="0"/>
      </a:fillRef>
      <a:effectRef idx="1">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bgSibTrans2D1">
    <dgm:scene3d>
      <a:camera prst="orthographicFront"/>
      <a:lightRig rig="threePt" dir="t"/>
    </dgm:scene3d>
    <dgm:sp3d/>
    <dgm:txPr/>
    <dgm:style>
      <a:lnRef idx="0">
        <a:scrgbClr r="0" g="0" b="0"/>
      </a:lnRef>
      <a:fillRef idx="1">
        <a:scrgbClr r="0" g="0" b="0"/>
      </a:fillRef>
      <a:effectRef idx="1">
        <a:scrgbClr r="0" g="0" b="0"/>
      </a:effectRef>
      <a:fontRef idx="minor">
        <a:schemeClr val="lt1"/>
      </a:fontRef>
    </dgm:style>
  </dgm:styleLbl>
  <dgm:styleLbl name="callout">
    <dgm:scene3d>
      <a:camera prst="orthographicFront"/>
      <a:lightRig rig="threePt" dir="t"/>
    </dgm:scene3d>
    <dgm:sp3d/>
    <dgm:txPr/>
    <dgm:style>
      <a:lnRef idx="2">
        <a:scrgbClr r="0" g="0" b="0"/>
      </a:lnRef>
      <a:fillRef idx="1">
        <a:scrgbClr r="0" g="0" b="0"/>
      </a:fillRef>
      <a:effectRef idx="1">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ImgPlace1">
    <dgm:scene3d>
      <a:camera prst="orthographicFront"/>
      <a:lightRig rig="threePt" dir="t"/>
    </dgm:scene3d>
    <dgm:sp3d/>
    <dgm:txPr/>
    <dgm:style>
      <a:lnRef idx="3">
        <a:scrgbClr r="0" g="0" b="0"/>
      </a:lnRef>
      <a:fillRef idx="1">
        <a:scrgbClr r="0" g="0" b="0"/>
      </a:fillRef>
      <a:effectRef idx="1">
        <a:scrgbClr r="0" g="0" b="0"/>
      </a:effectRef>
      <a:fontRef idx="minor"/>
    </dgm:style>
  </dgm:styleLbl>
  <dgm:styleLbl name="fgShp">
    <dgm:scene3d>
      <a:camera prst="orthographicFront"/>
      <a:lightRig rig="threePt" dir="t"/>
    </dgm:scene3d>
    <dgm:sp3d/>
    <dgm:txPr/>
    <dgm:style>
      <a:lnRef idx="3">
        <a:scrgbClr r="0" g="0" b="0"/>
      </a:lnRef>
      <a:fillRef idx="1">
        <a:scrgbClr r="0" g="0" b="0"/>
      </a:fillRef>
      <a:effectRef idx="1">
        <a:scrgbClr r="0" g="0" b="0"/>
      </a:effectRef>
      <a:fontRef idx="minor"/>
    </dgm:style>
  </dgm:styleLbl>
  <dgm:styleLbl name="fgSibTrans2D1">
    <dgm:scene3d>
      <a:camera prst="orthographicFront"/>
      <a:lightRig rig="threePt" dir="t"/>
    </dgm:scene3d>
    <dgm:sp3d/>
    <dgm:txPr/>
    <dgm:style>
      <a:lnRef idx="0">
        <a:scrgbClr r="0" g="0" b="0"/>
      </a:lnRef>
      <a:fillRef idx="1">
        <a:scrgbClr r="0" g="0" b="0"/>
      </a:fillRef>
      <a:effectRef idx="1">
        <a:scrgbClr r="0" g="0" b="0"/>
      </a:effectRef>
      <a:fontRef idx="minor">
        <a:schemeClr val="lt1"/>
      </a:fontRef>
    </dgm:style>
  </dgm:styleLbl>
  <dgm:styleLbl name="lnNode1">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node0">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node1">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node2">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node3">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node4">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2D1">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parChTrans2D2">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parChTrans2D3">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parChTrans2D4">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1">
        <a:scrgbClr r="0" g="0" b="0"/>
      </a:effectRef>
      <a:fontRef idx="minor">
        <a:schemeClr val="lt1"/>
      </a:fontRef>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vennNode1">
    <dgm:scene3d>
      <a:camera prst="orthographicFront"/>
      <a:lightRig rig="threePt" dir="t"/>
    </dgm:scene3d>
    <dgm:sp3d/>
    <dgm:txPr/>
    <dgm:style>
      <a:lnRef idx="3">
        <a:scrgbClr r="0" g="0" b="0"/>
      </a:lnRef>
      <a:fillRef idx="1">
        <a:scrgbClr r="0" g="0" b="0"/>
      </a:fillRef>
      <a:effectRef idx="0">
        <a:scrgbClr r="0" g="0" b="0"/>
      </a:effectRef>
      <a:fontRef idx="minor">
        <a:schemeClr val="tx1"/>
      </a:fontRef>
    </dgm:style>
  </dgm:styleLbl>
</dgm:styleDef>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a:extLst>
              <a:ext uri="{FF2B5EF4-FFF2-40B4-BE49-F238E27FC236}">
                <a16:creationId xmlns:a16="http://schemas.microsoft.com/office/drawing/2014/main" id="{F5413455-63CE-B362-5515-B49BA9B98250}"/>
              </a:ext>
            </a:extLst>
          </p:cNvPr>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a:extLst>
              <a:ext uri="{FF2B5EF4-FFF2-40B4-BE49-F238E27FC236}">
                <a16:creationId xmlns:a16="http://schemas.microsoft.com/office/drawing/2014/main" id="{3BF8F1A0-6AC6-E2D4-8BB7-B06D821394CA}"/>
              </a:ext>
            </a:extLst>
          </p:cNvPr>
          <p:cNvSpPr>
            <a:spLocks noGrp="1"/>
          </p:cNvSpPr>
          <p:nvPr>
            <p:ph type="dt" sz="quarter" idx="1"/>
          </p:nvPr>
        </p:nvSpPr>
        <p:spPr>
          <a:xfrm>
            <a:off x="3884613" y="0"/>
            <a:ext cx="2971800" cy="458788"/>
          </a:xfrm>
          <a:prstGeom prst="rect">
            <a:avLst/>
          </a:prstGeom>
        </p:spPr>
        <p:txBody>
          <a:bodyPr vert="horz" lIns="91440" tIns="45720" rIns="91440" bIns="45720" rtlCol="0"/>
          <a:lstStyle>
            <a:lvl1pPr algn="r">
              <a:defRPr sz="1200"/>
            </a:lvl1pPr>
          </a:lstStyle>
          <a:p>
            <a:fld id="{67BBA406-4CCD-42A1-A05D-24CE4B2F097F}" type="datetimeFigureOut">
              <a:rPr lang="en-US" smtClean="0"/>
              <a:t>2/1/2024</a:t>
            </a:fld>
            <a:endParaRPr lang="en-US"/>
          </a:p>
        </p:txBody>
      </p:sp>
      <p:sp>
        <p:nvSpPr>
          <p:cNvPr id="4" name="Footer Placeholder 3">
            <a:extLst>
              <a:ext uri="{FF2B5EF4-FFF2-40B4-BE49-F238E27FC236}">
                <a16:creationId xmlns:a16="http://schemas.microsoft.com/office/drawing/2014/main" id="{CB00F9B5-4FCA-17B0-C679-002B10DCFC2D}"/>
              </a:ext>
            </a:extLst>
          </p:cNvPr>
          <p:cNvSpPr>
            <a:spLocks noGrp="1"/>
          </p:cNvSpPr>
          <p:nvPr>
            <p:ph type="ftr" sz="quarter" idx="2"/>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5" name="Slide Number Placeholder 4">
            <a:extLst>
              <a:ext uri="{FF2B5EF4-FFF2-40B4-BE49-F238E27FC236}">
                <a16:creationId xmlns:a16="http://schemas.microsoft.com/office/drawing/2014/main" id="{82B5F5D5-D5C4-EB8A-9A74-ADB441D0D4F3}"/>
              </a:ext>
            </a:extLst>
          </p:cNvPr>
          <p:cNvSpPr>
            <a:spLocks noGrp="1"/>
          </p:cNvSpPr>
          <p:nvPr>
            <p:ph type="sldNum" sz="quarter" idx="3"/>
          </p:nvPr>
        </p:nvSpPr>
        <p:spPr>
          <a:xfrm>
            <a:off x="3884613" y="8685213"/>
            <a:ext cx="2971800" cy="458787"/>
          </a:xfrm>
          <a:prstGeom prst="rect">
            <a:avLst/>
          </a:prstGeom>
        </p:spPr>
        <p:txBody>
          <a:bodyPr vert="horz" lIns="91440" tIns="45720" rIns="91440" bIns="45720" rtlCol="0" anchor="b"/>
          <a:lstStyle>
            <a:lvl1pPr algn="r">
              <a:defRPr sz="1200"/>
            </a:lvl1pPr>
          </a:lstStyle>
          <a:p>
            <a:fld id="{EC7D01F5-7F4C-4CAE-90BC-AE3A0FBBC268}" type="slidenum">
              <a:rPr lang="en-US" smtClean="0"/>
              <a:t>‹#›</a:t>
            </a:fld>
            <a:endParaRPr lang="en-US"/>
          </a:p>
        </p:txBody>
      </p:sp>
    </p:spTree>
    <p:extLst>
      <p:ext uri="{BB962C8B-B14F-4D97-AF65-F5344CB8AC3E}">
        <p14:creationId xmlns:p14="http://schemas.microsoft.com/office/powerpoint/2010/main" val="3999072225"/>
      </p:ext>
    </p:extLst>
  </p:cSld>
  <p:clrMap bg1="lt1" tx1="dk1" bg2="lt2" tx2="dk2" accent1="accent1" accent2="accent2" accent3="accent3" accent4="accent4" accent5="accent5" accent6="accent6" hlink="hlink" folHlink="folHlink"/>
  <p:hf hdr="0" ftr="0" dt="0"/>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Shape 2"/>
        <p:cNvGrpSpPr/>
        <p:nvPr/>
      </p:nvGrpSpPr>
      <p:grpSpPr>
        <a:xfrm>
          <a:off x="0" y="0"/>
          <a:ext cx="0" cy="0"/>
          <a:chOff x="0" y="0"/>
          <a:chExt cx="0" cy="0"/>
        </a:xfrm>
      </p:grpSpPr>
      <p:sp>
        <p:nvSpPr>
          <p:cNvPr id="3" name="Google Shape;3;n"/>
          <p:cNvSpPr>
            <a:spLocks noGrp="1" noRot="1" noChangeAspect="1"/>
          </p:cNvSpPr>
          <p:nvPr>
            <p:ph type="sldImg" idx="2"/>
          </p:nvPr>
        </p:nvSpPr>
        <p:spPr>
          <a:xfrm>
            <a:off x="381175" y="685800"/>
            <a:ext cx="60963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4" name="Google Shape;4;n"/>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lvl1pPr marL="457200" lvl="0" indent="-317500">
              <a:spcBef>
                <a:spcPts val="0"/>
              </a:spcBef>
              <a:spcAft>
                <a:spcPts val="0"/>
              </a:spcAft>
              <a:buSzPts val="1400"/>
              <a:buChar char="●"/>
              <a:defRPr sz="1100"/>
            </a:lvl1pPr>
            <a:lvl2pPr marL="914400" lvl="1" indent="-317500">
              <a:spcBef>
                <a:spcPts val="0"/>
              </a:spcBef>
              <a:spcAft>
                <a:spcPts val="0"/>
              </a:spcAft>
              <a:buSzPts val="1400"/>
              <a:buChar char="○"/>
              <a:defRPr sz="1100"/>
            </a:lvl2pPr>
            <a:lvl3pPr marL="1371600" lvl="2" indent="-317500">
              <a:spcBef>
                <a:spcPts val="0"/>
              </a:spcBef>
              <a:spcAft>
                <a:spcPts val="0"/>
              </a:spcAft>
              <a:buSzPts val="1400"/>
              <a:buChar char="■"/>
              <a:defRPr sz="1100"/>
            </a:lvl3pPr>
            <a:lvl4pPr marL="1828800" lvl="3" indent="-317500">
              <a:spcBef>
                <a:spcPts val="0"/>
              </a:spcBef>
              <a:spcAft>
                <a:spcPts val="0"/>
              </a:spcAft>
              <a:buSzPts val="1400"/>
              <a:buChar char="●"/>
              <a:defRPr sz="1100"/>
            </a:lvl4pPr>
            <a:lvl5pPr marL="2286000" lvl="4" indent="-317500">
              <a:spcBef>
                <a:spcPts val="0"/>
              </a:spcBef>
              <a:spcAft>
                <a:spcPts val="0"/>
              </a:spcAft>
              <a:buSzPts val="1400"/>
              <a:buChar char="○"/>
              <a:defRPr sz="1100"/>
            </a:lvl5pPr>
            <a:lvl6pPr marL="2743200" lvl="5" indent="-317500">
              <a:spcBef>
                <a:spcPts val="0"/>
              </a:spcBef>
              <a:spcAft>
                <a:spcPts val="0"/>
              </a:spcAft>
              <a:buSzPts val="1400"/>
              <a:buChar char="■"/>
              <a:defRPr sz="1100"/>
            </a:lvl6pPr>
            <a:lvl7pPr marL="3200400" lvl="6" indent="-317500">
              <a:spcBef>
                <a:spcPts val="0"/>
              </a:spcBef>
              <a:spcAft>
                <a:spcPts val="0"/>
              </a:spcAft>
              <a:buSzPts val="1400"/>
              <a:buChar char="●"/>
              <a:defRPr sz="1100"/>
            </a:lvl7pPr>
            <a:lvl8pPr marL="3657600" lvl="7" indent="-317500">
              <a:spcBef>
                <a:spcPts val="0"/>
              </a:spcBef>
              <a:spcAft>
                <a:spcPts val="0"/>
              </a:spcAft>
              <a:buSzPts val="1400"/>
              <a:buChar char="○"/>
              <a:defRPr sz="1100"/>
            </a:lvl8pPr>
            <a:lvl9pPr marL="4114800" lvl="8" indent="-317500">
              <a:spcBef>
                <a:spcPts val="0"/>
              </a:spcBef>
              <a:spcAft>
                <a:spcPts val="0"/>
              </a:spcAft>
              <a:buSzPts val="1400"/>
              <a:buChar char="■"/>
              <a:defRPr sz="1100"/>
            </a:lvl9pPr>
          </a:lstStyle>
          <a:p>
            <a:endParaRPr/>
          </a:p>
        </p:txBody>
      </p:sp>
    </p:spTree>
  </p:cSld>
  <p:clrMap bg1="lt1" tx1="dk1" bg2="dk2" tx2="lt2" accent1="accent1" accent2="accent2" accent3="accent3" accent4="accent4" accent5="accent5" accent6="accent6" hlink="hlink" folHlink="folHlink"/>
  <p:hf hdr="0" ftr="0" dt="0"/>
  <p:notes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idx="2"/>
          </p:nvPr>
        </p:nvSpPr>
        <p:spPr>
          <a:xfrm>
            <a:off x="381000" y="685800"/>
            <a:ext cx="6096000" cy="3429000"/>
          </a:xfrm>
        </p:spPr>
      </p:sp>
      <p:sp>
        <p:nvSpPr>
          <p:cNvPr id="3" name="Text Placeholder 2"/>
          <p:cNvSpPr>
            <a:spLocks noGrp="1"/>
          </p:cNvSpPr>
          <p:nvPr>
            <p:ph type="body" idx="3"/>
          </p:nvPr>
        </p:nvSpPr>
        <p:spPr/>
        <p:txBody>
          <a:bodyPr/>
          <a:lstStyle/>
          <a:p>
            <a:endParaRPr lang="en-US"/>
          </a:p>
        </p:txBody>
      </p:sp>
    </p:spTree>
    <p:extLst>
      <p:ext uri="{BB962C8B-B14F-4D97-AF65-F5344CB8AC3E}">
        <p14:creationId xmlns:p14="http://schemas.microsoft.com/office/powerpoint/2010/main" val="2073926703"/>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7522" name="Slide Image Placeholder 1"/>
          <p:cNvSpPr>
            <a:spLocks noGrp="1" noRot="1" noChangeAspect="1" noTextEdit="1"/>
          </p:cNvSpPr>
          <p:nvPr>
            <p:ph type="sldImg"/>
          </p:nvPr>
        </p:nvSpPr>
        <p:spPr>
          <a:xfrm>
            <a:off x="381000" y="685800"/>
            <a:ext cx="6096000" cy="3429000"/>
          </a:xfrm>
          <a:ln>
            <a:solidFill>
              <a:srgbClr val="000000">
                <a:alpha val="100000"/>
              </a:srgbClr>
            </a:solidFill>
            <a:miter lim="800000"/>
          </a:ln>
        </p:spPr>
      </p:sp>
      <p:sp>
        <p:nvSpPr>
          <p:cNvPr id="107523" name="Notes Placeholder 2"/>
          <p:cNvSpPr>
            <a:spLocks noGrp="1"/>
          </p:cNvSpPr>
          <p:nvPr>
            <p:ph type="body" idx="1"/>
          </p:nvPr>
        </p:nvSpPr>
        <p:spPr>
          <a:noFill/>
          <a:ln>
            <a:noFill/>
          </a:ln>
        </p:spPr>
        <p:txBody>
          <a:bodyPr wrap="square" lIns="91440" tIns="45720" rIns="91440" bIns="45720" anchor="t" anchorCtr="0"/>
          <a:lstStyle/>
          <a:p>
            <a:pPr lvl="0"/>
            <a:endParaRPr lang="en-US" altLang="en-US" dirty="0">
              <a:latin typeface="Calibri" panose="020F0502020204030204" pitchFamily="34" charset="0"/>
            </a:endParaRPr>
          </a:p>
        </p:txBody>
      </p:sp>
      <p:sp>
        <p:nvSpPr>
          <p:cNvPr id="107524" name="Slide Number Placeholder 3"/>
          <p:cNvSpPr txBox="1">
            <a:spLocks noGrp="1"/>
          </p:cNvSpPr>
          <p:nvPr>
            <p:ph type="sldNum" sz="quarter"/>
          </p:nvPr>
        </p:nvSpPr>
        <p:spPr>
          <a:xfrm>
            <a:off x="3884613" y="8685213"/>
            <a:ext cx="2971800" cy="457200"/>
          </a:xfrm>
          <a:prstGeom prst="rect">
            <a:avLst/>
          </a:prstGeom>
          <a:noFill/>
          <a:ln w="9525">
            <a:noFill/>
          </a:ln>
        </p:spPr>
        <p:txBody>
          <a:bodyPr anchor="b" anchorCtr="0"/>
          <a:lstStyle/>
          <a:p>
            <a:pPr lvl="0" algn="r" eaLnBrk="1" hangingPunct="1"/>
            <a:fld id="{9A0DB2DC-4C9A-4742-B13C-FB6460FD3503}" type="slidenum">
              <a:rPr lang="en-US" altLang="en-US" sz="1200" dirty="0"/>
              <a:t>6</a:t>
            </a:fld>
            <a:endParaRPr lang="en-US" altLang="en-US" sz="1200" dirty="0"/>
          </a:p>
        </p:txBody>
      </p:sp>
    </p:spTree>
    <p:extLst>
      <p:ext uri="{BB962C8B-B14F-4D97-AF65-F5344CB8AC3E}">
        <p14:creationId xmlns:p14="http://schemas.microsoft.com/office/powerpoint/2010/main" val="1154803686"/>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8546" name="Slide Image Placeholder 1"/>
          <p:cNvSpPr>
            <a:spLocks noGrp="1" noRot="1" noChangeAspect="1" noTextEdit="1"/>
          </p:cNvSpPr>
          <p:nvPr>
            <p:ph type="sldImg"/>
          </p:nvPr>
        </p:nvSpPr>
        <p:spPr>
          <a:xfrm>
            <a:off x="381000" y="685800"/>
            <a:ext cx="6096000" cy="3429000"/>
          </a:xfrm>
          <a:ln>
            <a:solidFill>
              <a:srgbClr val="000000">
                <a:alpha val="100000"/>
              </a:srgbClr>
            </a:solidFill>
            <a:miter lim="800000"/>
          </a:ln>
        </p:spPr>
      </p:sp>
      <p:sp>
        <p:nvSpPr>
          <p:cNvPr id="108547" name="Notes Placeholder 2"/>
          <p:cNvSpPr>
            <a:spLocks noGrp="1"/>
          </p:cNvSpPr>
          <p:nvPr>
            <p:ph type="body" idx="1"/>
          </p:nvPr>
        </p:nvSpPr>
        <p:spPr>
          <a:noFill/>
          <a:ln>
            <a:noFill/>
          </a:ln>
        </p:spPr>
        <p:txBody>
          <a:bodyPr wrap="square" lIns="91440" tIns="45720" rIns="91440" bIns="45720" anchor="t" anchorCtr="0"/>
          <a:lstStyle/>
          <a:p>
            <a:pPr lvl="0"/>
            <a:endParaRPr lang="en-US" altLang="en-US" dirty="0">
              <a:latin typeface="Calibri" panose="020F0502020204030204" pitchFamily="34" charset="0"/>
            </a:endParaRPr>
          </a:p>
        </p:txBody>
      </p:sp>
      <p:sp>
        <p:nvSpPr>
          <p:cNvPr id="108548" name="Slide Number Placeholder 3"/>
          <p:cNvSpPr txBox="1">
            <a:spLocks noGrp="1"/>
          </p:cNvSpPr>
          <p:nvPr>
            <p:ph type="sldNum" sz="quarter"/>
          </p:nvPr>
        </p:nvSpPr>
        <p:spPr>
          <a:xfrm>
            <a:off x="3884613" y="8685213"/>
            <a:ext cx="2971800" cy="457200"/>
          </a:xfrm>
          <a:prstGeom prst="rect">
            <a:avLst/>
          </a:prstGeom>
          <a:noFill/>
          <a:ln w="9525">
            <a:noFill/>
          </a:ln>
        </p:spPr>
        <p:txBody>
          <a:bodyPr anchor="b" anchorCtr="0"/>
          <a:lstStyle/>
          <a:p>
            <a:pPr lvl="0" algn="r" eaLnBrk="1" hangingPunct="1"/>
            <a:fld id="{9A0DB2DC-4C9A-4742-B13C-FB6460FD3503}" type="slidenum">
              <a:rPr lang="en-US" altLang="en-US" sz="1200" dirty="0"/>
              <a:t>13</a:t>
            </a:fld>
            <a:endParaRPr lang="en-US" altLang="en-US" sz="1200" dirty="0"/>
          </a:p>
        </p:txBody>
      </p:sp>
    </p:spTree>
    <p:extLst>
      <p:ext uri="{BB962C8B-B14F-4D97-AF65-F5344CB8AC3E}">
        <p14:creationId xmlns:p14="http://schemas.microsoft.com/office/powerpoint/2010/main" val="3644824508"/>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9570" name="Slide Image Placeholder 1"/>
          <p:cNvSpPr>
            <a:spLocks noGrp="1" noRot="1" noChangeAspect="1" noTextEdit="1"/>
          </p:cNvSpPr>
          <p:nvPr>
            <p:ph type="sldImg"/>
          </p:nvPr>
        </p:nvSpPr>
        <p:spPr>
          <a:xfrm>
            <a:off x="381000" y="685800"/>
            <a:ext cx="6096000" cy="3429000"/>
          </a:xfrm>
          <a:ln>
            <a:solidFill>
              <a:srgbClr val="000000">
                <a:alpha val="100000"/>
              </a:srgbClr>
            </a:solidFill>
            <a:miter lim="800000"/>
          </a:ln>
        </p:spPr>
      </p:sp>
      <p:sp>
        <p:nvSpPr>
          <p:cNvPr id="109571" name="Notes Placeholder 2"/>
          <p:cNvSpPr>
            <a:spLocks noGrp="1"/>
          </p:cNvSpPr>
          <p:nvPr>
            <p:ph type="body" idx="1"/>
          </p:nvPr>
        </p:nvSpPr>
        <p:spPr>
          <a:noFill/>
          <a:ln>
            <a:noFill/>
          </a:ln>
        </p:spPr>
        <p:txBody>
          <a:bodyPr wrap="square" lIns="91440" tIns="45720" rIns="91440" bIns="45720" anchor="t" anchorCtr="0"/>
          <a:lstStyle/>
          <a:p>
            <a:pPr lvl="0"/>
            <a:endParaRPr lang="en-US" altLang="en-US" dirty="0">
              <a:latin typeface="Calibri" panose="020F0502020204030204" pitchFamily="34" charset="0"/>
            </a:endParaRPr>
          </a:p>
        </p:txBody>
      </p:sp>
      <p:sp>
        <p:nvSpPr>
          <p:cNvPr id="109572" name="Slide Number Placeholder 3"/>
          <p:cNvSpPr txBox="1">
            <a:spLocks noGrp="1"/>
          </p:cNvSpPr>
          <p:nvPr>
            <p:ph type="sldNum" sz="quarter"/>
          </p:nvPr>
        </p:nvSpPr>
        <p:spPr>
          <a:xfrm>
            <a:off x="3884613" y="8685213"/>
            <a:ext cx="2971800" cy="457200"/>
          </a:xfrm>
          <a:prstGeom prst="rect">
            <a:avLst/>
          </a:prstGeom>
          <a:noFill/>
          <a:ln w="9525">
            <a:noFill/>
          </a:ln>
        </p:spPr>
        <p:txBody>
          <a:bodyPr anchor="b" anchorCtr="0"/>
          <a:lstStyle/>
          <a:p>
            <a:pPr lvl="0" algn="r" eaLnBrk="1" hangingPunct="1"/>
            <a:fld id="{9A0DB2DC-4C9A-4742-B13C-FB6460FD3503}" type="slidenum">
              <a:rPr lang="en-US" altLang="en-US" sz="1200" dirty="0">
                <a:solidFill>
                  <a:srgbClr val="000000"/>
                </a:solidFill>
              </a:rPr>
              <a:t>14</a:t>
            </a:fld>
            <a:endParaRPr lang="en-US" altLang="en-US" sz="1200" dirty="0">
              <a:solidFill>
                <a:srgbClr val="000000"/>
              </a:solidFill>
            </a:endParaRPr>
          </a:p>
        </p:txBody>
      </p:sp>
    </p:spTree>
    <p:extLst>
      <p:ext uri="{BB962C8B-B14F-4D97-AF65-F5344CB8AC3E}">
        <p14:creationId xmlns:p14="http://schemas.microsoft.com/office/powerpoint/2010/main" val="689389458"/>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0594" name="Slide Image Placeholder 1"/>
          <p:cNvSpPr>
            <a:spLocks noGrp="1" noRot="1" noChangeAspect="1" noTextEdit="1"/>
          </p:cNvSpPr>
          <p:nvPr>
            <p:ph type="sldImg"/>
          </p:nvPr>
        </p:nvSpPr>
        <p:spPr>
          <a:ln>
            <a:solidFill>
              <a:srgbClr val="000000">
                <a:alpha val="100000"/>
              </a:srgbClr>
            </a:solidFill>
            <a:miter lim="800000"/>
          </a:ln>
        </p:spPr>
      </p:sp>
      <p:sp>
        <p:nvSpPr>
          <p:cNvPr id="110595" name="Notes Placeholder 2"/>
          <p:cNvSpPr>
            <a:spLocks noGrp="1"/>
          </p:cNvSpPr>
          <p:nvPr>
            <p:ph type="body" idx="1"/>
          </p:nvPr>
        </p:nvSpPr>
        <p:spPr>
          <a:noFill/>
          <a:ln>
            <a:noFill/>
          </a:ln>
        </p:spPr>
        <p:txBody>
          <a:bodyPr wrap="square" lIns="91440" tIns="45720" rIns="91440" bIns="45720" anchor="t" anchorCtr="0"/>
          <a:lstStyle/>
          <a:p>
            <a:pPr lvl="0"/>
            <a:endParaRPr lang="en-US" altLang="en-US" dirty="0">
              <a:latin typeface="Calibri" panose="020F0502020204030204" pitchFamily="34" charset="0"/>
            </a:endParaRPr>
          </a:p>
        </p:txBody>
      </p:sp>
      <p:sp>
        <p:nvSpPr>
          <p:cNvPr id="110596" name="Slide Number Placeholder 3"/>
          <p:cNvSpPr txBox="1">
            <a:spLocks noGrp="1"/>
          </p:cNvSpPr>
          <p:nvPr>
            <p:ph type="sldNum" sz="quarter"/>
          </p:nvPr>
        </p:nvSpPr>
        <p:spPr>
          <a:xfrm>
            <a:off x="3884613" y="8685213"/>
            <a:ext cx="2971800" cy="457200"/>
          </a:xfrm>
          <a:prstGeom prst="rect">
            <a:avLst/>
          </a:prstGeom>
          <a:noFill/>
          <a:ln w="9525">
            <a:noFill/>
          </a:ln>
        </p:spPr>
        <p:txBody>
          <a:bodyPr anchor="b" anchorCtr="0"/>
          <a:lstStyle/>
          <a:p>
            <a:pPr lvl="0" algn="r" eaLnBrk="1" hangingPunct="1"/>
            <a:fld id="{9A0DB2DC-4C9A-4742-B13C-FB6460FD3503}" type="slidenum">
              <a:rPr lang="en-US" altLang="en-US" sz="1200" dirty="0">
                <a:solidFill>
                  <a:srgbClr val="000000"/>
                </a:solidFill>
              </a:rPr>
              <a:t>15</a:t>
            </a:fld>
            <a:endParaRPr lang="en-US" altLang="en-US" sz="1200" dirty="0">
              <a:solidFill>
                <a:srgbClr val="000000"/>
              </a:solidFill>
            </a:endParaRPr>
          </a:p>
        </p:txBody>
      </p:sp>
    </p:spTree>
    <p:extLst>
      <p:ext uri="{BB962C8B-B14F-4D97-AF65-F5344CB8AC3E}">
        <p14:creationId xmlns:p14="http://schemas.microsoft.com/office/powerpoint/2010/main" val="1629108086"/>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381000" y="685800"/>
            <a:ext cx="6096000" cy="3429000"/>
          </a:xfrm>
        </p:spPr>
      </p:sp>
      <p:sp>
        <p:nvSpPr>
          <p:cNvPr id="3" name="Notes Placeholder 2"/>
          <p:cNvSpPr>
            <a:spLocks noGrp="1"/>
          </p:cNvSpPr>
          <p:nvPr>
            <p:ph type="body" idx="1"/>
          </p:nvPr>
        </p:nvSpPr>
        <p:spPr/>
        <p:txBody>
          <a:bodyPr/>
          <a:lstStyle/>
          <a:p>
            <a:endParaRPr lang="en-US" dirty="0"/>
          </a:p>
        </p:txBody>
      </p:sp>
    </p:spTree>
    <p:extLst>
      <p:ext uri="{BB962C8B-B14F-4D97-AF65-F5344CB8AC3E}">
        <p14:creationId xmlns:p14="http://schemas.microsoft.com/office/powerpoint/2010/main" val="3799643444"/>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matchingName="Title + 1 column" preserve="1" userDrawn="1">
  <p:cSld name="1_Title + 1 column">
    <p:spTree>
      <p:nvGrpSpPr>
        <p:cNvPr id="1" name="Shape 25"/>
        <p:cNvGrpSpPr/>
        <p:nvPr/>
      </p:nvGrpSpPr>
      <p:grpSpPr>
        <a:xfrm>
          <a:off x="0" y="0"/>
          <a:ext cx="0" cy="0"/>
          <a:chOff x="0" y="0"/>
          <a:chExt cx="0" cy="0"/>
        </a:xfrm>
      </p:grpSpPr>
      <p:sp>
        <p:nvSpPr>
          <p:cNvPr id="28" name="Google Shape;28;p5"/>
          <p:cNvSpPr/>
          <p:nvPr/>
        </p:nvSpPr>
        <p:spPr>
          <a:xfrm>
            <a:off x="198119" y="172545"/>
            <a:ext cx="6835141" cy="806700"/>
          </a:xfrm>
          <a:prstGeom prst="rect">
            <a:avLst/>
          </a:prstGeom>
          <a:solidFill>
            <a:schemeClr val="accent1"/>
          </a:solidFill>
          <a:ln>
            <a:noFill/>
          </a:ln>
          <a:effectLst>
            <a:outerShdw blurRad="214313" dist="47625" dir="5400000" algn="bl" rotWithShape="0">
              <a:srgbClr val="000000">
                <a:alpha val="20000"/>
              </a:srgbClr>
            </a:outerShdw>
          </a:effectLst>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9" name="Google Shape;29;p5"/>
          <p:cNvSpPr txBox="1">
            <a:spLocks noGrp="1"/>
          </p:cNvSpPr>
          <p:nvPr>
            <p:ph type="title" hasCustomPrompt="1"/>
          </p:nvPr>
        </p:nvSpPr>
        <p:spPr>
          <a:xfrm>
            <a:off x="220980" y="172495"/>
            <a:ext cx="5631180" cy="806700"/>
          </a:xfrm>
          <a:prstGeom prst="rect">
            <a:avLst/>
          </a:prstGeom>
        </p:spPr>
        <p:txBody>
          <a:bodyPr spcFirstLastPara="1" wrap="square" lIns="91425" tIns="91425" rIns="91425" bIns="91425" anchor="ctr" anchorCtr="0">
            <a:noAutofit/>
          </a:bodyPr>
          <a:lstStyle>
            <a:lvl1pPr lvl="0">
              <a:spcBef>
                <a:spcPts val="0"/>
              </a:spcBef>
              <a:spcAft>
                <a:spcPts val="0"/>
              </a:spcAft>
              <a:buSzPts val="2400"/>
              <a:buNone/>
              <a:defRPr sz="2800" b="1">
                <a:solidFill>
                  <a:srgbClr val="002060"/>
                </a:solidFill>
                <a:latin typeface="Calibri" panose="020F0502020204030204" pitchFamily="34" charset="0"/>
                <a:ea typeface="Calibri" panose="020F0502020204030204" pitchFamily="34" charset="0"/>
                <a:cs typeface="Calibri" panose="020F0502020204030204" pitchFamily="34" charset="0"/>
              </a:defRPr>
            </a:lvl1pPr>
            <a:lvl2pPr lvl="1">
              <a:spcBef>
                <a:spcPts val="0"/>
              </a:spcBef>
              <a:spcAft>
                <a:spcPts val="0"/>
              </a:spcAft>
              <a:buSzPts val="2400"/>
              <a:buNone/>
              <a:defRPr/>
            </a:lvl2pPr>
            <a:lvl3pPr lvl="2">
              <a:spcBef>
                <a:spcPts val="0"/>
              </a:spcBef>
              <a:spcAft>
                <a:spcPts val="0"/>
              </a:spcAft>
              <a:buSzPts val="2400"/>
              <a:buNone/>
              <a:defRPr/>
            </a:lvl3pPr>
            <a:lvl4pPr lvl="3">
              <a:spcBef>
                <a:spcPts val="0"/>
              </a:spcBef>
              <a:spcAft>
                <a:spcPts val="0"/>
              </a:spcAft>
              <a:buSzPts val="2400"/>
              <a:buNone/>
              <a:defRPr/>
            </a:lvl4pPr>
            <a:lvl5pPr lvl="4">
              <a:spcBef>
                <a:spcPts val="0"/>
              </a:spcBef>
              <a:spcAft>
                <a:spcPts val="0"/>
              </a:spcAft>
              <a:buSzPts val="2400"/>
              <a:buNone/>
              <a:defRPr/>
            </a:lvl5pPr>
            <a:lvl6pPr lvl="5">
              <a:spcBef>
                <a:spcPts val="0"/>
              </a:spcBef>
              <a:spcAft>
                <a:spcPts val="0"/>
              </a:spcAft>
              <a:buSzPts val="2400"/>
              <a:buNone/>
              <a:defRPr/>
            </a:lvl6pPr>
            <a:lvl7pPr lvl="6">
              <a:spcBef>
                <a:spcPts val="0"/>
              </a:spcBef>
              <a:spcAft>
                <a:spcPts val="0"/>
              </a:spcAft>
              <a:buSzPts val="2400"/>
              <a:buNone/>
              <a:defRPr/>
            </a:lvl7pPr>
            <a:lvl8pPr lvl="7">
              <a:spcBef>
                <a:spcPts val="0"/>
              </a:spcBef>
              <a:spcAft>
                <a:spcPts val="0"/>
              </a:spcAft>
              <a:buSzPts val="2400"/>
              <a:buNone/>
              <a:defRPr/>
            </a:lvl8pPr>
            <a:lvl9pPr lvl="8">
              <a:spcBef>
                <a:spcPts val="0"/>
              </a:spcBef>
              <a:spcAft>
                <a:spcPts val="0"/>
              </a:spcAft>
              <a:buSzPts val="2400"/>
              <a:buNone/>
              <a:defRPr/>
            </a:lvl9pPr>
          </a:lstStyle>
          <a:p>
            <a:r>
              <a:rPr lang="en-US"/>
              <a:t>TIÊU ĐỀ CỦA SLIDE</a:t>
            </a:r>
            <a:endParaRPr/>
          </a:p>
        </p:txBody>
      </p:sp>
      <p:sp>
        <p:nvSpPr>
          <p:cNvPr id="30" name="Google Shape;30;p5"/>
          <p:cNvSpPr txBox="1">
            <a:spLocks noGrp="1"/>
          </p:cNvSpPr>
          <p:nvPr>
            <p:ph type="body" idx="1" hasCustomPrompt="1"/>
          </p:nvPr>
        </p:nvSpPr>
        <p:spPr>
          <a:xfrm>
            <a:off x="228601" y="1104900"/>
            <a:ext cx="7711440" cy="3573780"/>
          </a:xfrm>
          <a:prstGeom prst="rect">
            <a:avLst/>
          </a:prstGeom>
        </p:spPr>
        <p:txBody>
          <a:bodyPr spcFirstLastPara="1" wrap="square" lIns="91425" tIns="91425" rIns="91425" bIns="91425" anchor="t" anchorCtr="0">
            <a:noAutofit/>
          </a:bodyPr>
          <a:lstStyle>
            <a:lvl1pPr marL="63500" lvl="0" indent="0">
              <a:spcBef>
                <a:spcPts val="600"/>
              </a:spcBef>
              <a:spcAft>
                <a:spcPts val="0"/>
              </a:spcAft>
              <a:buSzPts val="2600"/>
              <a:buFont typeface="Wingdings" panose="05000000000000000000" pitchFamily="2" charset="2"/>
              <a:buNone/>
              <a:defRPr sz="2400"/>
            </a:lvl1pPr>
            <a:lvl2pPr marL="914400" lvl="1" indent="-393700">
              <a:spcBef>
                <a:spcPts val="0"/>
              </a:spcBef>
              <a:spcAft>
                <a:spcPts val="0"/>
              </a:spcAft>
              <a:buSzPts val="2600"/>
              <a:buChar char="▫"/>
              <a:defRPr/>
            </a:lvl2pPr>
            <a:lvl3pPr marL="1371600" lvl="2" indent="-393700">
              <a:spcBef>
                <a:spcPts val="0"/>
              </a:spcBef>
              <a:spcAft>
                <a:spcPts val="0"/>
              </a:spcAft>
              <a:buSzPts val="2600"/>
              <a:buChar char="▫"/>
              <a:defRPr/>
            </a:lvl3pPr>
            <a:lvl4pPr marL="1828800" lvl="3" indent="-393700">
              <a:spcBef>
                <a:spcPts val="0"/>
              </a:spcBef>
              <a:spcAft>
                <a:spcPts val="0"/>
              </a:spcAft>
              <a:buSzPts val="2600"/>
              <a:buChar char="▫"/>
              <a:defRPr/>
            </a:lvl4pPr>
            <a:lvl5pPr marL="2286000" lvl="4" indent="-393700">
              <a:spcBef>
                <a:spcPts val="0"/>
              </a:spcBef>
              <a:spcAft>
                <a:spcPts val="0"/>
              </a:spcAft>
              <a:buSzPts val="2600"/>
              <a:buChar char="○"/>
              <a:defRPr/>
            </a:lvl5pPr>
            <a:lvl6pPr marL="2743200" lvl="5" indent="-393700">
              <a:spcBef>
                <a:spcPts val="0"/>
              </a:spcBef>
              <a:spcAft>
                <a:spcPts val="0"/>
              </a:spcAft>
              <a:buSzPts val="2600"/>
              <a:buChar char="■"/>
              <a:defRPr/>
            </a:lvl6pPr>
            <a:lvl7pPr marL="3200400" lvl="6" indent="-393700">
              <a:spcBef>
                <a:spcPts val="0"/>
              </a:spcBef>
              <a:spcAft>
                <a:spcPts val="0"/>
              </a:spcAft>
              <a:buSzPts val="2600"/>
              <a:buChar char="●"/>
              <a:defRPr/>
            </a:lvl7pPr>
            <a:lvl8pPr marL="3657600" lvl="7" indent="-393700">
              <a:spcBef>
                <a:spcPts val="0"/>
              </a:spcBef>
              <a:spcAft>
                <a:spcPts val="0"/>
              </a:spcAft>
              <a:buSzPts val="2600"/>
              <a:buChar char="○"/>
              <a:defRPr/>
            </a:lvl8pPr>
            <a:lvl9pPr marL="4114800" lvl="8" indent="-393700">
              <a:spcBef>
                <a:spcPts val="0"/>
              </a:spcBef>
              <a:spcAft>
                <a:spcPts val="0"/>
              </a:spcAft>
              <a:buSzPts val="2600"/>
              <a:buChar char="■"/>
              <a:defRPr/>
            </a:lvl9pPr>
          </a:lstStyle>
          <a:p>
            <a:r>
              <a:rPr lang="en-US" sz="2400"/>
              <a:t>Nội dung của slide</a:t>
            </a:r>
            <a:endParaRPr/>
          </a:p>
        </p:txBody>
      </p:sp>
      <p:sp>
        <p:nvSpPr>
          <p:cNvPr id="32" name="Google Shape;32;p5"/>
          <p:cNvSpPr/>
          <p:nvPr/>
        </p:nvSpPr>
        <p:spPr>
          <a:xfrm>
            <a:off x="5844540" y="167640"/>
            <a:ext cx="1188720" cy="815339"/>
          </a:xfrm>
          <a:prstGeom prst="rect">
            <a:avLst/>
          </a:prstGeom>
          <a:solidFill>
            <a:srgbClr val="FFFFFF">
              <a:alpha val="5269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 name="Google Shape;58;p8">
            <a:extLst>
              <a:ext uri="{FF2B5EF4-FFF2-40B4-BE49-F238E27FC236}">
                <a16:creationId xmlns:a16="http://schemas.microsoft.com/office/drawing/2014/main" id="{332F7CA8-EC40-0B82-9552-ED7E9D5A29DC}"/>
              </a:ext>
            </a:extLst>
          </p:cNvPr>
          <p:cNvSpPr txBox="1">
            <a:spLocks noGrp="1"/>
          </p:cNvSpPr>
          <p:nvPr>
            <p:ph type="sldNum" idx="4"/>
          </p:nvPr>
        </p:nvSpPr>
        <p:spPr>
          <a:xfrm>
            <a:off x="7993380" y="4318125"/>
            <a:ext cx="1150620" cy="393600"/>
          </a:xfrm>
          <a:prstGeom prst="rect">
            <a:avLst/>
          </a:prstGeom>
          <a:solidFill>
            <a:srgbClr val="FFC000"/>
          </a:solidFill>
        </p:spPr>
        <p:txBody>
          <a:bodyPr spcFirstLastPara="1" wrap="square" lIns="91425" tIns="91425" rIns="91425" bIns="91425" anchor="ctr" anchorCtr="0">
            <a:noAutofit/>
          </a:bodyPr>
          <a:lstStyle>
            <a:lvl1pPr lvl="0" algn="l">
              <a:buNone/>
              <a:defRPr b="1">
                <a:solidFill>
                  <a:srgbClr val="002060"/>
                </a:solidFill>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r>
              <a:rPr lang="en-US"/>
              <a:t>PAGE </a:t>
            </a:r>
            <a:fld id="{00000000-1234-1234-1234-123412341234}" type="slidenum">
              <a:rPr lang="en" smtClean="0"/>
              <a:pPr/>
              <a:t>‹#›</a:t>
            </a:fld>
            <a:endParaRPr/>
          </a:p>
        </p:txBody>
      </p:sp>
    </p:spTree>
    <p:extLst>
      <p:ext uri="{BB962C8B-B14F-4D97-AF65-F5344CB8AC3E}">
        <p14:creationId xmlns:p14="http://schemas.microsoft.com/office/powerpoint/2010/main" val="1639867588"/>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matchingName="Title + 3 columns" preserve="1">
  <p:cSld name="1_Title + 3 columns">
    <p:spTree>
      <p:nvGrpSpPr>
        <p:cNvPr id="1" name="Shape 50"/>
        <p:cNvGrpSpPr/>
        <p:nvPr/>
      </p:nvGrpSpPr>
      <p:grpSpPr>
        <a:xfrm>
          <a:off x="0" y="0"/>
          <a:ext cx="0" cy="0"/>
          <a:chOff x="0" y="0"/>
          <a:chExt cx="0" cy="0"/>
        </a:xfrm>
      </p:grpSpPr>
      <p:sp>
        <p:nvSpPr>
          <p:cNvPr id="53" name="Google Shape;53;p8"/>
          <p:cNvSpPr/>
          <p:nvPr/>
        </p:nvSpPr>
        <p:spPr>
          <a:xfrm>
            <a:off x="0" y="149685"/>
            <a:ext cx="7279740" cy="806700"/>
          </a:xfrm>
          <a:prstGeom prst="rect">
            <a:avLst/>
          </a:prstGeom>
          <a:solidFill>
            <a:schemeClr val="accent1"/>
          </a:solidFill>
          <a:ln>
            <a:noFill/>
          </a:ln>
          <a:effectLst>
            <a:outerShdw blurRad="214313" dist="47625" dir="5400000" algn="bl" rotWithShape="0">
              <a:srgbClr val="000000">
                <a:alpha val="20000"/>
              </a:srgbClr>
            </a:outerShdw>
          </a:effectLst>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54" name="Google Shape;54;p8"/>
          <p:cNvSpPr txBox="1">
            <a:spLocks noGrp="1"/>
          </p:cNvSpPr>
          <p:nvPr>
            <p:ph type="title" hasCustomPrompt="1"/>
          </p:nvPr>
        </p:nvSpPr>
        <p:spPr>
          <a:xfrm>
            <a:off x="320040" y="149635"/>
            <a:ext cx="5791200" cy="806700"/>
          </a:xfrm>
          <a:prstGeom prst="rect">
            <a:avLst/>
          </a:prstGeom>
        </p:spPr>
        <p:txBody>
          <a:bodyPr spcFirstLastPara="1" wrap="square" lIns="91425" tIns="91425" rIns="91425" bIns="91425" anchor="ctr" anchorCtr="0">
            <a:noAutofit/>
          </a:bodyPr>
          <a:lstStyle>
            <a:lvl1pPr lvl="0" rtl="0">
              <a:spcBef>
                <a:spcPts val="0"/>
              </a:spcBef>
              <a:spcAft>
                <a:spcPts val="0"/>
              </a:spcAft>
              <a:buSzPts val="2400"/>
              <a:buNone/>
              <a:defRPr sz="2800" b="1">
                <a:solidFill>
                  <a:srgbClr val="002060"/>
                </a:solidFill>
              </a:defRPr>
            </a:lvl1pPr>
            <a:lvl2pPr lvl="1" rtl="0">
              <a:spcBef>
                <a:spcPts val="0"/>
              </a:spcBef>
              <a:spcAft>
                <a:spcPts val="0"/>
              </a:spcAft>
              <a:buSzPts val="2400"/>
              <a:buNone/>
              <a:defRPr/>
            </a:lvl2pPr>
            <a:lvl3pPr lvl="2" rtl="0">
              <a:spcBef>
                <a:spcPts val="0"/>
              </a:spcBef>
              <a:spcAft>
                <a:spcPts val="0"/>
              </a:spcAft>
              <a:buSzPts val="2400"/>
              <a:buNone/>
              <a:defRPr/>
            </a:lvl3pPr>
            <a:lvl4pPr lvl="3" rtl="0">
              <a:spcBef>
                <a:spcPts val="0"/>
              </a:spcBef>
              <a:spcAft>
                <a:spcPts val="0"/>
              </a:spcAft>
              <a:buSzPts val="2400"/>
              <a:buNone/>
              <a:defRPr/>
            </a:lvl4pPr>
            <a:lvl5pPr lvl="4" rtl="0">
              <a:spcBef>
                <a:spcPts val="0"/>
              </a:spcBef>
              <a:spcAft>
                <a:spcPts val="0"/>
              </a:spcAft>
              <a:buSzPts val="2400"/>
              <a:buNone/>
              <a:defRPr/>
            </a:lvl5pPr>
            <a:lvl6pPr lvl="5" rtl="0">
              <a:spcBef>
                <a:spcPts val="0"/>
              </a:spcBef>
              <a:spcAft>
                <a:spcPts val="0"/>
              </a:spcAft>
              <a:buSzPts val="2400"/>
              <a:buNone/>
              <a:defRPr/>
            </a:lvl6pPr>
            <a:lvl7pPr lvl="6" rtl="0">
              <a:spcBef>
                <a:spcPts val="0"/>
              </a:spcBef>
              <a:spcAft>
                <a:spcPts val="0"/>
              </a:spcAft>
              <a:buSzPts val="2400"/>
              <a:buNone/>
              <a:defRPr/>
            </a:lvl7pPr>
            <a:lvl8pPr lvl="7" rtl="0">
              <a:spcBef>
                <a:spcPts val="0"/>
              </a:spcBef>
              <a:spcAft>
                <a:spcPts val="0"/>
              </a:spcAft>
              <a:buSzPts val="2400"/>
              <a:buNone/>
              <a:defRPr/>
            </a:lvl8pPr>
            <a:lvl9pPr lvl="8" rtl="0">
              <a:spcBef>
                <a:spcPts val="0"/>
              </a:spcBef>
              <a:spcAft>
                <a:spcPts val="0"/>
              </a:spcAft>
              <a:buSzPts val="2400"/>
              <a:buNone/>
              <a:defRPr/>
            </a:lvl9pPr>
          </a:lstStyle>
          <a:p>
            <a:r>
              <a:rPr lang="en-US"/>
              <a:t>TIÊU ĐỀ CỦA SLIDE</a:t>
            </a:r>
            <a:endParaRPr/>
          </a:p>
        </p:txBody>
      </p:sp>
      <p:sp>
        <p:nvSpPr>
          <p:cNvPr id="55" name="Google Shape;55;p8"/>
          <p:cNvSpPr txBox="1">
            <a:spLocks noGrp="1"/>
          </p:cNvSpPr>
          <p:nvPr>
            <p:ph type="body" idx="1"/>
          </p:nvPr>
        </p:nvSpPr>
        <p:spPr>
          <a:xfrm>
            <a:off x="508615" y="1184725"/>
            <a:ext cx="2317500" cy="3374700"/>
          </a:xfrm>
          <a:prstGeom prst="rect">
            <a:avLst/>
          </a:prstGeom>
        </p:spPr>
        <p:txBody>
          <a:bodyPr spcFirstLastPara="1" wrap="square" lIns="91425" tIns="91425" rIns="91425" bIns="91425" anchor="t" anchorCtr="0">
            <a:noAutofit/>
          </a:bodyPr>
          <a:lstStyle>
            <a:lvl1pPr marL="457200" lvl="0" indent="-342900" rtl="0">
              <a:spcBef>
                <a:spcPts val="600"/>
              </a:spcBef>
              <a:spcAft>
                <a:spcPts val="0"/>
              </a:spcAft>
              <a:buSzPts val="1800"/>
              <a:buChar char="▪"/>
              <a:defRPr sz="1800"/>
            </a:lvl1pPr>
            <a:lvl2pPr marL="914400" lvl="1" indent="-342900" rtl="0">
              <a:spcBef>
                <a:spcPts val="0"/>
              </a:spcBef>
              <a:spcAft>
                <a:spcPts val="0"/>
              </a:spcAft>
              <a:buSzPts val="1800"/>
              <a:buChar char="▫"/>
              <a:defRPr sz="1800"/>
            </a:lvl2pPr>
            <a:lvl3pPr marL="1371600" lvl="2" indent="-342900" rtl="0">
              <a:spcBef>
                <a:spcPts val="0"/>
              </a:spcBef>
              <a:spcAft>
                <a:spcPts val="0"/>
              </a:spcAft>
              <a:buSzPts val="1800"/>
              <a:buChar char="▫"/>
              <a:defRPr sz="1800"/>
            </a:lvl3pPr>
            <a:lvl4pPr marL="1828800" lvl="3" indent="-342900" rtl="0">
              <a:spcBef>
                <a:spcPts val="0"/>
              </a:spcBef>
              <a:spcAft>
                <a:spcPts val="0"/>
              </a:spcAft>
              <a:buSzPts val="1800"/>
              <a:buChar char="▫"/>
              <a:defRPr sz="1800"/>
            </a:lvl4pPr>
            <a:lvl5pPr marL="2286000" lvl="4" indent="-342900" rtl="0">
              <a:spcBef>
                <a:spcPts val="0"/>
              </a:spcBef>
              <a:spcAft>
                <a:spcPts val="0"/>
              </a:spcAft>
              <a:buSzPts val="1800"/>
              <a:buChar char="○"/>
              <a:defRPr sz="1800"/>
            </a:lvl5pPr>
            <a:lvl6pPr marL="2743200" lvl="5" indent="-342900" rtl="0">
              <a:spcBef>
                <a:spcPts val="0"/>
              </a:spcBef>
              <a:spcAft>
                <a:spcPts val="0"/>
              </a:spcAft>
              <a:buSzPts val="1800"/>
              <a:buChar char="■"/>
              <a:defRPr sz="1800"/>
            </a:lvl6pPr>
            <a:lvl7pPr marL="3200400" lvl="6" indent="-342900" rtl="0">
              <a:spcBef>
                <a:spcPts val="0"/>
              </a:spcBef>
              <a:spcAft>
                <a:spcPts val="0"/>
              </a:spcAft>
              <a:buSzPts val="1800"/>
              <a:buChar char="●"/>
              <a:defRPr sz="1800"/>
            </a:lvl7pPr>
            <a:lvl8pPr marL="3657600" lvl="7" indent="-342900" rtl="0">
              <a:spcBef>
                <a:spcPts val="0"/>
              </a:spcBef>
              <a:spcAft>
                <a:spcPts val="0"/>
              </a:spcAft>
              <a:buSzPts val="1800"/>
              <a:buChar char="○"/>
              <a:defRPr sz="1800"/>
            </a:lvl8pPr>
            <a:lvl9pPr marL="4114800" lvl="8" indent="-342900" rtl="0">
              <a:spcBef>
                <a:spcPts val="0"/>
              </a:spcBef>
              <a:spcAft>
                <a:spcPts val="0"/>
              </a:spcAft>
              <a:buSzPts val="1800"/>
              <a:buChar char="■"/>
              <a:defRPr sz="1800"/>
            </a:lvl9pPr>
          </a:lstStyle>
          <a:p>
            <a:endParaRPr/>
          </a:p>
        </p:txBody>
      </p:sp>
      <p:sp>
        <p:nvSpPr>
          <p:cNvPr id="56" name="Google Shape;56;p8"/>
          <p:cNvSpPr txBox="1">
            <a:spLocks noGrp="1"/>
          </p:cNvSpPr>
          <p:nvPr>
            <p:ph type="body" idx="2"/>
          </p:nvPr>
        </p:nvSpPr>
        <p:spPr>
          <a:xfrm>
            <a:off x="2998305" y="1177105"/>
            <a:ext cx="2317500" cy="3374700"/>
          </a:xfrm>
          <a:prstGeom prst="rect">
            <a:avLst/>
          </a:prstGeom>
        </p:spPr>
        <p:txBody>
          <a:bodyPr spcFirstLastPara="1" wrap="square" lIns="91425" tIns="91425" rIns="91425" bIns="91425" anchor="t" anchorCtr="0">
            <a:noAutofit/>
          </a:bodyPr>
          <a:lstStyle>
            <a:lvl1pPr marL="457200" lvl="0" indent="-342900" rtl="0">
              <a:spcBef>
                <a:spcPts val="600"/>
              </a:spcBef>
              <a:spcAft>
                <a:spcPts val="0"/>
              </a:spcAft>
              <a:buSzPts val="1800"/>
              <a:buChar char="▪"/>
              <a:defRPr sz="1800"/>
            </a:lvl1pPr>
            <a:lvl2pPr marL="914400" lvl="1" indent="-342900" rtl="0">
              <a:spcBef>
                <a:spcPts val="0"/>
              </a:spcBef>
              <a:spcAft>
                <a:spcPts val="0"/>
              </a:spcAft>
              <a:buSzPts val="1800"/>
              <a:buChar char="▫"/>
              <a:defRPr sz="1800"/>
            </a:lvl2pPr>
            <a:lvl3pPr marL="1371600" lvl="2" indent="-342900" rtl="0">
              <a:spcBef>
                <a:spcPts val="0"/>
              </a:spcBef>
              <a:spcAft>
                <a:spcPts val="0"/>
              </a:spcAft>
              <a:buSzPts val="1800"/>
              <a:buChar char="▫"/>
              <a:defRPr sz="1800"/>
            </a:lvl3pPr>
            <a:lvl4pPr marL="1828800" lvl="3" indent="-342900" rtl="0">
              <a:spcBef>
                <a:spcPts val="0"/>
              </a:spcBef>
              <a:spcAft>
                <a:spcPts val="0"/>
              </a:spcAft>
              <a:buSzPts val="1800"/>
              <a:buChar char="▫"/>
              <a:defRPr sz="1800"/>
            </a:lvl4pPr>
            <a:lvl5pPr marL="2286000" lvl="4" indent="-342900" rtl="0">
              <a:spcBef>
                <a:spcPts val="0"/>
              </a:spcBef>
              <a:spcAft>
                <a:spcPts val="0"/>
              </a:spcAft>
              <a:buSzPts val="1800"/>
              <a:buChar char="○"/>
              <a:defRPr sz="1800"/>
            </a:lvl5pPr>
            <a:lvl6pPr marL="2743200" lvl="5" indent="-342900" rtl="0">
              <a:spcBef>
                <a:spcPts val="0"/>
              </a:spcBef>
              <a:spcAft>
                <a:spcPts val="0"/>
              </a:spcAft>
              <a:buSzPts val="1800"/>
              <a:buChar char="■"/>
              <a:defRPr sz="1800"/>
            </a:lvl6pPr>
            <a:lvl7pPr marL="3200400" lvl="6" indent="-342900" rtl="0">
              <a:spcBef>
                <a:spcPts val="0"/>
              </a:spcBef>
              <a:spcAft>
                <a:spcPts val="0"/>
              </a:spcAft>
              <a:buSzPts val="1800"/>
              <a:buChar char="●"/>
              <a:defRPr sz="1800"/>
            </a:lvl7pPr>
            <a:lvl8pPr marL="3657600" lvl="7" indent="-342900" rtl="0">
              <a:spcBef>
                <a:spcPts val="0"/>
              </a:spcBef>
              <a:spcAft>
                <a:spcPts val="0"/>
              </a:spcAft>
              <a:buSzPts val="1800"/>
              <a:buChar char="○"/>
              <a:defRPr sz="1800"/>
            </a:lvl8pPr>
            <a:lvl9pPr marL="4114800" lvl="8" indent="-342900" rtl="0">
              <a:spcBef>
                <a:spcPts val="0"/>
              </a:spcBef>
              <a:spcAft>
                <a:spcPts val="0"/>
              </a:spcAft>
              <a:buSzPts val="1800"/>
              <a:buChar char="■"/>
              <a:defRPr sz="1800"/>
            </a:lvl9pPr>
          </a:lstStyle>
          <a:p>
            <a:endParaRPr/>
          </a:p>
        </p:txBody>
      </p:sp>
      <p:sp>
        <p:nvSpPr>
          <p:cNvPr id="57" name="Google Shape;57;p8"/>
          <p:cNvSpPr txBox="1">
            <a:spLocks noGrp="1"/>
          </p:cNvSpPr>
          <p:nvPr>
            <p:ph type="body" idx="3"/>
          </p:nvPr>
        </p:nvSpPr>
        <p:spPr>
          <a:xfrm>
            <a:off x="5548954" y="1169485"/>
            <a:ext cx="2317500" cy="3374700"/>
          </a:xfrm>
          <a:prstGeom prst="rect">
            <a:avLst/>
          </a:prstGeom>
        </p:spPr>
        <p:txBody>
          <a:bodyPr spcFirstLastPara="1" wrap="square" lIns="91425" tIns="91425" rIns="91425" bIns="91425" anchor="t" anchorCtr="0">
            <a:noAutofit/>
          </a:bodyPr>
          <a:lstStyle>
            <a:lvl1pPr marL="457200" lvl="0" indent="-342900" rtl="0">
              <a:spcBef>
                <a:spcPts val="600"/>
              </a:spcBef>
              <a:spcAft>
                <a:spcPts val="0"/>
              </a:spcAft>
              <a:buSzPts val="1800"/>
              <a:buChar char="▪"/>
              <a:defRPr sz="1800"/>
            </a:lvl1pPr>
            <a:lvl2pPr marL="914400" lvl="1" indent="-342900" rtl="0">
              <a:spcBef>
                <a:spcPts val="0"/>
              </a:spcBef>
              <a:spcAft>
                <a:spcPts val="0"/>
              </a:spcAft>
              <a:buSzPts val="1800"/>
              <a:buChar char="▫"/>
              <a:defRPr sz="1800"/>
            </a:lvl2pPr>
            <a:lvl3pPr marL="1371600" lvl="2" indent="-342900" rtl="0">
              <a:spcBef>
                <a:spcPts val="0"/>
              </a:spcBef>
              <a:spcAft>
                <a:spcPts val="0"/>
              </a:spcAft>
              <a:buSzPts val="1800"/>
              <a:buChar char="▫"/>
              <a:defRPr sz="1800"/>
            </a:lvl3pPr>
            <a:lvl4pPr marL="1828800" lvl="3" indent="-342900" rtl="0">
              <a:spcBef>
                <a:spcPts val="0"/>
              </a:spcBef>
              <a:spcAft>
                <a:spcPts val="0"/>
              </a:spcAft>
              <a:buSzPts val="1800"/>
              <a:buChar char="▫"/>
              <a:defRPr sz="1800"/>
            </a:lvl4pPr>
            <a:lvl5pPr marL="2286000" lvl="4" indent="-342900" rtl="0">
              <a:spcBef>
                <a:spcPts val="0"/>
              </a:spcBef>
              <a:spcAft>
                <a:spcPts val="0"/>
              </a:spcAft>
              <a:buSzPts val="1800"/>
              <a:buChar char="○"/>
              <a:defRPr sz="1800"/>
            </a:lvl5pPr>
            <a:lvl6pPr marL="2743200" lvl="5" indent="-342900" rtl="0">
              <a:spcBef>
                <a:spcPts val="0"/>
              </a:spcBef>
              <a:spcAft>
                <a:spcPts val="0"/>
              </a:spcAft>
              <a:buSzPts val="1800"/>
              <a:buChar char="■"/>
              <a:defRPr sz="1800"/>
            </a:lvl6pPr>
            <a:lvl7pPr marL="3200400" lvl="6" indent="-342900" rtl="0">
              <a:spcBef>
                <a:spcPts val="0"/>
              </a:spcBef>
              <a:spcAft>
                <a:spcPts val="0"/>
              </a:spcAft>
              <a:buSzPts val="1800"/>
              <a:buChar char="●"/>
              <a:defRPr sz="1800"/>
            </a:lvl7pPr>
            <a:lvl8pPr marL="3657600" lvl="7" indent="-342900" rtl="0">
              <a:spcBef>
                <a:spcPts val="0"/>
              </a:spcBef>
              <a:spcAft>
                <a:spcPts val="0"/>
              </a:spcAft>
              <a:buSzPts val="1800"/>
              <a:buChar char="○"/>
              <a:defRPr sz="1800"/>
            </a:lvl8pPr>
            <a:lvl9pPr marL="4114800" lvl="8" indent="-342900" rtl="0">
              <a:spcBef>
                <a:spcPts val="0"/>
              </a:spcBef>
              <a:spcAft>
                <a:spcPts val="0"/>
              </a:spcAft>
              <a:buSzPts val="1800"/>
              <a:buChar char="■"/>
              <a:defRPr sz="1800"/>
            </a:lvl9pPr>
          </a:lstStyle>
          <a:p>
            <a:endParaRPr/>
          </a:p>
        </p:txBody>
      </p:sp>
      <p:sp>
        <p:nvSpPr>
          <p:cNvPr id="59" name="Google Shape;59;p8"/>
          <p:cNvSpPr/>
          <p:nvPr/>
        </p:nvSpPr>
        <p:spPr>
          <a:xfrm>
            <a:off x="6111240" y="149585"/>
            <a:ext cx="1168550" cy="802915"/>
          </a:xfrm>
          <a:prstGeom prst="rect">
            <a:avLst/>
          </a:prstGeom>
          <a:solidFill>
            <a:srgbClr val="FFFFFF">
              <a:alpha val="5269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5" name="Google Shape;58;p8">
            <a:extLst>
              <a:ext uri="{FF2B5EF4-FFF2-40B4-BE49-F238E27FC236}">
                <a16:creationId xmlns:a16="http://schemas.microsoft.com/office/drawing/2014/main" id="{A51B2B80-10E2-3A3B-FD93-DA1283F7CF1F}"/>
              </a:ext>
            </a:extLst>
          </p:cNvPr>
          <p:cNvSpPr txBox="1">
            <a:spLocks noGrp="1"/>
          </p:cNvSpPr>
          <p:nvPr>
            <p:ph type="sldNum" idx="4"/>
          </p:nvPr>
        </p:nvSpPr>
        <p:spPr>
          <a:xfrm>
            <a:off x="7993380" y="4318125"/>
            <a:ext cx="1150620" cy="393600"/>
          </a:xfrm>
          <a:prstGeom prst="rect">
            <a:avLst/>
          </a:prstGeom>
          <a:solidFill>
            <a:srgbClr val="FFC000"/>
          </a:solidFill>
        </p:spPr>
        <p:txBody>
          <a:bodyPr spcFirstLastPara="1" wrap="square" lIns="91425" tIns="91425" rIns="91425" bIns="91425" anchor="ctr" anchorCtr="0">
            <a:noAutofit/>
          </a:bodyPr>
          <a:lstStyle>
            <a:lvl1pPr lvl="0" algn="l">
              <a:buNone/>
              <a:defRPr b="1">
                <a:solidFill>
                  <a:srgbClr val="002060"/>
                </a:solidFill>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r>
              <a:rPr lang="en-US"/>
              <a:t>PAGE </a:t>
            </a:r>
            <a:fld id="{00000000-1234-1234-1234-123412341234}" type="slidenum">
              <a:rPr lang="en" smtClean="0"/>
              <a:pPr/>
              <a:t>‹#›</a:t>
            </a:fld>
            <a:endParaRPr/>
          </a:p>
        </p:txBody>
      </p:sp>
    </p:spTree>
    <p:extLst>
      <p:ext uri="{BB962C8B-B14F-4D97-AF65-F5344CB8AC3E}">
        <p14:creationId xmlns:p14="http://schemas.microsoft.com/office/powerpoint/2010/main" val="804676488"/>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matchingName="Title + 1 column half slide" preserve="1" userDrawn="1">
  <p:cSld name="1_Title + 1 column half slide">
    <p:spTree>
      <p:nvGrpSpPr>
        <p:cNvPr id="1" name="Shape 33"/>
        <p:cNvGrpSpPr/>
        <p:nvPr/>
      </p:nvGrpSpPr>
      <p:grpSpPr>
        <a:xfrm>
          <a:off x="0" y="0"/>
          <a:ext cx="0" cy="0"/>
          <a:chOff x="0" y="0"/>
          <a:chExt cx="0" cy="0"/>
        </a:xfrm>
      </p:grpSpPr>
    </p:spTree>
    <p:extLst>
      <p:ext uri="{BB962C8B-B14F-4D97-AF65-F5344CB8AC3E}">
        <p14:creationId xmlns:p14="http://schemas.microsoft.com/office/powerpoint/2010/main" val="3074350094"/>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obj">
  <p:cSld name="Title and Content">
    <p:bg>
      <p:bgPr>
        <a:solidFill>
          <a:schemeClr val="bg1"/>
        </a:solidFill>
        <a:effectLst/>
      </p:bgPr>
    </p:bg>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3"/>
          <p:cNvSpPr>
            <a:spLocks noGrp="1"/>
          </p:cNvSpPr>
          <p:nvPr>
            <p:ph type="dt" sz="half" idx="2"/>
          </p:nvPr>
        </p:nvSpPr>
        <p:spPr bwMode="auto">
          <a:xfrm>
            <a:off x="457200" y="4683919"/>
            <a:ext cx="2133600" cy="357188"/>
          </a:xfrm>
          <a:prstGeom prst="rect">
            <a:avLst/>
          </a:prstGeom>
        </p:spPr>
        <p:txBody>
          <a:bodyPr vert="horz" wrap="square" lIns="91440" tIns="45720" rIns="91440" bIns="45720" numCol="1" anchor="t" anchorCtr="0" compatLnSpc="1"/>
          <a:lstStyle>
            <a:lvl1pPr>
              <a:defRPr>
                <a:latin typeface=".VnTime" panose="020B7200000000000000" pitchFamily="34" charset="0"/>
                <a:cs typeface="Arial" panose="020B0604020202020204" pitchFamily="34" charset="0"/>
              </a:defRPr>
            </a:lvl1pPr>
          </a:lstStyle>
          <a:p>
            <a:pPr defTabSz="685800" fontAlgn="base">
              <a:spcBef>
                <a:spcPct val="0"/>
              </a:spcBef>
              <a:spcAft>
                <a:spcPct val="0"/>
              </a:spcAft>
              <a:buClrTx/>
              <a:defRPr/>
            </a:pPr>
            <a:endParaRPr lang="en-US" altLang="en-US" sz="1050" kern="1200">
              <a:ea typeface="+mn-ea"/>
            </a:endParaRPr>
          </a:p>
        </p:txBody>
      </p:sp>
      <p:sp>
        <p:nvSpPr>
          <p:cNvPr id="8" name="Footer Placeholder 4"/>
          <p:cNvSpPr>
            <a:spLocks noGrp="1"/>
          </p:cNvSpPr>
          <p:nvPr>
            <p:ph type="ftr" sz="quarter" idx="3"/>
          </p:nvPr>
        </p:nvSpPr>
        <p:spPr bwMode="auto">
          <a:xfrm>
            <a:off x="3124200" y="4683919"/>
            <a:ext cx="2895600" cy="357188"/>
          </a:xfrm>
          <a:prstGeom prst="rect">
            <a:avLst/>
          </a:prstGeom>
        </p:spPr>
        <p:txBody>
          <a:bodyPr vert="horz" wrap="square" lIns="91440" tIns="45720" rIns="91440" bIns="45720" numCol="1" anchor="t" anchorCtr="0" compatLnSpc="1"/>
          <a:lstStyle>
            <a:lvl1pPr>
              <a:defRPr>
                <a:latin typeface=".VnTime" panose="020B7200000000000000" pitchFamily="34" charset="0"/>
                <a:cs typeface="Arial" panose="020B0604020202020204" pitchFamily="34" charset="0"/>
              </a:defRPr>
            </a:lvl1pPr>
          </a:lstStyle>
          <a:p>
            <a:pPr algn="ctr" defTabSz="685800" fontAlgn="base">
              <a:spcBef>
                <a:spcPct val="0"/>
              </a:spcBef>
              <a:spcAft>
                <a:spcPct val="0"/>
              </a:spcAft>
              <a:buClrTx/>
              <a:defRPr/>
            </a:pPr>
            <a:endParaRPr lang="en-US" altLang="en-US" sz="1050" kern="1200">
              <a:ea typeface="+mn-ea"/>
            </a:endParaRPr>
          </a:p>
        </p:txBody>
      </p:sp>
      <p:sp>
        <p:nvSpPr>
          <p:cNvPr id="9" name="Slide Number Placeholder 5"/>
          <p:cNvSpPr>
            <a:spLocks noGrp="1"/>
          </p:cNvSpPr>
          <p:nvPr>
            <p:ph type="sldNum" sz="quarter" idx="4"/>
          </p:nvPr>
        </p:nvSpPr>
        <p:spPr bwMode="auto">
          <a:xfrm>
            <a:off x="6553200" y="4683919"/>
            <a:ext cx="2133600" cy="357188"/>
          </a:xfrm>
          <a:prstGeom prst="rect">
            <a:avLst/>
          </a:prstGeom>
        </p:spPr>
        <p:txBody>
          <a:bodyPr vert="horz" wrap="square" lIns="91440" tIns="45720" rIns="91440" bIns="45720" numCol="1" anchor="t" anchorCtr="0" compatLnSpc="1"/>
          <a:lstStyle>
            <a:lvl1pPr>
              <a:defRPr>
                <a:latin typeface=".VnTime" panose="020B7200000000000000" pitchFamily="34" charset="0"/>
              </a:defRPr>
            </a:lvl1pPr>
          </a:lstStyle>
          <a:p>
            <a:pPr algn="r" defTabSz="685800" fontAlgn="base">
              <a:spcBef>
                <a:spcPct val="0"/>
              </a:spcBef>
              <a:spcAft>
                <a:spcPct val="0"/>
              </a:spcAft>
              <a:buClrTx/>
              <a:defRPr/>
            </a:pPr>
            <a:fld id="{12284BBD-55A7-48AE-9F51-2E76898CF151}" type="slidenum">
              <a:rPr lang="en-US" altLang="en-US" sz="1050" b="0" kern="1200" smtClean="0">
                <a:solidFill>
                  <a:srgbClr val="000000"/>
                </a:solidFill>
                <a:ea typeface="+mn-ea"/>
                <a:cs typeface="Arial" panose="020B0604020202020204" pitchFamily="34" charset="0"/>
              </a:rPr>
              <a:pPr algn="r" defTabSz="685800" fontAlgn="base">
                <a:spcBef>
                  <a:spcPct val="0"/>
                </a:spcBef>
                <a:spcAft>
                  <a:spcPct val="0"/>
                </a:spcAft>
                <a:buClrTx/>
                <a:defRPr/>
              </a:pPr>
              <a:t>‹#›</a:t>
            </a:fld>
            <a:endParaRPr lang="en-US" altLang="en-US" sz="1050" b="0" kern="1200">
              <a:solidFill>
                <a:srgbClr val="000000"/>
              </a:solidFill>
              <a:ea typeface="+mn-ea"/>
              <a:cs typeface="Arial" panose="020B0604020202020204" pitchFamily="34" charset="0"/>
            </a:endParaRPr>
          </a:p>
        </p:txBody>
      </p:sp>
    </p:spTree>
    <p:extLst>
      <p:ext uri="{BB962C8B-B14F-4D97-AF65-F5344CB8AC3E}">
        <p14:creationId xmlns:p14="http://schemas.microsoft.com/office/powerpoint/2010/main" val="1067115868"/>
      </p:ext>
    </p:extLst>
  </p:cSld>
  <p:clrMapOvr>
    <a:masterClrMapping/>
  </p:clrMapOvr>
  <mc:AlternateContent xmlns:mc="http://schemas.openxmlformats.org/markup-compatibility/2006" xmlns:p14="http://schemas.microsoft.com/office/powerpoint/2010/main">
    <mc:Choice Requires="p14">
      <p:transition spd="slow" advClick="0"/>
    </mc:Choice>
    <mc:Fallback xmlns="">
      <p:transition spd="slow" advClick="0"/>
    </mc:Fallback>
  </mc:AlternateContent>
</p:sldLayout>
</file>

<file path=ppt/slideLayouts/slideLayout5.xml><?xml version="1.0" encoding="utf-8"?>
<p:sldLayout xmlns:a="http://schemas.openxmlformats.org/drawingml/2006/main" xmlns:r="http://schemas.openxmlformats.org/officeDocument/2006/relationships" xmlns:p="http://schemas.openxmlformats.org/presentationml/2006/main" type="blank">
  <p:cSld name="Blank">
    <p:bg>
      <p:bgPr>
        <a:solidFill>
          <a:schemeClr val="bg1"/>
        </a:solidFill>
        <a:effectLst/>
      </p:bgPr>
    </p:bg>
    <p:spTree>
      <p:nvGrpSpPr>
        <p:cNvPr id="1" name=""/>
        <p:cNvGrpSpPr/>
        <p:nvPr/>
      </p:nvGrpSpPr>
      <p:grpSpPr>
        <a:xfrm>
          <a:off x="0" y="0"/>
          <a:ext cx="0" cy="0"/>
          <a:chOff x="0" y="0"/>
          <a:chExt cx="0" cy="0"/>
        </a:xfrm>
      </p:grpSpPr>
      <p:sp>
        <p:nvSpPr>
          <p:cNvPr id="7" name="Date Placeholder 1"/>
          <p:cNvSpPr>
            <a:spLocks noGrp="1"/>
          </p:cNvSpPr>
          <p:nvPr>
            <p:ph type="dt" sz="half" idx="2"/>
          </p:nvPr>
        </p:nvSpPr>
        <p:spPr bwMode="auto">
          <a:xfrm>
            <a:off x="457200" y="4683919"/>
            <a:ext cx="2133600" cy="357188"/>
          </a:xfrm>
          <a:prstGeom prst="rect">
            <a:avLst/>
          </a:prstGeom>
        </p:spPr>
        <p:txBody>
          <a:bodyPr vert="horz" wrap="square" lIns="91440" tIns="45720" rIns="91440" bIns="45720" numCol="1" anchor="t" anchorCtr="0" compatLnSpc="1"/>
          <a:lstStyle>
            <a:lvl1pPr>
              <a:defRPr>
                <a:latin typeface=".VnTime" panose="020B7200000000000000" pitchFamily="34" charset="0"/>
                <a:cs typeface="Arial" panose="020B0604020202020204" pitchFamily="34" charset="0"/>
              </a:defRPr>
            </a:lvl1pPr>
          </a:lstStyle>
          <a:p>
            <a:pPr defTabSz="685800" fontAlgn="base">
              <a:spcBef>
                <a:spcPct val="0"/>
              </a:spcBef>
              <a:spcAft>
                <a:spcPct val="0"/>
              </a:spcAft>
              <a:buClrTx/>
              <a:defRPr/>
            </a:pPr>
            <a:endParaRPr lang="en-US" altLang="en-US" sz="1050" kern="1200">
              <a:ea typeface="+mn-ea"/>
            </a:endParaRPr>
          </a:p>
        </p:txBody>
      </p:sp>
      <p:sp>
        <p:nvSpPr>
          <p:cNvPr id="8" name="Footer Placeholder 2"/>
          <p:cNvSpPr>
            <a:spLocks noGrp="1"/>
          </p:cNvSpPr>
          <p:nvPr>
            <p:ph type="ftr" sz="quarter" idx="3"/>
          </p:nvPr>
        </p:nvSpPr>
        <p:spPr bwMode="auto">
          <a:xfrm>
            <a:off x="3124200" y="4683919"/>
            <a:ext cx="2895600" cy="357188"/>
          </a:xfrm>
          <a:prstGeom prst="rect">
            <a:avLst/>
          </a:prstGeom>
        </p:spPr>
        <p:txBody>
          <a:bodyPr vert="horz" wrap="square" lIns="91440" tIns="45720" rIns="91440" bIns="45720" numCol="1" anchor="t" anchorCtr="0" compatLnSpc="1"/>
          <a:lstStyle>
            <a:lvl1pPr>
              <a:defRPr>
                <a:latin typeface=".VnTime" panose="020B7200000000000000" pitchFamily="34" charset="0"/>
                <a:cs typeface="Arial" panose="020B0604020202020204" pitchFamily="34" charset="0"/>
              </a:defRPr>
            </a:lvl1pPr>
          </a:lstStyle>
          <a:p>
            <a:pPr algn="ctr" defTabSz="685800" fontAlgn="base">
              <a:spcBef>
                <a:spcPct val="0"/>
              </a:spcBef>
              <a:spcAft>
                <a:spcPct val="0"/>
              </a:spcAft>
              <a:buClrTx/>
              <a:defRPr/>
            </a:pPr>
            <a:endParaRPr lang="en-US" altLang="en-US" sz="1050" kern="1200">
              <a:ea typeface="+mn-ea"/>
            </a:endParaRPr>
          </a:p>
        </p:txBody>
      </p:sp>
      <p:sp>
        <p:nvSpPr>
          <p:cNvPr id="9" name="Slide Number Placeholder 3"/>
          <p:cNvSpPr>
            <a:spLocks noGrp="1"/>
          </p:cNvSpPr>
          <p:nvPr>
            <p:ph type="sldNum" sz="quarter" idx="4"/>
          </p:nvPr>
        </p:nvSpPr>
        <p:spPr bwMode="auto">
          <a:xfrm>
            <a:off x="6553200" y="4683919"/>
            <a:ext cx="2133600" cy="357188"/>
          </a:xfrm>
          <a:prstGeom prst="rect">
            <a:avLst/>
          </a:prstGeom>
        </p:spPr>
        <p:txBody>
          <a:bodyPr vert="horz" wrap="square" lIns="91440" tIns="45720" rIns="91440" bIns="45720" numCol="1" anchor="t" anchorCtr="0" compatLnSpc="1"/>
          <a:lstStyle>
            <a:lvl1pPr>
              <a:defRPr>
                <a:latin typeface=".VnTime" panose="020B7200000000000000" pitchFamily="34" charset="0"/>
              </a:defRPr>
            </a:lvl1pPr>
          </a:lstStyle>
          <a:p>
            <a:pPr algn="r" defTabSz="685800" fontAlgn="base">
              <a:spcBef>
                <a:spcPct val="0"/>
              </a:spcBef>
              <a:spcAft>
                <a:spcPct val="0"/>
              </a:spcAft>
              <a:buClrTx/>
              <a:defRPr/>
            </a:pPr>
            <a:fld id="{F53A42AE-2E22-4754-A4A7-2D2AE661F4C3}" type="slidenum">
              <a:rPr lang="en-US" altLang="en-US" sz="1050" b="0" kern="1200" smtClean="0">
                <a:solidFill>
                  <a:srgbClr val="000000"/>
                </a:solidFill>
                <a:ea typeface="+mn-ea"/>
                <a:cs typeface="Arial" panose="020B0604020202020204" pitchFamily="34" charset="0"/>
              </a:rPr>
              <a:pPr algn="r" defTabSz="685800" fontAlgn="base">
                <a:spcBef>
                  <a:spcPct val="0"/>
                </a:spcBef>
                <a:spcAft>
                  <a:spcPct val="0"/>
                </a:spcAft>
                <a:buClrTx/>
                <a:defRPr/>
              </a:pPr>
              <a:t>‹#›</a:t>
            </a:fld>
            <a:endParaRPr lang="en-US" altLang="en-US" sz="1050" b="0" kern="1200">
              <a:solidFill>
                <a:srgbClr val="000000"/>
              </a:solidFill>
              <a:ea typeface="+mn-ea"/>
              <a:cs typeface="Arial" panose="020B0604020202020204" pitchFamily="34" charset="0"/>
            </a:endParaRPr>
          </a:p>
        </p:txBody>
      </p:sp>
    </p:spTree>
    <p:extLst>
      <p:ext uri="{BB962C8B-B14F-4D97-AF65-F5344CB8AC3E}">
        <p14:creationId xmlns:p14="http://schemas.microsoft.com/office/powerpoint/2010/main" val="430267844"/>
      </p:ext>
    </p:extLst>
  </p:cSld>
  <p:clrMapOvr>
    <a:masterClrMapping/>
  </p:clrMapOvr>
  <mc:AlternateContent xmlns:mc="http://schemas.openxmlformats.org/markup-compatibility/2006" xmlns:p14="http://schemas.microsoft.com/office/powerpoint/2010/main">
    <mc:Choice Requires="p14">
      <p:transition spd="slow" advClick="0"/>
    </mc:Choice>
    <mc:Fallback xmlns="">
      <p:transition spd="slow" advClick="0"/>
    </mc:Fallback>
  </mc:AlternateContent>
</p:sldLayout>
</file>

<file path=ppt/slideMasters/_rels/slideMaster1.xml.rels><?xml version="1.0" encoding="UTF-8" standalone="yes"?>
<Relationships xmlns="http://schemas.openxmlformats.org/package/2006/relationships"><Relationship Id="rId8" Type="http://schemas.microsoft.com/office/2007/relationships/hdphoto" Target="../media/hdphoto1.wdp"/><Relationship Id="rId3" Type="http://schemas.openxmlformats.org/officeDocument/2006/relationships/slideLayout" Target="../slideLayouts/slideLayout3.xml"/><Relationship Id="rId7" Type="http://schemas.openxmlformats.org/officeDocument/2006/relationships/image" Target="../media/image1.png"/><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theme" Target="../theme/theme1.xml"/><Relationship Id="rId5" Type="http://schemas.openxmlformats.org/officeDocument/2006/relationships/slideLayout" Target="../slideLayouts/slideLayout5.xml"/><Relationship Id="rId4" Type="http://schemas.openxmlformats.org/officeDocument/2006/relationships/slideLayout" Target="../slideLayouts/slideLayout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name="simple-light">
    <p:bg>
      <p:bgPr>
        <a:solidFill>
          <a:srgbClr val="D81618"/>
        </a:solidFill>
        <a:effectLst/>
      </p:bgPr>
    </p:bg>
    <p:spTree>
      <p:nvGrpSpPr>
        <p:cNvPr id="1" name="Shape 5"/>
        <p:cNvGrpSpPr/>
        <p:nvPr/>
      </p:nvGrpSpPr>
      <p:grpSpPr>
        <a:xfrm>
          <a:off x="0" y="0"/>
          <a:ext cx="0" cy="0"/>
          <a:chOff x="0" y="0"/>
          <a:chExt cx="0" cy="0"/>
        </a:xfrm>
      </p:grpSpPr>
      <p:sp>
        <p:nvSpPr>
          <p:cNvPr id="13" name="Rectangle 12">
            <a:extLst>
              <a:ext uri="{FF2B5EF4-FFF2-40B4-BE49-F238E27FC236}">
                <a16:creationId xmlns:a16="http://schemas.microsoft.com/office/drawing/2014/main" id="{D7D3AEEA-427A-0DAD-FCAC-EB084520DFEA}"/>
              </a:ext>
            </a:extLst>
          </p:cNvPr>
          <p:cNvSpPr/>
          <p:nvPr userDrawn="1"/>
        </p:nvSpPr>
        <p:spPr>
          <a:xfrm>
            <a:off x="53340" y="7620"/>
            <a:ext cx="9075420" cy="4754880"/>
          </a:xfrm>
          <a:prstGeom prst="rect">
            <a:avLst/>
          </a:prstGeom>
          <a:solidFill>
            <a:schemeClr val="bg1"/>
          </a:solidFill>
          <a:ln w="41275">
            <a:solidFill>
              <a:srgbClr val="F5992D"/>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030" name="Picture 6" descr="GIỚI THIỆU CHUNG">
            <a:extLst>
              <a:ext uri="{FF2B5EF4-FFF2-40B4-BE49-F238E27FC236}">
                <a16:creationId xmlns:a16="http://schemas.microsoft.com/office/drawing/2014/main" id="{A9A4AEB1-F843-D2E1-7960-F161DEE37E5B}"/>
              </a:ext>
            </a:extLst>
          </p:cNvPr>
          <p:cNvPicPr>
            <a:picLocks noChangeAspect="1" noChangeArrowheads="1"/>
          </p:cNvPicPr>
          <p:nvPr userDrawn="1"/>
        </p:nvPicPr>
        <p:blipFill>
          <a:blip r:embed="rId7">
            <a:extLst>
              <a:ext uri="{BEBA8EAE-BF5A-486C-A8C5-ECC9F3942E4B}">
                <a14:imgProps xmlns:a14="http://schemas.microsoft.com/office/drawing/2010/main">
                  <a14:imgLayer r:embed="rId8">
                    <a14:imgEffect>
                      <a14:brightnessContrast contrast="40000"/>
                    </a14:imgEffect>
                  </a14:imgLayer>
                </a14:imgProps>
              </a:ext>
              <a:ext uri="{28A0092B-C50C-407E-A947-70E740481C1C}">
                <a14:useLocalDpi xmlns:a14="http://schemas.microsoft.com/office/drawing/2010/main" val="0"/>
              </a:ext>
            </a:extLst>
          </a:blip>
          <a:srcRect/>
          <a:stretch>
            <a:fillRect/>
          </a:stretch>
        </p:blipFill>
        <p:spPr bwMode="auto">
          <a:xfrm>
            <a:off x="7390280" y="30480"/>
            <a:ext cx="1715620" cy="640080"/>
          </a:xfrm>
          <a:prstGeom prst="rect">
            <a:avLst/>
          </a:prstGeom>
          <a:noFill/>
          <a:extLst>
            <a:ext uri="{909E8E84-426E-40DD-AFC4-6F175D3DCCD1}">
              <a14:hiddenFill xmlns:a14="http://schemas.microsoft.com/office/drawing/2010/main">
                <a:solidFill>
                  <a:srgbClr val="FFFFFF"/>
                </a:solidFill>
              </a14:hiddenFill>
            </a:ext>
          </a:extLst>
        </p:spPr>
      </p:pic>
      <p:sp>
        <p:nvSpPr>
          <p:cNvPr id="14" name="TextBox 13">
            <a:extLst>
              <a:ext uri="{FF2B5EF4-FFF2-40B4-BE49-F238E27FC236}">
                <a16:creationId xmlns:a16="http://schemas.microsoft.com/office/drawing/2014/main" id="{983E8233-99E5-EE10-AD4B-7AC064F7B7BC}"/>
              </a:ext>
            </a:extLst>
          </p:cNvPr>
          <p:cNvSpPr txBox="1"/>
          <p:nvPr userDrawn="1"/>
        </p:nvSpPr>
        <p:spPr>
          <a:xfrm>
            <a:off x="0" y="4812863"/>
            <a:ext cx="2497800" cy="307777"/>
          </a:xfrm>
          <a:prstGeom prst="rect">
            <a:avLst/>
          </a:prstGeom>
          <a:noFill/>
        </p:spPr>
        <p:txBody>
          <a:bodyPr wrap="none" rtlCol="0">
            <a:spAutoFit/>
          </a:bodyPr>
          <a:lstStyle/>
          <a:p>
            <a:r>
              <a:rPr lang="en-US" b="1">
                <a:solidFill>
                  <a:schemeClr val="bg1"/>
                </a:solidFill>
              </a:rPr>
              <a:t>KHOA LÝ LUẬN CHÍNH TRỊ</a:t>
            </a:r>
          </a:p>
        </p:txBody>
      </p:sp>
      <p:sp>
        <p:nvSpPr>
          <p:cNvPr id="17" name="TextBox 16">
            <a:extLst>
              <a:ext uri="{FF2B5EF4-FFF2-40B4-BE49-F238E27FC236}">
                <a16:creationId xmlns:a16="http://schemas.microsoft.com/office/drawing/2014/main" id="{D62D21E5-D8E0-81A9-E0CA-B8C4A0A74279}"/>
              </a:ext>
            </a:extLst>
          </p:cNvPr>
          <p:cNvSpPr txBox="1"/>
          <p:nvPr userDrawn="1"/>
        </p:nvSpPr>
        <p:spPr>
          <a:xfrm>
            <a:off x="4562475" y="4810542"/>
            <a:ext cx="4583430" cy="307777"/>
          </a:xfrm>
          <a:prstGeom prst="rect">
            <a:avLst/>
          </a:prstGeom>
          <a:noFill/>
        </p:spPr>
        <p:txBody>
          <a:bodyPr wrap="square">
            <a:spAutoFit/>
          </a:bodyPr>
          <a:lstStyle/>
          <a:p>
            <a:r>
              <a:rPr lang="en-US">
                <a:solidFill>
                  <a:srgbClr val="FFC000"/>
                </a:solidFill>
              </a:rPr>
              <a:t>NHÂN VĂN - SÁNG TẠO - PHÁT TRIỂN - BỀN VỮNG</a:t>
            </a:r>
          </a:p>
        </p:txBody>
      </p:sp>
      <p:sp>
        <p:nvSpPr>
          <p:cNvPr id="19" name="Google Shape;58;p8">
            <a:extLst>
              <a:ext uri="{FF2B5EF4-FFF2-40B4-BE49-F238E27FC236}">
                <a16:creationId xmlns:a16="http://schemas.microsoft.com/office/drawing/2014/main" id="{9F4F07F5-7F80-3701-967C-382F54AFAA5A}"/>
              </a:ext>
            </a:extLst>
          </p:cNvPr>
          <p:cNvSpPr txBox="1">
            <a:spLocks noGrp="1"/>
          </p:cNvSpPr>
          <p:nvPr>
            <p:ph type="sldNum" idx="4"/>
          </p:nvPr>
        </p:nvSpPr>
        <p:spPr>
          <a:xfrm>
            <a:off x="7993380" y="4318125"/>
            <a:ext cx="1150620" cy="393600"/>
          </a:xfrm>
          <a:prstGeom prst="rect">
            <a:avLst/>
          </a:prstGeom>
          <a:solidFill>
            <a:srgbClr val="FFC000"/>
          </a:solidFill>
        </p:spPr>
        <p:txBody>
          <a:bodyPr spcFirstLastPara="1" wrap="square" lIns="91425" tIns="91425" rIns="91425" bIns="91425" anchor="ctr" anchorCtr="0">
            <a:noAutofit/>
          </a:bodyPr>
          <a:lstStyle>
            <a:lvl1pPr lvl="0" algn="l">
              <a:buNone/>
              <a:defRPr b="1">
                <a:solidFill>
                  <a:srgbClr val="002060"/>
                </a:solidFill>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r>
              <a:rPr lang="en-US"/>
              <a:t>PAGE </a:t>
            </a:r>
            <a:fld id="{00000000-1234-1234-1234-123412341234}" type="slidenum">
              <a:rPr lang="en" smtClean="0"/>
              <a:pPr/>
              <a:t>‹#›</a:t>
            </a:fld>
            <a:endParaRPr/>
          </a:p>
        </p:txBody>
      </p:sp>
      <p:sp>
        <p:nvSpPr>
          <p:cNvPr id="2" name="Title Placeholder 1"/>
          <p:cNvSpPr>
            <a:spLocks noGrp="1"/>
          </p:cNvSpPr>
          <p:nvPr>
            <p:ph type="title"/>
          </p:nvPr>
        </p:nvSpPr>
        <p:spPr>
          <a:xfrm>
            <a:off x="628650" y="274638"/>
            <a:ext cx="7886700" cy="993775"/>
          </a:xfrm>
          <a:prstGeom prst="rect">
            <a:avLst/>
          </a:prstGeom>
        </p:spPr>
        <p:txBody>
          <a:bodyPr vert="horz" lIns="91440" tIns="45720" rIns="91440" bIns="45720" rtlCol="0" anchor="ctr">
            <a:normAutofit/>
          </a:bodyPr>
          <a:lstStyle/>
          <a:p>
            <a:r>
              <a:rPr lang="en-US"/>
              <a:t>Click to edit Master title style</a:t>
            </a:r>
          </a:p>
        </p:txBody>
      </p:sp>
    </p:spTree>
  </p:cSld>
  <p:clrMap bg1="lt1" tx1="dk1" bg2="lt2" tx2="dk2" accent1="accent1" accent2="accent2" accent3="accent3" accent4="accent4" accent5="accent5" accent6="accent6" hlink="hlink" folHlink="folHlink"/>
  <p:sldLayoutIdLst>
    <p:sldLayoutId id="2147483664" r:id="rId1"/>
    <p:sldLayoutId id="2147483662" r:id="rId2"/>
    <p:sldLayoutId id="2147483665" r:id="rId3"/>
    <p:sldLayoutId id="2147483666" r:id="rId4"/>
    <p:sldLayoutId id="2147483667" r:id="rId5"/>
  </p:sldLayoutIdLst>
  <p:transition>
    <p:fade thruBlk="1"/>
  </p:transition>
  <p:hf hdr="0" ftr="0" dt="0"/>
  <p:txStyles>
    <p:title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titleStyle>
    <p:bodyStyle>
      <a:defPPr marR="0" lvl="0" algn="l" rtl="0">
        <a:lnSpc>
          <a:spcPct val="100000"/>
        </a:lnSpc>
        <a:spcBef>
          <a:spcPts val="0"/>
        </a:spcBef>
        <a:spcAft>
          <a:spcPts val="0"/>
        </a:spcAft>
      </a:defPPr>
      <a:lvl1pPr marL="63500" marR="0" lvl="0" indent="0" algn="l" rtl="0">
        <a:lnSpc>
          <a:spcPct val="100000"/>
        </a:lnSpc>
        <a:spcBef>
          <a:spcPts val="0"/>
        </a:spcBef>
        <a:spcAft>
          <a:spcPts val="0"/>
        </a:spcAft>
        <a:buClr>
          <a:srgbClr val="000000"/>
        </a:buClr>
        <a:buFont typeface="Arial"/>
        <a:buNone/>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bodyStyle>
    <p:other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Layout" Target="../slideLayouts/slideLayout2.xml"/></Relationships>
</file>

<file path=ppt/slides/_rels/slide2.xml.rels><?xml version="1.0" encoding="UTF-8" standalone="yes"?>
<Relationships xmlns="http://schemas.openxmlformats.org/package/2006/relationships"><Relationship Id="rId2" Type="http://schemas.openxmlformats.org/officeDocument/2006/relationships/image" Target="../media/image3.jpeg"/><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3" Type="http://schemas.openxmlformats.org/officeDocument/2006/relationships/image" Target="../media/image4.jpeg"/><Relationship Id="rId2" Type="http://schemas.openxmlformats.org/officeDocument/2006/relationships/notesSlide" Target="../notesSlides/notesSlide1.xml"/><Relationship Id="rId1" Type="http://schemas.openxmlformats.org/officeDocument/2006/relationships/slideLayout" Target="../slideLayouts/slideLayout4.xml"/><Relationship Id="rId4" Type="http://schemas.openxmlformats.org/officeDocument/2006/relationships/comments" Target="../comments/comment1.xml"/></Relationships>
</file>

<file path=ppt/slides/_rels/slide4.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notesSlide" Target="../notesSlides/notesSlide2.xml"/><Relationship Id="rId1" Type="http://schemas.openxmlformats.org/officeDocument/2006/relationships/slideLayout" Target="../slideLayouts/slideLayout4.xml"/><Relationship Id="rId5" Type="http://schemas.openxmlformats.org/officeDocument/2006/relationships/image" Target="../media/image9.png"/><Relationship Id="rId4" Type="http://schemas.openxmlformats.org/officeDocument/2006/relationships/image" Target="../media/image8.jpeg"/></Relationships>
</file>

<file path=ppt/slides/_rels/slide7.xml.rels><?xml version="1.0" encoding="UTF-8" standalone="yes"?>
<Relationships xmlns="http://schemas.openxmlformats.org/package/2006/relationships"><Relationship Id="rId3" Type="http://schemas.openxmlformats.org/officeDocument/2006/relationships/image" Target="../media/image11.jpeg"/><Relationship Id="rId2" Type="http://schemas.openxmlformats.org/officeDocument/2006/relationships/image" Target="../media/image10.jpeg"/><Relationship Id="rId1" Type="http://schemas.openxmlformats.org/officeDocument/2006/relationships/slideLayout" Target="../slideLayouts/slideLayout1.xml"/></Relationships>
</file>

<file path=ppt/slides/_rels/slide8.xml.rels><?xml version="1.0" encoding="UTF-8" standalone="yes"?>
<Relationships xmlns="http://schemas.openxmlformats.org/package/2006/relationships"><Relationship Id="rId3" Type="http://schemas.openxmlformats.org/officeDocument/2006/relationships/image" Target="../media/image13.jpeg"/><Relationship Id="rId2" Type="http://schemas.openxmlformats.org/officeDocument/2006/relationships/image" Target="../media/image12.jpeg"/><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3" Type="http://schemas.openxmlformats.org/officeDocument/2006/relationships/image" Target="../media/image15.jpeg"/><Relationship Id="rId2" Type="http://schemas.openxmlformats.org/officeDocument/2006/relationships/image" Target="../media/image14.jpeg"/><Relationship Id="rId1" Type="http://schemas.openxmlformats.org/officeDocument/2006/relationships/slideLayout" Target="../slideLayouts/slideLayout2.xml"/><Relationship Id="rId4" Type="http://schemas.openxmlformats.org/officeDocument/2006/relationships/image" Target="../media/image16.jpeg"/></Relationships>
</file>

<file path=ppt/slides/_rels/slide10.xml.rels><?xml version="1.0" encoding="UTF-8" standalone="yes"?>
<Relationships xmlns="http://schemas.openxmlformats.org/package/2006/relationships"><Relationship Id="rId3" Type="http://schemas.openxmlformats.org/officeDocument/2006/relationships/image" Target="../media/image18.jpeg"/><Relationship Id="rId2" Type="http://schemas.openxmlformats.org/officeDocument/2006/relationships/image" Target="../media/image17.jpeg"/><Relationship Id="rId1" Type="http://schemas.openxmlformats.org/officeDocument/2006/relationships/slideLayout" Target="../slideLayouts/slideLayout2.xml"/><Relationship Id="rId4" Type="http://schemas.openxmlformats.org/officeDocument/2006/relationships/image" Target="../media/image19.jpeg"/></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5.xml"/></Relationships>
</file>

<file path=ppt/slides/_rels/slide13.xml.rels><?xml version="1.0" encoding="UTF-8" standalone="yes"?>
<Relationships xmlns="http://schemas.openxmlformats.org/package/2006/relationships"><Relationship Id="rId3" Type="http://schemas.openxmlformats.org/officeDocument/2006/relationships/image" Target="../media/image20.png"/><Relationship Id="rId7" Type="http://schemas.openxmlformats.org/officeDocument/2006/relationships/image" Target="../media/image24.png"/><Relationship Id="rId2" Type="http://schemas.openxmlformats.org/officeDocument/2006/relationships/notesSlide" Target="../notesSlides/notesSlide3.xml"/><Relationship Id="rId1" Type="http://schemas.openxmlformats.org/officeDocument/2006/relationships/slideLayout" Target="../slideLayouts/slideLayout5.xml"/><Relationship Id="rId6" Type="http://schemas.openxmlformats.org/officeDocument/2006/relationships/image" Target="../media/image23.png"/><Relationship Id="rId5" Type="http://schemas.openxmlformats.org/officeDocument/2006/relationships/image" Target="../media/image22.jpeg"/><Relationship Id="rId4" Type="http://schemas.openxmlformats.org/officeDocument/2006/relationships/image" Target="../media/image21.jpeg"/></Relationships>
</file>

<file path=ppt/slides/_rels/slide14.xml.rels><?xml version="1.0" encoding="UTF-8" standalone="yes"?>
<Relationships xmlns="http://schemas.openxmlformats.org/package/2006/relationships"><Relationship Id="rId8" Type="http://schemas.openxmlformats.org/officeDocument/2006/relationships/hyperlink" Target="https://vi.wikipedia.org/wiki/19_th%C3%A1ng_4" TargetMode="External"/><Relationship Id="rId3" Type="http://schemas.openxmlformats.org/officeDocument/2006/relationships/image" Target="../media/image25.jpeg"/><Relationship Id="rId7" Type="http://schemas.openxmlformats.org/officeDocument/2006/relationships/hyperlink" Target="https://vi.wikipedia.org/wiki/1809" TargetMode="External"/><Relationship Id="rId2" Type="http://schemas.openxmlformats.org/officeDocument/2006/relationships/notesSlide" Target="../notesSlides/notesSlide4.xml"/><Relationship Id="rId1" Type="http://schemas.openxmlformats.org/officeDocument/2006/relationships/slideLayout" Target="../slideLayouts/slideLayout5.xml"/><Relationship Id="rId6" Type="http://schemas.openxmlformats.org/officeDocument/2006/relationships/hyperlink" Target="https://vi.wikipedia.org/wiki/12_th%C3%A1ng_2" TargetMode="External"/><Relationship Id="rId5" Type="http://schemas.openxmlformats.org/officeDocument/2006/relationships/image" Target="../media/image27.jpeg"/><Relationship Id="rId4" Type="http://schemas.openxmlformats.org/officeDocument/2006/relationships/image" Target="../media/image26.jpeg"/><Relationship Id="rId9" Type="http://schemas.openxmlformats.org/officeDocument/2006/relationships/hyperlink" Target="https://vi.wikipedia.org/wiki/1882" TargetMode="External"/></Relationships>
</file>

<file path=ppt/slides/_rels/slide15.xml.rels><?xml version="1.0" encoding="UTF-8" standalone="yes"?>
<Relationships xmlns="http://schemas.openxmlformats.org/package/2006/relationships"><Relationship Id="rId3" Type="http://schemas.openxmlformats.org/officeDocument/2006/relationships/image" Target="../media/image28.jpeg"/><Relationship Id="rId2" Type="http://schemas.openxmlformats.org/officeDocument/2006/relationships/notesSlide" Target="../notesSlides/notesSlide5.xml"/><Relationship Id="rId1" Type="http://schemas.openxmlformats.org/officeDocument/2006/relationships/slideLayout" Target="../slideLayouts/slideLayout5.xml"/><Relationship Id="rId5" Type="http://schemas.openxmlformats.org/officeDocument/2006/relationships/image" Target="../media/image30.GIF"/><Relationship Id="rId4" Type="http://schemas.openxmlformats.org/officeDocument/2006/relationships/image" Target="../media/image29.jpeg"/></Relationships>
</file>

<file path=ppt/slides/_rels/slide16.xml.rels><?xml version="1.0" encoding="UTF-8" standalone="yes"?>
<Relationships xmlns="http://schemas.openxmlformats.org/package/2006/relationships"><Relationship Id="rId2" Type="http://schemas.openxmlformats.org/officeDocument/2006/relationships/image" Target="../media/image31.jpeg"/><Relationship Id="rId1" Type="http://schemas.openxmlformats.org/officeDocument/2006/relationships/slideLayout" Target="../slideLayouts/slideLayout4.xml"/></Relationships>
</file>

<file path=ppt/slides/_rels/slide17.xml.rels><?xml version="1.0" encoding="UTF-8" standalone="yes"?>
<Relationships xmlns="http://schemas.openxmlformats.org/package/2006/relationships"><Relationship Id="rId2" Type="http://schemas.openxmlformats.org/officeDocument/2006/relationships/image" Target="../media/image32.jpeg"/><Relationship Id="rId1" Type="http://schemas.openxmlformats.org/officeDocument/2006/relationships/slideLayout" Target="../slideLayouts/slideLayout4.xml"/></Relationships>
</file>

<file path=ppt/slides/_rels/slide18.xml.rels><?xml version="1.0" encoding="UTF-8" standalone="yes"?>
<Relationships xmlns="http://schemas.openxmlformats.org/package/2006/relationships"><Relationship Id="rId2" Type="http://schemas.openxmlformats.org/officeDocument/2006/relationships/image" Target="../media/image33.jpeg"/><Relationship Id="rId1" Type="http://schemas.openxmlformats.org/officeDocument/2006/relationships/slideLayout" Target="../slideLayouts/slideLayout4.xml"/></Relationships>
</file>

<file path=ppt/slides/_rels/slide19.xml.rels><?xml version="1.0" encoding="UTF-8" standalone="yes"?>
<Relationships xmlns="http://schemas.openxmlformats.org/package/2006/relationships"><Relationship Id="rId2" Type="http://schemas.openxmlformats.org/officeDocument/2006/relationships/image" Target="../media/image34.jpeg"/><Relationship Id="rId1" Type="http://schemas.openxmlformats.org/officeDocument/2006/relationships/slideLayout" Target="../slideLayouts/slideLayout4.xml"/></Relationships>
</file>

<file path=ppt/slides/_rels/slide20.xml.rels><?xml version="1.0" encoding="UTF-8" standalone="yes"?>
<Relationships xmlns="http://schemas.openxmlformats.org/package/2006/relationships"><Relationship Id="rId2" Type="http://schemas.openxmlformats.org/officeDocument/2006/relationships/image" Target="../media/image35.jpeg"/><Relationship Id="rId1" Type="http://schemas.openxmlformats.org/officeDocument/2006/relationships/slideLayout" Target="../slideLayouts/slideLayout4.xml"/></Relationships>
</file>

<file path=ppt/slides/_rels/slide21.xml.rels><?xml version="1.0" encoding="UTF-8" standalone="yes"?>
<Relationships xmlns="http://schemas.openxmlformats.org/package/2006/relationships"><Relationship Id="rId3" Type="http://schemas.openxmlformats.org/officeDocument/2006/relationships/image" Target="../media/image37.jpeg"/><Relationship Id="rId2" Type="http://schemas.openxmlformats.org/officeDocument/2006/relationships/image" Target="../media/image36.jpeg"/><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3" Type="http://schemas.openxmlformats.org/officeDocument/2006/relationships/image" Target="../media/image39.jpeg"/><Relationship Id="rId2" Type="http://schemas.openxmlformats.org/officeDocument/2006/relationships/image" Target="../media/image38.jpeg"/><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3" Type="http://schemas.openxmlformats.org/officeDocument/2006/relationships/image" Target="../media/image40.png"/><Relationship Id="rId2" Type="http://schemas.openxmlformats.org/officeDocument/2006/relationships/notesSlide" Target="../notesSlides/notesSlide6.xml"/><Relationship Id="rId1" Type="http://schemas.openxmlformats.org/officeDocument/2006/relationships/slideLayout" Target="../slideLayouts/slideLayout4.xml"/><Relationship Id="rId5" Type="http://schemas.openxmlformats.org/officeDocument/2006/relationships/image" Target="../media/image42.png"/><Relationship Id="rId4" Type="http://schemas.openxmlformats.org/officeDocument/2006/relationships/image" Target="../media/image41.jpeg"/></Relationships>
</file>

<file path=ppt/slides/_rels/slide24.xml.rels><?xml version="1.0" encoding="UTF-8" standalone="yes"?>
<Relationships xmlns="http://schemas.openxmlformats.org/package/2006/relationships"><Relationship Id="rId3" Type="http://schemas.openxmlformats.org/officeDocument/2006/relationships/image" Target="../media/image44.png"/><Relationship Id="rId2" Type="http://schemas.openxmlformats.org/officeDocument/2006/relationships/image" Target="../media/image43.png"/><Relationship Id="rId1" Type="http://schemas.openxmlformats.org/officeDocument/2006/relationships/slideLayout" Target="../slideLayouts/slideLayout4.xml"/></Relationships>
</file>

<file path=ppt/slides/_rels/slide25.xml.rels><?xml version="1.0" encoding="UTF-8" standalone="yes"?>
<Relationships xmlns="http://schemas.openxmlformats.org/package/2006/relationships"><Relationship Id="rId3" Type="http://schemas.openxmlformats.org/officeDocument/2006/relationships/diagramLayout" Target="../diagrams/layout1.xml"/><Relationship Id="rId2" Type="http://schemas.openxmlformats.org/officeDocument/2006/relationships/diagramData" Target="../diagrams/data1.xml"/><Relationship Id="rId1" Type="http://schemas.openxmlformats.org/officeDocument/2006/relationships/slideLayout" Target="../slideLayouts/slideLayout4.xml"/><Relationship Id="rId6" Type="http://schemas.microsoft.com/office/2007/relationships/diagramDrawing" Target="../diagrams/drawing1.xml"/><Relationship Id="rId5" Type="http://schemas.openxmlformats.org/officeDocument/2006/relationships/diagramColors" Target="../diagrams/colors1.xml"/><Relationship Id="rId4" Type="http://schemas.openxmlformats.org/officeDocument/2006/relationships/diagramQuickStyle" Target="../diagrams/quickStyle1.xml"/></Relationships>
</file>

<file path=ppt/slides/_rels/slide26.xml.rels><?xml version="1.0" encoding="UTF-8" standalone="yes"?>
<Relationships xmlns="http://schemas.openxmlformats.org/package/2006/relationships"><Relationship Id="rId2" Type="http://schemas.openxmlformats.org/officeDocument/2006/relationships/image" Target="../media/image45.jpeg"/><Relationship Id="rId1" Type="http://schemas.openxmlformats.org/officeDocument/2006/relationships/slideLayout" Target="../slideLayouts/slideLayout4.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Slide Number Placeholder 5">
            <a:extLst>
              <a:ext uri="{FF2B5EF4-FFF2-40B4-BE49-F238E27FC236}">
                <a16:creationId xmlns:a16="http://schemas.microsoft.com/office/drawing/2014/main" id="{5F7F1079-4543-DC87-26B2-DC7D4FDCD52A}"/>
              </a:ext>
            </a:extLst>
          </p:cNvPr>
          <p:cNvSpPr>
            <a:spLocks noGrp="1"/>
          </p:cNvSpPr>
          <p:nvPr>
            <p:ph type="sldNum" idx="4"/>
          </p:nvPr>
        </p:nvSpPr>
        <p:spPr/>
        <p:txBody>
          <a:bodyPr/>
          <a:lstStyle/>
          <a:p>
            <a:r>
              <a:rPr lang="en-US"/>
              <a:t>PAGE </a:t>
            </a:r>
            <a:fld id="{00000000-1234-1234-1234-123412341234}" type="slidenum">
              <a:rPr lang="en" smtClean="0"/>
              <a:pPr/>
              <a:t>1</a:t>
            </a:fld>
            <a:endParaRPr/>
          </a:p>
        </p:txBody>
      </p:sp>
      <p:sp>
        <p:nvSpPr>
          <p:cNvPr id="5" name="Subtitle 4">
            <a:extLst>
              <a:ext uri="{FF2B5EF4-FFF2-40B4-BE49-F238E27FC236}">
                <a16:creationId xmlns:a16="http://schemas.microsoft.com/office/drawing/2014/main" id="{23807262-EE81-0C1E-76B0-A4B13B1B6F34}"/>
              </a:ext>
            </a:extLst>
          </p:cNvPr>
          <p:cNvSpPr txBox="1">
            <a:spLocks noGrp="1"/>
          </p:cNvSpPr>
          <p:nvPr>
            <p:ph type="title"/>
          </p:nvPr>
        </p:nvSpPr>
        <p:spPr>
          <a:xfrm>
            <a:off x="320675" y="149225"/>
            <a:ext cx="5791200" cy="806450"/>
          </a:xfrm>
          <a:prstGeom prst="rect">
            <a:avLst/>
          </a:prstGeom>
        </p:spPr>
        <p:txBody>
          <a:bodyPr spcFirstLastPara="1" vert="horz" wrap="square" lIns="68580" tIns="34290" rIns="68580" bIns="34290" anchor="t" anchorCtr="0">
            <a:noAutofit/>
          </a:bodyPr>
          <a:lstStyle>
            <a:defPPr marR="0" lvl="0" algn="l" rtl="0">
              <a:lnSpc>
                <a:spcPct val="100000"/>
              </a:lnSpc>
              <a:spcBef>
                <a:spcPts val="0"/>
              </a:spcBef>
              <a:spcAft>
                <a:spcPts val="0"/>
              </a:spcAft>
            </a:defPPr>
            <a:lvl1pPr marL="457200" marR="0" lvl="0" indent="-342900" algn="l" rtl="0">
              <a:lnSpc>
                <a:spcPct val="100000"/>
              </a:lnSpc>
              <a:spcBef>
                <a:spcPts val="600"/>
              </a:spcBef>
              <a:spcAft>
                <a:spcPts val="0"/>
              </a:spcAft>
              <a:buClr>
                <a:srgbClr val="000000"/>
              </a:buClr>
              <a:buSzPts val="1800"/>
              <a:buFont typeface="Arial"/>
              <a:buChar char="▪"/>
              <a:defRPr sz="1800" b="0" i="0" u="none" strike="noStrike" cap="none">
                <a:solidFill>
                  <a:srgbClr val="000000"/>
                </a:solidFill>
                <a:latin typeface="Arial"/>
                <a:ea typeface="Arial"/>
                <a:cs typeface="Arial"/>
                <a:sym typeface="Arial"/>
              </a:defRPr>
            </a:lvl1pPr>
            <a:lvl2pPr marL="914400" marR="0" lvl="1" indent="-342900" algn="l" rtl="0">
              <a:lnSpc>
                <a:spcPct val="100000"/>
              </a:lnSpc>
              <a:spcBef>
                <a:spcPts val="0"/>
              </a:spcBef>
              <a:spcAft>
                <a:spcPts val="0"/>
              </a:spcAft>
              <a:buClr>
                <a:srgbClr val="000000"/>
              </a:buClr>
              <a:buSzPts val="1800"/>
              <a:buFont typeface="Arial"/>
              <a:buChar char="▫"/>
              <a:defRPr sz="1800" b="0" i="0" u="none" strike="noStrike" cap="none">
                <a:solidFill>
                  <a:srgbClr val="000000"/>
                </a:solidFill>
                <a:latin typeface="Arial"/>
                <a:ea typeface="Arial"/>
                <a:cs typeface="Arial"/>
                <a:sym typeface="Arial"/>
              </a:defRPr>
            </a:lvl2pPr>
            <a:lvl3pPr marL="1371600" marR="0" lvl="2" indent="-342900" algn="l" rtl="0">
              <a:lnSpc>
                <a:spcPct val="100000"/>
              </a:lnSpc>
              <a:spcBef>
                <a:spcPts val="0"/>
              </a:spcBef>
              <a:spcAft>
                <a:spcPts val="0"/>
              </a:spcAft>
              <a:buClr>
                <a:srgbClr val="000000"/>
              </a:buClr>
              <a:buSzPts val="1800"/>
              <a:buFont typeface="Arial"/>
              <a:buChar char="▫"/>
              <a:defRPr sz="1800" b="0" i="0" u="none" strike="noStrike" cap="none">
                <a:solidFill>
                  <a:srgbClr val="000000"/>
                </a:solidFill>
                <a:latin typeface="Arial"/>
                <a:ea typeface="Arial"/>
                <a:cs typeface="Arial"/>
                <a:sym typeface="Arial"/>
              </a:defRPr>
            </a:lvl3pPr>
            <a:lvl4pPr marL="1828800" marR="0" lvl="3" indent="-342900" algn="l" rtl="0">
              <a:lnSpc>
                <a:spcPct val="100000"/>
              </a:lnSpc>
              <a:spcBef>
                <a:spcPts val="0"/>
              </a:spcBef>
              <a:spcAft>
                <a:spcPts val="0"/>
              </a:spcAft>
              <a:buClr>
                <a:srgbClr val="000000"/>
              </a:buClr>
              <a:buSzPts val="1800"/>
              <a:buFont typeface="Arial"/>
              <a:buChar char="▫"/>
              <a:defRPr sz="1800" b="0" i="0" u="none" strike="noStrike" cap="none">
                <a:solidFill>
                  <a:srgbClr val="000000"/>
                </a:solidFill>
                <a:latin typeface="Arial"/>
                <a:ea typeface="Arial"/>
                <a:cs typeface="Arial"/>
                <a:sym typeface="Arial"/>
              </a:defRPr>
            </a:lvl4pPr>
            <a:lvl5pPr marL="2286000" marR="0" lvl="4" indent="-342900" algn="l" rtl="0">
              <a:lnSpc>
                <a:spcPct val="100000"/>
              </a:lnSpc>
              <a:spcBef>
                <a:spcPts val="0"/>
              </a:spcBef>
              <a:spcAft>
                <a:spcPts val="0"/>
              </a:spcAft>
              <a:buClr>
                <a:srgbClr val="000000"/>
              </a:buClr>
              <a:buSzPts val="1800"/>
              <a:buFont typeface="Arial"/>
              <a:buChar char="○"/>
              <a:defRPr sz="1800" b="0" i="0" u="none" strike="noStrike" cap="none">
                <a:solidFill>
                  <a:srgbClr val="000000"/>
                </a:solidFill>
                <a:latin typeface="Arial"/>
                <a:ea typeface="Arial"/>
                <a:cs typeface="Arial"/>
                <a:sym typeface="Arial"/>
              </a:defRPr>
            </a:lvl5pPr>
            <a:lvl6pPr marL="2743200" marR="0" lvl="5" indent="-342900" algn="l" rtl="0">
              <a:lnSpc>
                <a:spcPct val="100000"/>
              </a:lnSpc>
              <a:spcBef>
                <a:spcPts val="0"/>
              </a:spcBef>
              <a:spcAft>
                <a:spcPts val="0"/>
              </a:spcAft>
              <a:buClr>
                <a:srgbClr val="000000"/>
              </a:buClr>
              <a:buSzPts val="1800"/>
              <a:buFont typeface="Arial"/>
              <a:buChar char="■"/>
              <a:defRPr sz="1800" b="0" i="0" u="none" strike="noStrike" cap="none">
                <a:solidFill>
                  <a:srgbClr val="000000"/>
                </a:solidFill>
                <a:latin typeface="Arial"/>
                <a:ea typeface="Arial"/>
                <a:cs typeface="Arial"/>
                <a:sym typeface="Arial"/>
              </a:defRPr>
            </a:lvl6pPr>
            <a:lvl7pPr marL="3200400" marR="0" lvl="6" indent="-342900" algn="l" rtl="0">
              <a:lnSpc>
                <a:spcPct val="100000"/>
              </a:lnSpc>
              <a:spcBef>
                <a:spcPts val="0"/>
              </a:spcBef>
              <a:spcAft>
                <a:spcPts val="0"/>
              </a:spcAft>
              <a:buClr>
                <a:srgbClr val="000000"/>
              </a:buClr>
              <a:buSzPts val="1800"/>
              <a:buFont typeface="Arial"/>
              <a:buChar char="●"/>
              <a:defRPr sz="1800" b="0" i="0" u="none" strike="noStrike" cap="none">
                <a:solidFill>
                  <a:srgbClr val="000000"/>
                </a:solidFill>
                <a:latin typeface="Arial"/>
                <a:ea typeface="Arial"/>
                <a:cs typeface="Arial"/>
                <a:sym typeface="Arial"/>
              </a:defRPr>
            </a:lvl7pPr>
            <a:lvl8pPr marL="3657600" marR="0" lvl="7" indent="-342900" algn="l" rtl="0">
              <a:lnSpc>
                <a:spcPct val="100000"/>
              </a:lnSpc>
              <a:spcBef>
                <a:spcPts val="0"/>
              </a:spcBef>
              <a:spcAft>
                <a:spcPts val="0"/>
              </a:spcAft>
              <a:buClr>
                <a:srgbClr val="000000"/>
              </a:buClr>
              <a:buSzPts val="1800"/>
              <a:buFont typeface="Arial"/>
              <a:buChar char="○"/>
              <a:defRPr sz="1800" b="0" i="0" u="none" strike="noStrike" cap="none">
                <a:solidFill>
                  <a:srgbClr val="000000"/>
                </a:solidFill>
                <a:latin typeface="Arial"/>
                <a:ea typeface="Arial"/>
                <a:cs typeface="Arial"/>
                <a:sym typeface="Arial"/>
              </a:defRPr>
            </a:lvl8pPr>
            <a:lvl9pPr marL="4114800" marR="0" lvl="8" indent="-342900" algn="l" rtl="0">
              <a:lnSpc>
                <a:spcPct val="100000"/>
              </a:lnSpc>
              <a:spcBef>
                <a:spcPts val="0"/>
              </a:spcBef>
              <a:spcAft>
                <a:spcPts val="0"/>
              </a:spcAft>
              <a:buClr>
                <a:srgbClr val="000000"/>
              </a:buClr>
              <a:buSzPts val="1800"/>
              <a:buFont typeface="Arial"/>
              <a:buChar char="■"/>
              <a:defRPr sz="1800" b="0" i="0" u="none" strike="noStrike" cap="none">
                <a:solidFill>
                  <a:srgbClr val="000000"/>
                </a:solidFill>
                <a:latin typeface="Arial"/>
                <a:ea typeface="Arial"/>
                <a:cs typeface="Arial"/>
                <a:sym typeface="Arial"/>
              </a:defRPr>
            </a:lvl9pPr>
          </a:lstStyle>
          <a:p>
            <a:pPr marL="114300" indent="0">
              <a:buClrTx/>
              <a:buSzTx/>
              <a:buNone/>
            </a:pPr>
            <a:r>
              <a:rPr lang="vi-VN" altLang="vi-VN" b="1" dirty="0">
                <a:solidFill>
                  <a:srgbClr val="0000FF"/>
                </a:solidFill>
                <a:latin typeface="Times New Roman" panose="02020603050405020304" pitchFamily="18" charset="0"/>
                <a:ea typeface="+mn-ea"/>
                <a:cs typeface="Times New Roman" panose="02020603050405020304" pitchFamily="18" charset="0"/>
              </a:rPr>
              <a:t>Bài 1: </a:t>
            </a:r>
            <a:r>
              <a:rPr lang="en-US" altLang="vi-VN" b="1" dirty="0">
                <a:solidFill>
                  <a:srgbClr val="0000FF"/>
                </a:solidFill>
                <a:latin typeface="Times New Roman" panose="02020603050405020304" pitchFamily="18" charset="0"/>
                <a:ea typeface="+mn-ea"/>
                <a:cs typeface="Times New Roman" panose="02020603050405020304" pitchFamily="18" charset="0"/>
              </a:rPr>
              <a:t>KHÁI QUÁT VỀ CHỦ NGHĨA MÁC – LÊNIN</a:t>
            </a:r>
            <a:endParaRPr lang="vi-VN" altLang="vi-VN" b="1" dirty="0">
              <a:solidFill>
                <a:srgbClr val="0000FF"/>
              </a:solidFill>
              <a:latin typeface="Times New Roman" panose="02020603050405020304" pitchFamily="18" charset="0"/>
              <a:ea typeface="Times New Roman" panose="02020603050405020304" pitchFamily="18" charset="0"/>
              <a:cs typeface="+mn-cs"/>
            </a:endParaRPr>
          </a:p>
        </p:txBody>
      </p:sp>
      <p:pic>
        <p:nvPicPr>
          <p:cNvPr id="7" name="Picture 8" descr="Image result for chá»§ nghÄ©a mÃ¡c lÃªnin">
            <a:extLst>
              <a:ext uri="{FF2B5EF4-FFF2-40B4-BE49-F238E27FC236}">
                <a16:creationId xmlns:a16="http://schemas.microsoft.com/office/drawing/2014/main" id="{2201975D-C692-5739-C461-A9CD163789F0}"/>
              </a:ext>
            </a:extLst>
          </p:cNvPr>
          <p:cNvPicPr>
            <a:picLocks noChangeAspect="1"/>
          </p:cNvPicPr>
          <p:nvPr/>
        </p:nvPicPr>
        <p:blipFill>
          <a:blip r:embed="rId2"/>
          <a:stretch>
            <a:fillRect/>
          </a:stretch>
        </p:blipFill>
        <p:spPr>
          <a:xfrm>
            <a:off x="1375727" y="1298700"/>
            <a:ext cx="6392545" cy="3019425"/>
          </a:xfrm>
          <a:prstGeom prst="rect">
            <a:avLst/>
          </a:prstGeom>
          <a:noFill/>
          <a:ln w="9525">
            <a:noFill/>
          </a:ln>
        </p:spPr>
      </p:pic>
    </p:spTree>
    <p:extLst>
      <p:ext uri="{BB962C8B-B14F-4D97-AF65-F5344CB8AC3E}">
        <p14:creationId xmlns:p14="http://schemas.microsoft.com/office/powerpoint/2010/main" val="4181934103"/>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25CFB97-4BCA-2288-F03C-27679991DA1C}"/>
              </a:ext>
            </a:extLst>
          </p:cNvPr>
          <p:cNvSpPr>
            <a:spLocks noGrp="1"/>
          </p:cNvSpPr>
          <p:nvPr>
            <p:ph type="title"/>
          </p:nvPr>
        </p:nvSpPr>
        <p:spPr/>
        <p:txBody>
          <a:bodyPr/>
          <a:lstStyle/>
          <a:p>
            <a:endParaRPr lang="en-US" dirty="0"/>
          </a:p>
        </p:txBody>
      </p:sp>
      <p:sp>
        <p:nvSpPr>
          <p:cNvPr id="3" name="Text Placeholder 2">
            <a:extLst>
              <a:ext uri="{FF2B5EF4-FFF2-40B4-BE49-F238E27FC236}">
                <a16:creationId xmlns:a16="http://schemas.microsoft.com/office/drawing/2014/main" id="{C83F52AD-5DAC-9EB8-91B2-954EA0A90F17}"/>
              </a:ext>
            </a:extLst>
          </p:cNvPr>
          <p:cNvSpPr>
            <a:spLocks noGrp="1"/>
          </p:cNvSpPr>
          <p:nvPr>
            <p:ph type="body" idx="1"/>
          </p:nvPr>
        </p:nvSpPr>
        <p:spPr/>
        <p:txBody>
          <a:bodyPr/>
          <a:lstStyle/>
          <a:p>
            <a:endParaRPr lang="en-US"/>
          </a:p>
        </p:txBody>
      </p:sp>
      <p:sp>
        <p:nvSpPr>
          <p:cNvPr id="5" name="Text Placeholder 4">
            <a:extLst>
              <a:ext uri="{FF2B5EF4-FFF2-40B4-BE49-F238E27FC236}">
                <a16:creationId xmlns:a16="http://schemas.microsoft.com/office/drawing/2014/main" id="{B076C86A-9E12-7B28-9EEE-383ED8D678EE}"/>
              </a:ext>
            </a:extLst>
          </p:cNvPr>
          <p:cNvSpPr>
            <a:spLocks noGrp="1"/>
          </p:cNvSpPr>
          <p:nvPr>
            <p:ph type="body" idx="3"/>
          </p:nvPr>
        </p:nvSpPr>
        <p:spPr/>
        <p:txBody>
          <a:bodyPr/>
          <a:lstStyle/>
          <a:p>
            <a:endParaRPr lang="en-US" dirty="0"/>
          </a:p>
        </p:txBody>
      </p:sp>
      <p:sp>
        <p:nvSpPr>
          <p:cNvPr id="6" name="Slide Number Placeholder 5">
            <a:extLst>
              <a:ext uri="{FF2B5EF4-FFF2-40B4-BE49-F238E27FC236}">
                <a16:creationId xmlns:a16="http://schemas.microsoft.com/office/drawing/2014/main" id="{DBEF2830-85BF-565D-F405-E2031E57F85D}"/>
              </a:ext>
            </a:extLst>
          </p:cNvPr>
          <p:cNvSpPr>
            <a:spLocks noGrp="1"/>
          </p:cNvSpPr>
          <p:nvPr>
            <p:ph type="sldNum" idx="4"/>
          </p:nvPr>
        </p:nvSpPr>
        <p:spPr/>
        <p:txBody>
          <a:bodyPr/>
          <a:lstStyle/>
          <a:p>
            <a:r>
              <a:rPr lang="en-US"/>
              <a:t>PAGE </a:t>
            </a:r>
            <a:fld id="{00000000-1234-1234-1234-123412341234}" type="slidenum">
              <a:rPr lang="en" smtClean="0"/>
              <a:pPr/>
              <a:t>2</a:t>
            </a:fld>
            <a:endParaRPr/>
          </a:p>
        </p:txBody>
      </p:sp>
      <p:grpSp>
        <p:nvGrpSpPr>
          <p:cNvPr id="21" name="Group 93">
            <a:extLst>
              <a:ext uri="{FF2B5EF4-FFF2-40B4-BE49-F238E27FC236}">
                <a16:creationId xmlns:a16="http://schemas.microsoft.com/office/drawing/2014/main" id="{BDF6B17C-77F7-67C5-2D82-57B887E6FB4F}"/>
              </a:ext>
            </a:extLst>
          </p:cNvPr>
          <p:cNvGrpSpPr/>
          <p:nvPr/>
        </p:nvGrpSpPr>
        <p:grpSpPr>
          <a:xfrm>
            <a:off x="404448" y="2313753"/>
            <a:ext cx="7848598" cy="972150"/>
            <a:chOff x="1296" y="1824"/>
            <a:chExt cx="2976" cy="432"/>
          </a:xfrm>
        </p:grpSpPr>
        <p:sp>
          <p:nvSpPr>
            <p:cNvPr id="22" name="AutoShape 94">
              <a:extLst>
                <a:ext uri="{FF2B5EF4-FFF2-40B4-BE49-F238E27FC236}">
                  <a16:creationId xmlns:a16="http://schemas.microsoft.com/office/drawing/2014/main" id="{3CB20CEC-516F-41A1-DB5C-7CA8CDA920C6}"/>
                </a:ext>
              </a:extLst>
            </p:cNvPr>
            <p:cNvSpPr/>
            <p:nvPr/>
          </p:nvSpPr>
          <p:spPr>
            <a:xfrm>
              <a:off x="1536" y="1899"/>
              <a:ext cx="2736" cy="288"/>
            </a:xfrm>
            <a:prstGeom prst="roundRect">
              <a:avLst>
                <a:gd name="adj" fmla="val 16667"/>
              </a:avLst>
            </a:prstGeom>
            <a:solidFill>
              <a:srgbClr val="009999"/>
            </a:solidFill>
            <a:ln w="12700" cap="flat" cmpd="sng">
              <a:solidFill>
                <a:srgbClr val="FFFFFF"/>
              </a:solidFill>
              <a:prstDash val="solid"/>
              <a:headEnd type="none" w="med" len="med"/>
              <a:tailEnd type="none" w="med" len="med"/>
            </a:ln>
            <a:effectLst>
              <a:outerShdw dist="99190" dir="2388334" algn="ctr" rotWithShape="0">
                <a:srgbClr val="333333">
                  <a:alpha val="50000"/>
                </a:srgbClr>
              </a:outerShdw>
            </a:effectLst>
          </p:spPr>
          <p:txBody>
            <a:bodyPr wrap="none" anchor="ctr" anchorCtr="0"/>
            <a:lstStyle>
              <a:lvl1pPr marL="342900" indent="-342900" algn="l" rtl="0" eaLnBrk="0" fontAlgn="base" hangingPunct="0">
                <a:spcBef>
                  <a:spcPct val="20000"/>
                </a:spcBef>
                <a:spcAft>
                  <a:spcPct val="0"/>
                </a:spcAft>
                <a:buChar char="•"/>
                <a:defRPr sz="3200">
                  <a:solidFill>
                    <a:schemeClr val="tx1"/>
                  </a:solidFill>
                  <a:latin typeface="+mn-lt"/>
                  <a:ea typeface="+mn-ea"/>
                  <a:cs typeface="+mn-cs"/>
                </a:defRPr>
              </a:lvl1pPr>
              <a:lvl2pPr marL="742950" indent="-285750" algn="l" rtl="0" eaLnBrk="0" fontAlgn="base" hangingPunct="0">
                <a:spcBef>
                  <a:spcPct val="20000"/>
                </a:spcBef>
                <a:spcAft>
                  <a:spcPct val="0"/>
                </a:spcAft>
                <a:buChar char="–"/>
                <a:defRPr sz="2800">
                  <a:solidFill>
                    <a:schemeClr val="tx1"/>
                  </a:solidFill>
                  <a:latin typeface="+mn-lt"/>
                </a:defRPr>
              </a:lvl2pPr>
              <a:lvl3pPr marL="1143000" indent="-228600" algn="l" rtl="0" eaLnBrk="0" fontAlgn="base" hangingPunct="0">
                <a:spcBef>
                  <a:spcPct val="20000"/>
                </a:spcBef>
                <a:spcAft>
                  <a:spcPct val="0"/>
                </a:spcAft>
                <a:buChar char="•"/>
                <a:defRPr sz="2400">
                  <a:solidFill>
                    <a:schemeClr val="tx1"/>
                  </a:solidFill>
                  <a:latin typeface="+mn-lt"/>
                </a:defRPr>
              </a:lvl3pPr>
              <a:lvl4pPr marL="1600200" indent="-228600" algn="l" rtl="0" eaLnBrk="0" fontAlgn="base" hangingPunct="0">
                <a:spcBef>
                  <a:spcPct val="20000"/>
                </a:spcBef>
                <a:spcAft>
                  <a:spcPct val="0"/>
                </a:spcAft>
                <a:buChar char="–"/>
                <a:defRPr sz="2000">
                  <a:solidFill>
                    <a:schemeClr val="tx1"/>
                  </a:solidFill>
                  <a:latin typeface="+mn-lt"/>
                </a:defRPr>
              </a:lvl4pPr>
              <a:lvl5pPr marL="2057400" indent="-228600" algn="l" rtl="0" eaLnBrk="0" fontAlgn="base" hangingPunct="0">
                <a:spcBef>
                  <a:spcPct val="20000"/>
                </a:spcBef>
                <a:spcAft>
                  <a:spcPct val="0"/>
                </a:spcAft>
                <a:buChar char="»"/>
                <a:defRPr sz="2000">
                  <a:solidFill>
                    <a:schemeClr val="tx1"/>
                  </a:solidFill>
                  <a:latin typeface="+mn-lt"/>
                </a:defRPr>
              </a:lvl5pPr>
            </a:lstStyle>
            <a:p>
              <a:pPr marL="0" marR="0" lvl="0" indent="0" algn="l" defTabSz="914400" rtl="0" eaLnBrk="0" fontAlgn="base" latinLnBrk="0" hangingPunct="0">
                <a:lnSpc>
                  <a:spcPct val="100000"/>
                </a:lnSpc>
                <a:spcBef>
                  <a:spcPct val="0"/>
                </a:spcBef>
                <a:spcAft>
                  <a:spcPct val="0"/>
                </a:spcAft>
                <a:buClrTx/>
                <a:buSzTx/>
                <a:buFontTx/>
                <a:buNone/>
                <a:tabLst/>
                <a:defRPr/>
              </a:pPr>
              <a:endParaRPr kumimoji="0" lang="en-US" altLang="en-US" sz="1400" b="0" i="0" u="none" strike="noStrike" kern="1200" cap="none" spc="0" normalizeH="0" baseline="0" noProof="0" dirty="0">
                <a:ln>
                  <a:noFill/>
                </a:ln>
                <a:solidFill>
                  <a:srgbClr val="000000"/>
                </a:solidFill>
                <a:effectLst/>
                <a:uLnTx/>
                <a:uFillTx/>
                <a:latin typeface="Arial"/>
                <a:ea typeface="Arial" panose="020B0604020202020204" pitchFamily="34" charset="0"/>
                <a:cs typeface="+mn-cs"/>
              </a:endParaRPr>
            </a:p>
          </p:txBody>
        </p:sp>
        <p:sp>
          <p:nvSpPr>
            <p:cNvPr id="23" name="AutoShape 95">
              <a:extLst>
                <a:ext uri="{FF2B5EF4-FFF2-40B4-BE49-F238E27FC236}">
                  <a16:creationId xmlns:a16="http://schemas.microsoft.com/office/drawing/2014/main" id="{FF85C61A-7C0C-5534-1416-A3D31D1AC07A}"/>
                </a:ext>
              </a:extLst>
            </p:cNvPr>
            <p:cNvSpPr/>
            <p:nvPr/>
          </p:nvSpPr>
          <p:spPr>
            <a:xfrm>
              <a:off x="1296" y="1824"/>
              <a:ext cx="379" cy="432"/>
            </a:xfrm>
            <a:prstGeom prst="diamond">
              <a:avLst/>
            </a:prstGeom>
            <a:solidFill>
              <a:srgbClr val="009999"/>
            </a:solidFill>
            <a:ln w="25400" cap="flat" cmpd="sng">
              <a:solidFill>
                <a:srgbClr val="FFFFFF"/>
              </a:solidFill>
              <a:prstDash val="solid"/>
              <a:miter/>
              <a:headEnd type="none" w="med" len="med"/>
              <a:tailEnd type="none" w="med" len="med"/>
            </a:ln>
            <a:effectLst>
              <a:outerShdw dist="63500" dir="2212193" algn="ctr" rotWithShape="0">
                <a:srgbClr val="333333">
                  <a:alpha val="50000"/>
                </a:srgbClr>
              </a:outerShdw>
            </a:effectLst>
          </p:spPr>
          <p:txBody>
            <a:bodyPr wrap="none" anchor="ctr" anchorCtr="0"/>
            <a:lstStyle>
              <a:lvl1pPr marL="342900" indent="-342900" algn="l" rtl="0" eaLnBrk="0" fontAlgn="base" hangingPunct="0">
                <a:spcBef>
                  <a:spcPct val="20000"/>
                </a:spcBef>
                <a:spcAft>
                  <a:spcPct val="0"/>
                </a:spcAft>
                <a:buChar char="•"/>
                <a:defRPr sz="3200">
                  <a:solidFill>
                    <a:schemeClr val="tx1"/>
                  </a:solidFill>
                  <a:latin typeface="+mn-lt"/>
                  <a:ea typeface="+mn-ea"/>
                  <a:cs typeface="+mn-cs"/>
                </a:defRPr>
              </a:lvl1pPr>
              <a:lvl2pPr marL="742950" indent="-285750" algn="l" rtl="0" eaLnBrk="0" fontAlgn="base" hangingPunct="0">
                <a:spcBef>
                  <a:spcPct val="20000"/>
                </a:spcBef>
                <a:spcAft>
                  <a:spcPct val="0"/>
                </a:spcAft>
                <a:buChar char="–"/>
                <a:defRPr sz="2800">
                  <a:solidFill>
                    <a:schemeClr val="tx1"/>
                  </a:solidFill>
                  <a:latin typeface="+mn-lt"/>
                </a:defRPr>
              </a:lvl2pPr>
              <a:lvl3pPr marL="1143000" indent="-228600" algn="l" rtl="0" eaLnBrk="0" fontAlgn="base" hangingPunct="0">
                <a:spcBef>
                  <a:spcPct val="20000"/>
                </a:spcBef>
                <a:spcAft>
                  <a:spcPct val="0"/>
                </a:spcAft>
                <a:buChar char="•"/>
                <a:defRPr sz="2400">
                  <a:solidFill>
                    <a:schemeClr val="tx1"/>
                  </a:solidFill>
                  <a:latin typeface="+mn-lt"/>
                </a:defRPr>
              </a:lvl3pPr>
              <a:lvl4pPr marL="1600200" indent="-228600" algn="l" rtl="0" eaLnBrk="0" fontAlgn="base" hangingPunct="0">
                <a:spcBef>
                  <a:spcPct val="20000"/>
                </a:spcBef>
                <a:spcAft>
                  <a:spcPct val="0"/>
                </a:spcAft>
                <a:buChar char="–"/>
                <a:defRPr sz="2000">
                  <a:solidFill>
                    <a:schemeClr val="tx1"/>
                  </a:solidFill>
                  <a:latin typeface="+mn-lt"/>
                </a:defRPr>
              </a:lvl4pPr>
              <a:lvl5pPr marL="2057400" indent="-228600" algn="l" rtl="0" eaLnBrk="0" fontAlgn="base" hangingPunct="0">
                <a:spcBef>
                  <a:spcPct val="20000"/>
                </a:spcBef>
                <a:spcAft>
                  <a:spcPct val="0"/>
                </a:spcAft>
                <a:buChar char="»"/>
                <a:defRPr sz="2000">
                  <a:solidFill>
                    <a:schemeClr val="tx1"/>
                  </a:solidFill>
                  <a:latin typeface="+mn-lt"/>
                </a:defRPr>
              </a:lvl5pPr>
            </a:lstStyle>
            <a:p>
              <a:pPr marL="0" marR="0" lvl="0" indent="0" algn="l" defTabSz="914400" rtl="0" eaLnBrk="0" fontAlgn="base" latinLnBrk="0" hangingPunct="0">
                <a:lnSpc>
                  <a:spcPct val="100000"/>
                </a:lnSpc>
                <a:spcBef>
                  <a:spcPct val="0"/>
                </a:spcBef>
                <a:spcAft>
                  <a:spcPct val="0"/>
                </a:spcAft>
                <a:buClrTx/>
                <a:buSzTx/>
                <a:buFontTx/>
                <a:buNone/>
                <a:tabLst/>
                <a:defRPr/>
              </a:pPr>
              <a:endParaRPr kumimoji="0" lang="en-US" altLang="en-US" sz="1400" b="0" i="0" u="none" strike="noStrike" kern="1200" cap="none" spc="0" normalizeH="0" baseline="0" noProof="0" dirty="0">
                <a:ln>
                  <a:noFill/>
                </a:ln>
                <a:solidFill>
                  <a:srgbClr val="000000"/>
                </a:solidFill>
                <a:effectLst/>
                <a:uLnTx/>
                <a:uFillTx/>
                <a:latin typeface="Arial"/>
                <a:ea typeface="Arial" panose="020B0604020202020204" pitchFamily="34" charset="0"/>
                <a:cs typeface="+mn-cs"/>
              </a:endParaRPr>
            </a:p>
          </p:txBody>
        </p:sp>
        <p:sp>
          <p:nvSpPr>
            <p:cNvPr id="24" name="Text Box 96">
              <a:extLst>
                <a:ext uri="{FF2B5EF4-FFF2-40B4-BE49-F238E27FC236}">
                  <a16:creationId xmlns:a16="http://schemas.microsoft.com/office/drawing/2014/main" id="{50FCD8FD-8F30-E6FA-95CF-5945478CC309}"/>
                </a:ext>
              </a:extLst>
            </p:cNvPr>
            <p:cNvSpPr txBox="1"/>
            <p:nvPr/>
          </p:nvSpPr>
          <p:spPr>
            <a:xfrm>
              <a:off x="1556" y="1932"/>
              <a:ext cx="2394" cy="91"/>
            </a:xfrm>
            <a:prstGeom prst="rect">
              <a:avLst/>
            </a:prstGeom>
            <a:noFill/>
            <a:ln w="9525">
              <a:noFill/>
            </a:ln>
          </p:spPr>
          <p:txBody>
            <a:bodyPr wrap="square">
              <a:spAutoFit/>
            </a:bodyPr>
            <a:lstStyle>
              <a:lvl1pPr marL="342900" indent="-342900" algn="l" rtl="0" eaLnBrk="0" fontAlgn="base" hangingPunct="0">
                <a:spcBef>
                  <a:spcPct val="20000"/>
                </a:spcBef>
                <a:spcAft>
                  <a:spcPct val="0"/>
                </a:spcAft>
                <a:buChar char="•"/>
                <a:defRPr sz="3200">
                  <a:solidFill>
                    <a:schemeClr val="tx1"/>
                  </a:solidFill>
                  <a:latin typeface="+mn-lt"/>
                  <a:ea typeface="+mn-ea"/>
                  <a:cs typeface="+mn-cs"/>
                </a:defRPr>
              </a:lvl1pPr>
              <a:lvl2pPr marL="742950" indent="-285750" algn="l" rtl="0" eaLnBrk="0" fontAlgn="base" hangingPunct="0">
                <a:spcBef>
                  <a:spcPct val="20000"/>
                </a:spcBef>
                <a:spcAft>
                  <a:spcPct val="0"/>
                </a:spcAft>
                <a:buChar char="–"/>
                <a:defRPr sz="2800">
                  <a:solidFill>
                    <a:schemeClr val="tx1"/>
                  </a:solidFill>
                  <a:latin typeface="+mn-lt"/>
                </a:defRPr>
              </a:lvl2pPr>
              <a:lvl3pPr marL="1143000" indent="-228600" algn="l" rtl="0" eaLnBrk="0" fontAlgn="base" hangingPunct="0">
                <a:spcBef>
                  <a:spcPct val="20000"/>
                </a:spcBef>
                <a:spcAft>
                  <a:spcPct val="0"/>
                </a:spcAft>
                <a:buChar char="•"/>
                <a:defRPr sz="2400">
                  <a:solidFill>
                    <a:schemeClr val="tx1"/>
                  </a:solidFill>
                  <a:latin typeface="+mn-lt"/>
                </a:defRPr>
              </a:lvl3pPr>
              <a:lvl4pPr marL="1600200" indent="-228600" algn="l" rtl="0" eaLnBrk="0" fontAlgn="base" hangingPunct="0">
                <a:spcBef>
                  <a:spcPct val="20000"/>
                </a:spcBef>
                <a:spcAft>
                  <a:spcPct val="0"/>
                </a:spcAft>
                <a:buChar char="–"/>
                <a:defRPr sz="2000">
                  <a:solidFill>
                    <a:schemeClr val="tx1"/>
                  </a:solidFill>
                  <a:latin typeface="+mn-lt"/>
                </a:defRPr>
              </a:lvl4pPr>
              <a:lvl5pPr marL="2057400" indent="-228600" algn="l" rtl="0" eaLnBrk="0" fontAlgn="base" hangingPunct="0">
                <a:spcBef>
                  <a:spcPct val="20000"/>
                </a:spcBef>
                <a:spcAft>
                  <a:spcPct val="0"/>
                </a:spcAft>
                <a:buChar char="»"/>
                <a:defRPr sz="2000">
                  <a:solidFill>
                    <a:schemeClr val="tx1"/>
                  </a:solidFill>
                  <a:latin typeface="+mn-lt"/>
                </a:defRPr>
              </a:lvl5pPr>
            </a:lstStyle>
            <a:p>
              <a:pPr marL="0" marR="0" lvl="0" indent="0" algn="ctr" defTabSz="914400" rtl="0" eaLnBrk="0" fontAlgn="base" latinLnBrk="0" hangingPunct="0">
                <a:lnSpc>
                  <a:spcPct val="100000"/>
                </a:lnSpc>
                <a:spcBef>
                  <a:spcPct val="0"/>
                </a:spcBef>
                <a:spcAft>
                  <a:spcPct val="0"/>
                </a:spcAft>
                <a:buClrTx/>
                <a:buSzTx/>
                <a:buFontTx/>
                <a:buNone/>
                <a:tabLst/>
                <a:defRPr/>
              </a:pPr>
              <a:r>
                <a:rPr kumimoji="0" lang="it-IT" altLang="en-US" sz="1400" b="1" i="0" u="none" strike="noStrike" kern="1200" cap="none" spc="0" normalizeH="0" baseline="0" noProof="0" dirty="0">
                  <a:ln>
                    <a:noFill/>
                  </a:ln>
                  <a:solidFill>
                    <a:srgbClr val="FFFFFF"/>
                  </a:solidFill>
                  <a:effectLst/>
                  <a:uLnTx/>
                  <a:uFillTx/>
                  <a:latin typeface="Times New Roman" panose="02020603050405020304" pitchFamily="18" charset="0"/>
                  <a:ea typeface="+mn-ea"/>
                  <a:cs typeface="Times New Roman" panose="02020603050405020304" pitchFamily="18" charset="0"/>
                </a:rPr>
                <a:t>  </a:t>
              </a:r>
              <a:r>
                <a:rPr kumimoji="0" lang="en-US" altLang="en-US" sz="1400" b="1" i="0" u="none" strike="noStrike" kern="1200" cap="none" spc="0" normalizeH="0" baseline="0" noProof="0" dirty="0">
                  <a:ln>
                    <a:noFill/>
                  </a:ln>
                  <a:solidFill>
                    <a:srgbClr val="FFFFFF"/>
                  </a:solidFill>
                  <a:effectLst/>
                  <a:uLnTx/>
                  <a:uFillTx/>
                  <a:latin typeface="Times New Roman" panose="02020603050405020304" pitchFamily="18" charset="0"/>
                  <a:ea typeface="+mn-ea"/>
                  <a:cs typeface="Times New Roman" panose="02020603050405020304" pitchFamily="18" charset="0"/>
                </a:rPr>
                <a:t> CÁC BỘ PHẬN CẤU THÀNH CỦA CHỦ NGHĨA MÁC – LÊ NIN</a:t>
              </a:r>
              <a:endParaRPr kumimoji="0" lang="en-US" altLang="en-US" sz="1400" b="1" i="0" u="none" strike="noStrike" kern="1200" cap="none" spc="0" normalizeH="0" baseline="0" noProof="0" dirty="0">
                <a:ln>
                  <a:noFill/>
                </a:ln>
                <a:solidFill>
                  <a:srgbClr val="FFFFFF"/>
                </a:solidFill>
                <a:effectLst/>
                <a:uLnTx/>
                <a:uFillTx/>
                <a:latin typeface="Times New Roman" panose="02020603050405020304" pitchFamily="18" charset="0"/>
                <a:ea typeface="Times New Roman" panose="02020603050405020304" pitchFamily="18" charset="0"/>
                <a:cs typeface="+mn-cs"/>
              </a:endParaRPr>
            </a:p>
          </p:txBody>
        </p:sp>
        <p:sp>
          <p:nvSpPr>
            <p:cNvPr id="25" name="Text Box 97">
              <a:extLst>
                <a:ext uri="{FF2B5EF4-FFF2-40B4-BE49-F238E27FC236}">
                  <a16:creationId xmlns:a16="http://schemas.microsoft.com/office/drawing/2014/main" id="{D310B716-7670-1B59-BCEE-6BA88138AC8D}"/>
                </a:ext>
              </a:extLst>
            </p:cNvPr>
            <p:cNvSpPr txBox="1"/>
            <p:nvPr/>
          </p:nvSpPr>
          <p:spPr>
            <a:xfrm>
              <a:off x="1459" y="1949"/>
              <a:ext cx="96" cy="91"/>
            </a:xfrm>
            <a:prstGeom prst="rect">
              <a:avLst/>
            </a:prstGeom>
            <a:noFill/>
            <a:ln w="9525">
              <a:noFill/>
            </a:ln>
          </p:spPr>
          <p:txBody>
            <a:bodyPr wrap="none">
              <a:spAutoFit/>
            </a:bodyPr>
            <a:lstStyle>
              <a:lvl1pPr marL="342900" indent="-342900" algn="l" rtl="0" eaLnBrk="0" fontAlgn="base" hangingPunct="0">
                <a:spcBef>
                  <a:spcPct val="20000"/>
                </a:spcBef>
                <a:spcAft>
                  <a:spcPct val="0"/>
                </a:spcAft>
                <a:buChar char="•"/>
                <a:defRPr sz="3200">
                  <a:solidFill>
                    <a:schemeClr val="tx1"/>
                  </a:solidFill>
                  <a:latin typeface="+mn-lt"/>
                  <a:ea typeface="+mn-ea"/>
                  <a:cs typeface="+mn-cs"/>
                </a:defRPr>
              </a:lvl1pPr>
              <a:lvl2pPr marL="742950" indent="-285750" algn="l" rtl="0" eaLnBrk="0" fontAlgn="base" hangingPunct="0">
                <a:spcBef>
                  <a:spcPct val="20000"/>
                </a:spcBef>
                <a:spcAft>
                  <a:spcPct val="0"/>
                </a:spcAft>
                <a:buChar char="–"/>
                <a:defRPr sz="2800">
                  <a:solidFill>
                    <a:schemeClr val="tx1"/>
                  </a:solidFill>
                  <a:latin typeface="+mn-lt"/>
                </a:defRPr>
              </a:lvl2pPr>
              <a:lvl3pPr marL="1143000" indent="-228600" algn="l" rtl="0" eaLnBrk="0" fontAlgn="base" hangingPunct="0">
                <a:spcBef>
                  <a:spcPct val="20000"/>
                </a:spcBef>
                <a:spcAft>
                  <a:spcPct val="0"/>
                </a:spcAft>
                <a:buChar char="•"/>
                <a:defRPr sz="2400">
                  <a:solidFill>
                    <a:schemeClr val="tx1"/>
                  </a:solidFill>
                  <a:latin typeface="+mn-lt"/>
                </a:defRPr>
              </a:lvl3pPr>
              <a:lvl4pPr marL="1600200" indent="-228600" algn="l" rtl="0" eaLnBrk="0" fontAlgn="base" hangingPunct="0">
                <a:spcBef>
                  <a:spcPct val="20000"/>
                </a:spcBef>
                <a:spcAft>
                  <a:spcPct val="0"/>
                </a:spcAft>
                <a:buChar char="–"/>
                <a:defRPr sz="2000">
                  <a:solidFill>
                    <a:schemeClr val="tx1"/>
                  </a:solidFill>
                  <a:latin typeface="+mn-lt"/>
                </a:defRPr>
              </a:lvl4pPr>
              <a:lvl5pPr marL="2057400" indent="-228600" algn="l" rtl="0" eaLnBrk="0" fontAlgn="base" hangingPunct="0">
                <a:spcBef>
                  <a:spcPct val="20000"/>
                </a:spcBef>
                <a:spcAft>
                  <a:spcPct val="0"/>
                </a:spcAft>
                <a:buChar char="»"/>
                <a:defRPr sz="2000">
                  <a:solidFill>
                    <a:schemeClr val="tx1"/>
                  </a:solidFill>
                  <a:latin typeface="+mn-lt"/>
                </a:defRPr>
              </a:lvl5pPr>
            </a:lstStyle>
            <a:p>
              <a:pPr marL="0" marR="0" lvl="0" indent="0" algn="ctr" defTabSz="914400" rtl="0" eaLnBrk="0" fontAlgn="base" latinLnBrk="0" hangingPunct="0">
                <a:lnSpc>
                  <a:spcPct val="100000"/>
                </a:lnSpc>
                <a:spcBef>
                  <a:spcPct val="0"/>
                </a:spcBef>
                <a:spcAft>
                  <a:spcPct val="0"/>
                </a:spcAft>
                <a:buClrTx/>
                <a:buSzTx/>
                <a:buFontTx/>
                <a:buNone/>
                <a:tabLst/>
                <a:defRPr/>
              </a:pPr>
              <a:r>
                <a:rPr kumimoji="0" lang="vi-VN" altLang="en-US" sz="1400" b="0" i="0" u="none" strike="noStrike" kern="1200" cap="none" spc="0" normalizeH="0" baseline="0" noProof="0" dirty="0">
                  <a:ln>
                    <a:noFill/>
                  </a:ln>
                  <a:solidFill>
                    <a:srgbClr val="FFFFFF"/>
                  </a:solidFill>
                  <a:effectLst/>
                  <a:uLnTx/>
                  <a:uFillTx/>
                  <a:latin typeface="Arial"/>
                  <a:ea typeface="Arial" panose="020B0604020202020204" pitchFamily="34" charset="0"/>
                  <a:cs typeface="Arial" panose="020B0604020202020204" pitchFamily="34" charset="0"/>
                </a:rPr>
                <a:t>2</a:t>
              </a:r>
              <a:endParaRPr kumimoji="0" lang="en-US" altLang="en-US" sz="1400" b="0" i="0" u="none" strike="noStrike" kern="1200" cap="none" spc="0" normalizeH="0" baseline="0" noProof="0" dirty="0">
                <a:ln>
                  <a:noFill/>
                </a:ln>
                <a:solidFill>
                  <a:srgbClr val="FFFFFF"/>
                </a:solidFill>
                <a:effectLst/>
                <a:uLnTx/>
                <a:uFillTx/>
                <a:latin typeface="Arial"/>
                <a:ea typeface="Arial" panose="020B0604020202020204" pitchFamily="34" charset="0"/>
                <a:cs typeface="+mn-cs"/>
              </a:endParaRPr>
            </a:p>
          </p:txBody>
        </p:sp>
      </p:grpSp>
      <p:grpSp>
        <p:nvGrpSpPr>
          <p:cNvPr id="26" name="Group 98">
            <a:extLst>
              <a:ext uri="{FF2B5EF4-FFF2-40B4-BE49-F238E27FC236}">
                <a16:creationId xmlns:a16="http://schemas.microsoft.com/office/drawing/2014/main" id="{555BB7E3-EBE7-2E3C-C00C-8FE044A6B907}"/>
              </a:ext>
            </a:extLst>
          </p:cNvPr>
          <p:cNvGrpSpPr/>
          <p:nvPr/>
        </p:nvGrpSpPr>
        <p:grpSpPr>
          <a:xfrm>
            <a:off x="342536" y="3439349"/>
            <a:ext cx="7826153" cy="971655"/>
            <a:chOff x="534" y="1389"/>
            <a:chExt cx="2675" cy="352"/>
          </a:xfrm>
        </p:grpSpPr>
        <p:sp>
          <p:nvSpPr>
            <p:cNvPr id="27" name="AutoShape 99">
              <a:extLst>
                <a:ext uri="{FF2B5EF4-FFF2-40B4-BE49-F238E27FC236}">
                  <a16:creationId xmlns:a16="http://schemas.microsoft.com/office/drawing/2014/main" id="{5FB8E0F5-54EC-A564-296C-C29DE6D07E83}"/>
                </a:ext>
              </a:extLst>
            </p:cNvPr>
            <p:cNvSpPr/>
            <p:nvPr/>
          </p:nvSpPr>
          <p:spPr>
            <a:xfrm>
              <a:off x="774" y="1445"/>
              <a:ext cx="2435" cy="235"/>
            </a:xfrm>
            <a:prstGeom prst="roundRect">
              <a:avLst>
                <a:gd name="adj" fmla="val 16667"/>
              </a:avLst>
            </a:prstGeom>
            <a:blipFill rotWithShape="1">
              <a:blip r:embed="rId2"/>
            </a:blipFill>
            <a:ln w="12700" cap="flat" cmpd="sng">
              <a:solidFill>
                <a:srgbClr val="FFFFFF"/>
              </a:solidFill>
              <a:prstDash val="solid"/>
              <a:headEnd type="none" w="med" len="med"/>
              <a:tailEnd type="none" w="med" len="med"/>
            </a:ln>
            <a:effectLst>
              <a:outerShdw dist="99190" dir="2388334" algn="ctr" rotWithShape="0">
                <a:srgbClr val="333333">
                  <a:alpha val="50000"/>
                </a:srgbClr>
              </a:outerShdw>
            </a:effectLst>
          </p:spPr>
          <p:txBody>
            <a:bodyPr wrap="none" anchor="ctr" anchorCtr="0"/>
            <a:lstStyle>
              <a:lvl1pPr marL="342900" indent="-342900" algn="l" rtl="0" eaLnBrk="0" fontAlgn="base" hangingPunct="0">
                <a:spcBef>
                  <a:spcPct val="20000"/>
                </a:spcBef>
                <a:spcAft>
                  <a:spcPct val="0"/>
                </a:spcAft>
                <a:buChar char="•"/>
                <a:defRPr sz="3200">
                  <a:solidFill>
                    <a:schemeClr val="tx1"/>
                  </a:solidFill>
                  <a:latin typeface="+mn-lt"/>
                  <a:ea typeface="+mn-ea"/>
                  <a:cs typeface="+mn-cs"/>
                </a:defRPr>
              </a:lvl1pPr>
              <a:lvl2pPr marL="742950" indent="-285750" algn="l" rtl="0" eaLnBrk="0" fontAlgn="base" hangingPunct="0">
                <a:spcBef>
                  <a:spcPct val="20000"/>
                </a:spcBef>
                <a:spcAft>
                  <a:spcPct val="0"/>
                </a:spcAft>
                <a:buChar char="–"/>
                <a:defRPr sz="2800">
                  <a:solidFill>
                    <a:schemeClr val="tx1"/>
                  </a:solidFill>
                  <a:latin typeface="+mn-lt"/>
                </a:defRPr>
              </a:lvl2pPr>
              <a:lvl3pPr marL="1143000" indent="-228600" algn="l" rtl="0" eaLnBrk="0" fontAlgn="base" hangingPunct="0">
                <a:spcBef>
                  <a:spcPct val="20000"/>
                </a:spcBef>
                <a:spcAft>
                  <a:spcPct val="0"/>
                </a:spcAft>
                <a:buChar char="•"/>
                <a:defRPr sz="2400">
                  <a:solidFill>
                    <a:schemeClr val="tx1"/>
                  </a:solidFill>
                  <a:latin typeface="+mn-lt"/>
                </a:defRPr>
              </a:lvl3pPr>
              <a:lvl4pPr marL="1600200" indent="-228600" algn="l" rtl="0" eaLnBrk="0" fontAlgn="base" hangingPunct="0">
                <a:spcBef>
                  <a:spcPct val="20000"/>
                </a:spcBef>
                <a:spcAft>
                  <a:spcPct val="0"/>
                </a:spcAft>
                <a:buChar char="–"/>
                <a:defRPr sz="2000">
                  <a:solidFill>
                    <a:schemeClr val="tx1"/>
                  </a:solidFill>
                  <a:latin typeface="+mn-lt"/>
                </a:defRPr>
              </a:lvl4pPr>
              <a:lvl5pPr marL="2057400" indent="-228600" algn="l" rtl="0" eaLnBrk="0" fontAlgn="base" hangingPunct="0">
                <a:spcBef>
                  <a:spcPct val="20000"/>
                </a:spcBef>
                <a:spcAft>
                  <a:spcPct val="0"/>
                </a:spcAft>
                <a:buChar char="»"/>
                <a:defRPr sz="2000">
                  <a:solidFill>
                    <a:schemeClr val="tx1"/>
                  </a:solidFill>
                  <a:latin typeface="+mn-lt"/>
                </a:defRPr>
              </a:lvl5pPr>
            </a:lstStyle>
            <a:p>
              <a:pPr marL="0" marR="0" lvl="0" indent="0" algn="l" defTabSz="914400" rtl="0" eaLnBrk="0" fontAlgn="base" latinLnBrk="0" hangingPunct="0">
                <a:lnSpc>
                  <a:spcPct val="100000"/>
                </a:lnSpc>
                <a:spcBef>
                  <a:spcPct val="0"/>
                </a:spcBef>
                <a:spcAft>
                  <a:spcPct val="0"/>
                </a:spcAft>
                <a:buClrTx/>
                <a:buSzTx/>
                <a:buFontTx/>
                <a:buNone/>
                <a:tabLst/>
                <a:defRPr/>
              </a:pPr>
              <a:endParaRPr kumimoji="0" lang="en-US" altLang="en-US" sz="1400" b="0" i="0" u="none" strike="noStrike" kern="1200" cap="none" spc="0" normalizeH="0" baseline="0" noProof="0" dirty="0">
                <a:ln>
                  <a:noFill/>
                </a:ln>
                <a:solidFill>
                  <a:srgbClr val="000000"/>
                </a:solidFill>
                <a:effectLst/>
                <a:uLnTx/>
                <a:uFillTx/>
                <a:latin typeface="Arial"/>
                <a:ea typeface="Arial" panose="020B0604020202020204" pitchFamily="34" charset="0"/>
                <a:cs typeface="+mn-cs"/>
              </a:endParaRPr>
            </a:p>
          </p:txBody>
        </p:sp>
        <p:sp>
          <p:nvSpPr>
            <p:cNvPr id="28" name="AutoShape 100">
              <a:extLst>
                <a:ext uri="{FF2B5EF4-FFF2-40B4-BE49-F238E27FC236}">
                  <a16:creationId xmlns:a16="http://schemas.microsoft.com/office/drawing/2014/main" id="{3B4EC502-7E00-D5A2-F988-50769670B93E}"/>
                </a:ext>
              </a:extLst>
            </p:cNvPr>
            <p:cNvSpPr/>
            <p:nvPr/>
          </p:nvSpPr>
          <p:spPr>
            <a:xfrm>
              <a:off x="534" y="1389"/>
              <a:ext cx="385" cy="352"/>
            </a:xfrm>
            <a:prstGeom prst="diamond">
              <a:avLst/>
            </a:prstGeom>
            <a:solidFill>
              <a:srgbClr val="99CC00"/>
            </a:solidFill>
            <a:ln w="25400" cap="flat" cmpd="sng">
              <a:solidFill>
                <a:srgbClr val="FFFFFF"/>
              </a:solidFill>
              <a:prstDash val="solid"/>
              <a:miter/>
              <a:headEnd type="none" w="med" len="med"/>
              <a:tailEnd type="none" w="med" len="med"/>
            </a:ln>
            <a:effectLst>
              <a:outerShdw dist="63500" dir="2212193" algn="ctr" rotWithShape="0">
                <a:srgbClr val="333333">
                  <a:alpha val="50000"/>
                </a:srgbClr>
              </a:outerShdw>
            </a:effectLst>
          </p:spPr>
          <p:txBody>
            <a:bodyPr wrap="none" anchor="ctr" anchorCtr="0"/>
            <a:lstStyle>
              <a:lvl1pPr marL="342900" indent="-342900" algn="l" rtl="0" eaLnBrk="0" fontAlgn="base" hangingPunct="0">
                <a:spcBef>
                  <a:spcPct val="20000"/>
                </a:spcBef>
                <a:spcAft>
                  <a:spcPct val="0"/>
                </a:spcAft>
                <a:buChar char="•"/>
                <a:defRPr sz="3200">
                  <a:solidFill>
                    <a:schemeClr val="tx1"/>
                  </a:solidFill>
                  <a:latin typeface="+mn-lt"/>
                  <a:ea typeface="+mn-ea"/>
                  <a:cs typeface="+mn-cs"/>
                </a:defRPr>
              </a:lvl1pPr>
              <a:lvl2pPr marL="742950" indent="-285750" algn="l" rtl="0" eaLnBrk="0" fontAlgn="base" hangingPunct="0">
                <a:spcBef>
                  <a:spcPct val="20000"/>
                </a:spcBef>
                <a:spcAft>
                  <a:spcPct val="0"/>
                </a:spcAft>
                <a:buChar char="–"/>
                <a:defRPr sz="2800">
                  <a:solidFill>
                    <a:schemeClr val="tx1"/>
                  </a:solidFill>
                  <a:latin typeface="+mn-lt"/>
                </a:defRPr>
              </a:lvl2pPr>
              <a:lvl3pPr marL="1143000" indent="-228600" algn="l" rtl="0" eaLnBrk="0" fontAlgn="base" hangingPunct="0">
                <a:spcBef>
                  <a:spcPct val="20000"/>
                </a:spcBef>
                <a:spcAft>
                  <a:spcPct val="0"/>
                </a:spcAft>
                <a:buChar char="•"/>
                <a:defRPr sz="2400">
                  <a:solidFill>
                    <a:schemeClr val="tx1"/>
                  </a:solidFill>
                  <a:latin typeface="+mn-lt"/>
                </a:defRPr>
              </a:lvl3pPr>
              <a:lvl4pPr marL="1600200" indent="-228600" algn="l" rtl="0" eaLnBrk="0" fontAlgn="base" hangingPunct="0">
                <a:spcBef>
                  <a:spcPct val="20000"/>
                </a:spcBef>
                <a:spcAft>
                  <a:spcPct val="0"/>
                </a:spcAft>
                <a:buChar char="–"/>
                <a:defRPr sz="2000">
                  <a:solidFill>
                    <a:schemeClr val="tx1"/>
                  </a:solidFill>
                  <a:latin typeface="+mn-lt"/>
                </a:defRPr>
              </a:lvl4pPr>
              <a:lvl5pPr marL="2057400" indent="-228600" algn="l" rtl="0" eaLnBrk="0" fontAlgn="base" hangingPunct="0">
                <a:spcBef>
                  <a:spcPct val="20000"/>
                </a:spcBef>
                <a:spcAft>
                  <a:spcPct val="0"/>
                </a:spcAft>
                <a:buChar char="»"/>
                <a:defRPr sz="2000">
                  <a:solidFill>
                    <a:schemeClr val="tx1"/>
                  </a:solidFill>
                  <a:latin typeface="+mn-lt"/>
                </a:defRPr>
              </a:lvl5pPr>
            </a:lstStyle>
            <a:p>
              <a:pPr marL="0" marR="0" lvl="0" indent="0" algn="l" defTabSz="914400" rtl="0" eaLnBrk="0" fontAlgn="base" latinLnBrk="0" hangingPunct="0">
                <a:lnSpc>
                  <a:spcPct val="100000"/>
                </a:lnSpc>
                <a:spcBef>
                  <a:spcPct val="0"/>
                </a:spcBef>
                <a:spcAft>
                  <a:spcPct val="0"/>
                </a:spcAft>
                <a:buClrTx/>
                <a:buSzTx/>
                <a:buFontTx/>
                <a:buNone/>
                <a:tabLst/>
                <a:defRPr/>
              </a:pPr>
              <a:r>
                <a:rPr kumimoji="0" lang="vi-VN" altLang="en-US" sz="1400" b="0" i="0" u="none" strike="noStrike" kern="1200" cap="none" spc="0" normalizeH="0" baseline="0" noProof="0" dirty="0">
                  <a:ln>
                    <a:noFill/>
                  </a:ln>
                  <a:solidFill>
                    <a:srgbClr val="000000"/>
                  </a:solidFill>
                  <a:effectLst/>
                  <a:uLnTx/>
                  <a:uFillTx/>
                  <a:latin typeface="Arial"/>
                  <a:ea typeface="Arial" panose="020B0604020202020204" pitchFamily="34" charset="0"/>
                  <a:cs typeface="Arial" panose="020B0604020202020204" pitchFamily="34" charset="0"/>
                </a:rPr>
                <a:t>3</a:t>
              </a:r>
              <a:endParaRPr kumimoji="0" lang="en-US" altLang="en-US" sz="1400" b="0" i="0" u="none" strike="noStrike" kern="1200" cap="none" spc="0" normalizeH="0" baseline="0" noProof="0" dirty="0">
                <a:ln>
                  <a:noFill/>
                </a:ln>
                <a:solidFill>
                  <a:srgbClr val="000000"/>
                </a:solidFill>
                <a:effectLst/>
                <a:uLnTx/>
                <a:uFillTx/>
                <a:latin typeface="Arial"/>
                <a:ea typeface="Arial" panose="020B0604020202020204" pitchFamily="34" charset="0"/>
                <a:cs typeface="+mn-cs"/>
              </a:endParaRPr>
            </a:p>
          </p:txBody>
        </p:sp>
        <p:sp>
          <p:nvSpPr>
            <p:cNvPr id="29" name="Text Box 101">
              <a:extLst>
                <a:ext uri="{FF2B5EF4-FFF2-40B4-BE49-F238E27FC236}">
                  <a16:creationId xmlns:a16="http://schemas.microsoft.com/office/drawing/2014/main" id="{5D639AD8-6171-4038-D47F-65568DFD3D32}"/>
                </a:ext>
              </a:extLst>
            </p:cNvPr>
            <p:cNvSpPr txBox="1"/>
            <p:nvPr/>
          </p:nvSpPr>
          <p:spPr>
            <a:xfrm>
              <a:off x="879" y="1510"/>
              <a:ext cx="2294" cy="111"/>
            </a:xfrm>
            <a:prstGeom prst="rect">
              <a:avLst/>
            </a:prstGeom>
            <a:noFill/>
            <a:ln w="9525">
              <a:noFill/>
            </a:ln>
          </p:spPr>
          <p:txBody>
            <a:bodyPr wrap="square">
              <a:spAutoFit/>
            </a:bodyPr>
            <a:lstStyle>
              <a:lvl1pPr marL="342900" indent="-342900" algn="l" rtl="0" eaLnBrk="0" fontAlgn="base" hangingPunct="0">
                <a:spcBef>
                  <a:spcPct val="20000"/>
                </a:spcBef>
                <a:spcAft>
                  <a:spcPct val="0"/>
                </a:spcAft>
                <a:buChar char="•"/>
                <a:defRPr sz="3200">
                  <a:solidFill>
                    <a:schemeClr val="tx1"/>
                  </a:solidFill>
                  <a:latin typeface="+mn-lt"/>
                  <a:ea typeface="+mn-ea"/>
                  <a:cs typeface="+mn-cs"/>
                </a:defRPr>
              </a:lvl1pPr>
              <a:lvl2pPr marL="742950" indent="-285750" algn="l" rtl="0" eaLnBrk="0" fontAlgn="base" hangingPunct="0">
                <a:spcBef>
                  <a:spcPct val="20000"/>
                </a:spcBef>
                <a:spcAft>
                  <a:spcPct val="0"/>
                </a:spcAft>
                <a:buChar char="–"/>
                <a:defRPr sz="2800">
                  <a:solidFill>
                    <a:schemeClr val="tx1"/>
                  </a:solidFill>
                  <a:latin typeface="+mn-lt"/>
                </a:defRPr>
              </a:lvl2pPr>
              <a:lvl3pPr marL="1143000" indent="-228600" algn="l" rtl="0" eaLnBrk="0" fontAlgn="base" hangingPunct="0">
                <a:spcBef>
                  <a:spcPct val="20000"/>
                </a:spcBef>
                <a:spcAft>
                  <a:spcPct val="0"/>
                </a:spcAft>
                <a:buChar char="•"/>
                <a:defRPr sz="2400">
                  <a:solidFill>
                    <a:schemeClr val="tx1"/>
                  </a:solidFill>
                  <a:latin typeface="+mn-lt"/>
                </a:defRPr>
              </a:lvl3pPr>
              <a:lvl4pPr marL="1600200" indent="-228600" algn="l" rtl="0" eaLnBrk="0" fontAlgn="base" hangingPunct="0">
                <a:spcBef>
                  <a:spcPct val="20000"/>
                </a:spcBef>
                <a:spcAft>
                  <a:spcPct val="0"/>
                </a:spcAft>
                <a:buChar char="–"/>
                <a:defRPr sz="2000">
                  <a:solidFill>
                    <a:schemeClr val="tx1"/>
                  </a:solidFill>
                  <a:latin typeface="+mn-lt"/>
                </a:defRPr>
              </a:lvl4pPr>
              <a:lvl5pPr marL="2057400" indent="-228600" algn="l" rtl="0" eaLnBrk="0" fontAlgn="base" hangingPunct="0">
                <a:spcBef>
                  <a:spcPct val="20000"/>
                </a:spcBef>
                <a:spcAft>
                  <a:spcPct val="0"/>
                </a:spcAft>
                <a:buChar char="»"/>
                <a:defRPr sz="2000">
                  <a:solidFill>
                    <a:schemeClr val="tx1"/>
                  </a:solidFill>
                  <a:latin typeface="+mn-lt"/>
                </a:defRPr>
              </a:lvl5pPr>
            </a:lstStyle>
            <a:p>
              <a:pPr marL="0" marR="0" lvl="0" indent="0" algn="ctr" defTabSz="914400" rtl="0" eaLnBrk="0" fontAlgn="base" latinLnBrk="0" hangingPunct="0">
                <a:lnSpc>
                  <a:spcPct val="100000"/>
                </a:lnSpc>
                <a:spcBef>
                  <a:spcPct val="0"/>
                </a:spcBef>
                <a:spcAft>
                  <a:spcPct val="0"/>
                </a:spcAft>
                <a:buClrTx/>
                <a:buSzTx/>
                <a:buFontTx/>
                <a:buNone/>
                <a:tabLst/>
                <a:defRPr/>
              </a:pPr>
              <a:r>
                <a:rPr kumimoji="0" lang="en-US" altLang="en-US" sz="1400" b="1" i="0" u="none" strike="noStrike" kern="1200" cap="none" spc="0" normalizeH="0" baseline="0" noProof="0" dirty="0">
                  <a:ln>
                    <a:noFill/>
                  </a:ln>
                  <a:solidFill>
                    <a:srgbClr val="000000"/>
                  </a:solidFill>
                  <a:effectLst/>
                  <a:uLnTx/>
                  <a:uFillTx/>
                  <a:latin typeface="Arial"/>
                  <a:ea typeface="+mn-ea"/>
                  <a:cs typeface="Arial" panose="020B0604020202020204" pitchFamily="34" charset="0"/>
                </a:rPr>
                <a:t> </a:t>
              </a:r>
              <a:r>
                <a:rPr kumimoji="0" lang="en-US" altLang="en-US" sz="1400" b="1" i="0" u="none" strike="noStrike" kern="1200" cap="none" spc="0" normalizeH="0" baseline="0" noProof="0" dirty="0">
                  <a:ln>
                    <a:noFill/>
                  </a:ln>
                  <a:solidFill>
                    <a:srgbClr val="000000"/>
                  </a:solidFill>
                  <a:effectLst/>
                  <a:uLnTx/>
                  <a:uFillTx/>
                  <a:latin typeface="Times New Roman" panose="02020603050405020304" pitchFamily="18" charset="0"/>
                  <a:ea typeface="+mn-ea"/>
                  <a:cs typeface="Times New Roman" panose="02020603050405020304" pitchFamily="18" charset="0"/>
                </a:rPr>
                <a:t> </a:t>
              </a:r>
              <a:r>
                <a:rPr kumimoji="0" lang="en-US" altLang="en-US" sz="1400" b="1" i="0" u="none" strike="noStrike" kern="1200" cap="none" spc="0" normalizeH="0" baseline="0" noProof="0" dirty="0">
                  <a:ln>
                    <a:noFill/>
                  </a:ln>
                  <a:solidFill>
                    <a:srgbClr val="000000"/>
                  </a:solidFill>
                  <a:effectLst/>
                  <a:uLnTx/>
                  <a:uFillTx/>
                  <a:latin typeface="Arial"/>
                  <a:ea typeface="+mn-ea"/>
                  <a:cs typeface="Arial" panose="020B0604020202020204" pitchFamily="34" charset="0"/>
                </a:rPr>
                <a:t>VAI TRÒ NỀN TẢNG TƯ TƯỞNG, LÝ LUẬN CỦA CHỦ NGHĨA MÁC- LÊNIN</a:t>
              </a:r>
              <a:endParaRPr kumimoji="0" lang="en-US" altLang="en-US" sz="1400" b="1" i="0" u="none" strike="noStrike" kern="1200" cap="none" spc="0" normalizeH="0" baseline="0" noProof="0" dirty="0">
                <a:ln>
                  <a:noFill/>
                </a:ln>
                <a:solidFill>
                  <a:srgbClr val="000000"/>
                </a:solidFill>
                <a:effectLst/>
                <a:uLnTx/>
                <a:uFillTx/>
                <a:latin typeface="Arial"/>
                <a:ea typeface="Arial" panose="020B0604020202020204" pitchFamily="34" charset="0"/>
                <a:cs typeface="+mn-cs"/>
              </a:endParaRPr>
            </a:p>
          </p:txBody>
        </p:sp>
      </p:grpSp>
      <p:grpSp>
        <p:nvGrpSpPr>
          <p:cNvPr id="30" name="Group 93">
            <a:extLst>
              <a:ext uri="{FF2B5EF4-FFF2-40B4-BE49-F238E27FC236}">
                <a16:creationId xmlns:a16="http://schemas.microsoft.com/office/drawing/2014/main" id="{7E39922C-4DAA-7EFF-52B1-DC21D6FD94FB}"/>
              </a:ext>
            </a:extLst>
          </p:cNvPr>
          <p:cNvGrpSpPr/>
          <p:nvPr/>
        </p:nvGrpSpPr>
        <p:grpSpPr>
          <a:xfrm>
            <a:off x="342536" y="1117599"/>
            <a:ext cx="8481424" cy="1081452"/>
            <a:chOff x="1296" y="1828"/>
            <a:chExt cx="3220" cy="428"/>
          </a:xfrm>
        </p:grpSpPr>
        <p:sp>
          <p:nvSpPr>
            <p:cNvPr id="31" name="AutoShape 94">
              <a:extLst>
                <a:ext uri="{FF2B5EF4-FFF2-40B4-BE49-F238E27FC236}">
                  <a16:creationId xmlns:a16="http://schemas.microsoft.com/office/drawing/2014/main" id="{9DC4048B-994B-D1CE-D095-B0CD46D6CDD6}"/>
                </a:ext>
              </a:extLst>
            </p:cNvPr>
            <p:cNvSpPr/>
            <p:nvPr/>
          </p:nvSpPr>
          <p:spPr>
            <a:xfrm>
              <a:off x="1536" y="1899"/>
              <a:ext cx="2736" cy="288"/>
            </a:xfrm>
            <a:prstGeom prst="roundRect">
              <a:avLst>
                <a:gd name="adj" fmla="val 16667"/>
              </a:avLst>
            </a:prstGeom>
            <a:solidFill>
              <a:srgbClr val="009999"/>
            </a:solidFill>
            <a:ln w="12700" cap="flat" cmpd="sng">
              <a:solidFill>
                <a:srgbClr val="FFFFFF"/>
              </a:solidFill>
              <a:prstDash val="solid"/>
              <a:headEnd type="none" w="med" len="med"/>
              <a:tailEnd type="none" w="med" len="med"/>
            </a:ln>
            <a:effectLst>
              <a:outerShdw dist="99190" dir="2388334" algn="ctr" rotWithShape="0">
                <a:srgbClr val="333333">
                  <a:alpha val="50000"/>
                </a:srgbClr>
              </a:outerShdw>
            </a:effectLst>
          </p:spPr>
          <p:txBody>
            <a:bodyPr wrap="none" anchor="ctr" anchorCtr="0"/>
            <a:lstStyle>
              <a:lvl1pPr marL="342900" indent="-342900" algn="l" rtl="0" eaLnBrk="0" fontAlgn="base" hangingPunct="0">
                <a:spcBef>
                  <a:spcPct val="20000"/>
                </a:spcBef>
                <a:spcAft>
                  <a:spcPct val="0"/>
                </a:spcAft>
                <a:buChar char="•"/>
                <a:defRPr sz="3200">
                  <a:solidFill>
                    <a:schemeClr val="tx1"/>
                  </a:solidFill>
                  <a:latin typeface="+mn-lt"/>
                  <a:ea typeface="+mn-ea"/>
                  <a:cs typeface="+mn-cs"/>
                </a:defRPr>
              </a:lvl1pPr>
              <a:lvl2pPr marL="742950" indent="-285750" algn="l" rtl="0" eaLnBrk="0" fontAlgn="base" hangingPunct="0">
                <a:spcBef>
                  <a:spcPct val="20000"/>
                </a:spcBef>
                <a:spcAft>
                  <a:spcPct val="0"/>
                </a:spcAft>
                <a:buChar char="–"/>
                <a:defRPr sz="2800">
                  <a:solidFill>
                    <a:schemeClr val="tx1"/>
                  </a:solidFill>
                  <a:latin typeface="+mn-lt"/>
                </a:defRPr>
              </a:lvl2pPr>
              <a:lvl3pPr marL="1143000" indent="-228600" algn="l" rtl="0" eaLnBrk="0" fontAlgn="base" hangingPunct="0">
                <a:spcBef>
                  <a:spcPct val="20000"/>
                </a:spcBef>
                <a:spcAft>
                  <a:spcPct val="0"/>
                </a:spcAft>
                <a:buChar char="•"/>
                <a:defRPr sz="2400">
                  <a:solidFill>
                    <a:schemeClr val="tx1"/>
                  </a:solidFill>
                  <a:latin typeface="+mn-lt"/>
                </a:defRPr>
              </a:lvl3pPr>
              <a:lvl4pPr marL="1600200" indent="-228600" algn="l" rtl="0" eaLnBrk="0" fontAlgn="base" hangingPunct="0">
                <a:spcBef>
                  <a:spcPct val="20000"/>
                </a:spcBef>
                <a:spcAft>
                  <a:spcPct val="0"/>
                </a:spcAft>
                <a:buChar char="–"/>
                <a:defRPr sz="2000">
                  <a:solidFill>
                    <a:schemeClr val="tx1"/>
                  </a:solidFill>
                  <a:latin typeface="+mn-lt"/>
                </a:defRPr>
              </a:lvl4pPr>
              <a:lvl5pPr marL="2057400" indent="-228600" algn="l" rtl="0" eaLnBrk="0" fontAlgn="base" hangingPunct="0">
                <a:spcBef>
                  <a:spcPct val="20000"/>
                </a:spcBef>
                <a:spcAft>
                  <a:spcPct val="0"/>
                </a:spcAft>
                <a:buChar char="»"/>
                <a:defRPr sz="2000">
                  <a:solidFill>
                    <a:schemeClr val="tx1"/>
                  </a:solidFill>
                  <a:latin typeface="+mn-lt"/>
                </a:defRPr>
              </a:lvl5pPr>
            </a:lstStyle>
            <a:p>
              <a:pPr marL="0" marR="0" lvl="0" indent="0" algn="l" defTabSz="914400" rtl="0" eaLnBrk="0" fontAlgn="base" latinLnBrk="0" hangingPunct="0">
                <a:lnSpc>
                  <a:spcPct val="100000"/>
                </a:lnSpc>
                <a:spcBef>
                  <a:spcPct val="0"/>
                </a:spcBef>
                <a:spcAft>
                  <a:spcPct val="0"/>
                </a:spcAft>
                <a:buClrTx/>
                <a:buSzTx/>
                <a:buFontTx/>
                <a:buNone/>
                <a:tabLst/>
                <a:defRPr/>
              </a:pPr>
              <a:endParaRPr kumimoji="0" lang="en-US" altLang="en-US" sz="1400" b="0" i="0" u="none" strike="noStrike" kern="1200" cap="none" spc="0" normalizeH="0" baseline="0" noProof="0" dirty="0">
                <a:ln>
                  <a:noFill/>
                </a:ln>
                <a:solidFill>
                  <a:srgbClr val="000000"/>
                </a:solidFill>
                <a:effectLst/>
                <a:uLnTx/>
                <a:uFillTx/>
                <a:latin typeface="Arial"/>
                <a:ea typeface="Arial" panose="020B0604020202020204" pitchFamily="34" charset="0"/>
                <a:cs typeface="+mn-cs"/>
              </a:endParaRPr>
            </a:p>
          </p:txBody>
        </p:sp>
        <p:sp>
          <p:nvSpPr>
            <p:cNvPr id="32" name="AutoShape 95">
              <a:extLst>
                <a:ext uri="{FF2B5EF4-FFF2-40B4-BE49-F238E27FC236}">
                  <a16:creationId xmlns:a16="http://schemas.microsoft.com/office/drawing/2014/main" id="{27291F0F-8479-BC1B-9F85-B5BB9BC0740A}"/>
                </a:ext>
              </a:extLst>
            </p:cNvPr>
            <p:cNvSpPr/>
            <p:nvPr/>
          </p:nvSpPr>
          <p:spPr>
            <a:xfrm>
              <a:off x="1296" y="1828"/>
              <a:ext cx="397" cy="428"/>
            </a:xfrm>
            <a:prstGeom prst="diamond">
              <a:avLst/>
            </a:prstGeom>
            <a:solidFill>
              <a:srgbClr val="009999"/>
            </a:solidFill>
            <a:ln w="25400" cap="flat" cmpd="sng">
              <a:solidFill>
                <a:srgbClr val="FFFFFF"/>
              </a:solidFill>
              <a:prstDash val="solid"/>
              <a:miter/>
              <a:headEnd type="none" w="med" len="med"/>
              <a:tailEnd type="none" w="med" len="med"/>
            </a:ln>
            <a:effectLst>
              <a:outerShdw dist="63500" dir="2212193" algn="ctr" rotWithShape="0">
                <a:srgbClr val="333333">
                  <a:alpha val="50000"/>
                </a:srgbClr>
              </a:outerShdw>
            </a:effectLst>
          </p:spPr>
          <p:txBody>
            <a:bodyPr wrap="none" anchor="ctr" anchorCtr="0"/>
            <a:lstStyle>
              <a:lvl1pPr marL="342900" indent="-342900" algn="l" rtl="0" eaLnBrk="0" fontAlgn="base" hangingPunct="0">
                <a:spcBef>
                  <a:spcPct val="20000"/>
                </a:spcBef>
                <a:spcAft>
                  <a:spcPct val="0"/>
                </a:spcAft>
                <a:buChar char="•"/>
                <a:defRPr sz="3200">
                  <a:solidFill>
                    <a:schemeClr val="tx1"/>
                  </a:solidFill>
                  <a:latin typeface="+mn-lt"/>
                  <a:ea typeface="+mn-ea"/>
                  <a:cs typeface="+mn-cs"/>
                </a:defRPr>
              </a:lvl1pPr>
              <a:lvl2pPr marL="742950" indent="-285750" algn="l" rtl="0" eaLnBrk="0" fontAlgn="base" hangingPunct="0">
                <a:spcBef>
                  <a:spcPct val="20000"/>
                </a:spcBef>
                <a:spcAft>
                  <a:spcPct val="0"/>
                </a:spcAft>
                <a:buChar char="–"/>
                <a:defRPr sz="2800">
                  <a:solidFill>
                    <a:schemeClr val="tx1"/>
                  </a:solidFill>
                  <a:latin typeface="+mn-lt"/>
                </a:defRPr>
              </a:lvl2pPr>
              <a:lvl3pPr marL="1143000" indent="-228600" algn="l" rtl="0" eaLnBrk="0" fontAlgn="base" hangingPunct="0">
                <a:spcBef>
                  <a:spcPct val="20000"/>
                </a:spcBef>
                <a:spcAft>
                  <a:spcPct val="0"/>
                </a:spcAft>
                <a:buChar char="•"/>
                <a:defRPr sz="2400">
                  <a:solidFill>
                    <a:schemeClr val="tx1"/>
                  </a:solidFill>
                  <a:latin typeface="+mn-lt"/>
                </a:defRPr>
              </a:lvl3pPr>
              <a:lvl4pPr marL="1600200" indent="-228600" algn="l" rtl="0" eaLnBrk="0" fontAlgn="base" hangingPunct="0">
                <a:spcBef>
                  <a:spcPct val="20000"/>
                </a:spcBef>
                <a:spcAft>
                  <a:spcPct val="0"/>
                </a:spcAft>
                <a:buChar char="–"/>
                <a:defRPr sz="2000">
                  <a:solidFill>
                    <a:schemeClr val="tx1"/>
                  </a:solidFill>
                  <a:latin typeface="+mn-lt"/>
                </a:defRPr>
              </a:lvl4pPr>
              <a:lvl5pPr marL="2057400" indent="-228600" algn="l" rtl="0" eaLnBrk="0" fontAlgn="base" hangingPunct="0">
                <a:spcBef>
                  <a:spcPct val="20000"/>
                </a:spcBef>
                <a:spcAft>
                  <a:spcPct val="0"/>
                </a:spcAft>
                <a:buChar char="»"/>
                <a:defRPr sz="2000">
                  <a:solidFill>
                    <a:schemeClr val="tx1"/>
                  </a:solidFill>
                  <a:latin typeface="+mn-lt"/>
                </a:defRPr>
              </a:lvl5pPr>
            </a:lstStyle>
            <a:p>
              <a:pPr marL="0" marR="0" lvl="0" indent="0" algn="l" defTabSz="914400" rtl="0" eaLnBrk="0" fontAlgn="base" latinLnBrk="0" hangingPunct="0">
                <a:lnSpc>
                  <a:spcPct val="100000"/>
                </a:lnSpc>
                <a:spcBef>
                  <a:spcPct val="0"/>
                </a:spcBef>
                <a:spcAft>
                  <a:spcPct val="0"/>
                </a:spcAft>
                <a:buClrTx/>
                <a:buSzTx/>
                <a:buFontTx/>
                <a:buNone/>
                <a:tabLst/>
                <a:defRPr/>
              </a:pPr>
              <a:endParaRPr kumimoji="0" lang="en-US" altLang="en-US" sz="1400" b="0" i="0" u="none" strike="noStrike" kern="1200" cap="none" spc="0" normalizeH="0" baseline="0" noProof="0" dirty="0">
                <a:ln>
                  <a:noFill/>
                </a:ln>
                <a:solidFill>
                  <a:srgbClr val="000000"/>
                </a:solidFill>
                <a:effectLst/>
                <a:uLnTx/>
                <a:uFillTx/>
                <a:latin typeface="Arial"/>
                <a:ea typeface="Arial" panose="020B0604020202020204" pitchFamily="34" charset="0"/>
                <a:cs typeface="+mn-cs"/>
              </a:endParaRPr>
            </a:p>
          </p:txBody>
        </p:sp>
        <p:sp>
          <p:nvSpPr>
            <p:cNvPr id="33" name="Text Box 96">
              <a:extLst>
                <a:ext uri="{FF2B5EF4-FFF2-40B4-BE49-F238E27FC236}">
                  <a16:creationId xmlns:a16="http://schemas.microsoft.com/office/drawing/2014/main" id="{18C3FE55-7AD2-72BD-046D-9A21BBAC7624}"/>
                </a:ext>
              </a:extLst>
            </p:cNvPr>
            <p:cNvSpPr txBox="1"/>
            <p:nvPr/>
          </p:nvSpPr>
          <p:spPr>
            <a:xfrm>
              <a:off x="1675" y="1996"/>
              <a:ext cx="2841" cy="80"/>
            </a:xfrm>
            <a:prstGeom prst="rect">
              <a:avLst/>
            </a:prstGeom>
            <a:noFill/>
            <a:ln w="9525">
              <a:noFill/>
            </a:ln>
          </p:spPr>
          <p:txBody>
            <a:bodyPr>
              <a:spAutoFit/>
            </a:bodyPr>
            <a:lstStyle>
              <a:lvl1pPr marL="342900" indent="-342900" algn="l" rtl="0" eaLnBrk="0" fontAlgn="base" hangingPunct="0">
                <a:spcBef>
                  <a:spcPct val="20000"/>
                </a:spcBef>
                <a:spcAft>
                  <a:spcPct val="0"/>
                </a:spcAft>
                <a:buChar char="•"/>
                <a:defRPr sz="3200">
                  <a:solidFill>
                    <a:schemeClr val="tx1"/>
                  </a:solidFill>
                  <a:latin typeface="+mn-lt"/>
                  <a:ea typeface="+mn-ea"/>
                  <a:cs typeface="+mn-cs"/>
                </a:defRPr>
              </a:lvl1pPr>
              <a:lvl2pPr marL="742950" indent="-285750" algn="l" rtl="0" eaLnBrk="0" fontAlgn="base" hangingPunct="0">
                <a:spcBef>
                  <a:spcPct val="20000"/>
                </a:spcBef>
                <a:spcAft>
                  <a:spcPct val="0"/>
                </a:spcAft>
                <a:buChar char="–"/>
                <a:defRPr sz="2800">
                  <a:solidFill>
                    <a:schemeClr val="tx1"/>
                  </a:solidFill>
                  <a:latin typeface="+mn-lt"/>
                </a:defRPr>
              </a:lvl2pPr>
              <a:lvl3pPr marL="1143000" indent="-228600" algn="l" rtl="0" eaLnBrk="0" fontAlgn="base" hangingPunct="0">
                <a:spcBef>
                  <a:spcPct val="20000"/>
                </a:spcBef>
                <a:spcAft>
                  <a:spcPct val="0"/>
                </a:spcAft>
                <a:buChar char="•"/>
                <a:defRPr sz="2400">
                  <a:solidFill>
                    <a:schemeClr val="tx1"/>
                  </a:solidFill>
                  <a:latin typeface="+mn-lt"/>
                </a:defRPr>
              </a:lvl3pPr>
              <a:lvl4pPr marL="1600200" indent="-228600" algn="l" rtl="0" eaLnBrk="0" fontAlgn="base" hangingPunct="0">
                <a:spcBef>
                  <a:spcPct val="20000"/>
                </a:spcBef>
                <a:spcAft>
                  <a:spcPct val="0"/>
                </a:spcAft>
                <a:buChar char="–"/>
                <a:defRPr sz="2000">
                  <a:solidFill>
                    <a:schemeClr val="tx1"/>
                  </a:solidFill>
                  <a:latin typeface="+mn-lt"/>
                </a:defRPr>
              </a:lvl4pPr>
              <a:lvl5pPr marL="2057400" indent="-228600" algn="l" rtl="0" eaLnBrk="0" fontAlgn="base" hangingPunct="0">
                <a:spcBef>
                  <a:spcPct val="20000"/>
                </a:spcBef>
                <a:spcAft>
                  <a:spcPct val="0"/>
                </a:spcAft>
                <a:buChar char="»"/>
                <a:defRPr sz="2000">
                  <a:solidFill>
                    <a:schemeClr val="tx1"/>
                  </a:solidFill>
                  <a:latin typeface="+mn-lt"/>
                </a:defRPr>
              </a:lvl5pPr>
            </a:lstStyle>
            <a:p>
              <a:pPr marL="0" marR="0" lvl="0" indent="0" algn="just" defTabSz="914400" rtl="0" eaLnBrk="1" fontAlgn="base" latinLnBrk="0" hangingPunct="1">
                <a:lnSpc>
                  <a:spcPct val="90000"/>
                </a:lnSpc>
                <a:spcBef>
                  <a:spcPct val="0"/>
                </a:spcBef>
                <a:spcAft>
                  <a:spcPct val="0"/>
                </a:spcAft>
                <a:buClrTx/>
                <a:buSzTx/>
                <a:buFontTx/>
                <a:buNone/>
                <a:tabLst/>
                <a:defRPr/>
              </a:pPr>
              <a:r>
                <a:rPr kumimoji="0" lang="en-US" altLang="en-US" sz="1400" b="1" i="0" u="none" strike="noStrike" kern="1200" cap="none" spc="0" normalizeH="0" baseline="0" noProof="0" dirty="0">
                  <a:ln>
                    <a:noFill/>
                  </a:ln>
                  <a:solidFill>
                    <a:srgbClr val="FFFFFF"/>
                  </a:solidFill>
                  <a:effectLst/>
                  <a:uLnTx/>
                  <a:uFillTx/>
                  <a:latin typeface="Times New Roman" panose="02020603050405020304" pitchFamily="18" charset="0"/>
                  <a:ea typeface="+mn-ea"/>
                  <a:cs typeface="Times New Roman" panose="02020603050405020304" pitchFamily="18" charset="0"/>
                </a:rPr>
                <a:t>  </a:t>
              </a:r>
              <a:r>
                <a:rPr kumimoji="0" lang="en-US" altLang="en-US" sz="1400" b="1" i="0" u="none" strike="noStrike" kern="1200" cap="none" spc="0" normalizeH="0" baseline="0" noProof="0" dirty="0">
                  <a:ln>
                    <a:noFill/>
                  </a:ln>
                  <a:solidFill>
                    <a:srgbClr val="FFFFFF"/>
                  </a:solidFill>
                  <a:effectLst/>
                  <a:uLnTx/>
                  <a:uFillTx/>
                  <a:latin typeface="Times New Roman" panose="02020603050405020304" pitchFamily="18" charset="0"/>
                  <a:ea typeface="+mn-ea"/>
                  <a:cs typeface="Calibri" panose="020F0502020204030204" pitchFamily="34" charset="0"/>
                </a:rPr>
                <a:t>KHÁI NIỆM CHỦ NGHĨA MÁC – LÊNIN</a:t>
              </a:r>
              <a:endParaRPr kumimoji="0" lang="en-US" altLang="en-US" sz="1400" b="1" i="0" u="none" strike="noStrike" kern="1200" cap="none" spc="0" normalizeH="0" baseline="0" noProof="0" dirty="0">
                <a:ln>
                  <a:noFill/>
                </a:ln>
                <a:solidFill>
                  <a:srgbClr val="FFFFFF"/>
                </a:solidFill>
                <a:effectLst/>
                <a:uLnTx/>
                <a:uFillTx/>
                <a:latin typeface="Calibri" panose="020F0502020204030204" pitchFamily="34" charset="0"/>
                <a:ea typeface="Calibri" panose="020F0502020204030204" pitchFamily="34" charset="0"/>
                <a:cs typeface="+mn-cs"/>
              </a:endParaRPr>
            </a:p>
          </p:txBody>
        </p:sp>
        <p:sp>
          <p:nvSpPr>
            <p:cNvPr id="34" name="Text Box 97">
              <a:extLst>
                <a:ext uri="{FF2B5EF4-FFF2-40B4-BE49-F238E27FC236}">
                  <a16:creationId xmlns:a16="http://schemas.microsoft.com/office/drawing/2014/main" id="{D6C3D2A9-CC45-FE40-C784-7D83C17E90BE}"/>
                </a:ext>
              </a:extLst>
            </p:cNvPr>
            <p:cNvSpPr txBox="1"/>
            <p:nvPr/>
          </p:nvSpPr>
          <p:spPr>
            <a:xfrm>
              <a:off x="1459" y="1960"/>
              <a:ext cx="95" cy="86"/>
            </a:xfrm>
            <a:prstGeom prst="rect">
              <a:avLst/>
            </a:prstGeom>
            <a:noFill/>
            <a:ln w="9525">
              <a:noFill/>
            </a:ln>
          </p:spPr>
          <p:txBody>
            <a:bodyPr wrap="none">
              <a:spAutoFit/>
            </a:bodyPr>
            <a:lstStyle>
              <a:lvl1pPr marL="342900" indent="-342900" algn="l" rtl="0" eaLnBrk="0" fontAlgn="base" hangingPunct="0">
                <a:spcBef>
                  <a:spcPct val="20000"/>
                </a:spcBef>
                <a:spcAft>
                  <a:spcPct val="0"/>
                </a:spcAft>
                <a:buChar char="•"/>
                <a:defRPr sz="3200">
                  <a:solidFill>
                    <a:schemeClr val="tx1"/>
                  </a:solidFill>
                  <a:latin typeface="+mn-lt"/>
                  <a:ea typeface="+mn-ea"/>
                  <a:cs typeface="+mn-cs"/>
                </a:defRPr>
              </a:lvl1pPr>
              <a:lvl2pPr marL="742950" indent="-285750" algn="l" rtl="0" eaLnBrk="0" fontAlgn="base" hangingPunct="0">
                <a:spcBef>
                  <a:spcPct val="20000"/>
                </a:spcBef>
                <a:spcAft>
                  <a:spcPct val="0"/>
                </a:spcAft>
                <a:buChar char="–"/>
                <a:defRPr sz="2800">
                  <a:solidFill>
                    <a:schemeClr val="tx1"/>
                  </a:solidFill>
                  <a:latin typeface="+mn-lt"/>
                </a:defRPr>
              </a:lvl2pPr>
              <a:lvl3pPr marL="1143000" indent="-228600" algn="l" rtl="0" eaLnBrk="0" fontAlgn="base" hangingPunct="0">
                <a:spcBef>
                  <a:spcPct val="20000"/>
                </a:spcBef>
                <a:spcAft>
                  <a:spcPct val="0"/>
                </a:spcAft>
                <a:buChar char="•"/>
                <a:defRPr sz="2400">
                  <a:solidFill>
                    <a:schemeClr val="tx1"/>
                  </a:solidFill>
                  <a:latin typeface="+mn-lt"/>
                </a:defRPr>
              </a:lvl3pPr>
              <a:lvl4pPr marL="1600200" indent="-228600" algn="l" rtl="0" eaLnBrk="0" fontAlgn="base" hangingPunct="0">
                <a:spcBef>
                  <a:spcPct val="20000"/>
                </a:spcBef>
                <a:spcAft>
                  <a:spcPct val="0"/>
                </a:spcAft>
                <a:buChar char="–"/>
                <a:defRPr sz="2000">
                  <a:solidFill>
                    <a:schemeClr val="tx1"/>
                  </a:solidFill>
                  <a:latin typeface="+mn-lt"/>
                </a:defRPr>
              </a:lvl4pPr>
              <a:lvl5pPr marL="2057400" indent="-228600" algn="l" rtl="0" eaLnBrk="0" fontAlgn="base" hangingPunct="0">
                <a:spcBef>
                  <a:spcPct val="20000"/>
                </a:spcBef>
                <a:spcAft>
                  <a:spcPct val="0"/>
                </a:spcAft>
                <a:buChar char="»"/>
                <a:defRPr sz="2000">
                  <a:solidFill>
                    <a:schemeClr val="tx1"/>
                  </a:solidFill>
                  <a:latin typeface="+mn-lt"/>
                </a:defRPr>
              </a:lvl5pPr>
            </a:lstStyle>
            <a:p>
              <a:pPr marL="0" marR="0" lvl="0" indent="0" algn="ctr" defTabSz="914400" rtl="0" eaLnBrk="0" fontAlgn="base" latinLnBrk="0" hangingPunct="0">
                <a:lnSpc>
                  <a:spcPct val="100000"/>
                </a:lnSpc>
                <a:spcBef>
                  <a:spcPct val="0"/>
                </a:spcBef>
                <a:spcAft>
                  <a:spcPct val="0"/>
                </a:spcAft>
                <a:buClrTx/>
                <a:buSzTx/>
                <a:buFontTx/>
                <a:buNone/>
                <a:tabLst/>
                <a:defRPr/>
              </a:pPr>
              <a:r>
                <a:rPr kumimoji="0" lang="vi-VN" altLang="en-US" sz="1400" b="0" i="0" u="none" strike="noStrike" kern="1200" cap="none" spc="0" normalizeH="0" baseline="0" noProof="0" dirty="0">
                  <a:ln>
                    <a:noFill/>
                  </a:ln>
                  <a:solidFill>
                    <a:srgbClr val="FFFFFF"/>
                  </a:solidFill>
                  <a:effectLst/>
                  <a:uLnTx/>
                  <a:uFillTx/>
                  <a:latin typeface="Arial"/>
                  <a:ea typeface="Arial" panose="020B0604020202020204" pitchFamily="34" charset="0"/>
                  <a:cs typeface="Arial" panose="020B0604020202020204" pitchFamily="34" charset="0"/>
                </a:rPr>
                <a:t>1</a:t>
              </a:r>
              <a:endParaRPr kumimoji="0" lang="en-US" altLang="en-US" sz="1400" b="0" i="0" u="none" strike="noStrike" kern="1200" cap="none" spc="0" normalizeH="0" baseline="0" noProof="0" dirty="0">
                <a:ln>
                  <a:noFill/>
                </a:ln>
                <a:solidFill>
                  <a:srgbClr val="FFFFFF"/>
                </a:solidFill>
                <a:effectLst/>
                <a:uLnTx/>
                <a:uFillTx/>
                <a:latin typeface="Arial"/>
                <a:ea typeface="Arial" panose="020B0604020202020204" pitchFamily="34" charset="0"/>
                <a:cs typeface="+mn-cs"/>
              </a:endParaRPr>
            </a:p>
          </p:txBody>
        </p:sp>
      </p:grpSp>
    </p:spTree>
    <p:extLst>
      <p:ext uri="{BB962C8B-B14F-4D97-AF65-F5344CB8AC3E}">
        <p14:creationId xmlns:p14="http://schemas.microsoft.com/office/powerpoint/2010/main" val="1709342611"/>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13861" y="1563529"/>
            <a:ext cx="5437823" cy="2813599"/>
          </a:xfrm>
          <a:ln w="28575">
            <a:solidFill>
              <a:schemeClr val="tx1">
                <a:alpha val="100000"/>
              </a:schemeClr>
            </a:solidFill>
            <a:miter lim="800000"/>
          </a:ln>
        </p:spPr>
        <p:txBody>
          <a:bodyPr vert="horz" wrap="square" lIns="68580" tIns="34290" rIns="68580" bIns="34290" rtlCol="0" anchor="ctr" anchorCtr="0">
            <a:normAutofit fontScale="90000"/>
          </a:bodyPr>
          <a:lstStyle/>
          <a:p>
            <a:pPr algn="just"/>
            <a:r>
              <a:rPr lang="en-US" altLang="en-US" sz="1800" dirty="0">
                <a:latin typeface="Times New Roman" panose="02020603050405020304" pitchFamily="18" charset="0"/>
              </a:rPr>
              <a:t>Chủ nghĩa Mác-Lênin </a:t>
            </a:r>
            <a:r>
              <a:rPr lang="en-US" altLang="en-US" sz="1800" b="1" u="sng" dirty="0">
                <a:latin typeface="Times New Roman" panose="02020603050405020304" pitchFamily="18" charset="0"/>
              </a:rPr>
              <a:t>là</a:t>
            </a:r>
            <a:r>
              <a:rPr lang="en-US" altLang="en-US" sz="1800" dirty="0">
                <a:latin typeface="Times New Roman" panose="02020603050405020304" pitchFamily="18" charset="0"/>
              </a:rPr>
              <a:t> </a:t>
            </a:r>
            <a:r>
              <a:rPr lang="en-US" altLang="en-US" sz="1800" dirty="0">
                <a:solidFill>
                  <a:srgbClr val="FF0000"/>
                </a:solidFill>
                <a:latin typeface="Times New Roman" panose="02020603050405020304" pitchFamily="18" charset="0"/>
              </a:rPr>
              <a:t>hệ thống các quan điểm và học thuyết</a:t>
            </a:r>
            <a:r>
              <a:rPr lang="en-US" altLang="en-US" sz="1800" dirty="0">
                <a:latin typeface="Times New Roman" panose="02020603050405020304" pitchFamily="18" charset="0"/>
              </a:rPr>
              <a:t> khoa học </a:t>
            </a:r>
            <a:r>
              <a:rPr lang="en-US" altLang="en-US" sz="1800" b="1" u="sng" dirty="0">
                <a:solidFill>
                  <a:srgbClr val="7030A0"/>
                </a:solidFill>
                <a:latin typeface="Times New Roman" panose="02020603050405020304" pitchFamily="18" charset="0"/>
              </a:rPr>
              <a:t>do</a:t>
            </a:r>
            <a:r>
              <a:rPr lang="en-US" altLang="en-US" sz="1800" dirty="0">
                <a:latin typeface="Times New Roman" panose="02020603050405020304" pitchFamily="18" charset="0"/>
              </a:rPr>
              <a:t> </a:t>
            </a:r>
            <a:r>
              <a:rPr lang="en-US" altLang="en-US" sz="1800" dirty="0">
                <a:solidFill>
                  <a:srgbClr val="FF0000"/>
                </a:solidFill>
                <a:latin typeface="Times New Roman" panose="02020603050405020304" pitchFamily="18" charset="0"/>
              </a:rPr>
              <a:t>C. Mác và Ph. Ăngghen</a:t>
            </a:r>
            <a:r>
              <a:rPr lang="en-US" altLang="en-US" sz="1800" dirty="0">
                <a:latin typeface="Times New Roman" panose="02020603050405020304" pitchFamily="18" charset="0"/>
              </a:rPr>
              <a:t> xây dựng, được </a:t>
            </a:r>
            <a:r>
              <a:rPr lang="en-US" altLang="en-US" sz="1800" dirty="0">
                <a:solidFill>
                  <a:srgbClr val="FF0000"/>
                </a:solidFill>
                <a:latin typeface="Times New Roman" panose="02020603050405020304" pitchFamily="18" charset="0"/>
              </a:rPr>
              <a:t>V. I. Lênin</a:t>
            </a:r>
            <a:r>
              <a:rPr lang="en-US" altLang="en-US" sz="1800" dirty="0">
                <a:latin typeface="Times New Roman" panose="02020603050405020304" pitchFamily="18" charset="0"/>
              </a:rPr>
              <a:t> bảo vệ và phát triển. Chủ nghĩa Mác-Lênin là </a:t>
            </a:r>
            <a:r>
              <a:rPr lang="en-US" altLang="en-US" sz="1800" dirty="0">
                <a:solidFill>
                  <a:schemeClr val="tx1"/>
                </a:solidFill>
                <a:latin typeface="Times New Roman" panose="02020603050405020304" pitchFamily="18" charset="0"/>
              </a:rPr>
              <a:t>hệ thống lý luận thống nhất</a:t>
            </a:r>
            <a:r>
              <a:rPr lang="en-US" altLang="en-US" sz="1800" dirty="0">
                <a:latin typeface="Times New Roman" panose="02020603050405020304" pitchFamily="18" charset="0"/>
              </a:rPr>
              <a:t> được </a:t>
            </a:r>
            <a:r>
              <a:rPr lang="en-US" altLang="en-US" sz="1800" b="1" u="sng" dirty="0">
                <a:latin typeface="Times New Roman" panose="02020603050405020304" pitchFamily="18" charset="0"/>
              </a:rPr>
              <a:t>cấu thành từ ba bộ phận lý luận cơ bản</a:t>
            </a:r>
            <a:r>
              <a:rPr lang="en-US" altLang="en-US" sz="1800" b="1" dirty="0">
                <a:latin typeface="Times New Roman" panose="02020603050405020304" pitchFamily="18" charset="0"/>
              </a:rPr>
              <a:t> </a:t>
            </a:r>
            <a:r>
              <a:rPr lang="en-US" altLang="en-US" sz="1800" dirty="0">
                <a:latin typeface="Times New Roman" panose="02020603050405020304" pitchFamily="18" charset="0"/>
              </a:rPr>
              <a:t>là </a:t>
            </a:r>
            <a:r>
              <a:rPr lang="en-US" altLang="en-US" sz="1800" dirty="0">
                <a:solidFill>
                  <a:srgbClr val="FF0000"/>
                </a:solidFill>
                <a:latin typeface="Times New Roman" panose="02020603050405020304" pitchFamily="18" charset="0"/>
              </a:rPr>
              <a:t>triết học Mác-Lênin, kinh tế chính trị học Mác-Lênin và chủ nghĩa xã hội khoa học</a:t>
            </a:r>
            <a:r>
              <a:rPr lang="en-US" altLang="en-US" sz="1800" dirty="0">
                <a:latin typeface="Times New Roman" panose="02020603050405020304" pitchFamily="18" charset="0"/>
              </a:rPr>
              <a:t>. Chủ nghĩa Mác-Lênin là hệ thống lý luận khoa học thống nhất về</a:t>
            </a:r>
            <a:r>
              <a:rPr lang="en-US" altLang="en-US" sz="1800" dirty="0">
                <a:solidFill>
                  <a:schemeClr val="tx1"/>
                </a:solidFill>
                <a:latin typeface="Times New Roman" panose="02020603050405020304" pitchFamily="18" charset="0"/>
              </a:rPr>
              <a:t> mục tiêu, con đường, biện pháp, lực lượng </a:t>
            </a:r>
            <a:r>
              <a:rPr lang="en-US" altLang="en-US" sz="1800" b="1" u="sng" dirty="0">
                <a:solidFill>
                  <a:schemeClr val="tx1"/>
                </a:solidFill>
                <a:latin typeface="Times New Roman" panose="02020603050405020304" pitchFamily="18" charset="0"/>
              </a:rPr>
              <a:t>thực hiện</a:t>
            </a:r>
            <a:r>
              <a:rPr lang="en-US" altLang="en-US" sz="1800" b="1" u="sng" dirty="0">
                <a:latin typeface="Times New Roman" panose="02020603050405020304" pitchFamily="18" charset="0"/>
              </a:rPr>
              <a:t> sự nghiệp giải phóng</a:t>
            </a:r>
            <a:r>
              <a:rPr lang="en-US" altLang="en-US" sz="1800" dirty="0">
                <a:latin typeface="Times New Roman" panose="02020603050405020304" pitchFamily="18" charset="0"/>
              </a:rPr>
              <a:t> </a:t>
            </a:r>
            <a:r>
              <a:rPr lang="en-US" altLang="en-US" sz="1800" dirty="0">
                <a:solidFill>
                  <a:srgbClr val="FF0000"/>
                </a:solidFill>
                <a:latin typeface="Times New Roman" panose="02020603050405020304" pitchFamily="18" charset="0"/>
              </a:rPr>
              <a:t>giai cấp công nhân, giải phóng xã hội, giải phóng con người, xây dựng thành công chủ nghĩa xã hội và chủ nghĩa cộng sản</a:t>
            </a:r>
            <a:r>
              <a:rPr lang="en-US" altLang="en-US" sz="1800" dirty="0">
                <a:latin typeface="Times New Roman" panose="02020603050405020304" pitchFamily="18" charset="0"/>
              </a:rPr>
              <a:t>.</a:t>
            </a:r>
            <a:r>
              <a:rPr lang="en-US" altLang="en-US" sz="1800" u="sng" dirty="0">
                <a:latin typeface="Times New Roman" panose="02020603050405020304" pitchFamily="18" charset="0"/>
                <a:cs typeface="Times New Roman" panose="02020603050405020304" pitchFamily="18" charset="0"/>
              </a:rPr>
              <a:t> </a:t>
            </a:r>
            <a:endParaRPr lang="en-US" altLang="en-US" sz="1800" u="sng" dirty="0">
              <a:latin typeface="Times New Roman" panose="02020603050405020304" pitchFamily="18" charset="0"/>
              <a:ea typeface="Times New Roman" panose="02020603050405020304" pitchFamily="18" charset="0"/>
            </a:endParaRPr>
          </a:p>
        </p:txBody>
      </p:sp>
      <p:sp>
        <p:nvSpPr>
          <p:cNvPr id="18435" name="Content Placeholder 2"/>
          <p:cNvSpPr>
            <a:spLocks noGrp="1"/>
          </p:cNvSpPr>
          <p:nvPr>
            <p:ph idx="1"/>
          </p:nvPr>
        </p:nvSpPr>
        <p:spPr>
          <a:xfrm>
            <a:off x="251222" y="248841"/>
            <a:ext cx="8586788" cy="723900"/>
          </a:xfrm>
          <a:ln w="28575">
            <a:solidFill>
              <a:srgbClr val="FF0000">
                <a:alpha val="100000"/>
              </a:srgbClr>
            </a:solidFill>
            <a:miter/>
          </a:ln>
        </p:spPr>
        <p:txBody>
          <a:bodyPr vert="horz" wrap="square" lIns="68580" tIns="34290" rIns="68580" bIns="34290" anchor="t" anchorCtr="0"/>
          <a:lstStyle/>
          <a:p>
            <a:pPr marL="0"/>
            <a:r>
              <a:rPr lang="vi-VN" altLang="x-none" sz="1950" b="1" dirty="0">
                <a:solidFill>
                  <a:srgbClr val="0000FF"/>
                </a:solidFill>
                <a:latin typeface="Times New Roman" panose="02020603050405020304" pitchFamily="18" charset="0"/>
                <a:cs typeface="Times New Roman" panose="02020603050405020304" pitchFamily="18" charset="0"/>
              </a:rPr>
              <a:t>1.</a:t>
            </a:r>
            <a:r>
              <a:rPr lang="nl-NL" altLang="x-none" sz="1950" b="1" dirty="0">
                <a:solidFill>
                  <a:srgbClr val="0000FF"/>
                </a:solidFill>
                <a:latin typeface="Times New Roman" panose="02020603050405020304" pitchFamily="18" charset="0"/>
                <a:cs typeface="Times New Roman" panose="02020603050405020304" pitchFamily="18" charset="0"/>
              </a:rPr>
              <a:t> </a:t>
            </a:r>
            <a:r>
              <a:rPr lang="en-US" altLang="x-none" sz="1950" b="1" dirty="0">
                <a:solidFill>
                  <a:srgbClr val="0000FF"/>
                </a:solidFill>
                <a:latin typeface="Times New Roman" panose="02020603050405020304" pitchFamily="18" charset="0"/>
                <a:cs typeface="Times New Roman" panose="02020603050405020304" pitchFamily="18" charset="0"/>
              </a:rPr>
              <a:t>Khái niệm c</a:t>
            </a:r>
            <a:r>
              <a:rPr sz="1950" b="1" dirty="0">
                <a:solidFill>
                  <a:srgbClr val="0000FF"/>
                </a:solidFill>
                <a:latin typeface="Times New Roman" panose="02020603050405020304" pitchFamily="18" charset="0"/>
                <a:cs typeface="Times New Roman" panose="02020603050405020304" pitchFamily="18" charset="0"/>
              </a:rPr>
              <a:t>hủ nghĩa Mác – Lênin </a:t>
            </a:r>
            <a:endParaRPr lang="en-US" altLang="x-none" sz="1950" b="1" dirty="0">
              <a:solidFill>
                <a:srgbClr val="0000FF"/>
              </a:solidFill>
              <a:latin typeface="Times New Roman" panose="02020603050405020304" pitchFamily="18" charset="0"/>
              <a:cs typeface="Times New Roman" panose="02020603050405020304" pitchFamily="18" charset="0"/>
            </a:endParaRPr>
          </a:p>
          <a:p>
            <a:pPr marL="0"/>
            <a:r>
              <a:rPr lang="en-US" altLang="x-none" sz="1950" b="1" i="1" dirty="0">
                <a:latin typeface="Times New Roman" panose="02020603050405020304" pitchFamily="18" charset="0"/>
                <a:cs typeface="Times New Roman" panose="02020603050405020304" pitchFamily="18" charset="0"/>
              </a:rPr>
              <a:t>1.</a:t>
            </a:r>
            <a:r>
              <a:rPr lang="vi-VN" altLang="x-none" sz="1950" b="1" i="1" dirty="0">
                <a:latin typeface="Times New Roman" panose="02020603050405020304" pitchFamily="18" charset="0"/>
                <a:cs typeface="Times New Roman" panose="02020603050405020304" pitchFamily="18" charset="0"/>
              </a:rPr>
              <a:t>1.</a:t>
            </a:r>
            <a:r>
              <a:rPr lang="en-US" altLang="x-none" sz="1950" b="1" i="1" dirty="0">
                <a:latin typeface="Times New Roman" panose="02020603050405020304" pitchFamily="18" charset="0"/>
                <a:cs typeface="Times New Roman" panose="02020603050405020304" pitchFamily="18" charset="0"/>
              </a:rPr>
              <a:t> Khái niệm chủ nghĩa Mác -  Lênin v</a:t>
            </a:r>
            <a:r>
              <a:rPr lang="en-US" altLang="x-none" sz="1950" b="1" i="1" dirty="0">
                <a:latin typeface="Times New Roman" panose="02020603050405020304" pitchFamily="18" charset="0"/>
                <a:ea typeface="Times New Roman" panose="02020603050405020304" pitchFamily="18" charset="0"/>
              </a:rPr>
              <a:t>à</a:t>
            </a:r>
            <a:r>
              <a:rPr lang="en-US" altLang="x-none" sz="1950" b="1" i="1" dirty="0">
                <a:latin typeface="Times New Roman" panose="02020603050405020304" pitchFamily="18" charset="0"/>
                <a:cs typeface="Times New Roman" panose="02020603050405020304" pitchFamily="18" charset="0"/>
              </a:rPr>
              <a:t> ba bộ phận cấu th</a:t>
            </a:r>
            <a:r>
              <a:rPr lang="en-US" altLang="x-none" sz="1950" b="1" i="1" dirty="0">
                <a:latin typeface="Times New Roman" panose="02020603050405020304" pitchFamily="18" charset="0"/>
                <a:ea typeface="Times New Roman" panose="02020603050405020304" pitchFamily="18" charset="0"/>
              </a:rPr>
              <a:t>à</a:t>
            </a:r>
            <a:r>
              <a:rPr lang="en-US" altLang="x-none" sz="1950" b="1" i="1" dirty="0">
                <a:latin typeface="Times New Roman" panose="02020603050405020304" pitchFamily="18" charset="0"/>
                <a:cs typeface="Times New Roman" panose="02020603050405020304" pitchFamily="18" charset="0"/>
              </a:rPr>
              <a:t>nh</a:t>
            </a:r>
            <a:endParaRPr lang="en-US" altLang="x-none" sz="1950" b="1" i="1" dirty="0">
              <a:latin typeface="Times New Roman" panose="02020603050405020304" pitchFamily="18" charset="0"/>
              <a:ea typeface="Times New Roman" panose="02020603050405020304" pitchFamily="18" charset="0"/>
            </a:endParaRPr>
          </a:p>
        </p:txBody>
      </p:sp>
      <p:pic>
        <p:nvPicPr>
          <p:cNvPr id="18436" name="Picture 10" descr="Chủ nghĩa Mác – Lênin liệu đã lỗi thời? | C. Mác; Ph. Ăngghen ..."/>
          <p:cNvPicPr>
            <a:picLocks noChangeAspect="1"/>
          </p:cNvPicPr>
          <p:nvPr/>
        </p:nvPicPr>
        <p:blipFill>
          <a:blip r:embed="rId3"/>
          <a:stretch>
            <a:fillRect/>
          </a:stretch>
        </p:blipFill>
        <p:spPr>
          <a:xfrm>
            <a:off x="6030516" y="1166813"/>
            <a:ext cx="2862263" cy="1837135"/>
          </a:xfrm>
          <a:prstGeom prst="rect">
            <a:avLst/>
          </a:prstGeom>
          <a:noFill/>
          <a:ln w="9525">
            <a:noFill/>
          </a:ln>
        </p:spPr>
      </p:pic>
      <p:sp>
        <p:nvSpPr>
          <p:cNvPr id="3" name="Text Box 2"/>
          <p:cNvSpPr txBox="1"/>
          <p:nvPr/>
        </p:nvSpPr>
        <p:spPr>
          <a:xfrm>
            <a:off x="524828" y="1114901"/>
            <a:ext cx="2160270" cy="369332"/>
          </a:xfrm>
          <a:prstGeom prst="rect">
            <a:avLst/>
          </a:prstGeom>
          <a:noFill/>
        </p:spPr>
        <p:txBody>
          <a:bodyPr wrap="square" rtlCol="0">
            <a:spAutoFit/>
          </a:bodyPr>
          <a:lstStyle/>
          <a:p>
            <a:r>
              <a:rPr lang="en-US" altLang="x-none" sz="1800" b="1" i="1" dirty="0">
                <a:solidFill>
                  <a:srgbClr val="FF0000"/>
                </a:solidFill>
                <a:latin typeface="Times New Roman" panose="02020603050405020304" pitchFamily="18" charset="0"/>
                <a:cs typeface="Times New Roman" panose="02020603050405020304" pitchFamily="18" charset="0"/>
                <a:sym typeface="+mn-ea"/>
              </a:rPr>
              <a:t>Khái niệm</a:t>
            </a:r>
          </a:p>
        </p:txBody>
      </p:sp>
    </p:spTree>
  </p:cSld>
  <p:clrMapOvr>
    <a:masterClrMapping/>
  </p:clrMapOvr>
  <mc:AlternateContent xmlns:mc="http://schemas.openxmlformats.org/markup-compatibility/2006" xmlns:p14="http://schemas.microsoft.com/office/powerpoint/2010/main">
    <mc:Choice Requires="p14">
      <p:transition spd="slow"/>
    </mc:Choice>
    <mc:Fallback xmlns="">
      <p:transition spd="slow"/>
    </mc:Fallback>
  </mc:AlternateContent>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Slide Number Placeholder 5">
            <a:extLst>
              <a:ext uri="{FF2B5EF4-FFF2-40B4-BE49-F238E27FC236}">
                <a16:creationId xmlns:a16="http://schemas.microsoft.com/office/drawing/2014/main" id="{A6ABDAD0-2AD2-97F3-2DBE-03C0A1FCED41}"/>
              </a:ext>
            </a:extLst>
          </p:cNvPr>
          <p:cNvSpPr>
            <a:spLocks noGrp="1"/>
          </p:cNvSpPr>
          <p:nvPr>
            <p:ph type="sldNum" idx="4"/>
          </p:nvPr>
        </p:nvSpPr>
        <p:spPr/>
        <p:txBody>
          <a:bodyPr/>
          <a:lstStyle/>
          <a:p>
            <a:r>
              <a:rPr lang="en-US"/>
              <a:t>PAGE </a:t>
            </a:r>
            <a:fld id="{00000000-1234-1234-1234-123412341234}" type="slidenum">
              <a:rPr lang="en" smtClean="0"/>
              <a:pPr/>
              <a:t>4</a:t>
            </a:fld>
            <a:endParaRPr/>
          </a:p>
        </p:txBody>
      </p:sp>
      <p:pic>
        <p:nvPicPr>
          <p:cNvPr id="7" name="Picture 6">
            <a:extLst>
              <a:ext uri="{FF2B5EF4-FFF2-40B4-BE49-F238E27FC236}">
                <a16:creationId xmlns:a16="http://schemas.microsoft.com/office/drawing/2014/main" id="{7A962280-61D8-A5B2-6E6B-D7AD6B6BBDAD}"/>
              </a:ext>
            </a:extLst>
          </p:cNvPr>
          <p:cNvPicPr>
            <a:picLocks noChangeAspect="1"/>
          </p:cNvPicPr>
          <p:nvPr/>
        </p:nvPicPr>
        <p:blipFill>
          <a:blip r:embed="rId2"/>
          <a:stretch>
            <a:fillRect/>
          </a:stretch>
        </p:blipFill>
        <p:spPr>
          <a:xfrm>
            <a:off x="1251284" y="887931"/>
            <a:ext cx="7587916" cy="3913527"/>
          </a:xfrm>
          <a:prstGeom prst="rect">
            <a:avLst/>
          </a:prstGeom>
        </p:spPr>
      </p:pic>
      <p:sp>
        <p:nvSpPr>
          <p:cNvPr id="8" name="Title 1">
            <a:extLst>
              <a:ext uri="{FF2B5EF4-FFF2-40B4-BE49-F238E27FC236}">
                <a16:creationId xmlns:a16="http://schemas.microsoft.com/office/drawing/2014/main" id="{B135792B-E2F8-CA2C-B868-0E56FCBCBA01}"/>
              </a:ext>
            </a:extLst>
          </p:cNvPr>
          <p:cNvSpPr>
            <a:spLocks noGrp="1"/>
          </p:cNvSpPr>
          <p:nvPr>
            <p:ph type="title"/>
          </p:nvPr>
        </p:nvSpPr>
        <p:spPr>
          <a:xfrm>
            <a:off x="304800" y="65439"/>
            <a:ext cx="7138905" cy="806450"/>
          </a:xfrm>
        </p:spPr>
        <p:txBody>
          <a:bodyPr vert="horz" wrap="square" lIns="91440" tIns="45720" rIns="91440" bIns="45720" anchor="ctr" anchorCtr="0"/>
          <a:lstStyle/>
          <a:p>
            <a:pPr algn="ctr">
              <a:buNone/>
            </a:pPr>
            <a:r>
              <a:rPr lang="en-US" altLang="x-none" sz="2800" b="1" i="1" dirty="0">
                <a:solidFill>
                  <a:srgbClr val="0000FF"/>
                </a:solidFill>
                <a:latin typeface="Times New Roman" panose="02020603050405020304" pitchFamily="18" charset="0"/>
                <a:cs typeface="Times New Roman" panose="02020603050405020304" pitchFamily="18" charset="0"/>
              </a:rPr>
              <a:t>1.</a:t>
            </a:r>
            <a:r>
              <a:rPr lang="vi-VN" altLang="x-none" sz="2800" b="1" i="1" dirty="0">
                <a:solidFill>
                  <a:srgbClr val="0000FF"/>
                </a:solidFill>
                <a:latin typeface="Times New Roman" panose="02020603050405020304" pitchFamily="18" charset="0"/>
                <a:cs typeface="Times New Roman" panose="02020603050405020304" pitchFamily="18" charset="0"/>
              </a:rPr>
              <a:t>1.</a:t>
            </a:r>
            <a:r>
              <a:rPr lang="en-US" altLang="x-none" sz="2800" b="1" i="1" dirty="0">
                <a:solidFill>
                  <a:srgbClr val="0000FF"/>
                </a:solidFill>
                <a:latin typeface="Times New Roman" panose="02020603050405020304" pitchFamily="18" charset="0"/>
                <a:cs typeface="Times New Roman" panose="02020603050405020304" pitchFamily="18" charset="0"/>
              </a:rPr>
              <a:t> Khái niệm chủ nghĩa Mác -  Lênin v</a:t>
            </a:r>
            <a:r>
              <a:rPr lang="en-US" altLang="x-none" sz="2800" b="1" i="1" dirty="0">
                <a:solidFill>
                  <a:srgbClr val="0000FF"/>
                </a:solidFill>
                <a:latin typeface="Times New Roman" panose="02020603050405020304" pitchFamily="18" charset="0"/>
                <a:ea typeface="Times New Roman" panose="02020603050405020304" pitchFamily="18" charset="0"/>
              </a:rPr>
              <a:t>à</a:t>
            </a:r>
            <a:r>
              <a:rPr lang="en-US" altLang="x-none" sz="2800" b="1" i="1" dirty="0">
                <a:solidFill>
                  <a:srgbClr val="0000FF"/>
                </a:solidFill>
                <a:latin typeface="Times New Roman" panose="02020603050405020304" pitchFamily="18" charset="0"/>
                <a:cs typeface="Times New Roman" panose="02020603050405020304" pitchFamily="18" charset="0"/>
              </a:rPr>
              <a:t> ba bộ phận cấu th</a:t>
            </a:r>
            <a:r>
              <a:rPr lang="en-US" altLang="x-none" sz="2800" b="1" i="1" dirty="0">
                <a:solidFill>
                  <a:srgbClr val="0000FF"/>
                </a:solidFill>
                <a:latin typeface="Times New Roman" panose="02020603050405020304" pitchFamily="18" charset="0"/>
                <a:ea typeface="Times New Roman" panose="02020603050405020304" pitchFamily="18" charset="0"/>
              </a:rPr>
              <a:t>à</a:t>
            </a:r>
            <a:r>
              <a:rPr lang="en-US" altLang="x-none" sz="2800" b="1" i="1" dirty="0">
                <a:solidFill>
                  <a:srgbClr val="0000FF"/>
                </a:solidFill>
                <a:latin typeface="Times New Roman" panose="02020603050405020304" pitchFamily="18" charset="0"/>
                <a:cs typeface="Times New Roman" panose="02020603050405020304" pitchFamily="18" charset="0"/>
              </a:rPr>
              <a:t>nh</a:t>
            </a:r>
            <a:endParaRPr lang="en-US" altLang="x-none" sz="2800" b="1" i="1" dirty="0">
              <a:solidFill>
                <a:srgbClr val="0000FF"/>
              </a:solidFill>
              <a:latin typeface="Times New Roman" panose="02020603050405020304" pitchFamily="18" charset="0"/>
              <a:ea typeface="Times New Roman" panose="02020603050405020304" pitchFamily="18" charset="0"/>
            </a:endParaRPr>
          </a:p>
        </p:txBody>
      </p:sp>
    </p:spTree>
    <p:extLst>
      <p:ext uri="{BB962C8B-B14F-4D97-AF65-F5344CB8AC3E}">
        <p14:creationId xmlns:p14="http://schemas.microsoft.com/office/powerpoint/2010/main" val="2321309385"/>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Slide Number Placeholder 5">
            <a:extLst>
              <a:ext uri="{FF2B5EF4-FFF2-40B4-BE49-F238E27FC236}">
                <a16:creationId xmlns:a16="http://schemas.microsoft.com/office/drawing/2014/main" id="{6217C561-0054-A7C8-47F2-CF642078277C}"/>
              </a:ext>
            </a:extLst>
          </p:cNvPr>
          <p:cNvSpPr>
            <a:spLocks noGrp="1"/>
          </p:cNvSpPr>
          <p:nvPr>
            <p:ph type="sldNum" idx="4"/>
          </p:nvPr>
        </p:nvSpPr>
        <p:spPr/>
        <p:txBody>
          <a:bodyPr/>
          <a:lstStyle/>
          <a:p>
            <a:r>
              <a:rPr lang="en-US"/>
              <a:t>PAGE </a:t>
            </a:r>
            <a:fld id="{00000000-1234-1234-1234-123412341234}" type="slidenum">
              <a:rPr lang="en" smtClean="0"/>
              <a:pPr/>
              <a:t>5</a:t>
            </a:fld>
            <a:endParaRPr/>
          </a:p>
        </p:txBody>
      </p:sp>
      <p:sp>
        <p:nvSpPr>
          <p:cNvPr id="7" name="TextBox 4">
            <a:extLst>
              <a:ext uri="{FF2B5EF4-FFF2-40B4-BE49-F238E27FC236}">
                <a16:creationId xmlns:a16="http://schemas.microsoft.com/office/drawing/2014/main" id="{A966EB4C-3285-948A-DF06-D7FC349B9776}"/>
              </a:ext>
            </a:extLst>
          </p:cNvPr>
          <p:cNvSpPr txBox="1">
            <a:spLocks noGrp="1"/>
          </p:cNvSpPr>
          <p:nvPr>
            <p:ph type="title"/>
          </p:nvPr>
        </p:nvSpPr>
        <p:spPr>
          <a:xfrm>
            <a:off x="0" y="-369473"/>
            <a:ext cx="7993380" cy="1105913"/>
          </a:xfrm>
          <a:prstGeom prst="rect">
            <a:avLst/>
          </a:prstGeom>
          <a:noFill/>
          <a:ln w="9525">
            <a:noFill/>
          </a:ln>
        </p:spPr>
        <p:txBody>
          <a:bodyPr wrap="square" anchor="ctr" anchorCtr="0">
            <a:spAutoFit/>
          </a:bodyPr>
          <a:lstStyle>
            <a:lvl1pPr marL="342900" indent="-342900" algn="l" rtl="0" eaLnBrk="0" fontAlgn="base" hangingPunct="0">
              <a:spcBef>
                <a:spcPct val="20000"/>
              </a:spcBef>
              <a:spcAft>
                <a:spcPct val="0"/>
              </a:spcAft>
              <a:buChar char="•"/>
              <a:defRPr sz="3200">
                <a:solidFill>
                  <a:schemeClr val="tx1"/>
                </a:solidFill>
                <a:latin typeface="+mn-lt"/>
                <a:ea typeface="+mn-ea"/>
                <a:cs typeface="+mn-cs"/>
              </a:defRPr>
            </a:lvl1pPr>
            <a:lvl2pPr marL="742950" indent="-285750" algn="l" rtl="0" eaLnBrk="0" fontAlgn="base" hangingPunct="0">
              <a:spcBef>
                <a:spcPct val="20000"/>
              </a:spcBef>
              <a:spcAft>
                <a:spcPct val="0"/>
              </a:spcAft>
              <a:buChar char="–"/>
              <a:defRPr sz="2800">
                <a:solidFill>
                  <a:schemeClr val="tx1"/>
                </a:solidFill>
                <a:latin typeface="+mn-lt"/>
              </a:defRPr>
            </a:lvl2pPr>
            <a:lvl3pPr marL="1143000" indent="-228600" algn="l" rtl="0" eaLnBrk="0" fontAlgn="base" hangingPunct="0">
              <a:spcBef>
                <a:spcPct val="20000"/>
              </a:spcBef>
              <a:spcAft>
                <a:spcPct val="0"/>
              </a:spcAft>
              <a:buChar char="•"/>
              <a:defRPr sz="2400">
                <a:solidFill>
                  <a:schemeClr val="tx1"/>
                </a:solidFill>
                <a:latin typeface="+mn-lt"/>
              </a:defRPr>
            </a:lvl3pPr>
            <a:lvl4pPr marL="1600200" indent="-228600" algn="l" rtl="0" eaLnBrk="0" fontAlgn="base" hangingPunct="0">
              <a:spcBef>
                <a:spcPct val="20000"/>
              </a:spcBef>
              <a:spcAft>
                <a:spcPct val="0"/>
              </a:spcAft>
              <a:buChar char="–"/>
              <a:defRPr sz="2000">
                <a:solidFill>
                  <a:schemeClr val="tx1"/>
                </a:solidFill>
                <a:latin typeface="+mn-lt"/>
              </a:defRPr>
            </a:lvl4pPr>
            <a:lvl5pPr marL="2057400" indent="-228600" algn="l" rtl="0" eaLnBrk="0" fontAlgn="base" hangingPunct="0">
              <a:spcBef>
                <a:spcPct val="20000"/>
              </a:spcBef>
              <a:spcAft>
                <a:spcPct val="0"/>
              </a:spcAft>
              <a:buChar char="»"/>
              <a:defRPr sz="2000">
                <a:solidFill>
                  <a:schemeClr val="tx1"/>
                </a:solidFill>
                <a:latin typeface="+mn-lt"/>
              </a:defRPr>
            </a:lvl5pPr>
          </a:lstStyle>
          <a:p>
            <a:pPr marL="0" lvl="0" indent="0" algn="ctr">
              <a:lnSpc>
                <a:spcPct val="90000"/>
              </a:lnSpc>
              <a:spcBef>
                <a:spcPts val="1000"/>
              </a:spcBef>
              <a:buNone/>
            </a:pPr>
            <a:endParaRPr lang="en-US" altLang="en-US" sz="2400" b="1" dirty="0">
              <a:solidFill>
                <a:srgbClr val="0000FF"/>
              </a:solidFill>
              <a:latin typeface="Times New Roman" panose="02020603050405020304" pitchFamily="18" charset="0"/>
              <a:cs typeface="Times New Roman" panose="02020603050405020304" pitchFamily="18" charset="0"/>
            </a:endParaRPr>
          </a:p>
          <a:p>
            <a:pPr marL="0" lvl="0" indent="0">
              <a:lnSpc>
                <a:spcPct val="90000"/>
              </a:lnSpc>
              <a:spcBef>
                <a:spcPts val="1000"/>
              </a:spcBef>
              <a:buNone/>
            </a:pPr>
            <a:r>
              <a:rPr lang="vi-VN" altLang="x-none" sz="2400" b="1" dirty="0">
                <a:solidFill>
                  <a:srgbClr val="0000FF"/>
                </a:solidFill>
                <a:latin typeface="Times New Roman" panose="02020603050405020304" pitchFamily="18" charset="0"/>
                <a:cs typeface="Times New Roman" panose="02020603050405020304" pitchFamily="18" charset="0"/>
              </a:rPr>
              <a:t>1.</a:t>
            </a:r>
            <a:r>
              <a:rPr lang="en-US" altLang="x-none" sz="2400" b="1" dirty="0">
                <a:solidFill>
                  <a:srgbClr val="0000FF"/>
                </a:solidFill>
                <a:latin typeface="Times New Roman" panose="02020603050405020304" pitchFamily="18" charset="0"/>
                <a:cs typeface="Times New Roman" panose="02020603050405020304" pitchFamily="18" charset="0"/>
              </a:rPr>
              <a:t>2. </a:t>
            </a:r>
            <a:r>
              <a:rPr sz="2400" b="1" dirty="0">
                <a:solidFill>
                  <a:srgbClr val="0000FF"/>
                </a:solidFill>
                <a:latin typeface="Times New Roman" panose="02020603050405020304" pitchFamily="18" charset="0"/>
                <a:cs typeface="Times New Roman" panose="02020603050405020304" pitchFamily="18" charset="0"/>
              </a:rPr>
              <a:t>Nguồn gốc hình th</a:t>
            </a:r>
            <a:r>
              <a:rPr sz="2400" b="1" dirty="0">
                <a:solidFill>
                  <a:srgbClr val="0000FF"/>
                </a:solidFill>
                <a:latin typeface="Times New Roman" panose="02020603050405020304" pitchFamily="18" charset="0"/>
                <a:ea typeface="Times New Roman" panose="02020603050405020304" pitchFamily="18" charset="0"/>
              </a:rPr>
              <a:t>à</a:t>
            </a:r>
            <a:r>
              <a:rPr sz="2400" b="1" dirty="0">
                <a:solidFill>
                  <a:srgbClr val="0000FF"/>
                </a:solidFill>
                <a:latin typeface="Times New Roman" panose="02020603050405020304" pitchFamily="18" charset="0"/>
                <a:cs typeface="Times New Roman" panose="02020603050405020304" pitchFamily="18" charset="0"/>
              </a:rPr>
              <a:t>nh chủ nghĩa Mác</a:t>
            </a:r>
            <a:r>
              <a:rPr lang="en-US" altLang="x-none" sz="2400" b="1" dirty="0">
                <a:solidFill>
                  <a:srgbClr val="0000FF"/>
                </a:solidFill>
                <a:latin typeface="Times New Roman" panose="02020603050405020304" pitchFamily="18" charset="0"/>
                <a:cs typeface="Times New Roman" panose="02020603050405020304" pitchFamily="18" charset="0"/>
              </a:rPr>
              <a:t> - Lênin</a:t>
            </a:r>
            <a:endParaRPr lang="en-US" altLang="x-none" sz="2400" dirty="0">
              <a:solidFill>
                <a:srgbClr val="0000FF"/>
              </a:solidFill>
              <a:latin typeface="Times New Roman" panose="02020603050405020304" pitchFamily="18" charset="0"/>
              <a:ea typeface="Times New Roman" panose="02020603050405020304" pitchFamily="18" charset="0"/>
            </a:endParaRPr>
          </a:p>
        </p:txBody>
      </p:sp>
      <p:sp>
        <p:nvSpPr>
          <p:cNvPr id="8" name="Freeform 1">
            <a:extLst>
              <a:ext uri="{FF2B5EF4-FFF2-40B4-BE49-F238E27FC236}">
                <a16:creationId xmlns:a16="http://schemas.microsoft.com/office/drawing/2014/main" id="{B8EF0C59-F302-6F0B-117A-0616F0E05725}"/>
              </a:ext>
            </a:extLst>
          </p:cNvPr>
          <p:cNvSpPr/>
          <p:nvPr/>
        </p:nvSpPr>
        <p:spPr>
          <a:xfrm>
            <a:off x="958004" y="860222"/>
            <a:ext cx="2000538" cy="1412483"/>
          </a:xfrm>
          <a:custGeom>
            <a:avLst/>
            <a:gdLst>
              <a:gd name="connsiteX0" fmla="*/ 260350 w 2209800"/>
              <a:gd name="connsiteY0" fmla="*/ 1104900 h 1104900"/>
              <a:gd name="connsiteX1" fmla="*/ 1797050 w 2209800"/>
              <a:gd name="connsiteY1" fmla="*/ 1104900 h 1104900"/>
              <a:gd name="connsiteX2" fmla="*/ 2209800 w 2209800"/>
              <a:gd name="connsiteY2" fmla="*/ 590550 h 1104900"/>
              <a:gd name="connsiteX3" fmla="*/ 2012950 w 2209800"/>
              <a:gd name="connsiteY3" fmla="*/ 0 h 1104900"/>
              <a:gd name="connsiteX4" fmla="*/ 1936750 w 2209800"/>
              <a:gd name="connsiteY4" fmla="*/ 38100 h 1104900"/>
              <a:gd name="connsiteX5" fmla="*/ 1409700 w 2209800"/>
              <a:gd name="connsiteY5" fmla="*/ 107950 h 1104900"/>
              <a:gd name="connsiteX6" fmla="*/ 685800 w 2209800"/>
              <a:gd name="connsiteY6" fmla="*/ 254000 h 1104900"/>
              <a:gd name="connsiteX7" fmla="*/ 0 w 2209800"/>
              <a:gd name="connsiteY7" fmla="*/ 704850 h 1104900"/>
              <a:gd name="connsiteX8" fmla="*/ 260350 w 2209800"/>
              <a:gd name="connsiteY8" fmla="*/ 1104900 h 1104900"/>
              <a:gd name="connsiteX0-1" fmla="*/ 260350 w 2209800"/>
              <a:gd name="connsiteY0-2" fmla="*/ 1104900 h 1104900"/>
              <a:gd name="connsiteX1-3" fmla="*/ 1797050 w 2209800"/>
              <a:gd name="connsiteY1-4" fmla="*/ 1104900 h 1104900"/>
              <a:gd name="connsiteX2-5" fmla="*/ 2209800 w 2209800"/>
              <a:gd name="connsiteY2-6" fmla="*/ 590550 h 1104900"/>
              <a:gd name="connsiteX3-7" fmla="*/ 2012950 w 2209800"/>
              <a:gd name="connsiteY3-8" fmla="*/ 0 h 1104900"/>
              <a:gd name="connsiteX4-9" fmla="*/ 1409700 w 2209800"/>
              <a:gd name="connsiteY4-10" fmla="*/ 107950 h 1104900"/>
              <a:gd name="connsiteX5-11" fmla="*/ 685800 w 2209800"/>
              <a:gd name="connsiteY5-12" fmla="*/ 254000 h 1104900"/>
              <a:gd name="connsiteX6-13" fmla="*/ 0 w 2209800"/>
              <a:gd name="connsiteY6-14" fmla="*/ 704850 h 1104900"/>
              <a:gd name="connsiteX7-15" fmla="*/ 260350 w 2209800"/>
              <a:gd name="connsiteY7-16" fmla="*/ 1104900 h 1104900"/>
              <a:gd name="connsiteX0-17" fmla="*/ 260350 w 2209800"/>
              <a:gd name="connsiteY0-18" fmla="*/ 1104900 h 1104900"/>
              <a:gd name="connsiteX1-19" fmla="*/ 1797050 w 2209800"/>
              <a:gd name="connsiteY1-20" fmla="*/ 1104900 h 1104900"/>
              <a:gd name="connsiteX2-21" fmla="*/ 2209800 w 2209800"/>
              <a:gd name="connsiteY2-22" fmla="*/ 590550 h 1104900"/>
              <a:gd name="connsiteX3-23" fmla="*/ 2012950 w 2209800"/>
              <a:gd name="connsiteY3-24" fmla="*/ 0 h 1104900"/>
              <a:gd name="connsiteX4-25" fmla="*/ 1426369 w 2209800"/>
              <a:gd name="connsiteY4-26" fmla="*/ 91281 h 1104900"/>
              <a:gd name="connsiteX5-27" fmla="*/ 685800 w 2209800"/>
              <a:gd name="connsiteY5-28" fmla="*/ 254000 h 1104900"/>
              <a:gd name="connsiteX6-29" fmla="*/ 0 w 2209800"/>
              <a:gd name="connsiteY6-30" fmla="*/ 704850 h 1104900"/>
              <a:gd name="connsiteX7-31" fmla="*/ 260350 w 2209800"/>
              <a:gd name="connsiteY7-32" fmla="*/ 1104900 h 1104900"/>
              <a:gd name="connsiteX0-33" fmla="*/ 260350 w 2209800"/>
              <a:gd name="connsiteY0-34" fmla="*/ 1149945 h 1149945"/>
              <a:gd name="connsiteX1-35" fmla="*/ 1797050 w 2209800"/>
              <a:gd name="connsiteY1-36" fmla="*/ 1149945 h 1149945"/>
              <a:gd name="connsiteX2-37" fmla="*/ 2209800 w 2209800"/>
              <a:gd name="connsiteY2-38" fmla="*/ 635595 h 1149945"/>
              <a:gd name="connsiteX3-39" fmla="*/ 2012950 w 2209800"/>
              <a:gd name="connsiteY3-40" fmla="*/ 45045 h 1149945"/>
              <a:gd name="connsiteX4-41" fmla="*/ 1426369 w 2209800"/>
              <a:gd name="connsiteY4-42" fmla="*/ 136326 h 1149945"/>
              <a:gd name="connsiteX5-43" fmla="*/ 685800 w 2209800"/>
              <a:gd name="connsiteY5-44" fmla="*/ 299045 h 1149945"/>
              <a:gd name="connsiteX6-45" fmla="*/ 0 w 2209800"/>
              <a:gd name="connsiteY6-46" fmla="*/ 749895 h 1149945"/>
              <a:gd name="connsiteX7-47" fmla="*/ 260350 w 2209800"/>
              <a:gd name="connsiteY7-48" fmla="*/ 1149945 h 1149945"/>
              <a:gd name="connsiteX0-49" fmla="*/ 260350 w 2209800"/>
              <a:gd name="connsiteY0-50" fmla="*/ 1151694 h 1151694"/>
              <a:gd name="connsiteX1-51" fmla="*/ 1797050 w 2209800"/>
              <a:gd name="connsiteY1-52" fmla="*/ 1151694 h 1151694"/>
              <a:gd name="connsiteX2-53" fmla="*/ 2209800 w 2209800"/>
              <a:gd name="connsiteY2-54" fmla="*/ 637344 h 1151694"/>
              <a:gd name="connsiteX3-55" fmla="*/ 2022475 w 2209800"/>
              <a:gd name="connsiteY3-56" fmla="*/ 42032 h 1151694"/>
              <a:gd name="connsiteX4-57" fmla="*/ 1426369 w 2209800"/>
              <a:gd name="connsiteY4-58" fmla="*/ 138075 h 1151694"/>
              <a:gd name="connsiteX5-59" fmla="*/ 685800 w 2209800"/>
              <a:gd name="connsiteY5-60" fmla="*/ 300794 h 1151694"/>
              <a:gd name="connsiteX6-61" fmla="*/ 0 w 2209800"/>
              <a:gd name="connsiteY6-62" fmla="*/ 751644 h 1151694"/>
              <a:gd name="connsiteX7-63" fmla="*/ 260350 w 2209800"/>
              <a:gd name="connsiteY7-64" fmla="*/ 1151694 h 1151694"/>
              <a:gd name="connsiteX0-65" fmla="*/ 260350 w 2209800"/>
              <a:gd name="connsiteY0-66" fmla="*/ 1205145 h 1205145"/>
              <a:gd name="connsiteX1-67" fmla="*/ 1797050 w 2209800"/>
              <a:gd name="connsiteY1-68" fmla="*/ 1205145 h 1205145"/>
              <a:gd name="connsiteX2-69" fmla="*/ 2209800 w 2209800"/>
              <a:gd name="connsiteY2-70" fmla="*/ 690795 h 1205145"/>
              <a:gd name="connsiteX3-71" fmla="*/ 2022475 w 2209800"/>
              <a:gd name="connsiteY3-72" fmla="*/ 95483 h 1205145"/>
              <a:gd name="connsiteX4-73" fmla="*/ 1426369 w 2209800"/>
              <a:gd name="connsiteY4-74" fmla="*/ 191526 h 1205145"/>
              <a:gd name="connsiteX5-75" fmla="*/ 685800 w 2209800"/>
              <a:gd name="connsiteY5-76" fmla="*/ 354245 h 1205145"/>
              <a:gd name="connsiteX6-77" fmla="*/ 0 w 2209800"/>
              <a:gd name="connsiteY6-78" fmla="*/ 805095 h 1205145"/>
              <a:gd name="connsiteX7-79" fmla="*/ 260350 w 2209800"/>
              <a:gd name="connsiteY7-80" fmla="*/ 1205145 h 1205145"/>
              <a:gd name="connsiteX0-81" fmla="*/ 260350 w 2209800"/>
              <a:gd name="connsiteY0-82" fmla="*/ 1205145 h 1205145"/>
              <a:gd name="connsiteX1-83" fmla="*/ 1797050 w 2209800"/>
              <a:gd name="connsiteY1-84" fmla="*/ 1205145 h 1205145"/>
              <a:gd name="connsiteX2-85" fmla="*/ 2209800 w 2209800"/>
              <a:gd name="connsiteY2-86" fmla="*/ 690795 h 1205145"/>
              <a:gd name="connsiteX3-87" fmla="*/ 2022475 w 2209800"/>
              <a:gd name="connsiteY3-88" fmla="*/ 95483 h 1205145"/>
              <a:gd name="connsiteX4-89" fmla="*/ 1426369 w 2209800"/>
              <a:gd name="connsiteY4-90" fmla="*/ 191526 h 1205145"/>
              <a:gd name="connsiteX5-91" fmla="*/ 685800 w 2209800"/>
              <a:gd name="connsiteY5-92" fmla="*/ 354245 h 1205145"/>
              <a:gd name="connsiteX6-93" fmla="*/ 0 w 2209800"/>
              <a:gd name="connsiteY6-94" fmla="*/ 805095 h 1205145"/>
              <a:gd name="connsiteX7-95" fmla="*/ 260350 w 2209800"/>
              <a:gd name="connsiteY7-96" fmla="*/ 1205145 h 1205145"/>
              <a:gd name="connsiteX0-97" fmla="*/ 260350 w 2216944"/>
              <a:gd name="connsiteY0-98" fmla="*/ 1205145 h 1205145"/>
              <a:gd name="connsiteX1-99" fmla="*/ 1797050 w 2216944"/>
              <a:gd name="connsiteY1-100" fmla="*/ 1205145 h 1205145"/>
              <a:gd name="connsiteX2-101" fmla="*/ 2216944 w 2216944"/>
              <a:gd name="connsiteY2-102" fmla="*/ 705083 h 1205145"/>
              <a:gd name="connsiteX3-103" fmla="*/ 2022475 w 2216944"/>
              <a:gd name="connsiteY3-104" fmla="*/ 95483 h 1205145"/>
              <a:gd name="connsiteX4-105" fmla="*/ 1426369 w 2216944"/>
              <a:gd name="connsiteY4-106" fmla="*/ 191526 h 1205145"/>
              <a:gd name="connsiteX5-107" fmla="*/ 685800 w 2216944"/>
              <a:gd name="connsiteY5-108" fmla="*/ 354245 h 1205145"/>
              <a:gd name="connsiteX6-109" fmla="*/ 0 w 2216944"/>
              <a:gd name="connsiteY6-110" fmla="*/ 805095 h 1205145"/>
              <a:gd name="connsiteX7-111" fmla="*/ 260350 w 2216944"/>
              <a:gd name="connsiteY7-112" fmla="*/ 1205145 h 1205145"/>
              <a:gd name="connsiteX0-113" fmla="*/ 260350 w 2227794"/>
              <a:gd name="connsiteY0-114" fmla="*/ 1205145 h 1205145"/>
              <a:gd name="connsiteX1-115" fmla="*/ 1797050 w 2227794"/>
              <a:gd name="connsiteY1-116" fmla="*/ 1205145 h 1205145"/>
              <a:gd name="connsiteX2-117" fmla="*/ 2216944 w 2227794"/>
              <a:gd name="connsiteY2-118" fmla="*/ 705083 h 1205145"/>
              <a:gd name="connsiteX3-119" fmla="*/ 2022475 w 2227794"/>
              <a:gd name="connsiteY3-120" fmla="*/ 95483 h 1205145"/>
              <a:gd name="connsiteX4-121" fmla="*/ 1426369 w 2227794"/>
              <a:gd name="connsiteY4-122" fmla="*/ 191526 h 1205145"/>
              <a:gd name="connsiteX5-123" fmla="*/ 685800 w 2227794"/>
              <a:gd name="connsiteY5-124" fmla="*/ 354245 h 1205145"/>
              <a:gd name="connsiteX6-125" fmla="*/ 0 w 2227794"/>
              <a:gd name="connsiteY6-126" fmla="*/ 805095 h 1205145"/>
              <a:gd name="connsiteX7-127" fmla="*/ 260350 w 2227794"/>
              <a:gd name="connsiteY7-128" fmla="*/ 1205145 h 1205145"/>
              <a:gd name="connsiteX0-129" fmla="*/ 260350 w 2227794"/>
              <a:gd name="connsiteY0-130" fmla="*/ 1205145 h 1205145"/>
              <a:gd name="connsiteX1-131" fmla="*/ 1797050 w 2227794"/>
              <a:gd name="connsiteY1-132" fmla="*/ 1205145 h 1205145"/>
              <a:gd name="connsiteX2-133" fmla="*/ 2216944 w 2227794"/>
              <a:gd name="connsiteY2-134" fmla="*/ 705083 h 1205145"/>
              <a:gd name="connsiteX3-135" fmla="*/ 2022475 w 2227794"/>
              <a:gd name="connsiteY3-136" fmla="*/ 95483 h 1205145"/>
              <a:gd name="connsiteX4-137" fmla="*/ 1426369 w 2227794"/>
              <a:gd name="connsiteY4-138" fmla="*/ 191526 h 1205145"/>
              <a:gd name="connsiteX5-139" fmla="*/ 685800 w 2227794"/>
              <a:gd name="connsiteY5-140" fmla="*/ 354245 h 1205145"/>
              <a:gd name="connsiteX6-141" fmla="*/ 0 w 2227794"/>
              <a:gd name="connsiteY6-142" fmla="*/ 805095 h 1205145"/>
              <a:gd name="connsiteX7-143" fmla="*/ 260350 w 2227794"/>
              <a:gd name="connsiteY7-144" fmla="*/ 1205145 h 1205145"/>
              <a:gd name="connsiteX0-145" fmla="*/ 260350 w 2227794"/>
              <a:gd name="connsiteY0-146" fmla="*/ 1205145 h 1205145"/>
              <a:gd name="connsiteX1-147" fmla="*/ 1799431 w 2227794"/>
              <a:gd name="connsiteY1-148" fmla="*/ 1164664 h 1205145"/>
              <a:gd name="connsiteX2-149" fmla="*/ 2216944 w 2227794"/>
              <a:gd name="connsiteY2-150" fmla="*/ 705083 h 1205145"/>
              <a:gd name="connsiteX3-151" fmla="*/ 2022475 w 2227794"/>
              <a:gd name="connsiteY3-152" fmla="*/ 95483 h 1205145"/>
              <a:gd name="connsiteX4-153" fmla="*/ 1426369 w 2227794"/>
              <a:gd name="connsiteY4-154" fmla="*/ 191526 h 1205145"/>
              <a:gd name="connsiteX5-155" fmla="*/ 685800 w 2227794"/>
              <a:gd name="connsiteY5-156" fmla="*/ 354245 h 1205145"/>
              <a:gd name="connsiteX6-157" fmla="*/ 0 w 2227794"/>
              <a:gd name="connsiteY6-158" fmla="*/ 805095 h 1205145"/>
              <a:gd name="connsiteX7-159" fmla="*/ 260350 w 2227794"/>
              <a:gd name="connsiteY7-160" fmla="*/ 1205145 h 1205145"/>
              <a:gd name="connsiteX0-161" fmla="*/ 260350 w 2227794"/>
              <a:gd name="connsiteY0-162" fmla="*/ 1205145 h 1205145"/>
              <a:gd name="connsiteX1-163" fmla="*/ 1799431 w 2227794"/>
              <a:gd name="connsiteY1-164" fmla="*/ 1164664 h 1205145"/>
              <a:gd name="connsiteX2-165" fmla="*/ 2216944 w 2227794"/>
              <a:gd name="connsiteY2-166" fmla="*/ 705083 h 1205145"/>
              <a:gd name="connsiteX3-167" fmla="*/ 2022475 w 2227794"/>
              <a:gd name="connsiteY3-168" fmla="*/ 95483 h 1205145"/>
              <a:gd name="connsiteX4-169" fmla="*/ 1426369 w 2227794"/>
              <a:gd name="connsiteY4-170" fmla="*/ 191526 h 1205145"/>
              <a:gd name="connsiteX5-171" fmla="*/ 685800 w 2227794"/>
              <a:gd name="connsiteY5-172" fmla="*/ 354245 h 1205145"/>
              <a:gd name="connsiteX6-173" fmla="*/ 0 w 2227794"/>
              <a:gd name="connsiteY6-174" fmla="*/ 805095 h 1205145"/>
              <a:gd name="connsiteX7-175" fmla="*/ 260350 w 2227794"/>
              <a:gd name="connsiteY7-176" fmla="*/ 1205145 h 1205145"/>
              <a:gd name="connsiteX0-177" fmla="*/ 288925 w 2227794"/>
              <a:gd name="connsiteY0-178" fmla="*/ 1157520 h 1164664"/>
              <a:gd name="connsiteX1-179" fmla="*/ 1799431 w 2227794"/>
              <a:gd name="connsiteY1-180" fmla="*/ 1164664 h 1164664"/>
              <a:gd name="connsiteX2-181" fmla="*/ 2216944 w 2227794"/>
              <a:gd name="connsiteY2-182" fmla="*/ 705083 h 1164664"/>
              <a:gd name="connsiteX3-183" fmla="*/ 2022475 w 2227794"/>
              <a:gd name="connsiteY3-184" fmla="*/ 95483 h 1164664"/>
              <a:gd name="connsiteX4-185" fmla="*/ 1426369 w 2227794"/>
              <a:gd name="connsiteY4-186" fmla="*/ 191526 h 1164664"/>
              <a:gd name="connsiteX5-187" fmla="*/ 685800 w 2227794"/>
              <a:gd name="connsiteY5-188" fmla="*/ 354245 h 1164664"/>
              <a:gd name="connsiteX6-189" fmla="*/ 0 w 2227794"/>
              <a:gd name="connsiteY6-190" fmla="*/ 805095 h 1164664"/>
              <a:gd name="connsiteX7-191" fmla="*/ 288925 w 2227794"/>
              <a:gd name="connsiteY7-192" fmla="*/ 1157520 h 1164664"/>
              <a:gd name="connsiteX0-193" fmla="*/ 288925 w 2227794"/>
              <a:gd name="connsiteY0-194" fmla="*/ 1157520 h 1164664"/>
              <a:gd name="connsiteX1-195" fmla="*/ 1799431 w 2227794"/>
              <a:gd name="connsiteY1-196" fmla="*/ 1164664 h 1164664"/>
              <a:gd name="connsiteX2-197" fmla="*/ 2216944 w 2227794"/>
              <a:gd name="connsiteY2-198" fmla="*/ 705083 h 1164664"/>
              <a:gd name="connsiteX3-199" fmla="*/ 2022475 w 2227794"/>
              <a:gd name="connsiteY3-200" fmla="*/ 95483 h 1164664"/>
              <a:gd name="connsiteX4-201" fmla="*/ 1426369 w 2227794"/>
              <a:gd name="connsiteY4-202" fmla="*/ 191526 h 1164664"/>
              <a:gd name="connsiteX5-203" fmla="*/ 685800 w 2227794"/>
              <a:gd name="connsiteY5-204" fmla="*/ 354245 h 1164664"/>
              <a:gd name="connsiteX6-205" fmla="*/ 0 w 2227794"/>
              <a:gd name="connsiteY6-206" fmla="*/ 805095 h 1164664"/>
              <a:gd name="connsiteX7-207" fmla="*/ 288925 w 2227794"/>
              <a:gd name="connsiteY7-208" fmla="*/ 1157520 h 1164664"/>
              <a:gd name="connsiteX0-209" fmla="*/ 390126 w 2328995"/>
              <a:gd name="connsiteY0-210" fmla="*/ 1157520 h 1164664"/>
              <a:gd name="connsiteX1-211" fmla="*/ 1900632 w 2328995"/>
              <a:gd name="connsiteY1-212" fmla="*/ 1164664 h 1164664"/>
              <a:gd name="connsiteX2-213" fmla="*/ 2318145 w 2328995"/>
              <a:gd name="connsiteY2-214" fmla="*/ 705083 h 1164664"/>
              <a:gd name="connsiteX3-215" fmla="*/ 2123676 w 2328995"/>
              <a:gd name="connsiteY3-216" fmla="*/ 95483 h 1164664"/>
              <a:gd name="connsiteX4-217" fmla="*/ 1527570 w 2328995"/>
              <a:gd name="connsiteY4-218" fmla="*/ 191526 h 1164664"/>
              <a:gd name="connsiteX5-219" fmla="*/ 787001 w 2328995"/>
              <a:gd name="connsiteY5-220" fmla="*/ 354245 h 1164664"/>
              <a:gd name="connsiteX6-221" fmla="*/ 101201 w 2328995"/>
              <a:gd name="connsiteY6-222" fmla="*/ 805095 h 1164664"/>
              <a:gd name="connsiteX7-223" fmla="*/ 390126 w 2328995"/>
              <a:gd name="connsiteY7-224" fmla="*/ 1157520 h 1164664"/>
              <a:gd name="connsiteX0-225" fmla="*/ 399528 w 2338397"/>
              <a:gd name="connsiteY0-226" fmla="*/ 1157520 h 1164664"/>
              <a:gd name="connsiteX1-227" fmla="*/ 1910034 w 2338397"/>
              <a:gd name="connsiteY1-228" fmla="*/ 1164664 h 1164664"/>
              <a:gd name="connsiteX2-229" fmla="*/ 2327547 w 2338397"/>
              <a:gd name="connsiteY2-230" fmla="*/ 705083 h 1164664"/>
              <a:gd name="connsiteX3-231" fmla="*/ 2133078 w 2338397"/>
              <a:gd name="connsiteY3-232" fmla="*/ 95483 h 1164664"/>
              <a:gd name="connsiteX4-233" fmla="*/ 1536972 w 2338397"/>
              <a:gd name="connsiteY4-234" fmla="*/ 191526 h 1164664"/>
              <a:gd name="connsiteX5-235" fmla="*/ 796403 w 2338397"/>
              <a:gd name="connsiteY5-236" fmla="*/ 354245 h 1164664"/>
              <a:gd name="connsiteX6-237" fmla="*/ 110603 w 2338397"/>
              <a:gd name="connsiteY6-238" fmla="*/ 805095 h 1164664"/>
              <a:gd name="connsiteX7-239" fmla="*/ 399528 w 2338397"/>
              <a:gd name="connsiteY7-240" fmla="*/ 1157520 h 1164664"/>
              <a:gd name="connsiteX0-241" fmla="*/ 399528 w 2338397"/>
              <a:gd name="connsiteY0-242" fmla="*/ 1157520 h 1164664"/>
              <a:gd name="connsiteX1-243" fmla="*/ 1910034 w 2338397"/>
              <a:gd name="connsiteY1-244" fmla="*/ 1164664 h 1164664"/>
              <a:gd name="connsiteX2-245" fmla="*/ 2327547 w 2338397"/>
              <a:gd name="connsiteY2-246" fmla="*/ 705083 h 1164664"/>
              <a:gd name="connsiteX3-247" fmla="*/ 2133078 w 2338397"/>
              <a:gd name="connsiteY3-248" fmla="*/ 95483 h 1164664"/>
              <a:gd name="connsiteX4-249" fmla="*/ 1536972 w 2338397"/>
              <a:gd name="connsiteY4-250" fmla="*/ 191526 h 1164664"/>
              <a:gd name="connsiteX5-251" fmla="*/ 796403 w 2338397"/>
              <a:gd name="connsiteY5-252" fmla="*/ 354245 h 1164664"/>
              <a:gd name="connsiteX6-253" fmla="*/ 110603 w 2338397"/>
              <a:gd name="connsiteY6-254" fmla="*/ 805095 h 1164664"/>
              <a:gd name="connsiteX7-255" fmla="*/ 399528 w 2338397"/>
              <a:gd name="connsiteY7-256" fmla="*/ 1157520 h 1164664"/>
              <a:gd name="connsiteX0-257" fmla="*/ 399528 w 2338397"/>
              <a:gd name="connsiteY0-258" fmla="*/ 1157520 h 1164664"/>
              <a:gd name="connsiteX1-259" fmla="*/ 1910034 w 2338397"/>
              <a:gd name="connsiteY1-260" fmla="*/ 1164664 h 1164664"/>
              <a:gd name="connsiteX2-261" fmla="*/ 2327547 w 2338397"/>
              <a:gd name="connsiteY2-262" fmla="*/ 705083 h 1164664"/>
              <a:gd name="connsiteX3-263" fmla="*/ 2133078 w 2338397"/>
              <a:gd name="connsiteY3-264" fmla="*/ 95483 h 1164664"/>
              <a:gd name="connsiteX4-265" fmla="*/ 1536972 w 2338397"/>
              <a:gd name="connsiteY4-266" fmla="*/ 191526 h 1164664"/>
              <a:gd name="connsiteX5-267" fmla="*/ 796403 w 2338397"/>
              <a:gd name="connsiteY5-268" fmla="*/ 354245 h 1164664"/>
              <a:gd name="connsiteX6-269" fmla="*/ 110603 w 2338397"/>
              <a:gd name="connsiteY6-270" fmla="*/ 805095 h 1164664"/>
              <a:gd name="connsiteX7-271" fmla="*/ 399528 w 2338397"/>
              <a:gd name="connsiteY7-272" fmla="*/ 1157520 h 1164664"/>
              <a:gd name="connsiteX0-273" fmla="*/ 399528 w 2338397"/>
              <a:gd name="connsiteY0-274" fmla="*/ 1157520 h 1164664"/>
              <a:gd name="connsiteX1-275" fmla="*/ 1910034 w 2338397"/>
              <a:gd name="connsiteY1-276" fmla="*/ 1164664 h 1164664"/>
              <a:gd name="connsiteX2-277" fmla="*/ 2327547 w 2338397"/>
              <a:gd name="connsiteY2-278" fmla="*/ 705083 h 1164664"/>
              <a:gd name="connsiteX3-279" fmla="*/ 2133078 w 2338397"/>
              <a:gd name="connsiteY3-280" fmla="*/ 95483 h 1164664"/>
              <a:gd name="connsiteX4-281" fmla="*/ 1536972 w 2338397"/>
              <a:gd name="connsiteY4-282" fmla="*/ 191526 h 1164664"/>
              <a:gd name="connsiteX5-283" fmla="*/ 796403 w 2338397"/>
              <a:gd name="connsiteY5-284" fmla="*/ 354245 h 1164664"/>
              <a:gd name="connsiteX6-285" fmla="*/ 110603 w 2338397"/>
              <a:gd name="connsiteY6-286" fmla="*/ 805095 h 1164664"/>
              <a:gd name="connsiteX7-287" fmla="*/ 399528 w 2338397"/>
              <a:gd name="connsiteY7-288" fmla="*/ 1157520 h 1164664"/>
              <a:gd name="connsiteX0-289" fmla="*/ 399528 w 2338397"/>
              <a:gd name="connsiteY0-290" fmla="*/ 1157520 h 1164664"/>
              <a:gd name="connsiteX1-291" fmla="*/ 1910034 w 2338397"/>
              <a:gd name="connsiteY1-292" fmla="*/ 1164664 h 1164664"/>
              <a:gd name="connsiteX2-293" fmla="*/ 2327547 w 2338397"/>
              <a:gd name="connsiteY2-294" fmla="*/ 705083 h 1164664"/>
              <a:gd name="connsiteX3-295" fmla="*/ 2133078 w 2338397"/>
              <a:gd name="connsiteY3-296" fmla="*/ 95483 h 1164664"/>
              <a:gd name="connsiteX4-297" fmla="*/ 1536972 w 2338397"/>
              <a:gd name="connsiteY4-298" fmla="*/ 191526 h 1164664"/>
              <a:gd name="connsiteX5-299" fmla="*/ 796403 w 2338397"/>
              <a:gd name="connsiteY5-300" fmla="*/ 354245 h 1164664"/>
              <a:gd name="connsiteX6-301" fmla="*/ 110603 w 2338397"/>
              <a:gd name="connsiteY6-302" fmla="*/ 805095 h 1164664"/>
              <a:gd name="connsiteX7-303" fmla="*/ 399528 w 2338397"/>
              <a:gd name="connsiteY7-304" fmla="*/ 1157520 h 1164664"/>
              <a:gd name="connsiteX0-305" fmla="*/ 399528 w 2338397"/>
              <a:gd name="connsiteY0-306" fmla="*/ 1157520 h 1164664"/>
              <a:gd name="connsiteX1-307" fmla="*/ 1910034 w 2338397"/>
              <a:gd name="connsiteY1-308" fmla="*/ 1164664 h 1164664"/>
              <a:gd name="connsiteX2-309" fmla="*/ 2327547 w 2338397"/>
              <a:gd name="connsiteY2-310" fmla="*/ 705083 h 1164664"/>
              <a:gd name="connsiteX3-311" fmla="*/ 2133078 w 2338397"/>
              <a:gd name="connsiteY3-312" fmla="*/ 95483 h 1164664"/>
              <a:gd name="connsiteX4-313" fmla="*/ 1536972 w 2338397"/>
              <a:gd name="connsiteY4-314" fmla="*/ 191526 h 1164664"/>
              <a:gd name="connsiteX5-315" fmla="*/ 796403 w 2338397"/>
              <a:gd name="connsiteY5-316" fmla="*/ 354245 h 1164664"/>
              <a:gd name="connsiteX6-317" fmla="*/ 110603 w 2338397"/>
              <a:gd name="connsiteY6-318" fmla="*/ 805095 h 1164664"/>
              <a:gd name="connsiteX7-319" fmla="*/ 399528 w 2338397"/>
              <a:gd name="connsiteY7-320" fmla="*/ 1157520 h 1164664"/>
              <a:gd name="connsiteX0-321" fmla="*/ 399528 w 2338397"/>
              <a:gd name="connsiteY0-322" fmla="*/ 1157520 h 1164664"/>
              <a:gd name="connsiteX1-323" fmla="*/ 1910034 w 2338397"/>
              <a:gd name="connsiteY1-324" fmla="*/ 1164664 h 1164664"/>
              <a:gd name="connsiteX2-325" fmla="*/ 2327547 w 2338397"/>
              <a:gd name="connsiteY2-326" fmla="*/ 705083 h 1164664"/>
              <a:gd name="connsiteX3-327" fmla="*/ 2133078 w 2338397"/>
              <a:gd name="connsiteY3-328" fmla="*/ 95483 h 1164664"/>
              <a:gd name="connsiteX4-329" fmla="*/ 1536972 w 2338397"/>
              <a:gd name="connsiteY4-330" fmla="*/ 191526 h 1164664"/>
              <a:gd name="connsiteX5-331" fmla="*/ 796403 w 2338397"/>
              <a:gd name="connsiteY5-332" fmla="*/ 354245 h 1164664"/>
              <a:gd name="connsiteX6-333" fmla="*/ 110603 w 2338397"/>
              <a:gd name="connsiteY6-334" fmla="*/ 805095 h 1164664"/>
              <a:gd name="connsiteX7-335" fmla="*/ 399528 w 2338397"/>
              <a:gd name="connsiteY7-336" fmla="*/ 1157520 h 1164664"/>
              <a:gd name="connsiteX0-337" fmla="*/ 399528 w 2338397"/>
              <a:gd name="connsiteY0-338" fmla="*/ 1157520 h 1164664"/>
              <a:gd name="connsiteX1-339" fmla="*/ 1910034 w 2338397"/>
              <a:gd name="connsiteY1-340" fmla="*/ 1164664 h 1164664"/>
              <a:gd name="connsiteX2-341" fmla="*/ 2327547 w 2338397"/>
              <a:gd name="connsiteY2-342" fmla="*/ 705083 h 1164664"/>
              <a:gd name="connsiteX3-343" fmla="*/ 2133078 w 2338397"/>
              <a:gd name="connsiteY3-344" fmla="*/ 95483 h 1164664"/>
              <a:gd name="connsiteX4-345" fmla="*/ 1536972 w 2338397"/>
              <a:gd name="connsiteY4-346" fmla="*/ 191526 h 1164664"/>
              <a:gd name="connsiteX5-347" fmla="*/ 796403 w 2338397"/>
              <a:gd name="connsiteY5-348" fmla="*/ 354245 h 1164664"/>
              <a:gd name="connsiteX6-349" fmla="*/ 110603 w 2338397"/>
              <a:gd name="connsiteY6-350" fmla="*/ 805095 h 1164664"/>
              <a:gd name="connsiteX7-351" fmla="*/ 399528 w 2338397"/>
              <a:gd name="connsiteY7-352" fmla="*/ 1157520 h 1164664"/>
              <a:gd name="connsiteX0-353" fmla="*/ 399528 w 2338397"/>
              <a:gd name="connsiteY0-354" fmla="*/ 1157520 h 1164664"/>
              <a:gd name="connsiteX1-355" fmla="*/ 1910034 w 2338397"/>
              <a:gd name="connsiteY1-356" fmla="*/ 1164664 h 1164664"/>
              <a:gd name="connsiteX2-357" fmla="*/ 2327547 w 2338397"/>
              <a:gd name="connsiteY2-358" fmla="*/ 705083 h 1164664"/>
              <a:gd name="connsiteX3-359" fmla="*/ 2133078 w 2338397"/>
              <a:gd name="connsiteY3-360" fmla="*/ 95483 h 1164664"/>
              <a:gd name="connsiteX4-361" fmla="*/ 1536972 w 2338397"/>
              <a:gd name="connsiteY4-362" fmla="*/ 191526 h 1164664"/>
              <a:gd name="connsiteX5-363" fmla="*/ 796403 w 2338397"/>
              <a:gd name="connsiteY5-364" fmla="*/ 354245 h 1164664"/>
              <a:gd name="connsiteX6-365" fmla="*/ 110603 w 2338397"/>
              <a:gd name="connsiteY6-366" fmla="*/ 805095 h 1164664"/>
              <a:gd name="connsiteX7-367" fmla="*/ 399528 w 2338397"/>
              <a:gd name="connsiteY7-368" fmla="*/ 1157520 h 1164664"/>
            </a:gdLst>
            <a:ahLst/>
            <a:cxnLst>
              <a:cxn ang="0">
                <a:pos x="connsiteX0-1" y="connsiteY0-2"/>
              </a:cxn>
              <a:cxn ang="0">
                <a:pos x="connsiteX1-3" y="connsiteY1-4"/>
              </a:cxn>
              <a:cxn ang="0">
                <a:pos x="connsiteX2-5" y="connsiteY2-6"/>
              </a:cxn>
              <a:cxn ang="0">
                <a:pos x="connsiteX3-7" y="connsiteY3-8"/>
              </a:cxn>
              <a:cxn ang="0">
                <a:pos x="connsiteX4-9" y="connsiteY4-10"/>
              </a:cxn>
              <a:cxn ang="0">
                <a:pos x="connsiteX5-11" y="connsiteY5-12"/>
              </a:cxn>
              <a:cxn ang="0">
                <a:pos x="connsiteX6-13" y="connsiteY6-14"/>
              </a:cxn>
              <a:cxn ang="0">
                <a:pos x="connsiteX7-15" y="connsiteY7-16"/>
              </a:cxn>
            </a:cxnLst>
            <a:rect l="l" t="t" r="r" b="b"/>
            <a:pathLst>
              <a:path w="2338397" h="1164664">
                <a:moveTo>
                  <a:pt x="399528" y="1157520"/>
                </a:moveTo>
                <a:lnTo>
                  <a:pt x="1910034" y="1164664"/>
                </a:lnTo>
                <a:cubicBezTo>
                  <a:pt x="2016661" y="1128946"/>
                  <a:pt x="2266163" y="1043220"/>
                  <a:pt x="2327547" y="705083"/>
                </a:cubicBezTo>
                <a:cubicBezTo>
                  <a:pt x="2336542" y="575703"/>
                  <a:pt x="2390783" y="351070"/>
                  <a:pt x="2133078" y="95483"/>
                </a:cubicBezTo>
                <a:cubicBezTo>
                  <a:pt x="2004226" y="-24109"/>
                  <a:pt x="1708686" y="-69882"/>
                  <a:pt x="1536972" y="191526"/>
                </a:cubicBezTo>
                <a:cubicBezTo>
                  <a:pt x="1252016" y="79078"/>
                  <a:pt x="983728" y="114267"/>
                  <a:pt x="796403" y="354245"/>
                </a:cubicBezTo>
                <a:cubicBezTo>
                  <a:pt x="439215" y="199728"/>
                  <a:pt x="53453" y="485743"/>
                  <a:pt x="110603" y="805095"/>
                </a:cubicBezTo>
                <a:cubicBezTo>
                  <a:pt x="-116939" y="979720"/>
                  <a:pt x="19851" y="1149582"/>
                  <a:pt x="399528" y="1157520"/>
                </a:cubicBezTo>
                <a:close/>
              </a:path>
            </a:pathLst>
          </a:custGeom>
          <a:solidFill>
            <a:schemeClr val="accent2">
              <a:lumMod val="20000"/>
              <a:lumOff val="80000"/>
            </a:schemeClr>
          </a:solidFill>
          <a:ln w="76200">
            <a:solidFill>
              <a:schemeClr val="bg1"/>
            </a:solidFill>
          </a:ln>
          <a:effectLst>
            <a:outerShdw blurRad="635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0" fontAlgn="auto" latinLnBrk="0" hangingPunct="0">
              <a:lnSpc>
                <a:spcPct val="100000"/>
              </a:lnSpc>
              <a:spcBef>
                <a:spcPts val="0"/>
              </a:spcBef>
              <a:spcAft>
                <a:spcPts val="0"/>
              </a:spcAft>
              <a:buClrTx/>
              <a:buSzTx/>
              <a:buFontTx/>
              <a:buNone/>
              <a:defRPr/>
            </a:pPr>
            <a:endParaRPr kumimoji="0" lang="en-US" sz="1600" b="0" i="0" u="none" strike="noStrike" kern="1200" cap="none" spc="0" normalizeH="0" baseline="0" noProof="0">
              <a:ln>
                <a:noFill/>
              </a:ln>
              <a:solidFill>
                <a:schemeClr val="lt1"/>
              </a:solidFill>
              <a:effectLst/>
              <a:uLnTx/>
              <a:uFillTx/>
              <a:latin typeface="+mn-lt"/>
              <a:ea typeface="+mn-ea"/>
              <a:cs typeface="+mn-cs"/>
            </a:endParaRPr>
          </a:p>
        </p:txBody>
      </p:sp>
      <p:sp>
        <p:nvSpPr>
          <p:cNvPr id="9" name="Freeform 2">
            <a:extLst>
              <a:ext uri="{FF2B5EF4-FFF2-40B4-BE49-F238E27FC236}">
                <a16:creationId xmlns:a16="http://schemas.microsoft.com/office/drawing/2014/main" id="{8BC88909-835D-DDD4-5C29-FC0F93D04AAF}"/>
              </a:ext>
            </a:extLst>
          </p:cNvPr>
          <p:cNvSpPr/>
          <p:nvPr/>
        </p:nvSpPr>
        <p:spPr>
          <a:xfrm>
            <a:off x="6384177" y="975317"/>
            <a:ext cx="1908452" cy="1361607"/>
          </a:xfrm>
          <a:custGeom>
            <a:avLst/>
            <a:gdLst>
              <a:gd name="connsiteX0" fmla="*/ 123825 w 2679700"/>
              <a:gd name="connsiteY0" fmla="*/ 1006475 h 1006475"/>
              <a:gd name="connsiteX1" fmla="*/ 2200275 w 2679700"/>
              <a:gd name="connsiteY1" fmla="*/ 1006475 h 1006475"/>
              <a:gd name="connsiteX2" fmla="*/ 2679700 w 2679700"/>
              <a:gd name="connsiteY2" fmla="*/ 806450 h 1006475"/>
              <a:gd name="connsiteX3" fmla="*/ 2501900 w 2679700"/>
              <a:gd name="connsiteY3" fmla="*/ 396875 h 1006475"/>
              <a:gd name="connsiteX4" fmla="*/ 1666875 w 2679700"/>
              <a:gd name="connsiteY4" fmla="*/ 0 h 1006475"/>
              <a:gd name="connsiteX5" fmla="*/ 600075 w 2679700"/>
              <a:gd name="connsiteY5" fmla="*/ 25400 h 1006475"/>
              <a:gd name="connsiteX6" fmla="*/ 0 w 2679700"/>
              <a:gd name="connsiteY6" fmla="*/ 615950 h 1006475"/>
              <a:gd name="connsiteX7" fmla="*/ 123825 w 2679700"/>
              <a:gd name="connsiteY7" fmla="*/ 1006475 h 1006475"/>
              <a:gd name="connsiteX0-1" fmla="*/ 123825 w 2679700"/>
              <a:gd name="connsiteY0-2" fmla="*/ 1006475 h 1006475"/>
              <a:gd name="connsiteX1-3" fmla="*/ 2200275 w 2679700"/>
              <a:gd name="connsiteY1-4" fmla="*/ 1006475 h 1006475"/>
              <a:gd name="connsiteX2-5" fmla="*/ 2679700 w 2679700"/>
              <a:gd name="connsiteY2-6" fmla="*/ 806450 h 1006475"/>
              <a:gd name="connsiteX3-7" fmla="*/ 2501900 w 2679700"/>
              <a:gd name="connsiteY3-8" fmla="*/ 396875 h 1006475"/>
              <a:gd name="connsiteX4-9" fmla="*/ 1666875 w 2679700"/>
              <a:gd name="connsiteY4-10" fmla="*/ 0 h 1006475"/>
              <a:gd name="connsiteX5-11" fmla="*/ 600075 w 2679700"/>
              <a:gd name="connsiteY5-12" fmla="*/ 25400 h 1006475"/>
              <a:gd name="connsiteX6-13" fmla="*/ 0 w 2679700"/>
              <a:gd name="connsiteY6-14" fmla="*/ 615950 h 1006475"/>
              <a:gd name="connsiteX7-15" fmla="*/ 123825 w 2679700"/>
              <a:gd name="connsiteY7-16" fmla="*/ 1006475 h 1006475"/>
              <a:gd name="connsiteX0-17" fmla="*/ 123825 w 2679700"/>
              <a:gd name="connsiteY0-18" fmla="*/ 1006475 h 1006475"/>
              <a:gd name="connsiteX1-19" fmla="*/ 2200275 w 2679700"/>
              <a:gd name="connsiteY1-20" fmla="*/ 1006475 h 1006475"/>
              <a:gd name="connsiteX2-21" fmla="*/ 2679700 w 2679700"/>
              <a:gd name="connsiteY2-22" fmla="*/ 806450 h 1006475"/>
              <a:gd name="connsiteX3-23" fmla="*/ 2501900 w 2679700"/>
              <a:gd name="connsiteY3-24" fmla="*/ 396875 h 1006475"/>
              <a:gd name="connsiteX4-25" fmla="*/ 1666875 w 2679700"/>
              <a:gd name="connsiteY4-26" fmla="*/ 0 h 1006475"/>
              <a:gd name="connsiteX5-27" fmla="*/ 600075 w 2679700"/>
              <a:gd name="connsiteY5-28" fmla="*/ 25400 h 1006475"/>
              <a:gd name="connsiteX6-29" fmla="*/ 0 w 2679700"/>
              <a:gd name="connsiteY6-30" fmla="*/ 615950 h 1006475"/>
              <a:gd name="connsiteX7-31" fmla="*/ 123825 w 2679700"/>
              <a:gd name="connsiteY7-32" fmla="*/ 1006475 h 1006475"/>
              <a:gd name="connsiteX0-33" fmla="*/ 123825 w 2704185"/>
              <a:gd name="connsiteY0-34" fmla="*/ 1006475 h 1006475"/>
              <a:gd name="connsiteX1-35" fmla="*/ 2200275 w 2704185"/>
              <a:gd name="connsiteY1-36" fmla="*/ 1006475 h 1006475"/>
              <a:gd name="connsiteX2-37" fmla="*/ 2679700 w 2704185"/>
              <a:gd name="connsiteY2-38" fmla="*/ 806450 h 1006475"/>
              <a:gd name="connsiteX3-39" fmla="*/ 2501900 w 2704185"/>
              <a:gd name="connsiteY3-40" fmla="*/ 396875 h 1006475"/>
              <a:gd name="connsiteX4-41" fmla="*/ 1666875 w 2704185"/>
              <a:gd name="connsiteY4-42" fmla="*/ 0 h 1006475"/>
              <a:gd name="connsiteX5-43" fmla="*/ 600075 w 2704185"/>
              <a:gd name="connsiteY5-44" fmla="*/ 25400 h 1006475"/>
              <a:gd name="connsiteX6-45" fmla="*/ 0 w 2704185"/>
              <a:gd name="connsiteY6-46" fmla="*/ 615950 h 1006475"/>
              <a:gd name="connsiteX7-47" fmla="*/ 123825 w 2704185"/>
              <a:gd name="connsiteY7-48" fmla="*/ 1006475 h 1006475"/>
              <a:gd name="connsiteX0-49" fmla="*/ 123825 w 2710992"/>
              <a:gd name="connsiteY0-50" fmla="*/ 1006475 h 1006475"/>
              <a:gd name="connsiteX1-51" fmla="*/ 2200275 w 2710992"/>
              <a:gd name="connsiteY1-52" fmla="*/ 1006475 h 1006475"/>
              <a:gd name="connsiteX2-53" fmla="*/ 2679700 w 2710992"/>
              <a:gd name="connsiteY2-54" fmla="*/ 806450 h 1006475"/>
              <a:gd name="connsiteX3-55" fmla="*/ 2501900 w 2710992"/>
              <a:gd name="connsiteY3-56" fmla="*/ 396875 h 1006475"/>
              <a:gd name="connsiteX4-57" fmla="*/ 1666875 w 2710992"/>
              <a:gd name="connsiteY4-58" fmla="*/ 0 h 1006475"/>
              <a:gd name="connsiteX5-59" fmla="*/ 600075 w 2710992"/>
              <a:gd name="connsiteY5-60" fmla="*/ 25400 h 1006475"/>
              <a:gd name="connsiteX6-61" fmla="*/ 0 w 2710992"/>
              <a:gd name="connsiteY6-62" fmla="*/ 615950 h 1006475"/>
              <a:gd name="connsiteX7-63" fmla="*/ 123825 w 2710992"/>
              <a:gd name="connsiteY7-64" fmla="*/ 1006475 h 1006475"/>
              <a:gd name="connsiteX0-65" fmla="*/ 123825 w 2710992"/>
              <a:gd name="connsiteY0-66" fmla="*/ 1006475 h 1006475"/>
              <a:gd name="connsiteX1-67" fmla="*/ 2200275 w 2710992"/>
              <a:gd name="connsiteY1-68" fmla="*/ 1006475 h 1006475"/>
              <a:gd name="connsiteX2-69" fmla="*/ 2679700 w 2710992"/>
              <a:gd name="connsiteY2-70" fmla="*/ 806450 h 1006475"/>
              <a:gd name="connsiteX3-71" fmla="*/ 2501900 w 2710992"/>
              <a:gd name="connsiteY3-72" fmla="*/ 396875 h 1006475"/>
              <a:gd name="connsiteX4-73" fmla="*/ 1666875 w 2710992"/>
              <a:gd name="connsiteY4-74" fmla="*/ 0 h 1006475"/>
              <a:gd name="connsiteX5-75" fmla="*/ 600075 w 2710992"/>
              <a:gd name="connsiteY5-76" fmla="*/ 25400 h 1006475"/>
              <a:gd name="connsiteX6-77" fmla="*/ 0 w 2710992"/>
              <a:gd name="connsiteY6-78" fmla="*/ 615950 h 1006475"/>
              <a:gd name="connsiteX7-79" fmla="*/ 123825 w 2710992"/>
              <a:gd name="connsiteY7-80" fmla="*/ 1006475 h 1006475"/>
              <a:gd name="connsiteX0-81" fmla="*/ 123825 w 2710992"/>
              <a:gd name="connsiteY0-82" fmla="*/ 1101363 h 1101363"/>
              <a:gd name="connsiteX1-83" fmla="*/ 2200275 w 2710992"/>
              <a:gd name="connsiteY1-84" fmla="*/ 1101363 h 1101363"/>
              <a:gd name="connsiteX2-85" fmla="*/ 2679700 w 2710992"/>
              <a:gd name="connsiteY2-86" fmla="*/ 901338 h 1101363"/>
              <a:gd name="connsiteX3-87" fmla="*/ 2501900 w 2710992"/>
              <a:gd name="connsiteY3-88" fmla="*/ 491763 h 1101363"/>
              <a:gd name="connsiteX4-89" fmla="*/ 1666875 w 2710992"/>
              <a:gd name="connsiteY4-90" fmla="*/ 94888 h 1101363"/>
              <a:gd name="connsiteX5-91" fmla="*/ 600075 w 2710992"/>
              <a:gd name="connsiteY5-92" fmla="*/ 120288 h 1101363"/>
              <a:gd name="connsiteX6-93" fmla="*/ 0 w 2710992"/>
              <a:gd name="connsiteY6-94" fmla="*/ 710838 h 1101363"/>
              <a:gd name="connsiteX7-95" fmla="*/ 123825 w 2710992"/>
              <a:gd name="connsiteY7-96" fmla="*/ 1101363 h 1101363"/>
              <a:gd name="connsiteX0-97" fmla="*/ 123825 w 2710992"/>
              <a:gd name="connsiteY0-98" fmla="*/ 1173121 h 1173121"/>
              <a:gd name="connsiteX1-99" fmla="*/ 2200275 w 2710992"/>
              <a:gd name="connsiteY1-100" fmla="*/ 1173121 h 1173121"/>
              <a:gd name="connsiteX2-101" fmla="*/ 2679700 w 2710992"/>
              <a:gd name="connsiteY2-102" fmla="*/ 973096 h 1173121"/>
              <a:gd name="connsiteX3-103" fmla="*/ 2501900 w 2710992"/>
              <a:gd name="connsiteY3-104" fmla="*/ 563521 h 1173121"/>
              <a:gd name="connsiteX4-105" fmla="*/ 1666875 w 2710992"/>
              <a:gd name="connsiteY4-106" fmla="*/ 166646 h 1173121"/>
              <a:gd name="connsiteX5-107" fmla="*/ 600075 w 2710992"/>
              <a:gd name="connsiteY5-108" fmla="*/ 192046 h 1173121"/>
              <a:gd name="connsiteX6-109" fmla="*/ 0 w 2710992"/>
              <a:gd name="connsiteY6-110" fmla="*/ 782596 h 1173121"/>
              <a:gd name="connsiteX7-111" fmla="*/ 123825 w 2710992"/>
              <a:gd name="connsiteY7-112" fmla="*/ 1173121 h 1173121"/>
              <a:gd name="connsiteX0-113" fmla="*/ 123825 w 2710992"/>
              <a:gd name="connsiteY0-114" fmla="*/ 1285704 h 1285704"/>
              <a:gd name="connsiteX1-115" fmla="*/ 2200275 w 2710992"/>
              <a:gd name="connsiteY1-116" fmla="*/ 1285704 h 1285704"/>
              <a:gd name="connsiteX2-117" fmla="*/ 2679700 w 2710992"/>
              <a:gd name="connsiteY2-118" fmla="*/ 1085679 h 1285704"/>
              <a:gd name="connsiteX3-119" fmla="*/ 2501900 w 2710992"/>
              <a:gd name="connsiteY3-120" fmla="*/ 676104 h 1285704"/>
              <a:gd name="connsiteX4-121" fmla="*/ 1666875 w 2710992"/>
              <a:gd name="connsiteY4-122" fmla="*/ 279229 h 1285704"/>
              <a:gd name="connsiteX5-123" fmla="*/ 600075 w 2710992"/>
              <a:gd name="connsiteY5-124" fmla="*/ 304629 h 1285704"/>
              <a:gd name="connsiteX6-125" fmla="*/ 0 w 2710992"/>
              <a:gd name="connsiteY6-126" fmla="*/ 895179 h 1285704"/>
              <a:gd name="connsiteX7-127" fmla="*/ 123825 w 2710992"/>
              <a:gd name="connsiteY7-128" fmla="*/ 1285704 h 1285704"/>
              <a:gd name="connsiteX0-129" fmla="*/ 123825 w 2710992"/>
              <a:gd name="connsiteY0-130" fmla="*/ 1285704 h 1285704"/>
              <a:gd name="connsiteX1-131" fmla="*/ 2200275 w 2710992"/>
              <a:gd name="connsiteY1-132" fmla="*/ 1285704 h 1285704"/>
              <a:gd name="connsiteX2-133" fmla="*/ 2679700 w 2710992"/>
              <a:gd name="connsiteY2-134" fmla="*/ 1085679 h 1285704"/>
              <a:gd name="connsiteX3-135" fmla="*/ 2501900 w 2710992"/>
              <a:gd name="connsiteY3-136" fmla="*/ 676104 h 1285704"/>
              <a:gd name="connsiteX4-137" fmla="*/ 1666875 w 2710992"/>
              <a:gd name="connsiteY4-138" fmla="*/ 279229 h 1285704"/>
              <a:gd name="connsiteX5-139" fmla="*/ 600075 w 2710992"/>
              <a:gd name="connsiteY5-140" fmla="*/ 304629 h 1285704"/>
              <a:gd name="connsiteX6-141" fmla="*/ 0 w 2710992"/>
              <a:gd name="connsiteY6-142" fmla="*/ 895179 h 1285704"/>
              <a:gd name="connsiteX7-143" fmla="*/ 123825 w 2710992"/>
              <a:gd name="connsiteY7-144" fmla="*/ 1285704 h 1285704"/>
              <a:gd name="connsiteX0-145" fmla="*/ 216585 w 2803752"/>
              <a:gd name="connsiteY0-146" fmla="*/ 1285704 h 1285704"/>
              <a:gd name="connsiteX1-147" fmla="*/ 2293035 w 2803752"/>
              <a:gd name="connsiteY1-148" fmla="*/ 1285704 h 1285704"/>
              <a:gd name="connsiteX2-149" fmla="*/ 2772460 w 2803752"/>
              <a:gd name="connsiteY2-150" fmla="*/ 1085679 h 1285704"/>
              <a:gd name="connsiteX3-151" fmla="*/ 2594660 w 2803752"/>
              <a:gd name="connsiteY3-152" fmla="*/ 676104 h 1285704"/>
              <a:gd name="connsiteX4-153" fmla="*/ 1759635 w 2803752"/>
              <a:gd name="connsiteY4-154" fmla="*/ 279229 h 1285704"/>
              <a:gd name="connsiteX5-155" fmla="*/ 692835 w 2803752"/>
              <a:gd name="connsiteY5-156" fmla="*/ 304629 h 1285704"/>
              <a:gd name="connsiteX6-157" fmla="*/ 92760 w 2803752"/>
              <a:gd name="connsiteY6-158" fmla="*/ 895179 h 1285704"/>
              <a:gd name="connsiteX7-159" fmla="*/ 216585 w 2803752"/>
              <a:gd name="connsiteY7-160" fmla="*/ 1285704 h 1285704"/>
              <a:gd name="connsiteX0-161" fmla="*/ 319131 w 2906298"/>
              <a:gd name="connsiteY0-162" fmla="*/ 1285704 h 1285704"/>
              <a:gd name="connsiteX1-163" fmla="*/ 2395581 w 2906298"/>
              <a:gd name="connsiteY1-164" fmla="*/ 1285704 h 1285704"/>
              <a:gd name="connsiteX2-165" fmla="*/ 2875006 w 2906298"/>
              <a:gd name="connsiteY2-166" fmla="*/ 1085679 h 1285704"/>
              <a:gd name="connsiteX3-167" fmla="*/ 2697206 w 2906298"/>
              <a:gd name="connsiteY3-168" fmla="*/ 676104 h 1285704"/>
              <a:gd name="connsiteX4-169" fmla="*/ 1862181 w 2906298"/>
              <a:gd name="connsiteY4-170" fmla="*/ 279229 h 1285704"/>
              <a:gd name="connsiteX5-171" fmla="*/ 795381 w 2906298"/>
              <a:gd name="connsiteY5-172" fmla="*/ 304629 h 1285704"/>
              <a:gd name="connsiteX6-173" fmla="*/ 195306 w 2906298"/>
              <a:gd name="connsiteY6-174" fmla="*/ 895179 h 1285704"/>
              <a:gd name="connsiteX7-175" fmla="*/ 319131 w 2906298"/>
              <a:gd name="connsiteY7-176" fmla="*/ 1285704 h 1285704"/>
              <a:gd name="connsiteX0-177" fmla="*/ 420994 w 3008161"/>
              <a:gd name="connsiteY0-178" fmla="*/ 1285704 h 1285704"/>
              <a:gd name="connsiteX1-179" fmla="*/ 2497444 w 3008161"/>
              <a:gd name="connsiteY1-180" fmla="*/ 1285704 h 1285704"/>
              <a:gd name="connsiteX2-181" fmla="*/ 2976869 w 3008161"/>
              <a:gd name="connsiteY2-182" fmla="*/ 1085679 h 1285704"/>
              <a:gd name="connsiteX3-183" fmla="*/ 2799069 w 3008161"/>
              <a:gd name="connsiteY3-184" fmla="*/ 676104 h 1285704"/>
              <a:gd name="connsiteX4-185" fmla="*/ 1964044 w 3008161"/>
              <a:gd name="connsiteY4-186" fmla="*/ 279229 h 1285704"/>
              <a:gd name="connsiteX5-187" fmla="*/ 897244 w 3008161"/>
              <a:gd name="connsiteY5-188" fmla="*/ 304629 h 1285704"/>
              <a:gd name="connsiteX6-189" fmla="*/ 297169 w 3008161"/>
              <a:gd name="connsiteY6-190" fmla="*/ 895179 h 1285704"/>
              <a:gd name="connsiteX7-191" fmla="*/ 420994 w 3008161"/>
              <a:gd name="connsiteY7-192" fmla="*/ 1285704 h 1285704"/>
            </a:gdLst>
            <a:ahLst/>
            <a:cxnLst>
              <a:cxn ang="0">
                <a:pos x="connsiteX0-1" y="connsiteY0-2"/>
              </a:cxn>
              <a:cxn ang="0">
                <a:pos x="connsiteX1-3" y="connsiteY1-4"/>
              </a:cxn>
              <a:cxn ang="0">
                <a:pos x="connsiteX2-5" y="connsiteY2-6"/>
              </a:cxn>
              <a:cxn ang="0">
                <a:pos x="connsiteX3-7" y="connsiteY3-8"/>
              </a:cxn>
              <a:cxn ang="0">
                <a:pos x="connsiteX4-9" y="connsiteY4-10"/>
              </a:cxn>
              <a:cxn ang="0">
                <a:pos x="connsiteX5-11" y="connsiteY5-12"/>
              </a:cxn>
              <a:cxn ang="0">
                <a:pos x="connsiteX6-13" y="connsiteY6-14"/>
              </a:cxn>
              <a:cxn ang="0">
                <a:pos x="connsiteX7-15" y="connsiteY7-16"/>
              </a:cxn>
            </a:cxnLst>
            <a:rect l="l" t="t" r="r" b="b"/>
            <a:pathLst>
              <a:path w="3008161" h="1285704">
                <a:moveTo>
                  <a:pt x="420994" y="1285704"/>
                </a:moveTo>
                <a:lnTo>
                  <a:pt x="2497444" y="1285704"/>
                </a:lnTo>
                <a:cubicBezTo>
                  <a:pt x="2800127" y="1269829"/>
                  <a:pt x="2934536" y="1209504"/>
                  <a:pt x="2976869" y="1085679"/>
                </a:cubicBezTo>
                <a:cubicBezTo>
                  <a:pt x="3073177" y="872954"/>
                  <a:pt x="2928186" y="730079"/>
                  <a:pt x="2799069" y="676104"/>
                </a:cubicBezTo>
                <a:cubicBezTo>
                  <a:pt x="2787427" y="258062"/>
                  <a:pt x="2299536" y="49571"/>
                  <a:pt x="1964044" y="279229"/>
                </a:cubicBezTo>
                <a:cubicBezTo>
                  <a:pt x="1792594" y="-106004"/>
                  <a:pt x="1087744" y="-88013"/>
                  <a:pt x="897244" y="304629"/>
                </a:cubicBezTo>
                <a:cubicBezTo>
                  <a:pt x="468619" y="101429"/>
                  <a:pt x="1894" y="488779"/>
                  <a:pt x="297169" y="895179"/>
                </a:cubicBezTo>
                <a:cubicBezTo>
                  <a:pt x="-188606" y="965029"/>
                  <a:pt x="-29856" y="1266654"/>
                  <a:pt x="420994" y="1285704"/>
                </a:cubicBezTo>
                <a:close/>
              </a:path>
            </a:pathLst>
          </a:custGeom>
          <a:solidFill>
            <a:srgbClr val="BD8DB6"/>
          </a:solidFill>
          <a:ln w="76200">
            <a:solidFill>
              <a:schemeClr val="bg1"/>
            </a:solidFill>
          </a:ln>
          <a:effectLst>
            <a:outerShdw blurRad="635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anchor="ctr"/>
          <a:lstStyle>
            <a:lvl1pPr marL="0" lvl="0" indent="0" algn="l" defTabSz="914400" rtl="0" eaLnBrk="0" fontAlgn="base" latinLnBrk="0" hangingPunct="0">
              <a:lnSpc>
                <a:spcPct val="100000"/>
              </a:lnSpc>
              <a:spcBef>
                <a:spcPct val="0"/>
              </a:spcBef>
              <a:spcAft>
                <a:spcPct val="0"/>
              </a:spcAft>
              <a:buNone/>
              <a:defRPr sz="1800" b="0" i="0" u="none" kern="1200" baseline="0">
                <a:solidFill>
                  <a:schemeClr val="tx1"/>
                </a:solidFill>
                <a:latin typeface=".VnTime" panose="020B7200000000000000" pitchFamily="34" charset="0"/>
                <a:ea typeface="+mn-ea"/>
              </a:defRPr>
            </a:lvl1pPr>
            <a:lvl2pPr marL="457200" lvl="1" indent="0" algn="l" defTabSz="914400" rtl="0" eaLnBrk="0" fontAlgn="base" latinLnBrk="0" hangingPunct="0">
              <a:lnSpc>
                <a:spcPct val="100000"/>
              </a:lnSpc>
              <a:spcBef>
                <a:spcPct val="0"/>
              </a:spcBef>
              <a:spcAft>
                <a:spcPct val="0"/>
              </a:spcAft>
              <a:buNone/>
              <a:defRPr b="0" i="0" u="none" kern="1200" baseline="0">
                <a:solidFill>
                  <a:schemeClr val="tx1"/>
                </a:solidFill>
                <a:latin typeface=".VnTime" panose="020B7200000000000000" pitchFamily="34" charset="0"/>
                <a:ea typeface="+mn-ea"/>
                <a:cs typeface="+mn-cs"/>
              </a:defRPr>
            </a:lvl2pPr>
            <a:lvl3pPr marL="914400" lvl="2" indent="0" algn="l" defTabSz="914400" rtl="0" eaLnBrk="0" fontAlgn="base" latinLnBrk="0" hangingPunct="0">
              <a:lnSpc>
                <a:spcPct val="100000"/>
              </a:lnSpc>
              <a:spcBef>
                <a:spcPct val="0"/>
              </a:spcBef>
              <a:spcAft>
                <a:spcPct val="0"/>
              </a:spcAft>
              <a:buNone/>
              <a:defRPr b="0" i="0" u="none" kern="1200" baseline="0">
                <a:solidFill>
                  <a:schemeClr val="tx1"/>
                </a:solidFill>
                <a:latin typeface=".VnTime" panose="020B7200000000000000" pitchFamily="34" charset="0"/>
                <a:ea typeface="+mn-ea"/>
                <a:cs typeface="+mn-cs"/>
              </a:defRPr>
            </a:lvl3pPr>
            <a:lvl4pPr marL="1371600" lvl="3" indent="0" algn="l" defTabSz="914400" rtl="0" eaLnBrk="0" fontAlgn="base" latinLnBrk="0" hangingPunct="0">
              <a:lnSpc>
                <a:spcPct val="100000"/>
              </a:lnSpc>
              <a:spcBef>
                <a:spcPct val="0"/>
              </a:spcBef>
              <a:spcAft>
                <a:spcPct val="0"/>
              </a:spcAft>
              <a:buNone/>
              <a:defRPr b="0" i="0" u="none" kern="1200" baseline="0">
                <a:solidFill>
                  <a:schemeClr val="tx1"/>
                </a:solidFill>
                <a:latin typeface=".VnTime" panose="020B7200000000000000" pitchFamily="34" charset="0"/>
                <a:ea typeface="+mn-ea"/>
                <a:cs typeface="+mn-cs"/>
              </a:defRPr>
            </a:lvl4pPr>
            <a:lvl5pPr marL="1828800" lvl="4" indent="0" algn="l" defTabSz="914400" rtl="0" eaLnBrk="0" fontAlgn="base" latinLnBrk="0" hangingPunct="0">
              <a:lnSpc>
                <a:spcPct val="100000"/>
              </a:lnSpc>
              <a:spcBef>
                <a:spcPct val="0"/>
              </a:spcBef>
              <a:spcAft>
                <a:spcPct val="0"/>
              </a:spcAft>
              <a:buNone/>
              <a:defRPr b="0" i="0" u="none" kern="1200" baseline="0">
                <a:solidFill>
                  <a:schemeClr val="tx1"/>
                </a:solidFill>
                <a:latin typeface=".VnTime" panose="020B7200000000000000" pitchFamily="34" charset="0"/>
                <a:ea typeface="+mn-ea"/>
                <a:cs typeface="+mn-cs"/>
              </a:defRPr>
            </a:lvl5pPr>
          </a:lstStyle>
          <a:p>
            <a:pPr lvl="0" algn="ctr">
              <a:buNone/>
            </a:pPr>
            <a:endParaRPr lang="nl-NL" altLang="en-US" sz="1600" dirty="0">
              <a:solidFill>
                <a:srgbClr val="FFFFFF"/>
              </a:solidFill>
              <a:latin typeface="Times New Roman" panose="02020603050405020304" pitchFamily="18" charset="0"/>
              <a:cs typeface="Times New Roman" panose="02020603050405020304" pitchFamily="18" charset="0"/>
            </a:endParaRPr>
          </a:p>
          <a:p>
            <a:pPr lvl="0" algn="ctr">
              <a:buNone/>
            </a:pPr>
            <a:endParaRPr lang="nl-NL" altLang="en-US" sz="1600" dirty="0">
              <a:solidFill>
                <a:srgbClr val="FFFFFF"/>
              </a:solidFill>
              <a:latin typeface="Times New Roman" panose="02020603050405020304" pitchFamily="18" charset="0"/>
              <a:cs typeface="Times New Roman" panose="02020603050405020304" pitchFamily="18" charset="0"/>
            </a:endParaRPr>
          </a:p>
          <a:p>
            <a:pPr lvl="0" algn="ctr">
              <a:buNone/>
            </a:pPr>
            <a:endParaRPr lang="en-US" altLang="en-US" sz="1600" dirty="0">
              <a:solidFill>
                <a:srgbClr val="FFFFFF"/>
              </a:solidFill>
              <a:latin typeface="Times New Roman" panose="02020603050405020304" pitchFamily="18" charset="0"/>
              <a:cs typeface="Times New Roman" panose="02020603050405020304" pitchFamily="18" charset="0"/>
            </a:endParaRPr>
          </a:p>
          <a:p>
            <a:pPr lvl="0" algn="ctr">
              <a:buNone/>
            </a:pPr>
            <a:r>
              <a:rPr lang="en-US" altLang="en-US" sz="1600" dirty="0">
                <a:solidFill>
                  <a:srgbClr val="FFFFFF"/>
                </a:solidFill>
                <a:latin typeface="Times New Roman" panose="02020603050405020304" pitchFamily="18" charset="0"/>
                <a:cs typeface="Times New Roman" panose="02020603050405020304" pitchFamily="18" charset="0"/>
              </a:rPr>
              <a:t>Tư tưởng – lý luận</a:t>
            </a:r>
            <a:br>
              <a:rPr lang="en-US" altLang="en-US" sz="1600" dirty="0">
                <a:solidFill>
                  <a:srgbClr val="FFFFFF"/>
                </a:solidFill>
                <a:latin typeface="Times New Roman" panose="02020603050405020304" pitchFamily="18" charset="0"/>
                <a:cs typeface="Times New Roman" panose="02020603050405020304" pitchFamily="18" charset="0"/>
              </a:rPr>
            </a:br>
            <a:br>
              <a:rPr lang="en-US" altLang="en-US" sz="1600" dirty="0">
                <a:solidFill>
                  <a:srgbClr val="FFFFFF"/>
                </a:solidFill>
                <a:latin typeface="Times New Roman" panose="02020603050405020304" pitchFamily="18" charset="0"/>
                <a:cs typeface="Times New Roman" panose="02020603050405020304" pitchFamily="18" charset="0"/>
              </a:rPr>
            </a:br>
            <a:br>
              <a:rPr lang="en-US" altLang="en-US" sz="1600" dirty="0">
                <a:solidFill>
                  <a:srgbClr val="FFFFFF"/>
                </a:solidFill>
                <a:latin typeface="Times New Roman" panose="02020603050405020304" pitchFamily="18" charset="0"/>
                <a:cs typeface="Times New Roman" panose="02020603050405020304" pitchFamily="18" charset="0"/>
              </a:rPr>
            </a:br>
            <a:endParaRPr lang="en-US" altLang="en-US" sz="1600" dirty="0">
              <a:solidFill>
                <a:srgbClr val="FFFFFF"/>
              </a:solidFill>
              <a:latin typeface="Arial" panose="020B0604020202020204" pitchFamily="34" charset="0"/>
            </a:endParaRPr>
          </a:p>
        </p:txBody>
      </p:sp>
      <p:sp>
        <p:nvSpPr>
          <p:cNvPr id="10" name="Freeform 5">
            <a:extLst>
              <a:ext uri="{FF2B5EF4-FFF2-40B4-BE49-F238E27FC236}">
                <a16:creationId xmlns:a16="http://schemas.microsoft.com/office/drawing/2014/main" id="{6419E316-C0CD-5ADB-6884-B6E234A9A4A2}"/>
              </a:ext>
            </a:extLst>
          </p:cNvPr>
          <p:cNvSpPr/>
          <p:nvPr/>
        </p:nvSpPr>
        <p:spPr>
          <a:xfrm>
            <a:off x="6339519" y="2847894"/>
            <a:ext cx="2147537" cy="1478086"/>
          </a:xfrm>
          <a:custGeom>
            <a:avLst/>
            <a:gdLst>
              <a:gd name="connsiteX0" fmla="*/ 257175 w 2320925"/>
              <a:gd name="connsiteY0" fmla="*/ 1203325 h 1203325"/>
              <a:gd name="connsiteX1" fmla="*/ 2070100 w 2320925"/>
              <a:gd name="connsiteY1" fmla="*/ 1203325 h 1203325"/>
              <a:gd name="connsiteX2" fmla="*/ 2320925 w 2320925"/>
              <a:gd name="connsiteY2" fmla="*/ 508000 h 1203325"/>
              <a:gd name="connsiteX3" fmla="*/ 2089150 w 2320925"/>
              <a:gd name="connsiteY3" fmla="*/ 349250 h 1203325"/>
              <a:gd name="connsiteX4" fmla="*/ 1863725 w 2320925"/>
              <a:gd name="connsiteY4" fmla="*/ 123825 h 1203325"/>
              <a:gd name="connsiteX5" fmla="*/ 1435100 w 2320925"/>
              <a:gd name="connsiteY5" fmla="*/ 0 h 1203325"/>
              <a:gd name="connsiteX6" fmla="*/ 936625 w 2320925"/>
              <a:gd name="connsiteY6" fmla="*/ 31750 h 1203325"/>
              <a:gd name="connsiteX7" fmla="*/ 650875 w 2320925"/>
              <a:gd name="connsiteY7" fmla="*/ 177800 h 1203325"/>
              <a:gd name="connsiteX8" fmla="*/ 0 w 2320925"/>
              <a:gd name="connsiteY8" fmla="*/ 415925 h 1203325"/>
              <a:gd name="connsiteX9" fmla="*/ 82550 w 2320925"/>
              <a:gd name="connsiteY9" fmla="*/ 1111250 h 1203325"/>
              <a:gd name="connsiteX10" fmla="*/ 257175 w 2320925"/>
              <a:gd name="connsiteY10" fmla="*/ 1203325 h 1203325"/>
              <a:gd name="connsiteX0-1" fmla="*/ 366911 w 2430661"/>
              <a:gd name="connsiteY0-2" fmla="*/ 1203325 h 1203325"/>
              <a:gd name="connsiteX1-3" fmla="*/ 2179836 w 2430661"/>
              <a:gd name="connsiteY1-4" fmla="*/ 1203325 h 1203325"/>
              <a:gd name="connsiteX2-5" fmla="*/ 2430661 w 2430661"/>
              <a:gd name="connsiteY2-6" fmla="*/ 508000 h 1203325"/>
              <a:gd name="connsiteX3-7" fmla="*/ 2198886 w 2430661"/>
              <a:gd name="connsiteY3-8" fmla="*/ 349250 h 1203325"/>
              <a:gd name="connsiteX4-9" fmla="*/ 1973461 w 2430661"/>
              <a:gd name="connsiteY4-10" fmla="*/ 123825 h 1203325"/>
              <a:gd name="connsiteX5-11" fmla="*/ 1544836 w 2430661"/>
              <a:gd name="connsiteY5-12" fmla="*/ 0 h 1203325"/>
              <a:gd name="connsiteX6-13" fmla="*/ 1046361 w 2430661"/>
              <a:gd name="connsiteY6-14" fmla="*/ 31750 h 1203325"/>
              <a:gd name="connsiteX7-15" fmla="*/ 760611 w 2430661"/>
              <a:gd name="connsiteY7-16" fmla="*/ 177800 h 1203325"/>
              <a:gd name="connsiteX8-17" fmla="*/ 109736 w 2430661"/>
              <a:gd name="connsiteY8-18" fmla="*/ 415925 h 1203325"/>
              <a:gd name="connsiteX9-19" fmla="*/ 192286 w 2430661"/>
              <a:gd name="connsiteY9-20" fmla="*/ 1111250 h 1203325"/>
              <a:gd name="connsiteX10-21" fmla="*/ 366911 w 2430661"/>
              <a:gd name="connsiteY10-22" fmla="*/ 1203325 h 1203325"/>
              <a:gd name="connsiteX0-23" fmla="*/ 423812 w 2487562"/>
              <a:gd name="connsiteY0-24" fmla="*/ 1203325 h 1203325"/>
              <a:gd name="connsiteX1-25" fmla="*/ 2236737 w 2487562"/>
              <a:gd name="connsiteY1-26" fmla="*/ 1203325 h 1203325"/>
              <a:gd name="connsiteX2-27" fmla="*/ 2487562 w 2487562"/>
              <a:gd name="connsiteY2-28" fmla="*/ 508000 h 1203325"/>
              <a:gd name="connsiteX3-29" fmla="*/ 2255787 w 2487562"/>
              <a:gd name="connsiteY3-30" fmla="*/ 349250 h 1203325"/>
              <a:gd name="connsiteX4-31" fmla="*/ 2030362 w 2487562"/>
              <a:gd name="connsiteY4-32" fmla="*/ 123825 h 1203325"/>
              <a:gd name="connsiteX5-33" fmla="*/ 1601737 w 2487562"/>
              <a:gd name="connsiteY5-34" fmla="*/ 0 h 1203325"/>
              <a:gd name="connsiteX6-35" fmla="*/ 1103262 w 2487562"/>
              <a:gd name="connsiteY6-36" fmla="*/ 31750 h 1203325"/>
              <a:gd name="connsiteX7-37" fmla="*/ 817512 w 2487562"/>
              <a:gd name="connsiteY7-38" fmla="*/ 177800 h 1203325"/>
              <a:gd name="connsiteX8-39" fmla="*/ 166637 w 2487562"/>
              <a:gd name="connsiteY8-40" fmla="*/ 415925 h 1203325"/>
              <a:gd name="connsiteX9-41" fmla="*/ 249187 w 2487562"/>
              <a:gd name="connsiteY9-42" fmla="*/ 1111250 h 1203325"/>
              <a:gd name="connsiteX10-43" fmla="*/ 423812 w 2487562"/>
              <a:gd name="connsiteY10-44" fmla="*/ 1203325 h 1203325"/>
              <a:gd name="connsiteX0-45" fmla="*/ 423812 w 2487562"/>
              <a:gd name="connsiteY0-46" fmla="*/ 1203325 h 1203325"/>
              <a:gd name="connsiteX1-47" fmla="*/ 2236737 w 2487562"/>
              <a:gd name="connsiteY1-48" fmla="*/ 1203325 h 1203325"/>
              <a:gd name="connsiteX2-49" fmla="*/ 2487562 w 2487562"/>
              <a:gd name="connsiteY2-50" fmla="*/ 508000 h 1203325"/>
              <a:gd name="connsiteX3-51" fmla="*/ 2255787 w 2487562"/>
              <a:gd name="connsiteY3-52" fmla="*/ 349250 h 1203325"/>
              <a:gd name="connsiteX4-53" fmla="*/ 2030362 w 2487562"/>
              <a:gd name="connsiteY4-54" fmla="*/ 123825 h 1203325"/>
              <a:gd name="connsiteX5-55" fmla="*/ 1601737 w 2487562"/>
              <a:gd name="connsiteY5-56" fmla="*/ 0 h 1203325"/>
              <a:gd name="connsiteX6-57" fmla="*/ 1103262 w 2487562"/>
              <a:gd name="connsiteY6-58" fmla="*/ 31750 h 1203325"/>
              <a:gd name="connsiteX7-59" fmla="*/ 817512 w 2487562"/>
              <a:gd name="connsiteY7-60" fmla="*/ 177800 h 1203325"/>
              <a:gd name="connsiteX8-61" fmla="*/ 166637 w 2487562"/>
              <a:gd name="connsiteY8-62" fmla="*/ 415925 h 1203325"/>
              <a:gd name="connsiteX9-63" fmla="*/ 249187 w 2487562"/>
              <a:gd name="connsiteY9-64" fmla="*/ 1111250 h 1203325"/>
              <a:gd name="connsiteX10-65" fmla="*/ 423812 w 2487562"/>
              <a:gd name="connsiteY10-66" fmla="*/ 1203325 h 1203325"/>
              <a:gd name="connsiteX0-67" fmla="*/ 423812 w 2487562"/>
              <a:gd name="connsiteY0-68" fmla="*/ 1203325 h 1203325"/>
              <a:gd name="connsiteX1-69" fmla="*/ 2236737 w 2487562"/>
              <a:gd name="connsiteY1-70" fmla="*/ 1203325 h 1203325"/>
              <a:gd name="connsiteX2-71" fmla="*/ 2487562 w 2487562"/>
              <a:gd name="connsiteY2-72" fmla="*/ 508000 h 1203325"/>
              <a:gd name="connsiteX3-73" fmla="*/ 2255787 w 2487562"/>
              <a:gd name="connsiteY3-74" fmla="*/ 349250 h 1203325"/>
              <a:gd name="connsiteX4-75" fmla="*/ 2030362 w 2487562"/>
              <a:gd name="connsiteY4-76" fmla="*/ 123825 h 1203325"/>
              <a:gd name="connsiteX5-77" fmla="*/ 1601737 w 2487562"/>
              <a:gd name="connsiteY5-78" fmla="*/ 0 h 1203325"/>
              <a:gd name="connsiteX6-79" fmla="*/ 1103262 w 2487562"/>
              <a:gd name="connsiteY6-80" fmla="*/ 31750 h 1203325"/>
              <a:gd name="connsiteX7-81" fmla="*/ 817512 w 2487562"/>
              <a:gd name="connsiteY7-82" fmla="*/ 177800 h 1203325"/>
              <a:gd name="connsiteX8-83" fmla="*/ 166637 w 2487562"/>
              <a:gd name="connsiteY8-84" fmla="*/ 415925 h 1203325"/>
              <a:gd name="connsiteX9-85" fmla="*/ 249187 w 2487562"/>
              <a:gd name="connsiteY9-86" fmla="*/ 1111250 h 1203325"/>
              <a:gd name="connsiteX10-87" fmla="*/ 423812 w 2487562"/>
              <a:gd name="connsiteY10-88" fmla="*/ 1203325 h 1203325"/>
              <a:gd name="connsiteX0-89" fmla="*/ 423812 w 2487562"/>
              <a:gd name="connsiteY0-90" fmla="*/ 1203325 h 1203325"/>
              <a:gd name="connsiteX1-91" fmla="*/ 2236737 w 2487562"/>
              <a:gd name="connsiteY1-92" fmla="*/ 1203325 h 1203325"/>
              <a:gd name="connsiteX2-93" fmla="*/ 2487562 w 2487562"/>
              <a:gd name="connsiteY2-94" fmla="*/ 508000 h 1203325"/>
              <a:gd name="connsiteX3-95" fmla="*/ 2255787 w 2487562"/>
              <a:gd name="connsiteY3-96" fmla="*/ 349250 h 1203325"/>
              <a:gd name="connsiteX4-97" fmla="*/ 2030362 w 2487562"/>
              <a:gd name="connsiteY4-98" fmla="*/ 123825 h 1203325"/>
              <a:gd name="connsiteX5-99" fmla="*/ 1601737 w 2487562"/>
              <a:gd name="connsiteY5-100" fmla="*/ 0 h 1203325"/>
              <a:gd name="connsiteX6-101" fmla="*/ 1103262 w 2487562"/>
              <a:gd name="connsiteY6-102" fmla="*/ 31750 h 1203325"/>
              <a:gd name="connsiteX7-103" fmla="*/ 817512 w 2487562"/>
              <a:gd name="connsiteY7-104" fmla="*/ 177800 h 1203325"/>
              <a:gd name="connsiteX8-105" fmla="*/ 166637 w 2487562"/>
              <a:gd name="connsiteY8-106" fmla="*/ 415925 h 1203325"/>
              <a:gd name="connsiteX9-107" fmla="*/ 249187 w 2487562"/>
              <a:gd name="connsiteY9-108" fmla="*/ 1111250 h 1203325"/>
              <a:gd name="connsiteX10-109" fmla="*/ 423812 w 2487562"/>
              <a:gd name="connsiteY10-110" fmla="*/ 1203325 h 1203325"/>
              <a:gd name="connsiteX0-111" fmla="*/ 423812 w 2487562"/>
              <a:gd name="connsiteY0-112" fmla="*/ 1203325 h 1203325"/>
              <a:gd name="connsiteX1-113" fmla="*/ 2236737 w 2487562"/>
              <a:gd name="connsiteY1-114" fmla="*/ 1203325 h 1203325"/>
              <a:gd name="connsiteX2-115" fmla="*/ 2487562 w 2487562"/>
              <a:gd name="connsiteY2-116" fmla="*/ 508000 h 1203325"/>
              <a:gd name="connsiteX3-117" fmla="*/ 2255787 w 2487562"/>
              <a:gd name="connsiteY3-118" fmla="*/ 349250 h 1203325"/>
              <a:gd name="connsiteX4-119" fmla="*/ 2030362 w 2487562"/>
              <a:gd name="connsiteY4-120" fmla="*/ 123825 h 1203325"/>
              <a:gd name="connsiteX5-121" fmla="*/ 1601737 w 2487562"/>
              <a:gd name="connsiteY5-122" fmla="*/ 0 h 1203325"/>
              <a:gd name="connsiteX6-123" fmla="*/ 1103262 w 2487562"/>
              <a:gd name="connsiteY6-124" fmla="*/ 31750 h 1203325"/>
              <a:gd name="connsiteX7-125" fmla="*/ 817512 w 2487562"/>
              <a:gd name="connsiteY7-126" fmla="*/ 177800 h 1203325"/>
              <a:gd name="connsiteX8-127" fmla="*/ 166637 w 2487562"/>
              <a:gd name="connsiteY8-128" fmla="*/ 415925 h 1203325"/>
              <a:gd name="connsiteX9-129" fmla="*/ 249187 w 2487562"/>
              <a:gd name="connsiteY9-130" fmla="*/ 1111250 h 1203325"/>
              <a:gd name="connsiteX10-131" fmla="*/ 423812 w 2487562"/>
              <a:gd name="connsiteY10-132" fmla="*/ 1203325 h 1203325"/>
              <a:gd name="connsiteX0-133" fmla="*/ 423812 w 2487562"/>
              <a:gd name="connsiteY0-134" fmla="*/ 1203325 h 1203325"/>
              <a:gd name="connsiteX1-135" fmla="*/ 2236737 w 2487562"/>
              <a:gd name="connsiteY1-136" fmla="*/ 1203325 h 1203325"/>
              <a:gd name="connsiteX2-137" fmla="*/ 2487562 w 2487562"/>
              <a:gd name="connsiteY2-138" fmla="*/ 508000 h 1203325"/>
              <a:gd name="connsiteX3-139" fmla="*/ 2255787 w 2487562"/>
              <a:gd name="connsiteY3-140" fmla="*/ 349250 h 1203325"/>
              <a:gd name="connsiteX4-141" fmla="*/ 2030362 w 2487562"/>
              <a:gd name="connsiteY4-142" fmla="*/ 123825 h 1203325"/>
              <a:gd name="connsiteX5-143" fmla="*/ 1601737 w 2487562"/>
              <a:gd name="connsiteY5-144" fmla="*/ 0 h 1203325"/>
              <a:gd name="connsiteX6-145" fmla="*/ 1103262 w 2487562"/>
              <a:gd name="connsiteY6-146" fmla="*/ 31750 h 1203325"/>
              <a:gd name="connsiteX7-147" fmla="*/ 817512 w 2487562"/>
              <a:gd name="connsiteY7-148" fmla="*/ 177800 h 1203325"/>
              <a:gd name="connsiteX8-149" fmla="*/ 166637 w 2487562"/>
              <a:gd name="connsiteY8-150" fmla="*/ 415925 h 1203325"/>
              <a:gd name="connsiteX9-151" fmla="*/ 249187 w 2487562"/>
              <a:gd name="connsiteY9-152" fmla="*/ 1111250 h 1203325"/>
              <a:gd name="connsiteX10-153" fmla="*/ 423812 w 2487562"/>
              <a:gd name="connsiteY10-154" fmla="*/ 1203325 h 1203325"/>
              <a:gd name="connsiteX0-155" fmla="*/ 423812 w 2487562"/>
              <a:gd name="connsiteY0-156" fmla="*/ 1203325 h 1203325"/>
              <a:gd name="connsiteX1-157" fmla="*/ 2236737 w 2487562"/>
              <a:gd name="connsiteY1-158" fmla="*/ 1203325 h 1203325"/>
              <a:gd name="connsiteX2-159" fmla="*/ 2487562 w 2487562"/>
              <a:gd name="connsiteY2-160" fmla="*/ 508000 h 1203325"/>
              <a:gd name="connsiteX3-161" fmla="*/ 2255787 w 2487562"/>
              <a:gd name="connsiteY3-162" fmla="*/ 349250 h 1203325"/>
              <a:gd name="connsiteX4-163" fmla="*/ 2030362 w 2487562"/>
              <a:gd name="connsiteY4-164" fmla="*/ 123825 h 1203325"/>
              <a:gd name="connsiteX5-165" fmla="*/ 1601737 w 2487562"/>
              <a:gd name="connsiteY5-166" fmla="*/ 0 h 1203325"/>
              <a:gd name="connsiteX6-167" fmla="*/ 1103262 w 2487562"/>
              <a:gd name="connsiteY6-168" fmla="*/ 31750 h 1203325"/>
              <a:gd name="connsiteX7-169" fmla="*/ 817512 w 2487562"/>
              <a:gd name="connsiteY7-170" fmla="*/ 177800 h 1203325"/>
              <a:gd name="connsiteX8-171" fmla="*/ 166637 w 2487562"/>
              <a:gd name="connsiteY8-172" fmla="*/ 415925 h 1203325"/>
              <a:gd name="connsiteX9-173" fmla="*/ 249187 w 2487562"/>
              <a:gd name="connsiteY9-174" fmla="*/ 1111250 h 1203325"/>
              <a:gd name="connsiteX10-175" fmla="*/ 423812 w 2487562"/>
              <a:gd name="connsiteY10-176" fmla="*/ 1203325 h 1203325"/>
              <a:gd name="connsiteX0-177" fmla="*/ 423812 w 2487562"/>
              <a:gd name="connsiteY0-178" fmla="*/ 1203325 h 1203325"/>
              <a:gd name="connsiteX1-179" fmla="*/ 2236737 w 2487562"/>
              <a:gd name="connsiteY1-180" fmla="*/ 1203325 h 1203325"/>
              <a:gd name="connsiteX2-181" fmla="*/ 2487562 w 2487562"/>
              <a:gd name="connsiteY2-182" fmla="*/ 508000 h 1203325"/>
              <a:gd name="connsiteX3-183" fmla="*/ 2255787 w 2487562"/>
              <a:gd name="connsiteY3-184" fmla="*/ 349250 h 1203325"/>
              <a:gd name="connsiteX4-185" fmla="*/ 2030362 w 2487562"/>
              <a:gd name="connsiteY4-186" fmla="*/ 123825 h 1203325"/>
              <a:gd name="connsiteX5-187" fmla="*/ 1601737 w 2487562"/>
              <a:gd name="connsiteY5-188" fmla="*/ 0 h 1203325"/>
              <a:gd name="connsiteX6-189" fmla="*/ 1103262 w 2487562"/>
              <a:gd name="connsiteY6-190" fmla="*/ 31750 h 1203325"/>
              <a:gd name="connsiteX7-191" fmla="*/ 817512 w 2487562"/>
              <a:gd name="connsiteY7-192" fmla="*/ 123825 h 1203325"/>
              <a:gd name="connsiteX8-193" fmla="*/ 166637 w 2487562"/>
              <a:gd name="connsiteY8-194" fmla="*/ 415925 h 1203325"/>
              <a:gd name="connsiteX9-195" fmla="*/ 249187 w 2487562"/>
              <a:gd name="connsiteY9-196" fmla="*/ 1111250 h 1203325"/>
              <a:gd name="connsiteX10-197" fmla="*/ 423812 w 2487562"/>
              <a:gd name="connsiteY10-198" fmla="*/ 1203325 h 1203325"/>
              <a:gd name="connsiteX0-199" fmla="*/ 423812 w 2487562"/>
              <a:gd name="connsiteY0-200" fmla="*/ 1210965 h 1210965"/>
              <a:gd name="connsiteX1-201" fmla="*/ 2236737 w 2487562"/>
              <a:gd name="connsiteY1-202" fmla="*/ 1210965 h 1210965"/>
              <a:gd name="connsiteX2-203" fmla="*/ 2487562 w 2487562"/>
              <a:gd name="connsiteY2-204" fmla="*/ 515640 h 1210965"/>
              <a:gd name="connsiteX3-205" fmla="*/ 2255787 w 2487562"/>
              <a:gd name="connsiteY3-206" fmla="*/ 356890 h 1210965"/>
              <a:gd name="connsiteX4-207" fmla="*/ 2030362 w 2487562"/>
              <a:gd name="connsiteY4-208" fmla="*/ 131465 h 1210965"/>
              <a:gd name="connsiteX5-209" fmla="*/ 1601737 w 2487562"/>
              <a:gd name="connsiteY5-210" fmla="*/ 7640 h 1210965"/>
              <a:gd name="connsiteX6-211" fmla="*/ 1103262 w 2487562"/>
              <a:gd name="connsiteY6-212" fmla="*/ 39390 h 1210965"/>
              <a:gd name="connsiteX7-213" fmla="*/ 817512 w 2487562"/>
              <a:gd name="connsiteY7-214" fmla="*/ 131465 h 1210965"/>
              <a:gd name="connsiteX8-215" fmla="*/ 166637 w 2487562"/>
              <a:gd name="connsiteY8-216" fmla="*/ 423565 h 1210965"/>
              <a:gd name="connsiteX9-217" fmla="*/ 249187 w 2487562"/>
              <a:gd name="connsiteY9-218" fmla="*/ 1118890 h 1210965"/>
              <a:gd name="connsiteX10-219" fmla="*/ 423812 w 2487562"/>
              <a:gd name="connsiteY10-220" fmla="*/ 1210965 h 1210965"/>
              <a:gd name="connsiteX0-221" fmla="*/ 423812 w 2487562"/>
              <a:gd name="connsiteY0-222" fmla="*/ 1224763 h 1224763"/>
              <a:gd name="connsiteX1-223" fmla="*/ 2236737 w 2487562"/>
              <a:gd name="connsiteY1-224" fmla="*/ 1224763 h 1224763"/>
              <a:gd name="connsiteX2-225" fmla="*/ 2487562 w 2487562"/>
              <a:gd name="connsiteY2-226" fmla="*/ 529438 h 1224763"/>
              <a:gd name="connsiteX3-227" fmla="*/ 2255787 w 2487562"/>
              <a:gd name="connsiteY3-228" fmla="*/ 370688 h 1224763"/>
              <a:gd name="connsiteX4-229" fmla="*/ 2030362 w 2487562"/>
              <a:gd name="connsiteY4-230" fmla="*/ 145263 h 1224763"/>
              <a:gd name="connsiteX5-231" fmla="*/ 1601737 w 2487562"/>
              <a:gd name="connsiteY5-232" fmla="*/ 21438 h 1224763"/>
              <a:gd name="connsiteX6-233" fmla="*/ 1112787 w 2487562"/>
              <a:gd name="connsiteY6-234" fmla="*/ 30963 h 1224763"/>
              <a:gd name="connsiteX7-235" fmla="*/ 817512 w 2487562"/>
              <a:gd name="connsiteY7-236" fmla="*/ 145263 h 1224763"/>
              <a:gd name="connsiteX8-237" fmla="*/ 166637 w 2487562"/>
              <a:gd name="connsiteY8-238" fmla="*/ 437363 h 1224763"/>
              <a:gd name="connsiteX9-239" fmla="*/ 249187 w 2487562"/>
              <a:gd name="connsiteY9-240" fmla="*/ 1132688 h 1224763"/>
              <a:gd name="connsiteX10-241" fmla="*/ 423812 w 2487562"/>
              <a:gd name="connsiteY10-242" fmla="*/ 1224763 h 1224763"/>
              <a:gd name="connsiteX0-243" fmla="*/ 423812 w 2487562"/>
              <a:gd name="connsiteY0-244" fmla="*/ 1276040 h 1276040"/>
              <a:gd name="connsiteX1-245" fmla="*/ 2236737 w 2487562"/>
              <a:gd name="connsiteY1-246" fmla="*/ 1276040 h 1276040"/>
              <a:gd name="connsiteX2-247" fmla="*/ 2487562 w 2487562"/>
              <a:gd name="connsiteY2-248" fmla="*/ 580715 h 1276040"/>
              <a:gd name="connsiteX3-249" fmla="*/ 2255787 w 2487562"/>
              <a:gd name="connsiteY3-250" fmla="*/ 421965 h 1276040"/>
              <a:gd name="connsiteX4-251" fmla="*/ 2030362 w 2487562"/>
              <a:gd name="connsiteY4-252" fmla="*/ 196540 h 1276040"/>
              <a:gd name="connsiteX5-253" fmla="*/ 1601737 w 2487562"/>
              <a:gd name="connsiteY5-254" fmla="*/ 72715 h 1276040"/>
              <a:gd name="connsiteX6-255" fmla="*/ 1112787 w 2487562"/>
              <a:gd name="connsiteY6-256" fmla="*/ 82240 h 1276040"/>
              <a:gd name="connsiteX7-257" fmla="*/ 817512 w 2487562"/>
              <a:gd name="connsiteY7-258" fmla="*/ 196540 h 1276040"/>
              <a:gd name="connsiteX8-259" fmla="*/ 166637 w 2487562"/>
              <a:gd name="connsiteY8-260" fmla="*/ 488640 h 1276040"/>
              <a:gd name="connsiteX9-261" fmla="*/ 249187 w 2487562"/>
              <a:gd name="connsiteY9-262" fmla="*/ 1183965 h 1276040"/>
              <a:gd name="connsiteX10-263" fmla="*/ 423812 w 2487562"/>
              <a:gd name="connsiteY10-264" fmla="*/ 1276040 h 1276040"/>
              <a:gd name="connsiteX0-265" fmla="*/ 423812 w 2487562"/>
              <a:gd name="connsiteY0-266" fmla="*/ 1359584 h 1359584"/>
              <a:gd name="connsiteX1-267" fmla="*/ 2236737 w 2487562"/>
              <a:gd name="connsiteY1-268" fmla="*/ 1359584 h 1359584"/>
              <a:gd name="connsiteX2-269" fmla="*/ 2487562 w 2487562"/>
              <a:gd name="connsiteY2-270" fmla="*/ 664259 h 1359584"/>
              <a:gd name="connsiteX3-271" fmla="*/ 2255787 w 2487562"/>
              <a:gd name="connsiteY3-272" fmla="*/ 505509 h 1359584"/>
              <a:gd name="connsiteX4-273" fmla="*/ 2030362 w 2487562"/>
              <a:gd name="connsiteY4-274" fmla="*/ 280084 h 1359584"/>
              <a:gd name="connsiteX5-275" fmla="*/ 1601737 w 2487562"/>
              <a:gd name="connsiteY5-276" fmla="*/ 156259 h 1359584"/>
              <a:gd name="connsiteX6-277" fmla="*/ 1112787 w 2487562"/>
              <a:gd name="connsiteY6-278" fmla="*/ 165784 h 1359584"/>
              <a:gd name="connsiteX7-279" fmla="*/ 817512 w 2487562"/>
              <a:gd name="connsiteY7-280" fmla="*/ 280084 h 1359584"/>
              <a:gd name="connsiteX8-281" fmla="*/ 166637 w 2487562"/>
              <a:gd name="connsiteY8-282" fmla="*/ 572184 h 1359584"/>
              <a:gd name="connsiteX9-283" fmla="*/ 249187 w 2487562"/>
              <a:gd name="connsiteY9-284" fmla="*/ 1267509 h 1359584"/>
              <a:gd name="connsiteX10-285" fmla="*/ 423812 w 2487562"/>
              <a:gd name="connsiteY10-286" fmla="*/ 1359584 h 1359584"/>
              <a:gd name="connsiteX0-287" fmla="*/ 423812 w 2487562"/>
              <a:gd name="connsiteY0-288" fmla="*/ 1359584 h 1359584"/>
              <a:gd name="connsiteX1-289" fmla="*/ 2236737 w 2487562"/>
              <a:gd name="connsiteY1-290" fmla="*/ 1359584 h 1359584"/>
              <a:gd name="connsiteX2-291" fmla="*/ 2487562 w 2487562"/>
              <a:gd name="connsiteY2-292" fmla="*/ 664259 h 1359584"/>
              <a:gd name="connsiteX3-293" fmla="*/ 2255787 w 2487562"/>
              <a:gd name="connsiteY3-294" fmla="*/ 505509 h 1359584"/>
              <a:gd name="connsiteX4-295" fmla="*/ 2030362 w 2487562"/>
              <a:gd name="connsiteY4-296" fmla="*/ 280084 h 1359584"/>
              <a:gd name="connsiteX5-297" fmla="*/ 1601737 w 2487562"/>
              <a:gd name="connsiteY5-298" fmla="*/ 156259 h 1359584"/>
              <a:gd name="connsiteX6-299" fmla="*/ 1112787 w 2487562"/>
              <a:gd name="connsiteY6-300" fmla="*/ 165784 h 1359584"/>
              <a:gd name="connsiteX7-301" fmla="*/ 817512 w 2487562"/>
              <a:gd name="connsiteY7-302" fmla="*/ 280084 h 1359584"/>
              <a:gd name="connsiteX8-303" fmla="*/ 166637 w 2487562"/>
              <a:gd name="connsiteY8-304" fmla="*/ 572184 h 1359584"/>
              <a:gd name="connsiteX9-305" fmla="*/ 249187 w 2487562"/>
              <a:gd name="connsiteY9-306" fmla="*/ 1267509 h 1359584"/>
              <a:gd name="connsiteX10-307" fmla="*/ 423812 w 2487562"/>
              <a:gd name="connsiteY10-308" fmla="*/ 1359584 h 1359584"/>
              <a:gd name="connsiteX0-309" fmla="*/ 423812 w 2487562"/>
              <a:gd name="connsiteY0-310" fmla="*/ 1359584 h 1359584"/>
              <a:gd name="connsiteX1-311" fmla="*/ 2236737 w 2487562"/>
              <a:gd name="connsiteY1-312" fmla="*/ 1359584 h 1359584"/>
              <a:gd name="connsiteX2-313" fmla="*/ 2487562 w 2487562"/>
              <a:gd name="connsiteY2-314" fmla="*/ 664259 h 1359584"/>
              <a:gd name="connsiteX3-315" fmla="*/ 2255787 w 2487562"/>
              <a:gd name="connsiteY3-316" fmla="*/ 505509 h 1359584"/>
              <a:gd name="connsiteX4-317" fmla="*/ 2030362 w 2487562"/>
              <a:gd name="connsiteY4-318" fmla="*/ 280084 h 1359584"/>
              <a:gd name="connsiteX5-319" fmla="*/ 1601737 w 2487562"/>
              <a:gd name="connsiteY5-320" fmla="*/ 156259 h 1359584"/>
              <a:gd name="connsiteX6-321" fmla="*/ 1112787 w 2487562"/>
              <a:gd name="connsiteY6-322" fmla="*/ 165784 h 1359584"/>
              <a:gd name="connsiteX7-323" fmla="*/ 817512 w 2487562"/>
              <a:gd name="connsiteY7-324" fmla="*/ 280084 h 1359584"/>
              <a:gd name="connsiteX8-325" fmla="*/ 166637 w 2487562"/>
              <a:gd name="connsiteY8-326" fmla="*/ 572184 h 1359584"/>
              <a:gd name="connsiteX9-327" fmla="*/ 249187 w 2487562"/>
              <a:gd name="connsiteY9-328" fmla="*/ 1267509 h 1359584"/>
              <a:gd name="connsiteX10-329" fmla="*/ 423812 w 2487562"/>
              <a:gd name="connsiteY10-330" fmla="*/ 1359584 h 1359584"/>
              <a:gd name="connsiteX0-331" fmla="*/ 423812 w 2487562"/>
              <a:gd name="connsiteY0-332" fmla="*/ 1359584 h 1359584"/>
              <a:gd name="connsiteX1-333" fmla="*/ 2236737 w 2487562"/>
              <a:gd name="connsiteY1-334" fmla="*/ 1359584 h 1359584"/>
              <a:gd name="connsiteX2-335" fmla="*/ 2487562 w 2487562"/>
              <a:gd name="connsiteY2-336" fmla="*/ 664259 h 1359584"/>
              <a:gd name="connsiteX3-337" fmla="*/ 2255787 w 2487562"/>
              <a:gd name="connsiteY3-338" fmla="*/ 505509 h 1359584"/>
              <a:gd name="connsiteX4-339" fmla="*/ 2030362 w 2487562"/>
              <a:gd name="connsiteY4-340" fmla="*/ 280084 h 1359584"/>
              <a:gd name="connsiteX5-341" fmla="*/ 1601737 w 2487562"/>
              <a:gd name="connsiteY5-342" fmla="*/ 156259 h 1359584"/>
              <a:gd name="connsiteX6-343" fmla="*/ 1112787 w 2487562"/>
              <a:gd name="connsiteY6-344" fmla="*/ 165784 h 1359584"/>
              <a:gd name="connsiteX7-345" fmla="*/ 817512 w 2487562"/>
              <a:gd name="connsiteY7-346" fmla="*/ 280084 h 1359584"/>
              <a:gd name="connsiteX8-347" fmla="*/ 166637 w 2487562"/>
              <a:gd name="connsiteY8-348" fmla="*/ 572184 h 1359584"/>
              <a:gd name="connsiteX9-349" fmla="*/ 249187 w 2487562"/>
              <a:gd name="connsiteY9-350" fmla="*/ 1267509 h 1359584"/>
              <a:gd name="connsiteX10-351" fmla="*/ 423812 w 2487562"/>
              <a:gd name="connsiteY10-352" fmla="*/ 1359584 h 1359584"/>
              <a:gd name="connsiteX0-353" fmla="*/ 423812 w 2487562"/>
              <a:gd name="connsiteY0-354" fmla="*/ 1359584 h 1359584"/>
              <a:gd name="connsiteX1-355" fmla="*/ 2236737 w 2487562"/>
              <a:gd name="connsiteY1-356" fmla="*/ 1359584 h 1359584"/>
              <a:gd name="connsiteX2-357" fmla="*/ 2487562 w 2487562"/>
              <a:gd name="connsiteY2-358" fmla="*/ 664259 h 1359584"/>
              <a:gd name="connsiteX3-359" fmla="*/ 2255787 w 2487562"/>
              <a:gd name="connsiteY3-360" fmla="*/ 505509 h 1359584"/>
              <a:gd name="connsiteX4-361" fmla="*/ 2030362 w 2487562"/>
              <a:gd name="connsiteY4-362" fmla="*/ 280084 h 1359584"/>
              <a:gd name="connsiteX5-363" fmla="*/ 1601737 w 2487562"/>
              <a:gd name="connsiteY5-364" fmla="*/ 156259 h 1359584"/>
              <a:gd name="connsiteX6-365" fmla="*/ 1112787 w 2487562"/>
              <a:gd name="connsiteY6-366" fmla="*/ 165784 h 1359584"/>
              <a:gd name="connsiteX7-367" fmla="*/ 817512 w 2487562"/>
              <a:gd name="connsiteY7-368" fmla="*/ 280084 h 1359584"/>
              <a:gd name="connsiteX8-369" fmla="*/ 166637 w 2487562"/>
              <a:gd name="connsiteY8-370" fmla="*/ 572184 h 1359584"/>
              <a:gd name="connsiteX9-371" fmla="*/ 249187 w 2487562"/>
              <a:gd name="connsiteY9-372" fmla="*/ 1267509 h 1359584"/>
              <a:gd name="connsiteX10-373" fmla="*/ 423812 w 2487562"/>
              <a:gd name="connsiteY10-374" fmla="*/ 1359584 h 1359584"/>
              <a:gd name="connsiteX0-375" fmla="*/ 423812 w 2487562"/>
              <a:gd name="connsiteY0-376" fmla="*/ 1359584 h 1359584"/>
              <a:gd name="connsiteX1-377" fmla="*/ 2236737 w 2487562"/>
              <a:gd name="connsiteY1-378" fmla="*/ 1359584 h 1359584"/>
              <a:gd name="connsiteX2-379" fmla="*/ 2487562 w 2487562"/>
              <a:gd name="connsiteY2-380" fmla="*/ 664259 h 1359584"/>
              <a:gd name="connsiteX3-381" fmla="*/ 2255787 w 2487562"/>
              <a:gd name="connsiteY3-382" fmla="*/ 505509 h 1359584"/>
              <a:gd name="connsiteX4-383" fmla="*/ 2030362 w 2487562"/>
              <a:gd name="connsiteY4-384" fmla="*/ 280084 h 1359584"/>
              <a:gd name="connsiteX5-385" fmla="*/ 1601737 w 2487562"/>
              <a:gd name="connsiteY5-386" fmla="*/ 156259 h 1359584"/>
              <a:gd name="connsiteX6-387" fmla="*/ 1112787 w 2487562"/>
              <a:gd name="connsiteY6-388" fmla="*/ 165784 h 1359584"/>
              <a:gd name="connsiteX7-389" fmla="*/ 817512 w 2487562"/>
              <a:gd name="connsiteY7-390" fmla="*/ 280084 h 1359584"/>
              <a:gd name="connsiteX8-391" fmla="*/ 166637 w 2487562"/>
              <a:gd name="connsiteY8-392" fmla="*/ 572184 h 1359584"/>
              <a:gd name="connsiteX9-393" fmla="*/ 249187 w 2487562"/>
              <a:gd name="connsiteY9-394" fmla="*/ 1267509 h 1359584"/>
              <a:gd name="connsiteX10-395" fmla="*/ 423812 w 2487562"/>
              <a:gd name="connsiteY10-396" fmla="*/ 1359584 h 1359584"/>
              <a:gd name="connsiteX0-397" fmla="*/ 423812 w 2487562"/>
              <a:gd name="connsiteY0-398" fmla="*/ 1359584 h 1359584"/>
              <a:gd name="connsiteX1-399" fmla="*/ 2236737 w 2487562"/>
              <a:gd name="connsiteY1-400" fmla="*/ 1359584 h 1359584"/>
              <a:gd name="connsiteX2-401" fmla="*/ 2487562 w 2487562"/>
              <a:gd name="connsiteY2-402" fmla="*/ 664259 h 1359584"/>
              <a:gd name="connsiteX3-403" fmla="*/ 2255787 w 2487562"/>
              <a:gd name="connsiteY3-404" fmla="*/ 505509 h 1359584"/>
              <a:gd name="connsiteX4-405" fmla="*/ 2030362 w 2487562"/>
              <a:gd name="connsiteY4-406" fmla="*/ 280084 h 1359584"/>
              <a:gd name="connsiteX5-407" fmla="*/ 1601737 w 2487562"/>
              <a:gd name="connsiteY5-408" fmla="*/ 156259 h 1359584"/>
              <a:gd name="connsiteX6-409" fmla="*/ 1112787 w 2487562"/>
              <a:gd name="connsiteY6-410" fmla="*/ 165784 h 1359584"/>
              <a:gd name="connsiteX7-411" fmla="*/ 817512 w 2487562"/>
              <a:gd name="connsiteY7-412" fmla="*/ 280084 h 1359584"/>
              <a:gd name="connsiteX8-413" fmla="*/ 166637 w 2487562"/>
              <a:gd name="connsiteY8-414" fmla="*/ 572184 h 1359584"/>
              <a:gd name="connsiteX9-415" fmla="*/ 249187 w 2487562"/>
              <a:gd name="connsiteY9-416" fmla="*/ 1267509 h 1359584"/>
              <a:gd name="connsiteX10-417" fmla="*/ 423812 w 2487562"/>
              <a:gd name="connsiteY10-418" fmla="*/ 1359584 h 1359584"/>
              <a:gd name="connsiteX0-419" fmla="*/ 423812 w 2487562"/>
              <a:gd name="connsiteY0-420" fmla="*/ 1359584 h 1359584"/>
              <a:gd name="connsiteX1-421" fmla="*/ 2236737 w 2487562"/>
              <a:gd name="connsiteY1-422" fmla="*/ 1359584 h 1359584"/>
              <a:gd name="connsiteX2-423" fmla="*/ 2487562 w 2487562"/>
              <a:gd name="connsiteY2-424" fmla="*/ 664259 h 1359584"/>
              <a:gd name="connsiteX3-425" fmla="*/ 2255787 w 2487562"/>
              <a:gd name="connsiteY3-426" fmla="*/ 505509 h 1359584"/>
              <a:gd name="connsiteX4-427" fmla="*/ 2030362 w 2487562"/>
              <a:gd name="connsiteY4-428" fmla="*/ 280084 h 1359584"/>
              <a:gd name="connsiteX5-429" fmla="*/ 1601737 w 2487562"/>
              <a:gd name="connsiteY5-430" fmla="*/ 156259 h 1359584"/>
              <a:gd name="connsiteX6-431" fmla="*/ 1112787 w 2487562"/>
              <a:gd name="connsiteY6-432" fmla="*/ 165784 h 1359584"/>
              <a:gd name="connsiteX7-433" fmla="*/ 817512 w 2487562"/>
              <a:gd name="connsiteY7-434" fmla="*/ 280084 h 1359584"/>
              <a:gd name="connsiteX8-435" fmla="*/ 166637 w 2487562"/>
              <a:gd name="connsiteY8-436" fmla="*/ 572184 h 1359584"/>
              <a:gd name="connsiteX9-437" fmla="*/ 249187 w 2487562"/>
              <a:gd name="connsiteY9-438" fmla="*/ 1267509 h 1359584"/>
              <a:gd name="connsiteX10-439" fmla="*/ 423812 w 2487562"/>
              <a:gd name="connsiteY10-440" fmla="*/ 1359584 h 1359584"/>
              <a:gd name="connsiteX0-441" fmla="*/ 423812 w 2488256"/>
              <a:gd name="connsiteY0-442" fmla="*/ 1359584 h 1359584"/>
              <a:gd name="connsiteX1-443" fmla="*/ 2236737 w 2488256"/>
              <a:gd name="connsiteY1-444" fmla="*/ 1359584 h 1359584"/>
              <a:gd name="connsiteX2-445" fmla="*/ 2487562 w 2488256"/>
              <a:gd name="connsiteY2-446" fmla="*/ 664259 h 1359584"/>
              <a:gd name="connsiteX3-447" fmla="*/ 2255787 w 2488256"/>
              <a:gd name="connsiteY3-448" fmla="*/ 505509 h 1359584"/>
              <a:gd name="connsiteX4-449" fmla="*/ 2030362 w 2488256"/>
              <a:gd name="connsiteY4-450" fmla="*/ 280084 h 1359584"/>
              <a:gd name="connsiteX5-451" fmla="*/ 1601737 w 2488256"/>
              <a:gd name="connsiteY5-452" fmla="*/ 156259 h 1359584"/>
              <a:gd name="connsiteX6-453" fmla="*/ 1112787 w 2488256"/>
              <a:gd name="connsiteY6-454" fmla="*/ 165784 h 1359584"/>
              <a:gd name="connsiteX7-455" fmla="*/ 817512 w 2488256"/>
              <a:gd name="connsiteY7-456" fmla="*/ 280084 h 1359584"/>
              <a:gd name="connsiteX8-457" fmla="*/ 166637 w 2488256"/>
              <a:gd name="connsiteY8-458" fmla="*/ 572184 h 1359584"/>
              <a:gd name="connsiteX9-459" fmla="*/ 249187 w 2488256"/>
              <a:gd name="connsiteY9-460" fmla="*/ 1267509 h 1359584"/>
              <a:gd name="connsiteX10-461" fmla="*/ 423812 w 2488256"/>
              <a:gd name="connsiteY10-462" fmla="*/ 1359584 h 1359584"/>
              <a:gd name="connsiteX0-463" fmla="*/ 423812 w 2613718"/>
              <a:gd name="connsiteY0-464" fmla="*/ 1359584 h 1359584"/>
              <a:gd name="connsiteX1-465" fmla="*/ 2236737 w 2613718"/>
              <a:gd name="connsiteY1-466" fmla="*/ 1359584 h 1359584"/>
              <a:gd name="connsiteX2-467" fmla="*/ 2487562 w 2613718"/>
              <a:gd name="connsiteY2-468" fmla="*/ 664259 h 1359584"/>
              <a:gd name="connsiteX3-469" fmla="*/ 2255787 w 2613718"/>
              <a:gd name="connsiteY3-470" fmla="*/ 505509 h 1359584"/>
              <a:gd name="connsiteX4-471" fmla="*/ 2030362 w 2613718"/>
              <a:gd name="connsiteY4-472" fmla="*/ 280084 h 1359584"/>
              <a:gd name="connsiteX5-473" fmla="*/ 1601737 w 2613718"/>
              <a:gd name="connsiteY5-474" fmla="*/ 156259 h 1359584"/>
              <a:gd name="connsiteX6-475" fmla="*/ 1112787 w 2613718"/>
              <a:gd name="connsiteY6-476" fmla="*/ 165784 h 1359584"/>
              <a:gd name="connsiteX7-477" fmla="*/ 817512 w 2613718"/>
              <a:gd name="connsiteY7-478" fmla="*/ 280084 h 1359584"/>
              <a:gd name="connsiteX8-479" fmla="*/ 166637 w 2613718"/>
              <a:gd name="connsiteY8-480" fmla="*/ 572184 h 1359584"/>
              <a:gd name="connsiteX9-481" fmla="*/ 249187 w 2613718"/>
              <a:gd name="connsiteY9-482" fmla="*/ 1267509 h 1359584"/>
              <a:gd name="connsiteX10-483" fmla="*/ 423812 w 2613718"/>
              <a:gd name="connsiteY10-484" fmla="*/ 1359584 h 1359584"/>
              <a:gd name="connsiteX0-485" fmla="*/ 423812 w 2679088"/>
              <a:gd name="connsiteY0-486" fmla="*/ 1359584 h 1359584"/>
              <a:gd name="connsiteX1-487" fmla="*/ 2236737 w 2679088"/>
              <a:gd name="connsiteY1-488" fmla="*/ 1359584 h 1359584"/>
              <a:gd name="connsiteX2-489" fmla="*/ 2487562 w 2679088"/>
              <a:gd name="connsiteY2-490" fmla="*/ 664259 h 1359584"/>
              <a:gd name="connsiteX3-491" fmla="*/ 2255787 w 2679088"/>
              <a:gd name="connsiteY3-492" fmla="*/ 505509 h 1359584"/>
              <a:gd name="connsiteX4-493" fmla="*/ 2030362 w 2679088"/>
              <a:gd name="connsiteY4-494" fmla="*/ 280084 h 1359584"/>
              <a:gd name="connsiteX5-495" fmla="*/ 1601737 w 2679088"/>
              <a:gd name="connsiteY5-496" fmla="*/ 156259 h 1359584"/>
              <a:gd name="connsiteX6-497" fmla="*/ 1112787 w 2679088"/>
              <a:gd name="connsiteY6-498" fmla="*/ 165784 h 1359584"/>
              <a:gd name="connsiteX7-499" fmla="*/ 817512 w 2679088"/>
              <a:gd name="connsiteY7-500" fmla="*/ 280084 h 1359584"/>
              <a:gd name="connsiteX8-501" fmla="*/ 166637 w 2679088"/>
              <a:gd name="connsiteY8-502" fmla="*/ 572184 h 1359584"/>
              <a:gd name="connsiteX9-503" fmla="*/ 249187 w 2679088"/>
              <a:gd name="connsiteY9-504" fmla="*/ 1267509 h 1359584"/>
              <a:gd name="connsiteX10-505" fmla="*/ 423812 w 2679088"/>
              <a:gd name="connsiteY10-506" fmla="*/ 1359584 h 1359584"/>
            </a:gdLst>
            <a:ahLst/>
            <a:cxnLst>
              <a:cxn ang="0">
                <a:pos x="connsiteX0-1" y="connsiteY0-2"/>
              </a:cxn>
              <a:cxn ang="0">
                <a:pos x="connsiteX1-3" y="connsiteY1-4"/>
              </a:cxn>
              <a:cxn ang="0">
                <a:pos x="connsiteX2-5" y="connsiteY2-6"/>
              </a:cxn>
              <a:cxn ang="0">
                <a:pos x="connsiteX3-7" y="connsiteY3-8"/>
              </a:cxn>
              <a:cxn ang="0">
                <a:pos x="connsiteX4-9" y="connsiteY4-10"/>
              </a:cxn>
              <a:cxn ang="0">
                <a:pos x="connsiteX5-11" y="connsiteY5-12"/>
              </a:cxn>
              <a:cxn ang="0">
                <a:pos x="connsiteX6-13" y="connsiteY6-14"/>
              </a:cxn>
              <a:cxn ang="0">
                <a:pos x="connsiteX7-15" y="connsiteY7-16"/>
              </a:cxn>
              <a:cxn ang="0">
                <a:pos x="connsiteX8-17" y="connsiteY8-18"/>
              </a:cxn>
              <a:cxn ang="0">
                <a:pos x="connsiteX9-19" y="connsiteY9-20"/>
              </a:cxn>
              <a:cxn ang="0">
                <a:pos x="connsiteX10-21" y="connsiteY10-22"/>
              </a:cxn>
            </a:cxnLst>
            <a:rect l="l" t="t" r="r" b="b"/>
            <a:pathLst>
              <a:path w="2679088" h="1359584">
                <a:moveTo>
                  <a:pt x="423812" y="1359584"/>
                </a:moveTo>
                <a:lnTo>
                  <a:pt x="2236737" y="1359584"/>
                </a:lnTo>
                <a:cubicBezTo>
                  <a:pt x="2656895" y="1356409"/>
                  <a:pt x="2851629" y="896034"/>
                  <a:pt x="2487562" y="664259"/>
                </a:cubicBezTo>
                <a:cubicBezTo>
                  <a:pt x="2492854" y="595467"/>
                  <a:pt x="2472745" y="428251"/>
                  <a:pt x="2255787" y="505509"/>
                </a:cubicBezTo>
                <a:cubicBezTo>
                  <a:pt x="2253670" y="392267"/>
                  <a:pt x="2242029" y="279026"/>
                  <a:pt x="2030362" y="280084"/>
                </a:cubicBezTo>
                <a:cubicBezTo>
                  <a:pt x="2004962" y="137209"/>
                  <a:pt x="1795412" y="-21541"/>
                  <a:pt x="1601737" y="156259"/>
                </a:cubicBezTo>
                <a:cubicBezTo>
                  <a:pt x="1470504" y="-88216"/>
                  <a:pt x="1209095" y="-15191"/>
                  <a:pt x="1112787" y="165784"/>
                </a:cubicBezTo>
                <a:cubicBezTo>
                  <a:pt x="1008012" y="122392"/>
                  <a:pt x="865137" y="98051"/>
                  <a:pt x="817512" y="280084"/>
                </a:cubicBezTo>
                <a:cubicBezTo>
                  <a:pt x="568804" y="70534"/>
                  <a:pt x="53395" y="245159"/>
                  <a:pt x="166637" y="572184"/>
                </a:cubicBezTo>
                <a:cubicBezTo>
                  <a:pt x="-110646" y="775384"/>
                  <a:pt x="-13280" y="1102409"/>
                  <a:pt x="249187" y="1267509"/>
                </a:cubicBezTo>
                <a:cubicBezTo>
                  <a:pt x="288345" y="1352176"/>
                  <a:pt x="346554" y="1357467"/>
                  <a:pt x="423812" y="1359584"/>
                </a:cubicBezTo>
                <a:close/>
              </a:path>
            </a:pathLst>
          </a:custGeom>
          <a:solidFill>
            <a:schemeClr val="accent1">
              <a:lumMod val="60000"/>
              <a:lumOff val="40000"/>
            </a:schemeClr>
          </a:solidFill>
          <a:ln w="76200">
            <a:solidFill>
              <a:schemeClr val="bg1"/>
            </a:solidFill>
          </a:ln>
          <a:effectLst>
            <a:outerShdw blurRad="635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0" fontAlgn="auto" latinLnBrk="0" hangingPunct="0">
              <a:lnSpc>
                <a:spcPct val="100000"/>
              </a:lnSpc>
              <a:spcBef>
                <a:spcPts val="0"/>
              </a:spcBef>
              <a:spcAft>
                <a:spcPts val="0"/>
              </a:spcAft>
              <a:buClrTx/>
              <a:buSzTx/>
              <a:buFontTx/>
              <a:buNone/>
              <a:defRPr/>
            </a:pPr>
            <a:endParaRPr kumimoji="0" lang="en-US" sz="1600" b="0" i="0" u="none" strike="noStrike" kern="1200" cap="none" spc="0" normalizeH="0" baseline="0" noProof="0">
              <a:ln>
                <a:noFill/>
              </a:ln>
              <a:solidFill>
                <a:schemeClr val="lt1"/>
              </a:solidFill>
              <a:effectLst/>
              <a:uLnTx/>
              <a:uFillTx/>
              <a:latin typeface="+mn-lt"/>
              <a:ea typeface="+mn-ea"/>
              <a:cs typeface="+mn-cs"/>
            </a:endParaRPr>
          </a:p>
        </p:txBody>
      </p:sp>
      <p:sp>
        <p:nvSpPr>
          <p:cNvPr id="11" name="Freeform 6">
            <a:extLst>
              <a:ext uri="{FF2B5EF4-FFF2-40B4-BE49-F238E27FC236}">
                <a16:creationId xmlns:a16="http://schemas.microsoft.com/office/drawing/2014/main" id="{07AF2753-9819-8CFB-DC18-EE28189877E2}"/>
              </a:ext>
            </a:extLst>
          </p:cNvPr>
          <p:cNvSpPr/>
          <p:nvPr/>
        </p:nvSpPr>
        <p:spPr>
          <a:xfrm>
            <a:off x="573612" y="3036839"/>
            <a:ext cx="2416424" cy="1478086"/>
          </a:xfrm>
          <a:custGeom>
            <a:avLst/>
            <a:gdLst>
              <a:gd name="connsiteX0" fmla="*/ 171450 w 2209800"/>
              <a:gd name="connsiteY0" fmla="*/ 1162050 h 1162050"/>
              <a:gd name="connsiteX1" fmla="*/ 2076450 w 2209800"/>
              <a:gd name="connsiteY1" fmla="*/ 1162050 h 1162050"/>
              <a:gd name="connsiteX2" fmla="*/ 2209800 w 2209800"/>
              <a:gd name="connsiteY2" fmla="*/ 476250 h 1162050"/>
              <a:gd name="connsiteX3" fmla="*/ 1701800 w 2209800"/>
              <a:gd name="connsiteY3" fmla="*/ 0 h 1162050"/>
              <a:gd name="connsiteX4" fmla="*/ 1235075 w 2209800"/>
              <a:gd name="connsiteY4" fmla="*/ 63500 h 1162050"/>
              <a:gd name="connsiteX5" fmla="*/ 720725 w 2209800"/>
              <a:gd name="connsiteY5" fmla="*/ 79375 h 1162050"/>
              <a:gd name="connsiteX6" fmla="*/ 177800 w 2209800"/>
              <a:gd name="connsiteY6" fmla="*/ 320675 h 1162050"/>
              <a:gd name="connsiteX7" fmla="*/ 6350 w 2209800"/>
              <a:gd name="connsiteY7" fmla="*/ 552450 h 1162050"/>
              <a:gd name="connsiteX8" fmla="*/ 0 w 2209800"/>
              <a:gd name="connsiteY8" fmla="*/ 790575 h 1162050"/>
              <a:gd name="connsiteX9" fmla="*/ 171450 w 2209800"/>
              <a:gd name="connsiteY9" fmla="*/ 1162050 h 1162050"/>
              <a:gd name="connsiteX0-1" fmla="*/ 171450 w 2273864"/>
              <a:gd name="connsiteY0-2" fmla="*/ 1162050 h 1162050"/>
              <a:gd name="connsiteX1-3" fmla="*/ 2076450 w 2273864"/>
              <a:gd name="connsiteY1-4" fmla="*/ 1162050 h 1162050"/>
              <a:gd name="connsiteX2-5" fmla="*/ 2209800 w 2273864"/>
              <a:gd name="connsiteY2-6" fmla="*/ 476250 h 1162050"/>
              <a:gd name="connsiteX3-7" fmla="*/ 1701800 w 2273864"/>
              <a:gd name="connsiteY3-8" fmla="*/ 0 h 1162050"/>
              <a:gd name="connsiteX4-9" fmla="*/ 1235075 w 2273864"/>
              <a:gd name="connsiteY4-10" fmla="*/ 63500 h 1162050"/>
              <a:gd name="connsiteX5-11" fmla="*/ 720725 w 2273864"/>
              <a:gd name="connsiteY5-12" fmla="*/ 79375 h 1162050"/>
              <a:gd name="connsiteX6-13" fmla="*/ 177800 w 2273864"/>
              <a:gd name="connsiteY6-14" fmla="*/ 320675 h 1162050"/>
              <a:gd name="connsiteX7-15" fmla="*/ 6350 w 2273864"/>
              <a:gd name="connsiteY7-16" fmla="*/ 552450 h 1162050"/>
              <a:gd name="connsiteX8-17" fmla="*/ 0 w 2273864"/>
              <a:gd name="connsiteY8-18" fmla="*/ 790575 h 1162050"/>
              <a:gd name="connsiteX9-19" fmla="*/ 171450 w 2273864"/>
              <a:gd name="connsiteY9-20" fmla="*/ 1162050 h 1162050"/>
              <a:gd name="connsiteX0-21" fmla="*/ 171450 w 2413593"/>
              <a:gd name="connsiteY0-22" fmla="*/ 1162050 h 1162050"/>
              <a:gd name="connsiteX1-23" fmla="*/ 2076450 w 2413593"/>
              <a:gd name="connsiteY1-24" fmla="*/ 1162050 h 1162050"/>
              <a:gd name="connsiteX2-25" fmla="*/ 2209800 w 2413593"/>
              <a:gd name="connsiteY2-26" fmla="*/ 476250 h 1162050"/>
              <a:gd name="connsiteX3-27" fmla="*/ 1701800 w 2413593"/>
              <a:gd name="connsiteY3-28" fmla="*/ 0 h 1162050"/>
              <a:gd name="connsiteX4-29" fmla="*/ 1235075 w 2413593"/>
              <a:gd name="connsiteY4-30" fmla="*/ 63500 h 1162050"/>
              <a:gd name="connsiteX5-31" fmla="*/ 720725 w 2413593"/>
              <a:gd name="connsiteY5-32" fmla="*/ 79375 h 1162050"/>
              <a:gd name="connsiteX6-33" fmla="*/ 177800 w 2413593"/>
              <a:gd name="connsiteY6-34" fmla="*/ 320675 h 1162050"/>
              <a:gd name="connsiteX7-35" fmla="*/ 6350 w 2413593"/>
              <a:gd name="connsiteY7-36" fmla="*/ 552450 h 1162050"/>
              <a:gd name="connsiteX8-37" fmla="*/ 0 w 2413593"/>
              <a:gd name="connsiteY8-38" fmla="*/ 790575 h 1162050"/>
              <a:gd name="connsiteX9-39" fmla="*/ 171450 w 2413593"/>
              <a:gd name="connsiteY9-40" fmla="*/ 1162050 h 1162050"/>
              <a:gd name="connsiteX0-41" fmla="*/ 171450 w 2413593"/>
              <a:gd name="connsiteY0-42" fmla="*/ 1162050 h 1162050"/>
              <a:gd name="connsiteX1-43" fmla="*/ 2076450 w 2413593"/>
              <a:gd name="connsiteY1-44" fmla="*/ 1162050 h 1162050"/>
              <a:gd name="connsiteX2-45" fmla="*/ 2209800 w 2413593"/>
              <a:gd name="connsiteY2-46" fmla="*/ 476250 h 1162050"/>
              <a:gd name="connsiteX3-47" fmla="*/ 1701800 w 2413593"/>
              <a:gd name="connsiteY3-48" fmla="*/ 0 h 1162050"/>
              <a:gd name="connsiteX4-49" fmla="*/ 1235075 w 2413593"/>
              <a:gd name="connsiteY4-50" fmla="*/ 63500 h 1162050"/>
              <a:gd name="connsiteX5-51" fmla="*/ 720725 w 2413593"/>
              <a:gd name="connsiteY5-52" fmla="*/ 79375 h 1162050"/>
              <a:gd name="connsiteX6-53" fmla="*/ 177800 w 2413593"/>
              <a:gd name="connsiteY6-54" fmla="*/ 320675 h 1162050"/>
              <a:gd name="connsiteX7-55" fmla="*/ 6350 w 2413593"/>
              <a:gd name="connsiteY7-56" fmla="*/ 552450 h 1162050"/>
              <a:gd name="connsiteX8-57" fmla="*/ 0 w 2413593"/>
              <a:gd name="connsiteY8-58" fmla="*/ 790575 h 1162050"/>
              <a:gd name="connsiteX9-59" fmla="*/ 171450 w 2413593"/>
              <a:gd name="connsiteY9-60" fmla="*/ 1162050 h 1162050"/>
              <a:gd name="connsiteX0-61" fmla="*/ 171450 w 2413593"/>
              <a:gd name="connsiteY0-62" fmla="*/ 1139825 h 1139825"/>
              <a:gd name="connsiteX1-63" fmla="*/ 2076450 w 2413593"/>
              <a:gd name="connsiteY1-64" fmla="*/ 1139825 h 1139825"/>
              <a:gd name="connsiteX2-65" fmla="*/ 2209800 w 2413593"/>
              <a:gd name="connsiteY2-66" fmla="*/ 454025 h 1139825"/>
              <a:gd name="connsiteX3-67" fmla="*/ 1704975 w 2413593"/>
              <a:gd name="connsiteY3-68" fmla="*/ 0 h 1139825"/>
              <a:gd name="connsiteX4-69" fmla="*/ 1235075 w 2413593"/>
              <a:gd name="connsiteY4-70" fmla="*/ 41275 h 1139825"/>
              <a:gd name="connsiteX5-71" fmla="*/ 720725 w 2413593"/>
              <a:gd name="connsiteY5-72" fmla="*/ 57150 h 1139825"/>
              <a:gd name="connsiteX6-73" fmla="*/ 177800 w 2413593"/>
              <a:gd name="connsiteY6-74" fmla="*/ 298450 h 1139825"/>
              <a:gd name="connsiteX7-75" fmla="*/ 6350 w 2413593"/>
              <a:gd name="connsiteY7-76" fmla="*/ 530225 h 1139825"/>
              <a:gd name="connsiteX8-77" fmla="*/ 0 w 2413593"/>
              <a:gd name="connsiteY8-78" fmla="*/ 768350 h 1139825"/>
              <a:gd name="connsiteX9-79" fmla="*/ 171450 w 2413593"/>
              <a:gd name="connsiteY9-80" fmla="*/ 1139825 h 1139825"/>
              <a:gd name="connsiteX0-81" fmla="*/ 171450 w 2413593"/>
              <a:gd name="connsiteY0-82" fmla="*/ 1261427 h 1261427"/>
              <a:gd name="connsiteX1-83" fmla="*/ 2076450 w 2413593"/>
              <a:gd name="connsiteY1-84" fmla="*/ 1261427 h 1261427"/>
              <a:gd name="connsiteX2-85" fmla="*/ 2209800 w 2413593"/>
              <a:gd name="connsiteY2-86" fmla="*/ 575627 h 1261427"/>
              <a:gd name="connsiteX3-87" fmla="*/ 1704975 w 2413593"/>
              <a:gd name="connsiteY3-88" fmla="*/ 121602 h 1261427"/>
              <a:gd name="connsiteX4-89" fmla="*/ 1235075 w 2413593"/>
              <a:gd name="connsiteY4-90" fmla="*/ 162877 h 1261427"/>
              <a:gd name="connsiteX5-91" fmla="*/ 720725 w 2413593"/>
              <a:gd name="connsiteY5-92" fmla="*/ 178752 h 1261427"/>
              <a:gd name="connsiteX6-93" fmla="*/ 177800 w 2413593"/>
              <a:gd name="connsiteY6-94" fmla="*/ 420052 h 1261427"/>
              <a:gd name="connsiteX7-95" fmla="*/ 6350 w 2413593"/>
              <a:gd name="connsiteY7-96" fmla="*/ 651827 h 1261427"/>
              <a:gd name="connsiteX8-97" fmla="*/ 0 w 2413593"/>
              <a:gd name="connsiteY8-98" fmla="*/ 889952 h 1261427"/>
              <a:gd name="connsiteX9-99" fmla="*/ 171450 w 2413593"/>
              <a:gd name="connsiteY9-100" fmla="*/ 1261427 h 1261427"/>
              <a:gd name="connsiteX0-101" fmla="*/ 171450 w 2413593"/>
              <a:gd name="connsiteY0-102" fmla="*/ 1261427 h 1261427"/>
              <a:gd name="connsiteX1-103" fmla="*/ 2076450 w 2413593"/>
              <a:gd name="connsiteY1-104" fmla="*/ 1261427 h 1261427"/>
              <a:gd name="connsiteX2-105" fmla="*/ 2209800 w 2413593"/>
              <a:gd name="connsiteY2-106" fmla="*/ 575627 h 1261427"/>
              <a:gd name="connsiteX3-107" fmla="*/ 1704975 w 2413593"/>
              <a:gd name="connsiteY3-108" fmla="*/ 121602 h 1261427"/>
              <a:gd name="connsiteX4-109" fmla="*/ 1235075 w 2413593"/>
              <a:gd name="connsiteY4-110" fmla="*/ 162877 h 1261427"/>
              <a:gd name="connsiteX5-111" fmla="*/ 720725 w 2413593"/>
              <a:gd name="connsiteY5-112" fmla="*/ 178752 h 1261427"/>
              <a:gd name="connsiteX6-113" fmla="*/ 177800 w 2413593"/>
              <a:gd name="connsiteY6-114" fmla="*/ 420052 h 1261427"/>
              <a:gd name="connsiteX7-115" fmla="*/ 6350 w 2413593"/>
              <a:gd name="connsiteY7-116" fmla="*/ 651827 h 1261427"/>
              <a:gd name="connsiteX8-117" fmla="*/ 0 w 2413593"/>
              <a:gd name="connsiteY8-118" fmla="*/ 889952 h 1261427"/>
              <a:gd name="connsiteX9-119" fmla="*/ 171450 w 2413593"/>
              <a:gd name="connsiteY9-120" fmla="*/ 1261427 h 1261427"/>
              <a:gd name="connsiteX0-121" fmla="*/ 171450 w 2413593"/>
              <a:gd name="connsiteY0-122" fmla="*/ 1261427 h 1261427"/>
              <a:gd name="connsiteX1-123" fmla="*/ 2076450 w 2413593"/>
              <a:gd name="connsiteY1-124" fmla="*/ 1261427 h 1261427"/>
              <a:gd name="connsiteX2-125" fmla="*/ 2209800 w 2413593"/>
              <a:gd name="connsiteY2-126" fmla="*/ 575627 h 1261427"/>
              <a:gd name="connsiteX3-127" fmla="*/ 1704975 w 2413593"/>
              <a:gd name="connsiteY3-128" fmla="*/ 121602 h 1261427"/>
              <a:gd name="connsiteX4-129" fmla="*/ 1235075 w 2413593"/>
              <a:gd name="connsiteY4-130" fmla="*/ 162877 h 1261427"/>
              <a:gd name="connsiteX5-131" fmla="*/ 720725 w 2413593"/>
              <a:gd name="connsiteY5-132" fmla="*/ 178752 h 1261427"/>
              <a:gd name="connsiteX6-133" fmla="*/ 177800 w 2413593"/>
              <a:gd name="connsiteY6-134" fmla="*/ 420052 h 1261427"/>
              <a:gd name="connsiteX7-135" fmla="*/ 6350 w 2413593"/>
              <a:gd name="connsiteY7-136" fmla="*/ 651827 h 1261427"/>
              <a:gd name="connsiteX8-137" fmla="*/ 0 w 2413593"/>
              <a:gd name="connsiteY8-138" fmla="*/ 889952 h 1261427"/>
              <a:gd name="connsiteX9-139" fmla="*/ 171450 w 2413593"/>
              <a:gd name="connsiteY9-140" fmla="*/ 1261427 h 1261427"/>
              <a:gd name="connsiteX0-141" fmla="*/ 171450 w 2413593"/>
              <a:gd name="connsiteY0-142" fmla="*/ 1261427 h 1261427"/>
              <a:gd name="connsiteX1-143" fmla="*/ 2076450 w 2413593"/>
              <a:gd name="connsiteY1-144" fmla="*/ 1261427 h 1261427"/>
              <a:gd name="connsiteX2-145" fmla="*/ 2209800 w 2413593"/>
              <a:gd name="connsiteY2-146" fmla="*/ 575627 h 1261427"/>
              <a:gd name="connsiteX3-147" fmla="*/ 1704975 w 2413593"/>
              <a:gd name="connsiteY3-148" fmla="*/ 121602 h 1261427"/>
              <a:gd name="connsiteX4-149" fmla="*/ 1235075 w 2413593"/>
              <a:gd name="connsiteY4-150" fmla="*/ 162877 h 1261427"/>
              <a:gd name="connsiteX5-151" fmla="*/ 720725 w 2413593"/>
              <a:gd name="connsiteY5-152" fmla="*/ 178752 h 1261427"/>
              <a:gd name="connsiteX6-153" fmla="*/ 177800 w 2413593"/>
              <a:gd name="connsiteY6-154" fmla="*/ 420052 h 1261427"/>
              <a:gd name="connsiteX7-155" fmla="*/ 6350 w 2413593"/>
              <a:gd name="connsiteY7-156" fmla="*/ 651827 h 1261427"/>
              <a:gd name="connsiteX8-157" fmla="*/ 0 w 2413593"/>
              <a:gd name="connsiteY8-158" fmla="*/ 889952 h 1261427"/>
              <a:gd name="connsiteX9-159" fmla="*/ 171450 w 2413593"/>
              <a:gd name="connsiteY9-160" fmla="*/ 1261427 h 1261427"/>
              <a:gd name="connsiteX0-161" fmla="*/ 171450 w 2413593"/>
              <a:gd name="connsiteY0-162" fmla="*/ 1261427 h 1261427"/>
              <a:gd name="connsiteX1-163" fmla="*/ 2076450 w 2413593"/>
              <a:gd name="connsiteY1-164" fmla="*/ 1261427 h 1261427"/>
              <a:gd name="connsiteX2-165" fmla="*/ 2209800 w 2413593"/>
              <a:gd name="connsiteY2-166" fmla="*/ 575627 h 1261427"/>
              <a:gd name="connsiteX3-167" fmla="*/ 1704975 w 2413593"/>
              <a:gd name="connsiteY3-168" fmla="*/ 121602 h 1261427"/>
              <a:gd name="connsiteX4-169" fmla="*/ 1235075 w 2413593"/>
              <a:gd name="connsiteY4-170" fmla="*/ 162877 h 1261427"/>
              <a:gd name="connsiteX5-171" fmla="*/ 720725 w 2413593"/>
              <a:gd name="connsiteY5-172" fmla="*/ 178752 h 1261427"/>
              <a:gd name="connsiteX6-173" fmla="*/ 177800 w 2413593"/>
              <a:gd name="connsiteY6-174" fmla="*/ 420052 h 1261427"/>
              <a:gd name="connsiteX7-175" fmla="*/ 6350 w 2413593"/>
              <a:gd name="connsiteY7-176" fmla="*/ 651827 h 1261427"/>
              <a:gd name="connsiteX8-177" fmla="*/ 0 w 2413593"/>
              <a:gd name="connsiteY8-178" fmla="*/ 889952 h 1261427"/>
              <a:gd name="connsiteX9-179" fmla="*/ 171450 w 2413593"/>
              <a:gd name="connsiteY9-180" fmla="*/ 1261427 h 1261427"/>
              <a:gd name="connsiteX0-181" fmla="*/ 171450 w 2413593"/>
              <a:gd name="connsiteY0-182" fmla="*/ 1319019 h 1319019"/>
              <a:gd name="connsiteX1-183" fmla="*/ 2076450 w 2413593"/>
              <a:gd name="connsiteY1-184" fmla="*/ 1319019 h 1319019"/>
              <a:gd name="connsiteX2-185" fmla="*/ 2209800 w 2413593"/>
              <a:gd name="connsiteY2-186" fmla="*/ 633219 h 1319019"/>
              <a:gd name="connsiteX3-187" fmla="*/ 1704975 w 2413593"/>
              <a:gd name="connsiteY3-188" fmla="*/ 179194 h 1319019"/>
              <a:gd name="connsiteX4-189" fmla="*/ 1235075 w 2413593"/>
              <a:gd name="connsiteY4-190" fmla="*/ 220469 h 1319019"/>
              <a:gd name="connsiteX5-191" fmla="*/ 720725 w 2413593"/>
              <a:gd name="connsiteY5-192" fmla="*/ 236344 h 1319019"/>
              <a:gd name="connsiteX6-193" fmla="*/ 177800 w 2413593"/>
              <a:gd name="connsiteY6-194" fmla="*/ 477644 h 1319019"/>
              <a:gd name="connsiteX7-195" fmla="*/ 6350 w 2413593"/>
              <a:gd name="connsiteY7-196" fmla="*/ 709419 h 1319019"/>
              <a:gd name="connsiteX8-197" fmla="*/ 0 w 2413593"/>
              <a:gd name="connsiteY8-198" fmla="*/ 947544 h 1319019"/>
              <a:gd name="connsiteX9-199" fmla="*/ 171450 w 2413593"/>
              <a:gd name="connsiteY9-200" fmla="*/ 1319019 h 1319019"/>
              <a:gd name="connsiteX0-201" fmla="*/ 171450 w 2413593"/>
              <a:gd name="connsiteY0-202" fmla="*/ 1319019 h 1319019"/>
              <a:gd name="connsiteX1-203" fmla="*/ 2076450 w 2413593"/>
              <a:gd name="connsiteY1-204" fmla="*/ 1319019 h 1319019"/>
              <a:gd name="connsiteX2-205" fmla="*/ 2209800 w 2413593"/>
              <a:gd name="connsiteY2-206" fmla="*/ 633219 h 1319019"/>
              <a:gd name="connsiteX3-207" fmla="*/ 1704975 w 2413593"/>
              <a:gd name="connsiteY3-208" fmla="*/ 179194 h 1319019"/>
              <a:gd name="connsiteX4-209" fmla="*/ 1235075 w 2413593"/>
              <a:gd name="connsiteY4-210" fmla="*/ 220469 h 1319019"/>
              <a:gd name="connsiteX5-211" fmla="*/ 720725 w 2413593"/>
              <a:gd name="connsiteY5-212" fmla="*/ 236344 h 1319019"/>
              <a:gd name="connsiteX6-213" fmla="*/ 177800 w 2413593"/>
              <a:gd name="connsiteY6-214" fmla="*/ 477644 h 1319019"/>
              <a:gd name="connsiteX7-215" fmla="*/ 6350 w 2413593"/>
              <a:gd name="connsiteY7-216" fmla="*/ 709419 h 1319019"/>
              <a:gd name="connsiteX8-217" fmla="*/ 0 w 2413593"/>
              <a:gd name="connsiteY8-218" fmla="*/ 947544 h 1319019"/>
              <a:gd name="connsiteX9-219" fmla="*/ 171450 w 2413593"/>
              <a:gd name="connsiteY9-220" fmla="*/ 1319019 h 1319019"/>
              <a:gd name="connsiteX0-221" fmla="*/ 171450 w 2413593"/>
              <a:gd name="connsiteY0-222" fmla="*/ 1319019 h 1319019"/>
              <a:gd name="connsiteX1-223" fmla="*/ 2076450 w 2413593"/>
              <a:gd name="connsiteY1-224" fmla="*/ 1319019 h 1319019"/>
              <a:gd name="connsiteX2-225" fmla="*/ 2209800 w 2413593"/>
              <a:gd name="connsiteY2-226" fmla="*/ 633219 h 1319019"/>
              <a:gd name="connsiteX3-227" fmla="*/ 1704975 w 2413593"/>
              <a:gd name="connsiteY3-228" fmla="*/ 179194 h 1319019"/>
              <a:gd name="connsiteX4-229" fmla="*/ 1235075 w 2413593"/>
              <a:gd name="connsiteY4-230" fmla="*/ 220469 h 1319019"/>
              <a:gd name="connsiteX5-231" fmla="*/ 720725 w 2413593"/>
              <a:gd name="connsiteY5-232" fmla="*/ 236344 h 1319019"/>
              <a:gd name="connsiteX6-233" fmla="*/ 177800 w 2413593"/>
              <a:gd name="connsiteY6-234" fmla="*/ 477644 h 1319019"/>
              <a:gd name="connsiteX7-235" fmla="*/ 6350 w 2413593"/>
              <a:gd name="connsiteY7-236" fmla="*/ 709419 h 1319019"/>
              <a:gd name="connsiteX8-237" fmla="*/ 0 w 2413593"/>
              <a:gd name="connsiteY8-238" fmla="*/ 947544 h 1319019"/>
              <a:gd name="connsiteX9-239" fmla="*/ 171450 w 2413593"/>
              <a:gd name="connsiteY9-240" fmla="*/ 1319019 h 1319019"/>
              <a:gd name="connsiteX0-241" fmla="*/ 171450 w 2413593"/>
              <a:gd name="connsiteY0-242" fmla="*/ 1319019 h 1319019"/>
              <a:gd name="connsiteX1-243" fmla="*/ 2076450 w 2413593"/>
              <a:gd name="connsiteY1-244" fmla="*/ 1319019 h 1319019"/>
              <a:gd name="connsiteX2-245" fmla="*/ 2209800 w 2413593"/>
              <a:gd name="connsiteY2-246" fmla="*/ 633219 h 1319019"/>
              <a:gd name="connsiteX3-247" fmla="*/ 1704975 w 2413593"/>
              <a:gd name="connsiteY3-248" fmla="*/ 179194 h 1319019"/>
              <a:gd name="connsiteX4-249" fmla="*/ 1235075 w 2413593"/>
              <a:gd name="connsiteY4-250" fmla="*/ 220469 h 1319019"/>
              <a:gd name="connsiteX5-251" fmla="*/ 720725 w 2413593"/>
              <a:gd name="connsiteY5-252" fmla="*/ 236344 h 1319019"/>
              <a:gd name="connsiteX6-253" fmla="*/ 177800 w 2413593"/>
              <a:gd name="connsiteY6-254" fmla="*/ 477644 h 1319019"/>
              <a:gd name="connsiteX7-255" fmla="*/ 6350 w 2413593"/>
              <a:gd name="connsiteY7-256" fmla="*/ 709419 h 1319019"/>
              <a:gd name="connsiteX8-257" fmla="*/ 0 w 2413593"/>
              <a:gd name="connsiteY8-258" fmla="*/ 947544 h 1319019"/>
              <a:gd name="connsiteX9-259" fmla="*/ 171450 w 2413593"/>
              <a:gd name="connsiteY9-260" fmla="*/ 1319019 h 1319019"/>
              <a:gd name="connsiteX0-261" fmla="*/ 222960 w 2465103"/>
              <a:gd name="connsiteY0-262" fmla="*/ 1319019 h 1319019"/>
              <a:gd name="connsiteX1-263" fmla="*/ 2127960 w 2465103"/>
              <a:gd name="connsiteY1-264" fmla="*/ 1319019 h 1319019"/>
              <a:gd name="connsiteX2-265" fmla="*/ 2261310 w 2465103"/>
              <a:gd name="connsiteY2-266" fmla="*/ 633219 h 1319019"/>
              <a:gd name="connsiteX3-267" fmla="*/ 1756485 w 2465103"/>
              <a:gd name="connsiteY3-268" fmla="*/ 179194 h 1319019"/>
              <a:gd name="connsiteX4-269" fmla="*/ 1286585 w 2465103"/>
              <a:gd name="connsiteY4-270" fmla="*/ 220469 h 1319019"/>
              <a:gd name="connsiteX5-271" fmla="*/ 772235 w 2465103"/>
              <a:gd name="connsiteY5-272" fmla="*/ 236344 h 1319019"/>
              <a:gd name="connsiteX6-273" fmla="*/ 229310 w 2465103"/>
              <a:gd name="connsiteY6-274" fmla="*/ 477644 h 1319019"/>
              <a:gd name="connsiteX7-275" fmla="*/ 57860 w 2465103"/>
              <a:gd name="connsiteY7-276" fmla="*/ 709419 h 1319019"/>
              <a:gd name="connsiteX8-277" fmla="*/ 51510 w 2465103"/>
              <a:gd name="connsiteY8-278" fmla="*/ 947544 h 1319019"/>
              <a:gd name="connsiteX9-279" fmla="*/ 222960 w 2465103"/>
              <a:gd name="connsiteY9-280" fmla="*/ 1319019 h 1319019"/>
              <a:gd name="connsiteX0-281" fmla="*/ 222960 w 2465103"/>
              <a:gd name="connsiteY0-282" fmla="*/ 1319019 h 1319019"/>
              <a:gd name="connsiteX1-283" fmla="*/ 2127960 w 2465103"/>
              <a:gd name="connsiteY1-284" fmla="*/ 1319019 h 1319019"/>
              <a:gd name="connsiteX2-285" fmla="*/ 2261310 w 2465103"/>
              <a:gd name="connsiteY2-286" fmla="*/ 633219 h 1319019"/>
              <a:gd name="connsiteX3-287" fmla="*/ 1756485 w 2465103"/>
              <a:gd name="connsiteY3-288" fmla="*/ 179194 h 1319019"/>
              <a:gd name="connsiteX4-289" fmla="*/ 1286585 w 2465103"/>
              <a:gd name="connsiteY4-290" fmla="*/ 220469 h 1319019"/>
              <a:gd name="connsiteX5-291" fmla="*/ 772235 w 2465103"/>
              <a:gd name="connsiteY5-292" fmla="*/ 236344 h 1319019"/>
              <a:gd name="connsiteX6-293" fmla="*/ 229310 w 2465103"/>
              <a:gd name="connsiteY6-294" fmla="*/ 477644 h 1319019"/>
              <a:gd name="connsiteX7-295" fmla="*/ 57860 w 2465103"/>
              <a:gd name="connsiteY7-296" fmla="*/ 709419 h 1319019"/>
              <a:gd name="connsiteX8-297" fmla="*/ 51510 w 2465103"/>
              <a:gd name="connsiteY8-298" fmla="*/ 947544 h 1319019"/>
              <a:gd name="connsiteX9-299" fmla="*/ 222960 w 2465103"/>
              <a:gd name="connsiteY9-300" fmla="*/ 1319019 h 1319019"/>
              <a:gd name="connsiteX0-301" fmla="*/ 226648 w 2468791"/>
              <a:gd name="connsiteY0-302" fmla="*/ 1319019 h 1319019"/>
              <a:gd name="connsiteX1-303" fmla="*/ 2131648 w 2468791"/>
              <a:gd name="connsiteY1-304" fmla="*/ 1319019 h 1319019"/>
              <a:gd name="connsiteX2-305" fmla="*/ 2264998 w 2468791"/>
              <a:gd name="connsiteY2-306" fmla="*/ 633219 h 1319019"/>
              <a:gd name="connsiteX3-307" fmla="*/ 1760173 w 2468791"/>
              <a:gd name="connsiteY3-308" fmla="*/ 179194 h 1319019"/>
              <a:gd name="connsiteX4-309" fmla="*/ 1290273 w 2468791"/>
              <a:gd name="connsiteY4-310" fmla="*/ 220469 h 1319019"/>
              <a:gd name="connsiteX5-311" fmla="*/ 775923 w 2468791"/>
              <a:gd name="connsiteY5-312" fmla="*/ 236344 h 1319019"/>
              <a:gd name="connsiteX6-313" fmla="*/ 232998 w 2468791"/>
              <a:gd name="connsiteY6-314" fmla="*/ 477644 h 1319019"/>
              <a:gd name="connsiteX7-315" fmla="*/ 61548 w 2468791"/>
              <a:gd name="connsiteY7-316" fmla="*/ 709419 h 1319019"/>
              <a:gd name="connsiteX8-317" fmla="*/ 55198 w 2468791"/>
              <a:gd name="connsiteY8-318" fmla="*/ 947544 h 1319019"/>
              <a:gd name="connsiteX9-319" fmla="*/ 226648 w 2468791"/>
              <a:gd name="connsiteY9-320" fmla="*/ 1319019 h 1319019"/>
              <a:gd name="connsiteX0-321" fmla="*/ 282836 w 2524979"/>
              <a:gd name="connsiteY0-322" fmla="*/ 1319019 h 1319019"/>
              <a:gd name="connsiteX1-323" fmla="*/ 2187836 w 2524979"/>
              <a:gd name="connsiteY1-324" fmla="*/ 1319019 h 1319019"/>
              <a:gd name="connsiteX2-325" fmla="*/ 2321186 w 2524979"/>
              <a:gd name="connsiteY2-326" fmla="*/ 633219 h 1319019"/>
              <a:gd name="connsiteX3-327" fmla="*/ 1816361 w 2524979"/>
              <a:gd name="connsiteY3-328" fmla="*/ 179194 h 1319019"/>
              <a:gd name="connsiteX4-329" fmla="*/ 1346461 w 2524979"/>
              <a:gd name="connsiteY4-330" fmla="*/ 220469 h 1319019"/>
              <a:gd name="connsiteX5-331" fmla="*/ 832111 w 2524979"/>
              <a:gd name="connsiteY5-332" fmla="*/ 236344 h 1319019"/>
              <a:gd name="connsiteX6-333" fmla="*/ 289186 w 2524979"/>
              <a:gd name="connsiteY6-334" fmla="*/ 477644 h 1319019"/>
              <a:gd name="connsiteX7-335" fmla="*/ 117736 w 2524979"/>
              <a:gd name="connsiteY7-336" fmla="*/ 709419 h 1319019"/>
              <a:gd name="connsiteX8-337" fmla="*/ 111386 w 2524979"/>
              <a:gd name="connsiteY8-338" fmla="*/ 947544 h 1319019"/>
              <a:gd name="connsiteX9-339" fmla="*/ 282836 w 2524979"/>
              <a:gd name="connsiteY9-340" fmla="*/ 1319019 h 1319019"/>
              <a:gd name="connsiteX0-341" fmla="*/ 336258 w 2578401"/>
              <a:gd name="connsiteY0-342" fmla="*/ 1319019 h 1319019"/>
              <a:gd name="connsiteX1-343" fmla="*/ 2241258 w 2578401"/>
              <a:gd name="connsiteY1-344" fmla="*/ 1319019 h 1319019"/>
              <a:gd name="connsiteX2-345" fmla="*/ 2374608 w 2578401"/>
              <a:gd name="connsiteY2-346" fmla="*/ 633219 h 1319019"/>
              <a:gd name="connsiteX3-347" fmla="*/ 1869783 w 2578401"/>
              <a:gd name="connsiteY3-348" fmla="*/ 179194 h 1319019"/>
              <a:gd name="connsiteX4-349" fmla="*/ 1399883 w 2578401"/>
              <a:gd name="connsiteY4-350" fmla="*/ 220469 h 1319019"/>
              <a:gd name="connsiteX5-351" fmla="*/ 885533 w 2578401"/>
              <a:gd name="connsiteY5-352" fmla="*/ 236344 h 1319019"/>
              <a:gd name="connsiteX6-353" fmla="*/ 342608 w 2578401"/>
              <a:gd name="connsiteY6-354" fmla="*/ 477644 h 1319019"/>
              <a:gd name="connsiteX7-355" fmla="*/ 171158 w 2578401"/>
              <a:gd name="connsiteY7-356" fmla="*/ 709419 h 1319019"/>
              <a:gd name="connsiteX8-357" fmla="*/ 164808 w 2578401"/>
              <a:gd name="connsiteY8-358" fmla="*/ 947544 h 1319019"/>
              <a:gd name="connsiteX9-359" fmla="*/ 336258 w 2578401"/>
              <a:gd name="connsiteY9-360" fmla="*/ 1319019 h 1319019"/>
              <a:gd name="connsiteX0-361" fmla="*/ 323711 w 2565854"/>
              <a:gd name="connsiteY0-362" fmla="*/ 1319019 h 1319019"/>
              <a:gd name="connsiteX1-363" fmla="*/ 2228711 w 2565854"/>
              <a:gd name="connsiteY1-364" fmla="*/ 1319019 h 1319019"/>
              <a:gd name="connsiteX2-365" fmla="*/ 2362061 w 2565854"/>
              <a:gd name="connsiteY2-366" fmla="*/ 633219 h 1319019"/>
              <a:gd name="connsiteX3-367" fmla="*/ 1857236 w 2565854"/>
              <a:gd name="connsiteY3-368" fmla="*/ 179194 h 1319019"/>
              <a:gd name="connsiteX4-369" fmla="*/ 1387336 w 2565854"/>
              <a:gd name="connsiteY4-370" fmla="*/ 220469 h 1319019"/>
              <a:gd name="connsiteX5-371" fmla="*/ 872986 w 2565854"/>
              <a:gd name="connsiteY5-372" fmla="*/ 236344 h 1319019"/>
              <a:gd name="connsiteX6-373" fmla="*/ 330061 w 2565854"/>
              <a:gd name="connsiteY6-374" fmla="*/ 477644 h 1319019"/>
              <a:gd name="connsiteX7-375" fmla="*/ 158611 w 2565854"/>
              <a:gd name="connsiteY7-376" fmla="*/ 709419 h 1319019"/>
              <a:gd name="connsiteX8-377" fmla="*/ 152261 w 2565854"/>
              <a:gd name="connsiteY8-378" fmla="*/ 947544 h 1319019"/>
              <a:gd name="connsiteX9-379" fmla="*/ 323711 w 2565854"/>
              <a:gd name="connsiteY9-380" fmla="*/ 1319019 h 1319019"/>
            </a:gdLst>
            <a:ahLst/>
            <a:cxnLst>
              <a:cxn ang="0">
                <a:pos x="connsiteX0-1" y="connsiteY0-2"/>
              </a:cxn>
              <a:cxn ang="0">
                <a:pos x="connsiteX1-3" y="connsiteY1-4"/>
              </a:cxn>
              <a:cxn ang="0">
                <a:pos x="connsiteX2-5" y="connsiteY2-6"/>
              </a:cxn>
              <a:cxn ang="0">
                <a:pos x="connsiteX3-7" y="connsiteY3-8"/>
              </a:cxn>
              <a:cxn ang="0">
                <a:pos x="connsiteX4-9" y="connsiteY4-10"/>
              </a:cxn>
              <a:cxn ang="0">
                <a:pos x="connsiteX5-11" y="connsiteY5-12"/>
              </a:cxn>
              <a:cxn ang="0">
                <a:pos x="connsiteX6-13" y="connsiteY6-14"/>
              </a:cxn>
              <a:cxn ang="0">
                <a:pos x="connsiteX7-15" y="connsiteY7-16"/>
              </a:cxn>
              <a:cxn ang="0">
                <a:pos x="connsiteX8-17" y="connsiteY8-18"/>
              </a:cxn>
              <a:cxn ang="0">
                <a:pos x="connsiteX9-19" y="connsiteY9-20"/>
              </a:cxn>
            </a:cxnLst>
            <a:rect l="l" t="t" r="r" b="b"/>
            <a:pathLst>
              <a:path w="2565854" h="1319019">
                <a:moveTo>
                  <a:pt x="323711" y="1319019"/>
                </a:moveTo>
                <a:lnTo>
                  <a:pt x="2228711" y="1319019"/>
                </a:lnTo>
                <a:cubicBezTo>
                  <a:pt x="2606536" y="1287269"/>
                  <a:pt x="2689086" y="814194"/>
                  <a:pt x="2362061" y="633219"/>
                </a:cubicBezTo>
                <a:cubicBezTo>
                  <a:pt x="2659453" y="331594"/>
                  <a:pt x="2283744" y="-176406"/>
                  <a:pt x="1857236" y="179194"/>
                </a:cubicBezTo>
                <a:cubicBezTo>
                  <a:pt x="1719653" y="50077"/>
                  <a:pt x="1540794" y="32086"/>
                  <a:pt x="1387336" y="220469"/>
                </a:cubicBezTo>
                <a:cubicBezTo>
                  <a:pt x="1247636" y="-148889"/>
                  <a:pt x="936486" y="8802"/>
                  <a:pt x="872986" y="236344"/>
                </a:cubicBezTo>
                <a:cubicBezTo>
                  <a:pt x="609461" y="94527"/>
                  <a:pt x="301486" y="241636"/>
                  <a:pt x="330061" y="477644"/>
                </a:cubicBezTo>
                <a:cubicBezTo>
                  <a:pt x="104636" y="466002"/>
                  <a:pt x="41136" y="613111"/>
                  <a:pt x="158611" y="709419"/>
                </a:cubicBezTo>
                <a:cubicBezTo>
                  <a:pt x="70769" y="788794"/>
                  <a:pt x="84528" y="880869"/>
                  <a:pt x="152261" y="947544"/>
                </a:cubicBezTo>
                <a:cubicBezTo>
                  <a:pt x="-127139" y="1033269"/>
                  <a:pt x="6211" y="1299969"/>
                  <a:pt x="323711" y="1319019"/>
                </a:cubicBezTo>
                <a:close/>
              </a:path>
            </a:pathLst>
          </a:custGeom>
          <a:solidFill>
            <a:schemeClr val="accent6">
              <a:lumMod val="40000"/>
              <a:lumOff val="60000"/>
            </a:schemeClr>
          </a:solidFill>
          <a:ln w="76200">
            <a:solidFill>
              <a:schemeClr val="bg1"/>
            </a:solidFill>
          </a:ln>
          <a:effectLst>
            <a:outerShdw blurRad="635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0" fontAlgn="auto" latinLnBrk="0" hangingPunct="0">
              <a:lnSpc>
                <a:spcPct val="100000"/>
              </a:lnSpc>
              <a:spcBef>
                <a:spcPts val="0"/>
              </a:spcBef>
              <a:spcAft>
                <a:spcPts val="0"/>
              </a:spcAft>
              <a:buClrTx/>
              <a:buSzTx/>
              <a:buFontTx/>
              <a:buNone/>
              <a:defRPr/>
            </a:pPr>
            <a:endParaRPr kumimoji="0" lang="en-US" sz="1600" b="0" i="0" u="none" strike="noStrike" kern="1200" cap="none" spc="0" normalizeH="0" baseline="0" noProof="0">
              <a:ln>
                <a:noFill/>
              </a:ln>
              <a:solidFill>
                <a:schemeClr val="lt1"/>
              </a:solidFill>
              <a:effectLst/>
              <a:uLnTx/>
              <a:uFillTx/>
              <a:latin typeface="+mn-lt"/>
              <a:ea typeface="+mn-ea"/>
              <a:cs typeface="+mn-cs"/>
            </a:endParaRPr>
          </a:p>
        </p:txBody>
      </p:sp>
      <p:sp>
        <p:nvSpPr>
          <p:cNvPr id="12" name="Rectangle 31">
            <a:extLst>
              <a:ext uri="{FF2B5EF4-FFF2-40B4-BE49-F238E27FC236}">
                <a16:creationId xmlns:a16="http://schemas.microsoft.com/office/drawing/2014/main" id="{A054E4EE-BF44-2473-A0D2-BD2BEC1B161B}"/>
              </a:ext>
            </a:extLst>
          </p:cNvPr>
          <p:cNvSpPr>
            <a:spLocks noChangeArrowheads="1"/>
          </p:cNvSpPr>
          <p:nvPr/>
        </p:nvSpPr>
        <p:spPr bwMode="auto">
          <a:xfrm>
            <a:off x="1110467" y="1490811"/>
            <a:ext cx="1987866" cy="3385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nchor="ctr">
            <a:spAutoFit/>
          </a:bodyPr>
          <a:lstStyle>
            <a:lvl1pPr marL="342900" indent="-342900" algn="l" rtl="0" eaLnBrk="0" fontAlgn="base" hangingPunct="0">
              <a:spcBef>
                <a:spcPct val="20000"/>
              </a:spcBef>
              <a:spcAft>
                <a:spcPct val="0"/>
              </a:spcAft>
              <a:buChar char="•"/>
              <a:defRPr sz="3200">
                <a:solidFill>
                  <a:schemeClr val="tx1"/>
                </a:solidFill>
                <a:latin typeface="+mn-lt"/>
                <a:ea typeface="+mn-ea"/>
                <a:cs typeface="+mn-cs"/>
              </a:defRPr>
            </a:lvl1pPr>
            <a:lvl2pPr marL="742950" indent="-285750" algn="l" rtl="0" eaLnBrk="0" fontAlgn="base" hangingPunct="0">
              <a:spcBef>
                <a:spcPct val="20000"/>
              </a:spcBef>
              <a:spcAft>
                <a:spcPct val="0"/>
              </a:spcAft>
              <a:buChar char="–"/>
              <a:defRPr sz="2800">
                <a:solidFill>
                  <a:schemeClr val="tx1"/>
                </a:solidFill>
                <a:latin typeface="+mn-lt"/>
              </a:defRPr>
            </a:lvl2pPr>
            <a:lvl3pPr marL="1143000" indent="-228600" algn="l" rtl="0" eaLnBrk="0" fontAlgn="base" hangingPunct="0">
              <a:spcBef>
                <a:spcPct val="20000"/>
              </a:spcBef>
              <a:spcAft>
                <a:spcPct val="0"/>
              </a:spcAft>
              <a:buChar char="•"/>
              <a:defRPr sz="2400">
                <a:solidFill>
                  <a:schemeClr val="tx1"/>
                </a:solidFill>
                <a:latin typeface="+mn-lt"/>
              </a:defRPr>
            </a:lvl3pPr>
            <a:lvl4pPr marL="1600200" indent="-228600" algn="l" rtl="0" eaLnBrk="0" fontAlgn="base" hangingPunct="0">
              <a:spcBef>
                <a:spcPct val="20000"/>
              </a:spcBef>
              <a:spcAft>
                <a:spcPct val="0"/>
              </a:spcAft>
              <a:buChar char="–"/>
              <a:defRPr sz="2000">
                <a:solidFill>
                  <a:schemeClr val="tx1"/>
                </a:solidFill>
                <a:latin typeface="+mn-lt"/>
              </a:defRPr>
            </a:lvl4pPr>
            <a:lvl5pPr marL="2057400" indent="-228600" algn="l" rtl="0" eaLnBrk="0" fontAlgn="base" hangingPunct="0">
              <a:spcBef>
                <a:spcPct val="20000"/>
              </a:spcBef>
              <a:spcAft>
                <a:spcPct val="0"/>
              </a:spcAft>
              <a:buChar char="»"/>
              <a:defRPr sz="2000">
                <a:solidFill>
                  <a:schemeClr val="tx1"/>
                </a:solidFill>
                <a:latin typeface="+mn-lt"/>
              </a:defRPr>
            </a:lvl5pPr>
          </a:lstStyle>
          <a:p>
            <a:pPr marL="0" lvl="0" indent="0">
              <a:spcBef>
                <a:spcPct val="0"/>
              </a:spcBef>
              <a:buNone/>
            </a:pPr>
            <a:r>
              <a:rPr lang="en-US" altLang="en-US" sz="1600" dirty="0">
                <a:latin typeface="Times New Roman" panose="02020603050405020304" pitchFamily="18" charset="0"/>
                <a:cs typeface="Times New Roman" panose="02020603050405020304" pitchFamily="18" charset="0"/>
              </a:rPr>
              <a:t>Kinh tế - xã hội</a:t>
            </a:r>
            <a:endParaRPr lang="en-US" altLang="en-US" sz="1600" dirty="0">
              <a:solidFill>
                <a:srgbClr val="0D0D0D"/>
              </a:solidFill>
              <a:latin typeface="Times New Roman" panose="02020603050405020304" pitchFamily="18" charset="0"/>
              <a:ea typeface="Arial" panose="020B0604020202020204" pitchFamily="34" charset="0"/>
              <a:cs typeface="Times New Roman" panose="02020603050405020304" pitchFamily="18" charset="0"/>
            </a:endParaRPr>
          </a:p>
        </p:txBody>
      </p:sp>
      <p:sp>
        <p:nvSpPr>
          <p:cNvPr id="13" name="Rectangle 31">
            <a:extLst>
              <a:ext uri="{FF2B5EF4-FFF2-40B4-BE49-F238E27FC236}">
                <a16:creationId xmlns:a16="http://schemas.microsoft.com/office/drawing/2014/main" id="{D972C1B3-BA57-8BAD-D247-17642F45B665}"/>
              </a:ext>
            </a:extLst>
          </p:cNvPr>
          <p:cNvSpPr/>
          <p:nvPr/>
        </p:nvSpPr>
        <p:spPr>
          <a:xfrm>
            <a:off x="887205" y="3658939"/>
            <a:ext cx="1921124" cy="584775"/>
          </a:xfrm>
          <a:prstGeom prst="rect">
            <a:avLst/>
          </a:prstGeom>
          <a:noFill/>
          <a:ln w="9525">
            <a:noFill/>
          </a:ln>
        </p:spPr>
        <p:txBody>
          <a:bodyPr wrap="square" anchor="ctr" anchorCtr="0">
            <a:spAutoFit/>
          </a:bodyPr>
          <a:lstStyle>
            <a:lvl1pPr marL="342900" indent="-342900" algn="l" rtl="0" eaLnBrk="0" fontAlgn="base" hangingPunct="0">
              <a:spcBef>
                <a:spcPct val="20000"/>
              </a:spcBef>
              <a:spcAft>
                <a:spcPct val="0"/>
              </a:spcAft>
              <a:buChar char="•"/>
              <a:defRPr sz="3200">
                <a:solidFill>
                  <a:schemeClr val="tx1"/>
                </a:solidFill>
                <a:latin typeface="+mn-lt"/>
                <a:ea typeface="+mn-ea"/>
                <a:cs typeface="+mn-cs"/>
              </a:defRPr>
            </a:lvl1pPr>
            <a:lvl2pPr marL="742950" indent="-285750" algn="l" rtl="0" eaLnBrk="0" fontAlgn="base" hangingPunct="0">
              <a:spcBef>
                <a:spcPct val="20000"/>
              </a:spcBef>
              <a:spcAft>
                <a:spcPct val="0"/>
              </a:spcAft>
              <a:buChar char="–"/>
              <a:defRPr sz="2800">
                <a:solidFill>
                  <a:schemeClr val="tx1"/>
                </a:solidFill>
                <a:latin typeface="+mn-lt"/>
              </a:defRPr>
            </a:lvl2pPr>
            <a:lvl3pPr marL="1143000" indent="-228600" algn="l" rtl="0" eaLnBrk="0" fontAlgn="base" hangingPunct="0">
              <a:spcBef>
                <a:spcPct val="20000"/>
              </a:spcBef>
              <a:spcAft>
                <a:spcPct val="0"/>
              </a:spcAft>
              <a:buChar char="•"/>
              <a:defRPr sz="2400">
                <a:solidFill>
                  <a:schemeClr val="tx1"/>
                </a:solidFill>
                <a:latin typeface="+mn-lt"/>
              </a:defRPr>
            </a:lvl3pPr>
            <a:lvl4pPr marL="1600200" indent="-228600" algn="l" rtl="0" eaLnBrk="0" fontAlgn="base" hangingPunct="0">
              <a:spcBef>
                <a:spcPct val="20000"/>
              </a:spcBef>
              <a:spcAft>
                <a:spcPct val="0"/>
              </a:spcAft>
              <a:buChar char="–"/>
              <a:defRPr sz="2000">
                <a:solidFill>
                  <a:schemeClr val="tx1"/>
                </a:solidFill>
                <a:latin typeface="+mn-lt"/>
              </a:defRPr>
            </a:lvl4pPr>
            <a:lvl5pPr marL="2057400" indent="-228600" algn="l" rtl="0" eaLnBrk="0" fontAlgn="base" hangingPunct="0">
              <a:spcBef>
                <a:spcPct val="20000"/>
              </a:spcBef>
              <a:spcAft>
                <a:spcPct val="0"/>
              </a:spcAft>
              <a:buChar char="»"/>
              <a:defRPr sz="2000">
                <a:solidFill>
                  <a:schemeClr val="tx1"/>
                </a:solidFill>
                <a:latin typeface="+mn-lt"/>
              </a:defRPr>
            </a:lvl5pPr>
          </a:lstStyle>
          <a:p>
            <a:pPr marL="0" lvl="0" indent="0" algn="just">
              <a:spcBef>
                <a:spcPct val="0"/>
              </a:spcBef>
              <a:buNone/>
            </a:pPr>
            <a:r>
              <a:rPr lang="en-US" altLang="en-US" sz="1600" dirty="0">
                <a:latin typeface="Times New Roman" panose="02020603050405020304" pitchFamily="18" charset="0"/>
                <a:cs typeface="Times New Roman" panose="02020603050405020304" pitchFamily="18" charset="0"/>
              </a:rPr>
              <a:t>Nhân tố chủ quan</a:t>
            </a:r>
            <a:br>
              <a:rPr lang="en-US" altLang="en-US" sz="1600" dirty="0">
                <a:latin typeface="Times New Roman" panose="02020603050405020304" pitchFamily="18" charset="0"/>
                <a:cs typeface="Times New Roman" panose="02020603050405020304" pitchFamily="18" charset="0"/>
              </a:rPr>
            </a:br>
            <a:endParaRPr lang="en-US" altLang="en-US" sz="1600" dirty="0">
              <a:latin typeface="Times New Roman" panose="02020603050405020304" pitchFamily="18" charset="0"/>
              <a:ea typeface="Arial" panose="020B0604020202020204" pitchFamily="34" charset="0"/>
              <a:cs typeface="Times New Roman" panose="02020603050405020304" pitchFamily="18" charset="0"/>
            </a:endParaRPr>
          </a:p>
        </p:txBody>
      </p:sp>
      <p:pic>
        <p:nvPicPr>
          <p:cNvPr id="14" name="Picture 2" descr=" ">
            <a:extLst>
              <a:ext uri="{FF2B5EF4-FFF2-40B4-BE49-F238E27FC236}">
                <a16:creationId xmlns:a16="http://schemas.microsoft.com/office/drawing/2014/main" id="{D422D876-B329-27C4-56C7-CBAE8B120282}"/>
              </a:ext>
            </a:extLst>
          </p:cNvPr>
          <p:cNvPicPr>
            <a:picLocks noChangeAspect="1"/>
          </p:cNvPicPr>
          <p:nvPr/>
        </p:nvPicPr>
        <p:blipFill>
          <a:blip r:embed="rId2"/>
          <a:stretch>
            <a:fillRect/>
          </a:stretch>
        </p:blipFill>
        <p:spPr>
          <a:xfrm>
            <a:off x="3161103" y="1626891"/>
            <a:ext cx="3007349" cy="2392529"/>
          </a:xfrm>
          <a:prstGeom prst="rect">
            <a:avLst/>
          </a:prstGeom>
          <a:noFill/>
          <a:ln w="9525">
            <a:noFill/>
          </a:ln>
        </p:spPr>
      </p:pic>
      <p:sp>
        <p:nvSpPr>
          <p:cNvPr id="15" name="Rectangle 31">
            <a:extLst>
              <a:ext uri="{FF2B5EF4-FFF2-40B4-BE49-F238E27FC236}">
                <a16:creationId xmlns:a16="http://schemas.microsoft.com/office/drawing/2014/main" id="{6F142D5B-BDD1-D2A2-0278-E92339716962}"/>
              </a:ext>
            </a:extLst>
          </p:cNvPr>
          <p:cNvSpPr/>
          <p:nvPr/>
        </p:nvSpPr>
        <p:spPr>
          <a:xfrm>
            <a:off x="6809734" y="3409966"/>
            <a:ext cx="2159000" cy="369332"/>
          </a:xfrm>
          <a:prstGeom prst="rect">
            <a:avLst/>
          </a:prstGeom>
          <a:noFill/>
          <a:ln w="9525">
            <a:noFill/>
          </a:ln>
        </p:spPr>
        <p:txBody>
          <a:bodyPr anchor="ctr" anchorCtr="0">
            <a:spAutoFit/>
          </a:bodyPr>
          <a:lstStyle>
            <a:lvl1pPr marL="342900" indent="-342900" algn="l" rtl="0" eaLnBrk="0" fontAlgn="base" hangingPunct="0">
              <a:spcBef>
                <a:spcPct val="20000"/>
              </a:spcBef>
              <a:spcAft>
                <a:spcPct val="0"/>
              </a:spcAft>
              <a:buChar char="•"/>
              <a:defRPr sz="3200">
                <a:solidFill>
                  <a:schemeClr val="tx1"/>
                </a:solidFill>
                <a:latin typeface="+mn-lt"/>
                <a:ea typeface="+mn-ea"/>
                <a:cs typeface="+mn-cs"/>
              </a:defRPr>
            </a:lvl1pPr>
            <a:lvl2pPr marL="742950" indent="-285750" algn="l" rtl="0" eaLnBrk="0" fontAlgn="base" hangingPunct="0">
              <a:spcBef>
                <a:spcPct val="20000"/>
              </a:spcBef>
              <a:spcAft>
                <a:spcPct val="0"/>
              </a:spcAft>
              <a:buChar char="–"/>
              <a:defRPr sz="2800">
                <a:solidFill>
                  <a:schemeClr val="tx1"/>
                </a:solidFill>
                <a:latin typeface="+mn-lt"/>
              </a:defRPr>
            </a:lvl2pPr>
            <a:lvl3pPr marL="1143000" indent="-228600" algn="l" rtl="0" eaLnBrk="0" fontAlgn="base" hangingPunct="0">
              <a:spcBef>
                <a:spcPct val="20000"/>
              </a:spcBef>
              <a:spcAft>
                <a:spcPct val="0"/>
              </a:spcAft>
              <a:buChar char="•"/>
              <a:defRPr sz="2400">
                <a:solidFill>
                  <a:schemeClr val="tx1"/>
                </a:solidFill>
                <a:latin typeface="+mn-lt"/>
              </a:defRPr>
            </a:lvl3pPr>
            <a:lvl4pPr marL="1600200" indent="-228600" algn="l" rtl="0" eaLnBrk="0" fontAlgn="base" hangingPunct="0">
              <a:spcBef>
                <a:spcPct val="20000"/>
              </a:spcBef>
              <a:spcAft>
                <a:spcPct val="0"/>
              </a:spcAft>
              <a:buChar char="–"/>
              <a:defRPr sz="2000">
                <a:solidFill>
                  <a:schemeClr val="tx1"/>
                </a:solidFill>
                <a:latin typeface="+mn-lt"/>
              </a:defRPr>
            </a:lvl4pPr>
            <a:lvl5pPr marL="2057400" indent="-228600" algn="l" rtl="0" eaLnBrk="0" fontAlgn="base" hangingPunct="0">
              <a:spcBef>
                <a:spcPct val="20000"/>
              </a:spcBef>
              <a:spcAft>
                <a:spcPct val="0"/>
              </a:spcAft>
              <a:buChar char="»"/>
              <a:defRPr sz="2000">
                <a:solidFill>
                  <a:schemeClr val="tx1"/>
                </a:solidFill>
                <a:latin typeface="+mn-lt"/>
              </a:defRPr>
            </a:lvl5pPr>
          </a:lstStyle>
          <a:p>
            <a:pPr marL="0" lvl="0" indent="0">
              <a:spcBef>
                <a:spcPct val="0"/>
              </a:spcBef>
              <a:buNone/>
            </a:pPr>
            <a:r>
              <a:rPr lang="en-US" altLang="en-US" sz="1800" dirty="0">
                <a:latin typeface="Times New Roman" panose="02020603050405020304" pitchFamily="18" charset="0"/>
                <a:cs typeface="Times New Roman" panose="02020603050405020304" pitchFamily="18" charset="0"/>
              </a:rPr>
              <a:t>Khoa học</a:t>
            </a:r>
            <a:endParaRPr lang="en-US" altLang="en-US" sz="1800" dirty="0">
              <a:latin typeface="Times New Roman" panose="02020603050405020304" pitchFamily="18" charset="0"/>
              <a:ea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268389252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4" fill="hold" nodeType="clickEffect">
                                  <p:stCondLst>
                                    <p:cond delay="0"/>
                                  </p:stCondLst>
                                  <p:childTnLst>
                                    <p:set>
                                      <p:cBhvr>
                                        <p:cTn id="6" dur="1" fill="hold">
                                          <p:stCondLst>
                                            <p:cond delay="0"/>
                                          </p:stCondLst>
                                        </p:cTn>
                                        <p:tgtEl>
                                          <p:spTgt spid="14"/>
                                        </p:tgtEl>
                                        <p:attrNameLst>
                                          <p:attrName>style.visibility</p:attrName>
                                        </p:attrNameLst>
                                      </p:cBhvr>
                                      <p:to>
                                        <p:strVal val="visible"/>
                                      </p:to>
                                    </p:set>
                                    <p:animEffect transition="in" filter="wipe(down)">
                                      <p:cBhvr>
                                        <p:cTn id="7" dur="500"/>
                                        <p:tgtEl>
                                          <p:spTgt spid="1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8674" name="Group 45"/>
          <p:cNvGrpSpPr/>
          <p:nvPr/>
        </p:nvGrpSpPr>
        <p:grpSpPr>
          <a:xfrm>
            <a:off x="1295401" y="1330411"/>
            <a:ext cx="2751944" cy="3244942"/>
            <a:chOff x="3600" y="816"/>
            <a:chExt cx="2160" cy="2914"/>
          </a:xfrm>
        </p:grpSpPr>
        <p:sp>
          <p:nvSpPr>
            <p:cNvPr id="28680" name="Text Box 5" descr="Parchment"/>
            <p:cNvSpPr txBox="1"/>
            <p:nvPr/>
          </p:nvSpPr>
          <p:spPr>
            <a:xfrm>
              <a:off x="3600" y="3481"/>
              <a:ext cx="2160" cy="249"/>
            </a:xfrm>
            <a:prstGeom prst="rect">
              <a:avLst/>
            </a:prstGeom>
            <a:blipFill rotWithShape="1">
              <a:blip r:embed="rId3"/>
            </a:blipFill>
            <a:ln w="9525" cap="flat" cmpd="sng">
              <a:solidFill>
                <a:srgbClr val="FF0000"/>
              </a:solidFill>
              <a:prstDash val="solid"/>
              <a:miter/>
              <a:headEnd type="none" w="med" len="med"/>
              <a:tailEnd type="none" w="med" len="med"/>
            </a:ln>
          </p:spPr>
          <p:txBody>
            <a:bodyPr>
              <a:spAutoFit/>
            </a:bodyPr>
            <a:lstStyle/>
            <a:p>
              <a:pPr algn="ctr" eaLnBrk="0" hangingPunct="0">
                <a:spcBef>
                  <a:spcPct val="50000"/>
                </a:spcBef>
              </a:pPr>
              <a:r>
                <a:rPr lang="en-US" altLang="en-US" sz="1500" b="1" dirty="0">
                  <a:solidFill>
                    <a:srgbClr val="0000FF"/>
                  </a:solidFill>
                  <a:latin typeface="Times New Roman" panose="02020603050405020304" pitchFamily="18" charset="0"/>
                  <a:cs typeface="Times New Roman" panose="02020603050405020304" pitchFamily="18" charset="0"/>
                </a:rPr>
                <a:t>LÒ LUYỆN KIM</a:t>
              </a:r>
              <a:endParaRPr lang="en-US" altLang="en-US" sz="1500" b="1" dirty="0">
                <a:solidFill>
                  <a:srgbClr val="0000FF"/>
                </a:solidFill>
                <a:latin typeface="Times New Roman" panose="02020603050405020304" pitchFamily="18" charset="0"/>
                <a:ea typeface="Times New Roman" panose="02020603050405020304" pitchFamily="18" charset="0"/>
              </a:endParaRPr>
            </a:p>
          </p:txBody>
        </p:sp>
        <p:pic>
          <p:nvPicPr>
            <p:cNvPr id="28681" name="Picture 43" descr="f76b756b2026dea6da72faad221dac02"/>
            <p:cNvPicPr>
              <a:picLocks noChangeAspect="1"/>
            </p:cNvPicPr>
            <p:nvPr/>
          </p:nvPicPr>
          <p:blipFill>
            <a:blip r:embed="rId4"/>
            <a:stretch>
              <a:fillRect/>
            </a:stretch>
          </p:blipFill>
          <p:spPr>
            <a:xfrm>
              <a:off x="3600" y="816"/>
              <a:ext cx="2160" cy="2505"/>
            </a:xfrm>
            <a:prstGeom prst="rect">
              <a:avLst/>
            </a:prstGeom>
            <a:noFill/>
            <a:ln w="9525" cap="flat" cmpd="sng">
              <a:solidFill>
                <a:srgbClr val="FF0000"/>
              </a:solidFill>
              <a:prstDash val="solid"/>
              <a:miter/>
              <a:headEnd type="none" w="med" len="med"/>
              <a:tailEnd type="none" w="med" len="med"/>
            </a:ln>
          </p:spPr>
        </p:pic>
      </p:grpSp>
      <p:grpSp>
        <p:nvGrpSpPr>
          <p:cNvPr id="28675" name="Group 45"/>
          <p:cNvGrpSpPr/>
          <p:nvPr/>
        </p:nvGrpSpPr>
        <p:grpSpPr>
          <a:xfrm>
            <a:off x="5029200" y="1329578"/>
            <a:ext cx="2675335" cy="3245775"/>
            <a:chOff x="3587" y="1440"/>
            <a:chExt cx="2173" cy="2709"/>
          </a:xfrm>
        </p:grpSpPr>
        <p:sp>
          <p:nvSpPr>
            <p:cNvPr id="28678" name="Text Box 5" descr="Parchment"/>
            <p:cNvSpPr txBox="1"/>
            <p:nvPr/>
          </p:nvSpPr>
          <p:spPr>
            <a:xfrm>
              <a:off x="3587" y="3917"/>
              <a:ext cx="2160" cy="232"/>
            </a:xfrm>
            <a:prstGeom prst="rect">
              <a:avLst/>
            </a:prstGeom>
            <a:blipFill rotWithShape="1">
              <a:blip r:embed="rId3"/>
            </a:blipFill>
            <a:ln w="9525" cap="flat" cmpd="sng">
              <a:solidFill>
                <a:srgbClr val="FF0000"/>
              </a:solidFill>
              <a:prstDash val="solid"/>
              <a:miter/>
              <a:headEnd type="none" w="med" len="med"/>
              <a:tailEnd type="none" w="med" len="med"/>
            </a:ln>
          </p:spPr>
          <p:txBody>
            <a:bodyPr>
              <a:spAutoFit/>
            </a:bodyPr>
            <a:lstStyle/>
            <a:p>
              <a:pPr algn="ctr" eaLnBrk="0" hangingPunct="0">
                <a:spcBef>
                  <a:spcPct val="50000"/>
                </a:spcBef>
              </a:pPr>
              <a:r>
                <a:rPr lang="en-US" altLang="en-US" sz="1500" b="1" dirty="0">
                  <a:solidFill>
                    <a:srgbClr val="0000FF"/>
                  </a:solidFill>
                  <a:latin typeface="Times New Roman" panose="02020603050405020304" pitchFamily="18" charset="0"/>
                  <a:cs typeface="Times New Roman" panose="02020603050405020304" pitchFamily="18" charset="0"/>
                </a:rPr>
                <a:t>CHẾ TẠO MÁY CÔNG CỤ</a:t>
              </a:r>
              <a:endParaRPr lang="en-US" altLang="en-US" sz="1500" b="1" dirty="0">
                <a:solidFill>
                  <a:srgbClr val="0000FF"/>
                </a:solidFill>
                <a:latin typeface="Times New Roman" panose="02020603050405020304" pitchFamily="18" charset="0"/>
                <a:ea typeface="Times New Roman" panose="02020603050405020304" pitchFamily="18" charset="0"/>
              </a:endParaRPr>
            </a:p>
          </p:txBody>
        </p:sp>
        <p:pic>
          <p:nvPicPr>
            <p:cNvPr id="28679" name="Picture 43" descr="02"/>
            <p:cNvPicPr>
              <a:picLocks noChangeAspect="1"/>
            </p:cNvPicPr>
            <p:nvPr/>
          </p:nvPicPr>
          <p:blipFill>
            <a:blip r:embed="rId5"/>
            <a:stretch>
              <a:fillRect/>
            </a:stretch>
          </p:blipFill>
          <p:spPr>
            <a:xfrm>
              <a:off x="3600" y="1440"/>
              <a:ext cx="2160" cy="2334"/>
            </a:xfrm>
            <a:prstGeom prst="rect">
              <a:avLst/>
            </a:prstGeom>
            <a:noFill/>
            <a:ln w="9525" cap="flat" cmpd="sng">
              <a:solidFill>
                <a:srgbClr val="FF0000"/>
              </a:solidFill>
              <a:prstDash val="solid"/>
              <a:miter/>
              <a:headEnd type="none" w="med" len="med"/>
              <a:tailEnd type="none" w="med" len="med"/>
            </a:ln>
          </p:spPr>
        </p:pic>
      </p:grpSp>
      <p:sp>
        <p:nvSpPr>
          <p:cNvPr id="28677" name="TextBox 8"/>
          <p:cNvSpPr txBox="1"/>
          <p:nvPr/>
        </p:nvSpPr>
        <p:spPr>
          <a:xfrm>
            <a:off x="3462747" y="783889"/>
            <a:ext cx="3107531" cy="461665"/>
          </a:xfrm>
          <a:prstGeom prst="rect">
            <a:avLst/>
          </a:prstGeom>
          <a:noFill/>
          <a:ln w="9525">
            <a:noFill/>
          </a:ln>
        </p:spPr>
        <p:txBody>
          <a:bodyPr>
            <a:spAutoFit/>
          </a:bodyPr>
          <a:lstStyle/>
          <a:p>
            <a:r>
              <a:rPr lang="en-US" altLang="x-none" sz="2400" dirty="0">
                <a:latin typeface="Times New Roman" panose="02020603050405020304" pitchFamily="18" charset="0"/>
                <a:cs typeface="Times New Roman" panose="02020603050405020304" pitchFamily="18" charset="0"/>
              </a:rPr>
              <a:t>Giữa thế kỷ XIX</a:t>
            </a:r>
            <a:endParaRPr lang="en-US" altLang="x-none" sz="2400" dirty="0">
              <a:latin typeface="Times New Roman" panose="02020603050405020304" pitchFamily="18" charset="0"/>
              <a:ea typeface="Times New Roman" panose="02020603050405020304" pitchFamily="18" charset="0"/>
            </a:endParaRPr>
          </a:p>
        </p:txBody>
      </p:sp>
      <p:sp>
        <p:nvSpPr>
          <p:cNvPr id="10" name="Rectangle 2"/>
          <p:cNvSpPr/>
          <p:nvPr/>
        </p:nvSpPr>
        <p:spPr>
          <a:xfrm>
            <a:off x="3026937" y="87405"/>
            <a:ext cx="3116559" cy="415498"/>
          </a:xfrm>
          <a:prstGeom prst="rect">
            <a:avLst/>
          </a:prstGeom>
          <a:noFill/>
          <a:ln w="9525" cap="flat" cmpd="sng">
            <a:solidFill>
              <a:srgbClr val="003300"/>
            </a:solidFill>
            <a:prstDash val="solid"/>
            <a:miter/>
            <a:headEnd type="none" w="med" len="med"/>
            <a:tailEnd type="none" w="med" len="med"/>
          </a:ln>
        </p:spPr>
        <p:txBody>
          <a:bodyPr wrap="none">
            <a:spAutoFit/>
          </a:bodyPr>
          <a:lstStyle/>
          <a:p>
            <a:pPr marL="214313" indent="-214313" algn="ctr">
              <a:buFont typeface="Wingdings" panose="05000000000000000000" pitchFamily="2" charset="2"/>
              <a:buChar char="v"/>
            </a:pPr>
            <a:r>
              <a:rPr lang="en-US" altLang="en-US" sz="2100" b="1" i="1" dirty="0">
                <a:solidFill>
                  <a:srgbClr val="FF0000"/>
                </a:solidFill>
                <a:latin typeface="Times New Roman" panose="02020603050405020304" pitchFamily="18" charset="0"/>
              </a:rPr>
              <a:t> Tiền đề kinh tế – xã hội</a:t>
            </a:r>
          </a:p>
        </p:txBody>
      </p:sp>
    </p:spTree>
  </p:cSld>
  <p:clrMapOvr>
    <a:masterClrMapping/>
  </p:clrMapOvr>
  <mc:AlternateContent xmlns:mc="http://schemas.openxmlformats.org/markup-compatibility/2006" xmlns:p14="http://schemas.microsoft.com/office/powerpoint/2010/main">
    <mc:Choice Requires="p14">
      <p:transition spd="slow"/>
    </mc:Choice>
    <mc:Fallback xmlns="">
      <p:transition spd="slow"/>
    </mc:Fallback>
  </mc:AlternateContent>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 Placeholder 2">
            <a:extLst>
              <a:ext uri="{FF2B5EF4-FFF2-40B4-BE49-F238E27FC236}">
                <a16:creationId xmlns:a16="http://schemas.microsoft.com/office/drawing/2014/main" id="{49A1C0D0-5FB7-0C91-1B4E-DC49CD60B3FA}"/>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875022D0-BD20-3AC6-843F-8E0008368BEA}"/>
              </a:ext>
            </a:extLst>
          </p:cNvPr>
          <p:cNvSpPr>
            <a:spLocks noGrp="1"/>
          </p:cNvSpPr>
          <p:nvPr>
            <p:ph type="sldNum" idx="4"/>
          </p:nvPr>
        </p:nvSpPr>
        <p:spPr/>
        <p:txBody>
          <a:bodyPr/>
          <a:lstStyle/>
          <a:p>
            <a:r>
              <a:rPr lang="en-US"/>
              <a:t>PAGE </a:t>
            </a:r>
            <a:fld id="{00000000-1234-1234-1234-123412341234}" type="slidenum">
              <a:rPr lang="en" smtClean="0"/>
              <a:pPr/>
              <a:t>7</a:t>
            </a:fld>
            <a:endParaRPr/>
          </a:p>
        </p:txBody>
      </p:sp>
      <p:pic>
        <p:nvPicPr>
          <p:cNvPr id="5" name="Picture 2" descr="watteng">
            <a:extLst>
              <a:ext uri="{FF2B5EF4-FFF2-40B4-BE49-F238E27FC236}">
                <a16:creationId xmlns:a16="http://schemas.microsoft.com/office/drawing/2014/main" id="{2D77422E-0703-0705-E44D-23162A1FB5AE}"/>
              </a:ext>
            </a:extLst>
          </p:cNvPr>
          <p:cNvPicPr>
            <a:picLocks noChangeAspect="1"/>
          </p:cNvPicPr>
          <p:nvPr/>
        </p:nvPicPr>
        <p:blipFill>
          <a:blip r:embed="rId2"/>
          <a:stretch>
            <a:fillRect/>
          </a:stretch>
        </p:blipFill>
        <p:spPr>
          <a:xfrm>
            <a:off x="825080" y="1062917"/>
            <a:ext cx="2644272" cy="3222336"/>
          </a:xfrm>
          <a:prstGeom prst="rect">
            <a:avLst/>
          </a:prstGeom>
          <a:noFill/>
          <a:ln w="9525" cap="flat" cmpd="sng">
            <a:solidFill>
              <a:schemeClr val="tx1"/>
            </a:solidFill>
            <a:prstDash val="solid"/>
            <a:miter/>
            <a:headEnd type="none" w="med" len="med"/>
            <a:tailEnd type="none" w="med" len="med"/>
          </a:ln>
        </p:spPr>
      </p:pic>
      <p:pic>
        <p:nvPicPr>
          <p:cNvPr id="6" name="Picture 50" descr="stephensonsrocket_tcm4-139821">
            <a:extLst>
              <a:ext uri="{FF2B5EF4-FFF2-40B4-BE49-F238E27FC236}">
                <a16:creationId xmlns:a16="http://schemas.microsoft.com/office/drawing/2014/main" id="{9D7340D7-D518-F1D2-057F-D6A56A5BEA01}"/>
              </a:ext>
            </a:extLst>
          </p:cNvPr>
          <p:cNvPicPr>
            <a:picLocks noChangeAspect="1"/>
          </p:cNvPicPr>
          <p:nvPr/>
        </p:nvPicPr>
        <p:blipFill>
          <a:blip r:embed="rId3"/>
          <a:stretch>
            <a:fillRect/>
          </a:stretch>
        </p:blipFill>
        <p:spPr>
          <a:xfrm>
            <a:off x="4995371" y="1036517"/>
            <a:ext cx="2484722" cy="3188776"/>
          </a:xfrm>
          <a:prstGeom prst="rect">
            <a:avLst/>
          </a:prstGeom>
          <a:noFill/>
          <a:ln w="9525">
            <a:noFill/>
          </a:ln>
        </p:spPr>
      </p:pic>
      <p:sp>
        <p:nvSpPr>
          <p:cNvPr id="7" name="Text Box 51">
            <a:extLst>
              <a:ext uri="{FF2B5EF4-FFF2-40B4-BE49-F238E27FC236}">
                <a16:creationId xmlns:a16="http://schemas.microsoft.com/office/drawing/2014/main" id="{326D1F6A-7E9A-8C30-DA73-4D45C242A6D3}"/>
              </a:ext>
            </a:extLst>
          </p:cNvPr>
          <p:cNvSpPr txBox="1"/>
          <p:nvPr/>
        </p:nvSpPr>
        <p:spPr>
          <a:xfrm>
            <a:off x="4885478" y="4275591"/>
            <a:ext cx="2771911" cy="369332"/>
          </a:xfrm>
          <a:prstGeom prst="rect">
            <a:avLst/>
          </a:prstGeom>
          <a:noFill/>
          <a:ln w="12700">
            <a:noFill/>
          </a:ln>
        </p:spPr>
        <p:txBody>
          <a:bodyPr wrap="square">
            <a:spAutoFit/>
          </a:bodyPr>
          <a:lstStyle/>
          <a:p>
            <a:pPr algn="ctr">
              <a:spcBef>
                <a:spcPct val="50000"/>
              </a:spcBef>
            </a:pPr>
            <a:r>
              <a:rPr lang="en-US" altLang="en-US" sz="1800" b="1" dirty="0">
                <a:solidFill>
                  <a:srgbClr val="0000FF"/>
                </a:solidFill>
                <a:latin typeface="Times New Roman" panose="02020603050405020304" pitchFamily="18" charset="0"/>
                <a:cs typeface="Times New Roman" panose="02020603050405020304" pitchFamily="18" charset="0"/>
              </a:rPr>
              <a:t>ĐẦU MÁY XE LỬA</a:t>
            </a:r>
            <a:endParaRPr lang="en-US" altLang="en-US" sz="1800" b="1" dirty="0">
              <a:solidFill>
                <a:srgbClr val="0000FF"/>
              </a:solidFill>
              <a:latin typeface="Times New Roman" panose="02020603050405020304" pitchFamily="18" charset="0"/>
              <a:ea typeface="Times New Roman" panose="02020603050405020304" pitchFamily="18" charset="0"/>
            </a:endParaRPr>
          </a:p>
        </p:txBody>
      </p:sp>
      <p:sp>
        <p:nvSpPr>
          <p:cNvPr id="8" name="Rectangle 9">
            <a:extLst>
              <a:ext uri="{FF2B5EF4-FFF2-40B4-BE49-F238E27FC236}">
                <a16:creationId xmlns:a16="http://schemas.microsoft.com/office/drawing/2014/main" id="{4DE7C78A-CDAF-8AE9-5390-9F4A42E6F77A}"/>
              </a:ext>
            </a:extLst>
          </p:cNvPr>
          <p:cNvSpPr/>
          <p:nvPr/>
        </p:nvSpPr>
        <p:spPr>
          <a:xfrm>
            <a:off x="1326626" y="4283528"/>
            <a:ext cx="2142726" cy="369332"/>
          </a:xfrm>
          <a:prstGeom prst="rect">
            <a:avLst/>
          </a:prstGeom>
          <a:noFill/>
          <a:ln w="9525">
            <a:noFill/>
          </a:ln>
        </p:spPr>
        <p:txBody>
          <a:bodyPr wrap="square">
            <a:spAutoFit/>
          </a:bodyPr>
          <a:lstStyle/>
          <a:p>
            <a:pPr algn="ctr" eaLnBrk="0" hangingPunct="0">
              <a:spcBef>
                <a:spcPct val="50000"/>
              </a:spcBef>
            </a:pPr>
            <a:r>
              <a:rPr lang="en-US" altLang="en-US" sz="1800" b="1" dirty="0">
                <a:solidFill>
                  <a:srgbClr val="0000FF"/>
                </a:solidFill>
                <a:latin typeface="Times New Roman" panose="02020603050405020304" pitchFamily="18" charset="0"/>
                <a:cs typeface="Times New Roman" panose="02020603050405020304" pitchFamily="18" charset="0"/>
              </a:rPr>
              <a:t>MÁY HƠI NƯỚC</a:t>
            </a:r>
            <a:endParaRPr lang="en-US" altLang="en-US" sz="1800" b="1" dirty="0">
              <a:solidFill>
                <a:srgbClr val="0000FF"/>
              </a:solidFill>
              <a:latin typeface="Times New Roman" panose="02020603050405020304" pitchFamily="18" charset="0"/>
              <a:ea typeface="Times New Roman" panose="02020603050405020304" pitchFamily="18" charset="0"/>
            </a:endParaRPr>
          </a:p>
        </p:txBody>
      </p:sp>
    </p:spTree>
    <p:extLst>
      <p:ext uri="{BB962C8B-B14F-4D97-AF65-F5344CB8AC3E}">
        <p14:creationId xmlns:p14="http://schemas.microsoft.com/office/powerpoint/2010/main" val="327769104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3" presetClass="entr" presetSubtype="10" fill="hold" nodeType="withEffect">
                                  <p:stCondLst>
                                    <p:cond delay="0"/>
                                  </p:stCondLst>
                                  <p:childTnLst>
                                    <p:set>
                                      <p:cBhvr>
                                        <p:cTn id="6" dur="1" fill="hold">
                                          <p:stCondLst>
                                            <p:cond delay="0"/>
                                          </p:stCondLst>
                                        </p:cTn>
                                        <p:tgtEl>
                                          <p:spTgt spid="6"/>
                                        </p:tgtEl>
                                        <p:attrNameLst>
                                          <p:attrName>style.visibility</p:attrName>
                                        </p:attrNameLst>
                                      </p:cBhvr>
                                      <p:to>
                                        <p:strVal val="visible"/>
                                      </p:to>
                                    </p:set>
                                    <p:animEffect transition="in" filter="blinds(horizontal)">
                                      <p:cBhvr>
                                        <p:cTn id="7" dur="500"/>
                                        <p:tgtEl>
                                          <p:spTgt spid="6"/>
                                        </p:tgtEl>
                                      </p:cBhvr>
                                    </p:animEffect>
                                  </p:childTnLst>
                                </p:cTn>
                              </p:par>
                            </p:childTnLst>
                          </p:cTn>
                        </p:par>
                      </p:childTnLst>
                    </p:cTn>
                  </p:par>
                  <p:par>
                    <p:cTn id="8" fill="hold">
                      <p:stCondLst>
                        <p:cond delay="indefinite"/>
                      </p:stCondLst>
                      <p:childTnLst>
                        <p:par>
                          <p:cTn id="9" fill="hold">
                            <p:stCondLst>
                              <p:cond delay="0"/>
                            </p:stCondLst>
                            <p:childTnLst>
                              <p:par>
                                <p:cTn id="10" presetID="3" presetClass="entr" presetSubtype="10" fill="hold" grpId="0" nodeType="clickEffect">
                                  <p:stCondLst>
                                    <p:cond delay="0"/>
                                  </p:stCondLst>
                                  <p:childTnLst>
                                    <p:set>
                                      <p:cBhvr>
                                        <p:cTn id="11" dur="1" fill="hold">
                                          <p:stCondLst>
                                            <p:cond delay="0"/>
                                          </p:stCondLst>
                                        </p:cTn>
                                        <p:tgtEl>
                                          <p:spTgt spid="7"/>
                                        </p:tgtEl>
                                        <p:attrNameLst>
                                          <p:attrName>style.visibility</p:attrName>
                                        </p:attrNameLst>
                                      </p:cBhvr>
                                      <p:to>
                                        <p:strVal val="visible"/>
                                      </p:to>
                                    </p:set>
                                    <p:animEffect transition="in" filter="blinds(horizontal)">
                                      <p:cBhvr>
                                        <p:cTn id="12" dur="500"/>
                                        <p:tgtEl>
                                          <p:spTgt spid="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p:bld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 Placeholder 2">
            <a:extLst>
              <a:ext uri="{FF2B5EF4-FFF2-40B4-BE49-F238E27FC236}">
                <a16:creationId xmlns:a16="http://schemas.microsoft.com/office/drawing/2014/main" id="{29643A81-361B-2F36-AF26-37EA065FFF3E}"/>
              </a:ext>
            </a:extLst>
          </p:cNvPr>
          <p:cNvSpPr>
            <a:spLocks noGrp="1"/>
          </p:cNvSpPr>
          <p:nvPr>
            <p:ph type="body" idx="1"/>
          </p:nvPr>
        </p:nvSpPr>
        <p:spPr/>
        <p:txBody>
          <a:bodyPr/>
          <a:lstStyle/>
          <a:p>
            <a:endParaRPr lang="en-US" dirty="0"/>
          </a:p>
        </p:txBody>
      </p:sp>
      <p:sp>
        <p:nvSpPr>
          <p:cNvPr id="4" name="Text Placeholder 3">
            <a:extLst>
              <a:ext uri="{FF2B5EF4-FFF2-40B4-BE49-F238E27FC236}">
                <a16:creationId xmlns:a16="http://schemas.microsoft.com/office/drawing/2014/main" id="{4A1A5256-B481-D902-241C-C480FEEABD39}"/>
              </a:ext>
            </a:extLst>
          </p:cNvPr>
          <p:cNvSpPr>
            <a:spLocks noGrp="1"/>
          </p:cNvSpPr>
          <p:nvPr>
            <p:ph type="body" idx="2"/>
          </p:nvPr>
        </p:nvSpPr>
        <p:spPr/>
        <p:txBody>
          <a:bodyPr/>
          <a:lstStyle/>
          <a:p>
            <a:endParaRPr lang="en-US"/>
          </a:p>
        </p:txBody>
      </p:sp>
      <p:sp>
        <p:nvSpPr>
          <p:cNvPr id="5" name="Text Placeholder 4">
            <a:extLst>
              <a:ext uri="{FF2B5EF4-FFF2-40B4-BE49-F238E27FC236}">
                <a16:creationId xmlns:a16="http://schemas.microsoft.com/office/drawing/2014/main" id="{EFE552D2-2D37-93A4-065A-452151769975}"/>
              </a:ext>
            </a:extLst>
          </p:cNvPr>
          <p:cNvSpPr>
            <a:spLocks noGrp="1"/>
          </p:cNvSpPr>
          <p:nvPr>
            <p:ph type="body" idx="3"/>
          </p:nvPr>
        </p:nvSpPr>
        <p:spPr/>
        <p:txBody>
          <a:bodyPr/>
          <a:lstStyle/>
          <a:p>
            <a:endParaRPr lang="en-US" dirty="0"/>
          </a:p>
        </p:txBody>
      </p:sp>
      <p:sp>
        <p:nvSpPr>
          <p:cNvPr id="6" name="Slide Number Placeholder 5">
            <a:extLst>
              <a:ext uri="{FF2B5EF4-FFF2-40B4-BE49-F238E27FC236}">
                <a16:creationId xmlns:a16="http://schemas.microsoft.com/office/drawing/2014/main" id="{C748B830-73D8-10FB-E248-B62704CFCC58}"/>
              </a:ext>
            </a:extLst>
          </p:cNvPr>
          <p:cNvSpPr>
            <a:spLocks noGrp="1"/>
          </p:cNvSpPr>
          <p:nvPr>
            <p:ph type="sldNum" idx="4"/>
          </p:nvPr>
        </p:nvSpPr>
        <p:spPr/>
        <p:txBody>
          <a:bodyPr/>
          <a:lstStyle/>
          <a:p>
            <a:r>
              <a:rPr lang="en-US"/>
              <a:t>PAGE </a:t>
            </a:r>
            <a:fld id="{00000000-1234-1234-1234-123412341234}" type="slidenum">
              <a:rPr lang="en" smtClean="0"/>
              <a:pPr/>
              <a:t>8</a:t>
            </a:fld>
            <a:endParaRPr/>
          </a:p>
        </p:txBody>
      </p:sp>
      <p:pic>
        <p:nvPicPr>
          <p:cNvPr id="7" name="Picture 8" descr="1909 xuong det">
            <a:extLst>
              <a:ext uri="{FF2B5EF4-FFF2-40B4-BE49-F238E27FC236}">
                <a16:creationId xmlns:a16="http://schemas.microsoft.com/office/drawing/2014/main" id="{5C3996E2-2F8F-A41F-D1AC-5C8B4854C2A4}"/>
              </a:ext>
            </a:extLst>
          </p:cNvPr>
          <p:cNvPicPr>
            <a:picLocks noChangeAspect="1"/>
          </p:cNvPicPr>
          <p:nvPr/>
        </p:nvPicPr>
        <p:blipFill>
          <a:blip r:embed="rId2"/>
          <a:stretch>
            <a:fillRect/>
          </a:stretch>
        </p:blipFill>
        <p:spPr>
          <a:xfrm>
            <a:off x="659253" y="1367687"/>
            <a:ext cx="3912747" cy="2760745"/>
          </a:xfrm>
          <a:prstGeom prst="rect">
            <a:avLst/>
          </a:prstGeom>
          <a:noFill/>
          <a:ln w="57150" cap="flat" cmpd="sng">
            <a:solidFill>
              <a:srgbClr val="000000"/>
            </a:solidFill>
            <a:prstDash val="solid"/>
            <a:miter/>
            <a:headEnd type="none" w="med" len="med"/>
            <a:tailEnd type="none" w="med" len="med"/>
          </a:ln>
        </p:spPr>
      </p:pic>
      <p:pic>
        <p:nvPicPr>
          <p:cNvPr id="8" name="Picture 14" descr="金钱">
            <a:extLst>
              <a:ext uri="{FF2B5EF4-FFF2-40B4-BE49-F238E27FC236}">
                <a16:creationId xmlns:a16="http://schemas.microsoft.com/office/drawing/2014/main" id="{87540B70-D19F-DEC5-0BD0-DC1D61F12B89}"/>
              </a:ext>
            </a:extLst>
          </p:cNvPr>
          <p:cNvPicPr>
            <a:picLocks noChangeAspect="1"/>
          </p:cNvPicPr>
          <p:nvPr/>
        </p:nvPicPr>
        <p:blipFill>
          <a:blip r:embed="rId3"/>
          <a:stretch>
            <a:fillRect/>
          </a:stretch>
        </p:blipFill>
        <p:spPr>
          <a:xfrm>
            <a:off x="5422028" y="1777349"/>
            <a:ext cx="2020231" cy="2121676"/>
          </a:xfrm>
          <a:prstGeom prst="rect">
            <a:avLst/>
          </a:prstGeom>
          <a:noFill/>
          <a:ln w="38100" cap="flat" cmpd="sng">
            <a:solidFill>
              <a:schemeClr val="tx1"/>
            </a:solidFill>
            <a:prstDash val="solid"/>
            <a:miter/>
            <a:headEnd type="none" w="med" len="med"/>
            <a:tailEnd type="none" w="med" len="med"/>
          </a:ln>
        </p:spPr>
      </p:pic>
      <p:sp>
        <p:nvSpPr>
          <p:cNvPr id="9" name="Text Box 16">
            <a:extLst>
              <a:ext uri="{FF2B5EF4-FFF2-40B4-BE49-F238E27FC236}">
                <a16:creationId xmlns:a16="http://schemas.microsoft.com/office/drawing/2014/main" id="{867A7503-7B81-E85C-7319-67EB10C93949}"/>
              </a:ext>
            </a:extLst>
          </p:cNvPr>
          <p:cNvSpPr txBox="1">
            <a:spLocks noChangeArrowheads="1"/>
          </p:cNvSpPr>
          <p:nvPr/>
        </p:nvSpPr>
        <p:spPr bwMode="auto">
          <a:xfrm>
            <a:off x="1013466" y="4242628"/>
            <a:ext cx="7651750" cy="645160"/>
          </a:xfrm>
          <a:prstGeom prst="rect">
            <a:avLst/>
          </a:prstGeom>
          <a:noFill/>
          <a:ln w="9525">
            <a:noFill/>
            <a:miter lim="800000"/>
          </a:ln>
        </p:spPr>
        <p:txBody>
          <a:bodyPr wrap="none">
            <a:spAutoFit/>
          </a:bodyPr>
          <a:lstStyle/>
          <a:p>
            <a:pPr algn="ctr">
              <a:buNone/>
            </a:pPr>
            <a:r>
              <a:rPr dirty="0">
                <a:latin typeface="Arial" panose="020B0604020202020204" pitchFamily="34" charset="0"/>
              </a:rPr>
              <a:t>Cuộc cách mạng công nghiệp tư bản chủ nghĩa và sự bóc lột của giai cấp</a:t>
            </a:r>
          </a:p>
          <a:p>
            <a:pPr algn="ctr">
              <a:buNone/>
            </a:pPr>
            <a:r>
              <a:rPr dirty="0">
                <a:latin typeface="Arial" panose="020B0604020202020204" pitchFamily="34" charset="0"/>
              </a:rPr>
              <a:t>tư sản đối với lao động làm thuê</a:t>
            </a:r>
          </a:p>
        </p:txBody>
      </p:sp>
      <p:sp>
        <p:nvSpPr>
          <p:cNvPr id="10" name="WordArt 17">
            <a:extLst>
              <a:ext uri="{FF2B5EF4-FFF2-40B4-BE49-F238E27FC236}">
                <a16:creationId xmlns:a16="http://schemas.microsoft.com/office/drawing/2014/main" id="{7C3118DD-28CE-C135-6F91-8070199C22E2}"/>
              </a:ext>
            </a:extLst>
          </p:cNvPr>
          <p:cNvSpPr>
            <a:spLocks noGrp="1" noTextEdit="1"/>
          </p:cNvSpPr>
          <p:nvPr>
            <p:ph type="title"/>
          </p:nvPr>
        </p:nvSpPr>
        <p:spPr>
          <a:xfrm>
            <a:off x="320675" y="434715"/>
            <a:ext cx="5682886" cy="319017"/>
          </a:xfrm>
          <a:prstGeom prst="rect">
            <a:avLst/>
          </a:prstGeom>
        </p:spPr>
        <p:txBody>
          <a:bodyPr wrap="none" fromWordArt="1">
            <a:prstTxWarp prst="textPlain">
              <a:avLst>
                <a:gd name="adj" fmla="val 50000"/>
              </a:avLst>
            </a:prstTxWarp>
            <a:normAutofit fontScale="90000"/>
          </a:bodyPr>
          <a:lstStyle/>
          <a:p>
            <a:pPr algn="ctr" eaLnBrk="0" hangingPunct="0"/>
            <a:r>
              <a:rPr lang="en-US" sz="3600" dirty="0">
                <a:ln w="9525" cap="flat" cmpd="sng">
                  <a:solidFill>
                    <a:srgbClr val="00FF00"/>
                  </a:solidFill>
                  <a:prstDash val="solid"/>
                  <a:headEnd type="none" w="med" len="med"/>
                  <a:tailEnd type="none" w="med" len="med"/>
                </a:ln>
                <a:solidFill>
                  <a:srgbClr val="FF0000"/>
                </a:solidFill>
                <a:latin typeface="Arial Đen" charset="0"/>
                <a:ea typeface="Arial Đen" charset="0"/>
              </a:rPr>
              <a:t>ĐIỀU KIỆN KINH TẾ - XÃ HỘI</a:t>
            </a:r>
          </a:p>
        </p:txBody>
      </p:sp>
    </p:spTree>
    <p:extLst>
      <p:ext uri="{BB962C8B-B14F-4D97-AF65-F5344CB8AC3E}">
        <p14:creationId xmlns:p14="http://schemas.microsoft.com/office/powerpoint/2010/main" val="1235022886"/>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0166A83-1829-4A3A-E1D4-EC9CFF6C83F8}"/>
              </a:ext>
            </a:extLst>
          </p:cNvPr>
          <p:cNvSpPr>
            <a:spLocks noGrp="1"/>
          </p:cNvSpPr>
          <p:nvPr>
            <p:ph type="title"/>
          </p:nvPr>
        </p:nvSpPr>
        <p:spPr/>
        <p:txBody>
          <a:bodyPr/>
          <a:lstStyle/>
          <a:p>
            <a:endParaRPr lang="en-US"/>
          </a:p>
        </p:txBody>
      </p:sp>
      <p:sp>
        <p:nvSpPr>
          <p:cNvPr id="6" name="Slide Number Placeholder 5">
            <a:extLst>
              <a:ext uri="{FF2B5EF4-FFF2-40B4-BE49-F238E27FC236}">
                <a16:creationId xmlns:a16="http://schemas.microsoft.com/office/drawing/2014/main" id="{274201E4-B6D1-FDCE-DF8F-38CCBA3A313F}"/>
              </a:ext>
            </a:extLst>
          </p:cNvPr>
          <p:cNvSpPr>
            <a:spLocks noGrp="1"/>
          </p:cNvSpPr>
          <p:nvPr>
            <p:ph type="sldNum" idx="4"/>
          </p:nvPr>
        </p:nvSpPr>
        <p:spPr/>
        <p:txBody>
          <a:bodyPr/>
          <a:lstStyle/>
          <a:p>
            <a:r>
              <a:rPr lang="en-US"/>
              <a:t>PAGE </a:t>
            </a:r>
            <a:fld id="{00000000-1234-1234-1234-123412341234}" type="slidenum">
              <a:rPr lang="en" smtClean="0"/>
              <a:pPr/>
              <a:t>9</a:t>
            </a:fld>
            <a:endParaRPr/>
          </a:p>
        </p:txBody>
      </p:sp>
      <p:pic>
        <p:nvPicPr>
          <p:cNvPr id="7" name="Picture 2" descr="Kết quả hình ảnh cho khoi nghia cua cong nhan ở lyông 1831-1834">
            <a:extLst>
              <a:ext uri="{FF2B5EF4-FFF2-40B4-BE49-F238E27FC236}">
                <a16:creationId xmlns:a16="http://schemas.microsoft.com/office/drawing/2014/main" id="{1EA04701-F4BA-A2C6-6C77-14811B51996B}"/>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47653" y="956335"/>
            <a:ext cx="2248973" cy="142197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8" name="Picture 4" descr="http://www.bachkhoatrithuc.vn/data/catalogues/4506/633888637676826000/633888637676826000_files/image004.jpg">
            <a:extLst>
              <a:ext uri="{FF2B5EF4-FFF2-40B4-BE49-F238E27FC236}">
                <a16:creationId xmlns:a16="http://schemas.microsoft.com/office/drawing/2014/main" id="{96202E1D-75E5-0271-3C76-D94D5FC4F868}"/>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850696" y="2404855"/>
            <a:ext cx="2964207" cy="160640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9" name="Picture 6" descr="http://www.bachkhoatrithuc.vn/data/catalogues/4506/633888637676826000/633888637676826000_files/image005.jpg">
            <a:extLst>
              <a:ext uri="{FF2B5EF4-FFF2-40B4-BE49-F238E27FC236}">
                <a16:creationId xmlns:a16="http://schemas.microsoft.com/office/drawing/2014/main" id="{7DE80768-C5EC-786E-E5D7-9C9ED770BC20}"/>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5029173" y="3453531"/>
            <a:ext cx="2964207" cy="129249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0" name="TextBox 9">
            <a:extLst>
              <a:ext uri="{FF2B5EF4-FFF2-40B4-BE49-F238E27FC236}">
                <a16:creationId xmlns:a16="http://schemas.microsoft.com/office/drawing/2014/main" id="{04AA89E1-544A-5A7A-E482-8294D63DE6FD}"/>
              </a:ext>
            </a:extLst>
          </p:cNvPr>
          <p:cNvSpPr txBox="1"/>
          <p:nvPr/>
        </p:nvSpPr>
        <p:spPr>
          <a:xfrm>
            <a:off x="4009869" y="1282685"/>
            <a:ext cx="4437088" cy="913199"/>
          </a:xfrm>
          <a:prstGeom prst="rect">
            <a:avLst/>
          </a:prstGeom>
          <a:noFill/>
        </p:spPr>
        <p:txBody>
          <a:bodyPr wrap="square">
            <a:spAutoFit/>
          </a:bodyPr>
          <a:lstStyle/>
          <a:p>
            <a:pPr eaLnBrk="1" hangingPunct="1">
              <a:defRPr/>
            </a:pPr>
            <a:r>
              <a:rPr lang="en-US" sz="2667" dirty="0" err="1">
                <a:latin typeface="+mj-lt"/>
              </a:rPr>
              <a:t>Phong</a:t>
            </a:r>
            <a:r>
              <a:rPr lang="en-US" sz="2667" dirty="0">
                <a:latin typeface="+mj-lt"/>
              </a:rPr>
              <a:t> </a:t>
            </a:r>
            <a:r>
              <a:rPr lang="en-US" sz="2667" dirty="0" err="1">
                <a:latin typeface="+mj-lt"/>
              </a:rPr>
              <a:t>trào</a:t>
            </a:r>
            <a:r>
              <a:rPr lang="en-US" sz="2667" dirty="0">
                <a:latin typeface="+mj-lt"/>
              </a:rPr>
              <a:t> </a:t>
            </a:r>
            <a:r>
              <a:rPr lang="en-US" sz="2667" dirty="0" err="1">
                <a:latin typeface="+mj-lt"/>
              </a:rPr>
              <a:t>của</a:t>
            </a:r>
            <a:r>
              <a:rPr lang="en-US" sz="2667" dirty="0">
                <a:latin typeface="+mj-lt"/>
              </a:rPr>
              <a:t> </a:t>
            </a:r>
            <a:r>
              <a:rPr lang="en-US" sz="2667" dirty="0" err="1">
                <a:latin typeface="+mj-lt"/>
              </a:rPr>
              <a:t>công</a:t>
            </a:r>
            <a:r>
              <a:rPr lang="en-US" sz="2667" dirty="0">
                <a:latin typeface="+mj-lt"/>
              </a:rPr>
              <a:t> </a:t>
            </a:r>
            <a:r>
              <a:rPr lang="en-US" sz="2667" dirty="0" err="1">
                <a:latin typeface="+mj-lt"/>
              </a:rPr>
              <a:t>nhân</a:t>
            </a:r>
            <a:r>
              <a:rPr lang="en-US" sz="2667" dirty="0">
                <a:latin typeface="+mj-lt"/>
              </a:rPr>
              <a:t> </a:t>
            </a:r>
            <a:r>
              <a:rPr lang="en-US" sz="2667" dirty="0" err="1">
                <a:latin typeface="+mj-lt"/>
              </a:rPr>
              <a:t>dệt</a:t>
            </a:r>
            <a:r>
              <a:rPr lang="en-US" sz="2667" dirty="0">
                <a:latin typeface="+mj-lt"/>
              </a:rPr>
              <a:t> ở </a:t>
            </a:r>
            <a:r>
              <a:rPr lang="en-US" sz="2667" dirty="0" err="1">
                <a:latin typeface="+mj-lt"/>
              </a:rPr>
              <a:t>Lyông</a:t>
            </a:r>
            <a:r>
              <a:rPr lang="en-US" sz="2667" dirty="0">
                <a:latin typeface="+mj-lt"/>
              </a:rPr>
              <a:t> 1831- 1834</a:t>
            </a:r>
          </a:p>
        </p:txBody>
      </p:sp>
    </p:spTree>
    <p:extLst>
      <p:ext uri="{BB962C8B-B14F-4D97-AF65-F5344CB8AC3E}">
        <p14:creationId xmlns:p14="http://schemas.microsoft.com/office/powerpoint/2010/main" val="2836260740"/>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39D6811-F884-0497-0DB3-4672389F9242}"/>
              </a:ext>
            </a:extLst>
          </p:cNvPr>
          <p:cNvSpPr>
            <a:spLocks noGrp="1"/>
          </p:cNvSpPr>
          <p:nvPr>
            <p:ph type="title"/>
          </p:nvPr>
        </p:nvSpPr>
        <p:spPr/>
        <p:txBody>
          <a:bodyPr/>
          <a:lstStyle/>
          <a:p>
            <a:endParaRPr lang="en-US"/>
          </a:p>
        </p:txBody>
      </p:sp>
      <p:sp>
        <p:nvSpPr>
          <p:cNvPr id="3" name="Text Placeholder 2">
            <a:extLst>
              <a:ext uri="{FF2B5EF4-FFF2-40B4-BE49-F238E27FC236}">
                <a16:creationId xmlns:a16="http://schemas.microsoft.com/office/drawing/2014/main" id="{CA5B155E-346F-7D72-F1DB-588177F07C86}"/>
              </a:ext>
            </a:extLst>
          </p:cNvPr>
          <p:cNvSpPr>
            <a:spLocks noGrp="1"/>
          </p:cNvSpPr>
          <p:nvPr>
            <p:ph type="body" idx="1"/>
          </p:nvPr>
        </p:nvSpPr>
        <p:spPr/>
        <p:txBody>
          <a:bodyPr/>
          <a:lstStyle/>
          <a:p>
            <a:endParaRPr lang="en-US"/>
          </a:p>
        </p:txBody>
      </p:sp>
      <p:sp>
        <p:nvSpPr>
          <p:cNvPr id="4" name="Text Placeholder 3">
            <a:extLst>
              <a:ext uri="{FF2B5EF4-FFF2-40B4-BE49-F238E27FC236}">
                <a16:creationId xmlns:a16="http://schemas.microsoft.com/office/drawing/2014/main" id="{21014398-42A5-66DF-6B8C-E1DE2EF9BEEF}"/>
              </a:ext>
            </a:extLst>
          </p:cNvPr>
          <p:cNvSpPr>
            <a:spLocks noGrp="1"/>
          </p:cNvSpPr>
          <p:nvPr>
            <p:ph type="body" idx="2"/>
          </p:nvPr>
        </p:nvSpPr>
        <p:spPr/>
        <p:txBody>
          <a:bodyPr/>
          <a:lstStyle/>
          <a:p>
            <a:endParaRPr lang="en-US"/>
          </a:p>
        </p:txBody>
      </p:sp>
      <p:sp>
        <p:nvSpPr>
          <p:cNvPr id="5" name="Text Placeholder 4">
            <a:extLst>
              <a:ext uri="{FF2B5EF4-FFF2-40B4-BE49-F238E27FC236}">
                <a16:creationId xmlns:a16="http://schemas.microsoft.com/office/drawing/2014/main" id="{09BA09E4-B02F-9129-441A-FF1FECFCA63F}"/>
              </a:ext>
            </a:extLst>
          </p:cNvPr>
          <p:cNvSpPr>
            <a:spLocks noGrp="1"/>
          </p:cNvSpPr>
          <p:nvPr>
            <p:ph type="body" idx="3"/>
          </p:nvPr>
        </p:nvSpPr>
        <p:spPr/>
        <p:txBody>
          <a:bodyPr/>
          <a:lstStyle/>
          <a:p>
            <a:endParaRPr lang="en-US"/>
          </a:p>
        </p:txBody>
      </p:sp>
      <p:sp>
        <p:nvSpPr>
          <p:cNvPr id="6" name="Slide Number Placeholder 5">
            <a:extLst>
              <a:ext uri="{FF2B5EF4-FFF2-40B4-BE49-F238E27FC236}">
                <a16:creationId xmlns:a16="http://schemas.microsoft.com/office/drawing/2014/main" id="{9506C13D-CA21-FDD0-BC58-107557792720}"/>
              </a:ext>
            </a:extLst>
          </p:cNvPr>
          <p:cNvSpPr>
            <a:spLocks noGrp="1"/>
          </p:cNvSpPr>
          <p:nvPr>
            <p:ph type="sldNum" idx="4"/>
          </p:nvPr>
        </p:nvSpPr>
        <p:spPr/>
        <p:txBody>
          <a:bodyPr/>
          <a:lstStyle/>
          <a:p>
            <a:r>
              <a:rPr lang="en-US"/>
              <a:t>PAGE </a:t>
            </a:r>
            <a:fld id="{00000000-1234-1234-1234-123412341234}" type="slidenum">
              <a:rPr lang="en" smtClean="0"/>
              <a:pPr/>
              <a:t>10</a:t>
            </a:fld>
            <a:endParaRPr/>
          </a:p>
        </p:txBody>
      </p:sp>
      <p:pic>
        <p:nvPicPr>
          <p:cNvPr id="7" name="Picture 9" descr="Cong nhan Anh dua Hien chuong den QH">
            <a:extLst>
              <a:ext uri="{FF2B5EF4-FFF2-40B4-BE49-F238E27FC236}">
                <a16:creationId xmlns:a16="http://schemas.microsoft.com/office/drawing/2014/main" id="{825C419B-0326-3136-AA82-42E5FE954925}"/>
              </a:ext>
            </a:extLst>
          </p:cNvPr>
          <p:cNvPicPr>
            <a:picLocks noChangeAspect="1" noChangeArrowheads="1"/>
          </p:cNvPicPr>
          <p:nvPr/>
        </p:nvPicPr>
        <p:blipFill>
          <a:blip r:embed="rId2">
            <a:lum contrast="24000"/>
            <a:extLst>
              <a:ext uri="{28A0092B-C50C-407E-A947-70E740481C1C}">
                <a14:useLocalDpi xmlns:a14="http://schemas.microsoft.com/office/drawing/2010/main" val="0"/>
              </a:ext>
            </a:extLst>
          </a:blip>
          <a:srcRect b="9483"/>
          <a:stretch>
            <a:fillRect/>
          </a:stretch>
        </p:blipFill>
        <p:spPr bwMode="auto">
          <a:xfrm>
            <a:off x="4687929" y="976691"/>
            <a:ext cx="3485774" cy="2154033"/>
          </a:xfrm>
          <a:prstGeom prst="rect">
            <a:avLst/>
          </a:prstGeom>
          <a:noFill/>
          <a:ln w="19050">
            <a:solidFill>
              <a:srgbClr val="FF0000"/>
            </a:solidFill>
            <a:miter lim="800000"/>
            <a:headEnd/>
            <a:tailEnd/>
          </a:ln>
          <a:extLst>
            <a:ext uri="{909E8E84-426E-40DD-AFC4-6F175D3DCCD1}">
              <a14:hiddenFill xmlns:a14="http://schemas.microsoft.com/office/drawing/2010/main">
                <a:solidFill>
                  <a:srgbClr val="FFFFFF"/>
                </a:solidFill>
              </a14:hiddenFill>
            </a:ext>
          </a:extLst>
        </p:spPr>
      </p:pic>
      <p:pic>
        <p:nvPicPr>
          <p:cNvPr id="8" name="Picture 10" descr="cong nhan dinh cong 2">
            <a:extLst>
              <a:ext uri="{FF2B5EF4-FFF2-40B4-BE49-F238E27FC236}">
                <a16:creationId xmlns:a16="http://schemas.microsoft.com/office/drawing/2014/main" id="{C8976F34-CCA5-85A5-354C-33DD2B79DD7D}"/>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2180496" y="1695544"/>
            <a:ext cx="2212871" cy="2185605"/>
          </a:xfrm>
          <a:prstGeom prst="rect">
            <a:avLst/>
          </a:prstGeom>
          <a:noFill/>
          <a:ln w="28575">
            <a:solidFill>
              <a:srgbClr val="FF0000"/>
            </a:solidFill>
            <a:miter lim="800000"/>
            <a:headEnd/>
            <a:tailEnd/>
          </a:ln>
          <a:extLst>
            <a:ext uri="{909E8E84-426E-40DD-AFC4-6F175D3DCCD1}">
              <a14:hiddenFill xmlns:a14="http://schemas.microsoft.com/office/drawing/2010/main">
                <a:solidFill>
                  <a:srgbClr val="FFFFFF"/>
                </a:solidFill>
              </a14:hiddenFill>
            </a:ext>
          </a:extLst>
        </p:spPr>
      </p:pic>
      <p:pic>
        <p:nvPicPr>
          <p:cNvPr id="9" name="Picture 11" descr="giai cap vo san noi day">
            <a:extLst>
              <a:ext uri="{FF2B5EF4-FFF2-40B4-BE49-F238E27FC236}">
                <a16:creationId xmlns:a16="http://schemas.microsoft.com/office/drawing/2014/main" id="{D5469E04-2F81-5079-43EB-7A52AB86DE6E}"/>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169986" y="3285269"/>
            <a:ext cx="1838320" cy="1426456"/>
          </a:xfrm>
          <a:prstGeom prst="rect">
            <a:avLst/>
          </a:prstGeom>
          <a:noFill/>
          <a:ln w="28575">
            <a:solidFill>
              <a:srgbClr val="FF0000"/>
            </a:solidFill>
            <a:miter lim="800000"/>
            <a:headEnd/>
            <a:tailEnd/>
          </a:ln>
          <a:extLst>
            <a:ext uri="{909E8E84-426E-40DD-AFC4-6F175D3DCCD1}">
              <a14:hiddenFill xmlns:a14="http://schemas.microsoft.com/office/drawing/2010/main">
                <a:solidFill>
                  <a:srgbClr val="FFFFFF"/>
                </a:solidFill>
              </a14:hiddenFill>
            </a:ext>
          </a:extLst>
        </p:spPr>
      </p:pic>
      <p:sp>
        <p:nvSpPr>
          <p:cNvPr id="10" name="Text Box 13">
            <a:extLst>
              <a:ext uri="{FF2B5EF4-FFF2-40B4-BE49-F238E27FC236}">
                <a16:creationId xmlns:a16="http://schemas.microsoft.com/office/drawing/2014/main" id="{6B7C8528-E0B7-EBA4-5AEB-81476D0BB82C}"/>
              </a:ext>
            </a:extLst>
          </p:cNvPr>
          <p:cNvSpPr txBox="1">
            <a:spLocks noChangeArrowheads="1"/>
          </p:cNvSpPr>
          <p:nvPr/>
        </p:nvSpPr>
        <p:spPr bwMode="auto">
          <a:xfrm>
            <a:off x="4141035" y="3447958"/>
            <a:ext cx="5081120" cy="83099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spcBef>
                <a:spcPct val="20000"/>
              </a:spcBef>
              <a:buChar char="•"/>
              <a:defRPr sz="3200">
                <a:solidFill>
                  <a:schemeClr val="tx1"/>
                </a:solidFill>
                <a:latin typeface="Arial" panose="020B0604020202020204" pitchFamily="34" charset="0"/>
                <a:cs typeface="Arial" panose="020B0604020202020204" pitchFamily="34" charset="0"/>
              </a:defRPr>
            </a:lvl1pPr>
            <a:lvl2pPr marL="742950" indent="-285750">
              <a:spcBef>
                <a:spcPct val="20000"/>
              </a:spcBef>
              <a:buChar char="–"/>
              <a:defRPr sz="2800">
                <a:solidFill>
                  <a:schemeClr val="tx1"/>
                </a:solidFill>
                <a:latin typeface="Arial" panose="020B0604020202020204" pitchFamily="34" charset="0"/>
                <a:cs typeface="Arial" panose="020B0604020202020204" pitchFamily="34" charset="0"/>
              </a:defRPr>
            </a:lvl2pPr>
            <a:lvl3pPr marL="1143000" indent="-228600">
              <a:spcBef>
                <a:spcPct val="20000"/>
              </a:spcBef>
              <a:buChar char="•"/>
              <a:defRPr sz="2400">
                <a:solidFill>
                  <a:schemeClr val="tx1"/>
                </a:solidFill>
                <a:latin typeface="Arial" panose="020B0604020202020204" pitchFamily="34" charset="0"/>
                <a:cs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cs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9pPr>
          </a:lstStyle>
          <a:p>
            <a:pPr algn="ctr" eaLnBrk="1" hangingPunct="1">
              <a:spcBef>
                <a:spcPct val="0"/>
              </a:spcBef>
              <a:buFontTx/>
              <a:buNone/>
            </a:pPr>
            <a:r>
              <a:rPr lang="vi-VN" altLang="en-US" sz="2400" i="1" dirty="0">
                <a:solidFill>
                  <a:srgbClr val="FF0000"/>
                </a:solidFill>
              </a:rPr>
              <a:t>Phong trào Hiến Chương (Anh)</a:t>
            </a:r>
            <a:r>
              <a:rPr lang="en-US" altLang="en-US" sz="2400" i="1" dirty="0">
                <a:solidFill>
                  <a:srgbClr val="FF0000"/>
                </a:solidFill>
              </a:rPr>
              <a:t>                   1835 - 1848</a:t>
            </a:r>
            <a:endParaRPr lang="vi-VN" altLang="en-US" sz="2400" i="1" dirty="0">
              <a:solidFill>
                <a:srgbClr val="FF0000"/>
              </a:solidFill>
            </a:endParaRPr>
          </a:p>
        </p:txBody>
      </p:sp>
    </p:spTree>
    <p:extLst>
      <p:ext uri="{BB962C8B-B14F-4D97-AF65-F5344CB8AC3E}">
        <p14:creationId xmlns:p14="http://schemas.microsoft.com/office/powerpoint/2010/main" val="32490220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1" presetClass="entr" presetSubtype="1" fill="hold" nodeType="clickEffect">
                                  <p:stCondLst>
                                    <p:cond delay="0"/>
                                  </p:stCondLst>
                                  <p:childTnLst>
                                    <p:set>
                                      <p:cBhvr>
                                        <p:cTn id="6" dur="1" fill="hold">
                                          <p:stCondLst>
                                            <p:cond delay="0"/>
                                          </p:stCondLst>
                                        </p:cTn>
                                        <p:tgtEl>
                                          <p:spTgt spid="9"/>
                                        </p:tgtEl>
                                        <p:attrNameLst>
                                          <p:attrName>style.visibility</p:attrName>
                                        </p:attrNameLst>
                                      </p:cBhvr>
                                      <p:to>
                                        <p:strVal val="visible"/>
                                      </p:to>
                                    </p:set>
                                    <p:animEffect transition="in" filter="wheel(1)">
                                      <p:cBhvr>
                                        <p:cTn id="7" dur="2000"/>
                                        <p:tgtEl>
                                          <p:spTgt spid="9"/>
                                        </p:tgtEl>
                                      </p:cBhvr>
                                    </p:animEffect>
                                  </p:childTnLst>
                                </p:cTn>
                              </p:par>
                              <p:par>
                                <p:cTn id="8" presetID="21" presetClass="entr" presetSubtype="1" fill="hold" nodeType="withEffect">
                                  <p:stCondLst>
                                    <p:cond delay="0"/>
                                  </p:stCondLst>
                                  <p:childTnLst>
                                    <p:set>
                                      <p:cBhvr>
                                        <p:cTn id="9" dur="1" fill="hold">
                                          <p:stCondLst>
                                            <p:cond delay="0"/>
                                          </p:stCondLst>
                                        </p:cTn>
                                        <p:tgtEl>
                                          <p:spTgt spid="8"/>
                                        </p:tgtEl>
                                        <p:attrNameLst>
                                          <p:attrName>style.visibility</p:attrName>
                                        </p:attrNameLst>
                                      </p:cBhvr>
                                      <p:to>
                                        <p:strVal val="visible"/>
                                      </p:to>
                                    </p:set>
                                    <p:animEffect transition="in" filter="wheel(1)">
                                      <p:cBhvr>
                                        <p:cTn id="10" dur="2000"/>
                                        <p:tgtEl>
                                          <p:spTgt spid="8"/>
                                        </p:tgtEl>
                                      </p:cBhvr>
                                    </p:animEffect>
                                  </p:childTnLst>
                                </p:cTn>
                              </p:par>
                              <p:par>
                                <p:cTn id="11" presetID="21" presetClass="entr" presetSubtype="1" fill="hold" nodeType="withEffect">
                                  <p:stCondLst>
                                    <p:cond delay="0"/>
                                  </p:stCondLst>
                                  <p:childTnLst>
                                    <p:set>
                                      <p:cBhvr>
                                        <p:cTn id="12" dur="1" fill="hold">
                                          <p:stCondLst>
                                            <p:cond delay="0"/>
                                          </p:stCondLst>
                                        </p:cTn>
                                        <p:tgtEl>
                                          <p:spTgt spid="7"/>
                                        </p:tgtEl>
                                        <p:attrNameLst>
                                          <p:attrName>style.visibility</p:attrName>
                                        </p:attrNameLst>
                                      </p:cBhvr>
                                      <p:to>
                                        <p:strVal val="visible"/>
                                      </p:to>
                                    </p:set>
                                    <p:animEffect transition="in" filter="wheel(1)">
                                      <p:cBhvr>
                                        <p:cTn id="13" dur="2000"/>
                                        <p:tgtEl>
                                          <p:spTgt spid="7"/>
                                        </p:tgtEl>
                                      </p:cBhvr>
                                    </p:animEffect>
                                  </p:childTnLst>
                                </p:cTn>
                              </p:par>
                              <p:par>
                                <p:cTn id="14" presetID="21" presetClass="entr" presetSubtype="1" fill="hold" grpId="0" nodeType="withEffect">
                                  <p:stCondLst>
                                    <p:cond delay="0"/>
                                  </p:stCondLst>
                                  <p:childTnLst>
                                    <p:set>
                                      <p:cBhvr>
                                        <p:cTn id="15" dur="1" fill="hold">
                                          <p:stCondLst>
                                            <p:cond delay="0"/>
                                          </p:stCondLst>
                                        </p:cTn>
                                        <p:tgtEl>
                                          <p:spTgt spid="10"/>
                                        </p:tgtEl>
                                        <p:attrNameLst>
                                          <p:attrName>style.visibility</p:attrName>
                                        </p:attrNameLst>
                                      </p:cBhvr>
                                      <p:to>
                                        <p:strVal val="visible"/>
                                      </p:to>
                                    </p:set>
                                    <p:animEffect transition="in" filter="wheel(1)">
                                      <p:cBhvr>
                                        <p:cTn id="16" dur="2000"/>
                                        <p:tgtEl>
                                          <p:spTgt spid="1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 grpId="0"/>
    </p:bld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656C8FB-AA8C-BE51-122E-BAAD40AB412E}"/>
              </a:ext>
            </a:extLst>
          </p:cNvPr>
          <p:cNvSpPr>
            <a:spLocks noGrp="1"/>
          </p:cNvSpPr>
          <p:nvPr>
            <p:ph type="title"/>
          </p:nvPr>
        </p:nvSpPr>
        <p:spPr/>
        <p:txBody>
          <a:bodyPr/>
          <a:lstStyle/>
          <a:p>
            <a:endParaRPr lang="en-US" dirty="0"/>
          </a:p>
        </p:txBody>
      </p:sp>
      <p:sp>
        <p:nvSpPr>
          <p:cNvPr id="3" name="Text Placeholder 2">
            <a:extLst>
              <a:ext uri="{FF2B5EF4-FFF2-40B4-BE49-F238E27FC236}">
                <a16:creationId xmlns:a16="http://schemas.microsoft.com/office/drawing/2014/main" id="{489583B8-E350-9526-3BF4-B3300D75411F}"/>
              </a:ext>
            </a:extLst>
          </p:cNvPr>
          <p:cNvSpPr>
            <a:spLocks noGrp="1"/>
          </p:cNvSpPr>
          <p:nvPr>
            <p:ph type="body" idx="1"/>
          </p:nvPr>
        </p:nvSpPr>
        <p:spPr/>
        <p:txBody>
          <a:bodyPr/>
          <a:lstStyle/>
          <a:p>
            <a:endParaRPr lang="en-US"/>
          </a:p>
        </p:txBody>
      </p:sp>
      <p:sp>
        <p:nvSpPr>
          <p:cNvPr id="4" name="Text Placeholder 3">
            <a:extLst>
              <a:ext uri="{FF2B5EF4-FFF2-40B4-BE49-F238E27FC236}">
                <a16:creationId xmlns:a16="http://schemas.microsoft.com/office/drawing/2014/main" id="{B7ECC1E6-41EF-DBD3-B843-254058DD0351}"/>
              </a:ext>
            </a:extLst>
          </p:cNvPr>
          <p:cNvSpPr>
            <a:spLocks noGrp="1"/>
          </p:cNvSpPr>
          <p:nvPr>
            <p:ph type="body" idx="2"/>
          </p:nvPr>
        </p:nvSpPr>
        <p:spPr/>
        <p:txBody>
          <a:bodyPr/>
          <a:lstStyle/>
          <a:p>
            <a:endParaRPr lang="en-US"/>
          </a:p>
        </p:txBody>
      </p:sp>
      <p:sp>
        <p:nvSpPr>
          <p:cNvPr id="5" name="Text Placeholder 4">
            <a:extLst>
              <a:ext uri="{FF2B5EF4-FFF2-40B4-BE49-F238E27FC236}">
                <a16:creationId xmlns:a16="http://schemas.microsoft.com/office/drawing/2014/main" id="{CFD92E56-9504-6152-1CF0-352034BA2725}"/>
              </a:ext>
            </a:extLst>
          </p:cNvPr>
          <p:cNvSpPr>
            <a:spLocks noGrp="1"/>
          </p:cNvSpPr>
          <p:nvPr>
            <p:ph type="body" idx="3"/>
          </p:nvPr>
        </p:nvSpPr>
        <p:spPr/>
        <p:txBody>
          <a:bodyPr/>
          <a:lstStyle/>
          <a:p>
            <a:endParaRPr lang="en-US" dirty="0"/>
          </a:p>
        </p:txBody>
      </p:sp>
      <p:sp>
        <p:nvSpPr>
          <p:cNvPr id="6" name="Slide Number Placeholder 5">
            <a:extLst>
              <a:ext uri="{FF2B5EF4-FFF2-40B4-BE49-F238E27FC236}">
                <a16:creationId xmlns:a16="http://schemas.microsoft.com/office/drawing/2014/main" id="{9C05DDD7-67F0-B6B1-4FE9-F6790B1A174E}"/>
              </a:ext>
            </a:extLst>
          </p:cNvPr>
          <p:cNvSpPr>
            <a:spLocks noGrp="1"/>
          </p:cNvSpPr>
          <p:nvPr>
            <p:ph type="sldNum" idx="4"/>
          </p:nvPr>
        </p:nvSpPr>
        <p:spPr/>
        <p:txBody>
          <a:bodyPr/>
          <a:lstStyle/>
          <a:p>
            <a:r>
              <a:rPr lang="en-US"/>
              <a:t>PAGE </a:t>
            </a:r>
            <a:fld id="{00000000-1234-1234-1234-123412341234}" type="slidenum">
              <a:rPr lang="en" smtClean="0"/>
              <a:pPr/>
              <a:t>11</a:t>
            </a:fld>
            <a:endParaRPr/>
          </a:p>
        </p:txBody>
      </p:sp>
      <p:sp>
        <p:nvSpPr>
          <p:cNvPr id="7" name="AutoShape 9">
            <a:extLst>
              <a:ext uri="{FF2B5EF4-FFF2-40B4-BE49-F238E27FC236}">
                <a16:creationId xmlns:a16="http://schemas.microsoft.com/office/drawing/2014/main" id="{4D9C9214-5C14-7518-A238-6105C7596E19}"/>
              </a:ext>
            </a:extLst>
          </p:cNvPr>
          <p:cNvSpPr/>
          <p:nvPr/>
        </p:nvSpPr>
        <p:spPr>
          <a:xfrm>
            <a:off x="6103650" y="2578568"/>
            <a:ext cx="2778986" cy="1005707"/>
          </a:xfrm>
          <a:prstGeom prst="roundRect">
            <a:avLst>
              <a:gd name="adj" fmla="val 16667"/>
            </a:avLst>
          </a:prstGeom>
          <a:noFill/>
          <a:ln w="9525" cap="flat" cmpd="sng">
            <a:solidFill>
              <a:schemeClr val="tx1"/>
            </a:solidFill>
            <a:prstDash val="solid"/>
            <a:headEnd type="none" w="med" len="med"/>
            <a:tailEnd type="none" w="med" len="med"/>
          </a:ln>
        </p:spPr>
        <p:txBody>
          <a:bodyPr wrap="none" anchor="ctr" anchorCtr="0"/>
          <a:lstStyle/>
          <a:p>
            <a:pPr algn="ctr"/>
            <a:r>
              <a:rPr lang="en-US" altLang="x-none" sz="1800" dirty="0">
                <a:latin typeface="Times New Roman" panose="02020603050405020304" pitchFamily="18" charset="0"/>
                <a:cs typeface="Times New Roman" panose="02020603050405020304" pitchFamily="18" charset="0"/>
              </a:rPr>
              <a:t>GCVS l</a:t>
            </a:r>
            <a:r>
              <a:rPr lang="en-US" altLang="x-none" sz="1800" dirty="0">
                <a:latin typeface="Times New Roman" panose="02020603050405020304" pitchFamily="18" charset="0"/>
                <a:ea typeface="Times New Roman" panose="02020603050405020304" pitchFamily="18" charset="0"/>
              </a:rPr>
              <a:t>à</a:t>
            </a:r>
            <a:r>
              <a:rPr lang="en-US" altLang="x-none" sz="1800" dirty="0">
                <a:latin typeface="Times New Roman" panose="02020603050405020304" pitchFamily="18" charset="0"/>
                <a:cs typeface="Times New Roman" panose="02020603050405020304" pitchFamily="18" charset="0"/>
              </a:rPr>
              <a:t> lực lượng </a:t>
            </a:r>
          </a:p>
          <a:p>
            <a:pPr algn="ctr"/>
            <a:r>
              <a:rPr lang="en-US" altLang="x-none" sz="1800" dirty="0">
                <a:latin typeface="Times New Roman" panose="02020603050405020304" pitchFamily="18" charset="0"/>
                <a:cs typeface="Times New Roman" panose="02020603050405020304" pitchFamily="18" charset="0"/>
              </a:rPr>
              <a:t>chính trị độc lập, </a:t>
            </a:r>
          </a:p>
          <a:p>
            <a:pPr algn="ctr"/>
            <a:r>
              <a:rPr lang="en-US" altLang="x-none" sz="1800" dirty="0">
                <a:latin typeface="Times New Roman" panose="02020603050405020304" pitchFamily="18" charset="0"/>
                <a:cs typeface="Times New Roman" panose="02020603050405020304" pitchFamily="18" charset="0"/>
              </a:rPr>
              <a:t>l</a:t>
            </a:r>
            <a:r>
              <a:rPr lang="en-US" altLang="x-none" sz="1800" dirty="0">
                <a:latin typeface="Times New Roman" panose="02020603050405020304" pitchFamily="18" charset="0"/>
                <a:ea typeface="Times New Roman" panose="02020603050405020304" pitchFamily="18" charset="0"/>
              </a:rPr>
              <a:t>à</a:t>
            </a:r>
            <a:r>
              <a:rPr lang="en-US" altLang="x-none" sz="1800" dirty="0">
                <a:latin typeface="Times New Roman" panose="02020603050405020304" pitchFamily="18" charset="0"/>
                <a:cs typeface="Times New Roman" panose="02020603050405020304" pitchFamily="18" charset="0"/>
              </a:rPr>
              <a:t> nhân tố </a:t>
            </a:r>
          </a:p>
          <a:p>
            <a:pPr algn="ctr"/>
            <a:r>
              <a:rPr lang="en-US" altLang="x-none" sz="1800" dirty="0">
                <a:latin typeface="Times New Roman" panose="02020603050405020304" pitchFamily="18" charset="0"/>
                <a:cs typeface="Times New Roman" panose="02020603050405020304" pitchFamily="18" charset="0"/>
              </a:rPr>
              <a:t>quan trọng</a:t>
            </a:r>
            <a:endParaRPr sz="1800" dirty="0">
              <a:latin typeface="Times New Roman" panose="02020603050405020304" pitchFamily="18" charset="0"/>
              <a:ea typeface="Times New Roman" panose="02020603050405020304" pitchFamily="18" charset="0"/>
            </a:endParaRPr>
          </a:p>
        </p:txBody>
      </p:sp>
      <p:sp>
        <p:nvSpPr>
          <p:cNvPr id="8" name="AutoShape 10">
            <a:extLst>
              <a:ext uri="{FF2B5EF4-FFF2-40B4-BE49-F238E27FC236}">
                <a16:creationId xmlns:a16="http://schemas.microsoft.com/office/drawing/2014/main" id="{97A674A9-8743-BDFF-E826-0C4E9604806C}"/>
              </a:ext>
            </a:extLst>
          </p:cNvPr>
          <p:cNvSpPr>
            <a:spLocks noChangeArrowheads="1"/>
          </p:cNvSpPr>
          <p:nvPr/>
        </p:nvSpPr>
        <p:spPr bwMode="auto">
          <a:xfrm>
            <a:off x="3152487" y="2561105"/>
            <a:ext cx="2777283" cy="1014919"/>
          </a:xfrm>
          <a:prstGeom prst="roundRect">
            <a:avLst>
              <a:gd name="adj" fmla="val 16667"/>
            </a:avLst>
          </a:prstGeom>
          <a:noFill/>
          <a:ln w="9525">
            <a:solidFill>
              <a:schemeClr val="tx1"/>
            </a:solidFill>
            <a:round/>
          </a:ln>
          <a:effectLst/>
        </p:spPr>
        <p:txBody>
          <a:bodyPr wrap="none" anchor="ctr"/>
          <a:lstStyle/>
          <a:p>
            <a:pPr algn="ctr">
              <a:buNone/>
            </a:pPr>
            <a:r>
              <a:rPr lang="en-US" altLang="x-none" sz="1800" dirty="0">
                <a:latin typeface="Arial" panose="020B0604020202020204" pitchFamily="34" charset="0"/>
              </a:rPr>
              <a:t>GCVS ra đời và </a:t>
            </a:r>
          </a:p>
          <a:p>
            <a:pPr algn="ctr">
              <a:buNone/>
            </a:pPr>
            <a:r>
              <a:rPr lang="en-US" altLang="x-none" sz="1800" dirty="0">
                <a:latin typeface="Arial" panose="020B0604020202020204" pitchFamily="34" charset="0"/>
              </a:rPr>
              <a:t>phát triển  </a:t>
            </a:r>
            <a:endParaRPr sz="1800" dirty="0">
              <a:latin typeface="Arial" panose="020B0604020202020204" pitchFamily="34" charset="0"/>
            </a:endParaRPr>
          </a:p>
        </p:txBody>
      </p:sp>
      <p:sp>
        <p:nvSpPr>
          <p:cNvPr id="9" name="AutoShape 11">
            <a:extLst>
              <a:ext uri="{FF2B5EF4-FFF2-40B4-BE49-F238E27FC236}">
                <a16:creationId xmlns:a16="http://schemas.microsoft.com/office/drawing/2014/main" id="{82DD9B83-B7F5-100E-C195-5B393D5D12C5}"/>
              </a:ext>
            </a:extLst>
          </p:cNvPr>
          <p:cNvSpPr>
            <a:spLocks noChangeArrowheads="1"/>
          </p:cNvSpPr>
          <p:nvPr/>
        </p:nvSpPr>
        <p:spPr bwMode="auto">
          <a:xfrm>
            <a:off x="228313" y="2578568"/>
            <a:ext cx="2778986" cy="1005708"/>
          </a:xfrm>
          <a:prstGeom prst="roundRect">
            <a:avLst>
              <a:gd name="adj" fmla="val 16667"/>
            </a:avLst>
          </a:prstGeom>
          <a:noFill/>
          <a:ln w="9525">
            <a:solidFill>
              <a:schemeClr val="tx1"/>
            </a:solidFill>
            <a:round/>
          </a:ln>
          <a:effectLst/>
        </p:spPr>
        <p:txBody>
          <a:bodyPr wrap="none" anchor="ctr"/>
          <a:lstStyle/>
          <a:p>
            <a:pPr algn="ctr">
              <a:buNone/>
            </a:pPr>
            <a:r>
              <a:rPr lang="en-US" altLang="x-none" sz="1800" dirty="0">
                <a:latin typeface="Arial" panose="020B0604020202020204" pitchFamily="34" charset="0"/>
              </a:rPr>
              <a:t>Nền đại công </a:t>
            </a:r>
          </a:p>
          <a:p>
            <a:pPr algn="ctr">
              <a:buNone/>
            </a:pPr>
            <a:r>
              <a:rPr lang="en-US" altLang="x-none" sz="1800" dirty="0">
                <a:latin typeface="Arial" panose="020B0604020202020204" pitchFamily="34" charset="0"/>
              </a:rPr>
              <a:t>nghiệpTBCN</a:t>
            </a:r>
          </a:p>
          <a:p>
            <a:pPr algn="ctr">
              <a:buNone/>
            </a:pPr>
            <a:r>
              <a:rPr lang="en-US" altLang="x-none" sz="1800" dirty="0">
                <a:latin typeface="Arial" panose="020B0604020202020204" pitchFamily="34" charset="0"/>
              </a:rPr>
              <a:t>phát triển mạnh </a:t>
            </a:r>
          </a:p>
          <a:p>
            <a:pPr algn="ctr">
              <a:buNone/>
            </a:pPr>
            <a:r>
              <a:rPr lang="en-US" altLang="x-none" sz="1800" dirty="0">
                <a:latin typeface="Arial" panose="020B0604020202020204" pitchFamily="34" charset="0"/>
              </a:rPr>
              <a:t>ở Tây Âu</a:t>
            </a:r>
          </a:p>
        </p:txBody>
      </p:sp>
      <p:sp>
        <p:nvSpPr>
          <p:cNvPr id="10" name="Line 12">
            <a:extLst>
              <a:ext uri="{FF2B5EF4-FFF2-40B4-BE49-F238E27FC236}">
                <a16:creationId xmlns:a16="http://schemas.microsoft.com/office/drawing/2014/main" id="{589D1953-76ED-EB73-E319-FA9D1CC5D51B}"/>
              </a:ext>
            </a:extLst>
          </p:cNvPr>
          <p:cNvSpPr>
            <a:spLocks noChangeShapeType="1"/>
          </p:cNvSpPr>
          <p:nvPr/>
        </p:nvSpPr>
        <p:spPr bwMode="auto">
          <a:xfrm>
            <a:off x="1499265" y="1892133"/>
            <a:ext cx="6453100" cy="0"/>
          </a:xfrm>
          <a:prstGeom prst="line">
            <a:avLst/>
          </a:prstGeom>
          <a:noFill/>
          <a:ln w="38100">
            <a:solidFill>
              <a:schemeClr val="tx1"/>
            </a:solidFill>
            <a:round/>
          </a:ln>
          <a:effectLst/>
        </p:spPr>
        <p:txBody>
          <a:bodyPr/>
          <a:lstStyle/>
          <a:p>
            <a:pPr marL="0" marR="0" lvl="0" indent="0" algn="l" defTabSz="914400" rtl="0" eaLnBrk="1" fontAlgn="base" latinLnBrk="0" hangingPunct="1">
              <a:lnSpc>
                <a:spcPct val="100000"/>
              </a:lnSpc>
              <a:spcBef>
                <a:spcPct val="0"/>
              </a:spcBef>
              <a:spcAft>
                <a:spcPct val="0"/>
              </a:spcAft>
              <a:buClrTx/>
              <a:buSzTx/>
              <a:buFontTx/>
              <a:buNone/>
              <a:defRPr/>
            </a:pPr>
            <a:endParaRPr kumimoji="0" lang="en-US" sz="1800" b="0" i="0" u="none" strike="noStrike" kern="1200" cap="none" spc="0" normalizeH="0" baseline="0" noProof="0">
              <a:ln>
                <a:noFill/>
              </a:ln>
              <a:solidFill>
                <a:srgbClr val="000000"/>
              </a:solidFill>
              <a:effectLst/>
              <a:uLnTx/>
              <a:uFillTx/>
              <a:latin typeface="Times New Roman" panose="02020603050405020304" pitchFamily="18" charset="0"/>
              <a:ea typeface="+mn-ea"/>
              <a:cs typeface="+mn-cs"/>
            </a:endParaRPr>
          </a:p>
        </p:txBody>
      </p:sp>
      <p:sp>
        <p:nvSpPr>
          <p:cNvPr id="11" name="Line 13">
            <a:extLst>
              <a:ext uri="{FF2B5EF4-FFF2-40B4-BE49-F238E27FC236}">
                <a16:creationId xmlns:a16="http://schemas.microsoft.com/office/drawing/2014/main" id="{917D0059-A3AC-16BD-2217-B389F0B0098B}"/>
              </a:ext>
            </a:extLst>
          </p:cNvPr>
          <p:cNvSpPr>
            <a:spLocks noChangeShapeType="1"/>
          </p:cNvSpPr>
          <p:nvPr/>
        </p:nvSpPr>
        <p:spPr bwMode="auto">
          <a:xfrm>
            <a:off x="1445925" y="1875305"/>
            <a:ext cx="0" cy="361753"/>
          </a:xfrm>
          <a:prstGeom prst="line">
            <a:avLst/>
          </a:prstGeom>
          <a:noFill/>
          <a:ln w="38100">
            <a:solidFill>
              <a:schemeClr val="tx1"/>
            </a:solidFill>
            <a:round/>
            <a:tailEnd type="triangle" w="med" len="med"/>
          </a:ln>
          <a:effectLst/>
        </p:spPr>
        <p:txBody>
          <a:bodyPr/>
          <a:lstStyle/>
          <a:p>
            <a:pPr marL="0" marR="0" lvl="0" indent="0" algn="l" defTabSz="914400" rtl="0" eaLnBrk="1" fontAlgn="base" latinLnBrk="0" hangingPunct="1">
              <a:lnSpc>
                <a:spcPct val="100000"/>
              </a:lnSpc>
              <a:spcBef>
                <a:spcPct val="0"/>
              </a:spcBef>
              <a:spcAft>
                <a:spcPct val="0"/>
              </a:spcAft>
              <a:buClrTx/>
              <a:buSzTx/>
              <a:buFontTx/>
              <a:buNone/>
              <a:defRPr/>
            </a:pPr>
            <a:endParaRPr kumimoji="0" lang="en-US" sz="1800" b="0" i="0" u="none" strike="noStrike" kern="1200" cap="none" spc="0" normalizeH="0" baseline="0" noProof="0">
              <a:ln>
                <a:noFill/>
              </a:ln>
              <a:solidFill>
                <a:srgbClr val="000000"/>
              </a:solidFill>
              <a:effectLst/>
              <a:uLnTx/>
              <a:uFillTx/>
              <a:latin typeface="Times New Roman" panose="02020603050405020304" pitchFamily="18" charset="0"/>
              <a:ea typeface="+mn-ea"/>
              <a:cs typeface="+mn-cs"/>
            </a:endParaRPr>
          </a:p>
        </p:txBody>
      </p:sp>
      <p:sp>
        <p:nvSpPr>
          <p:cNvPr id="12" name="Line 14">
            <a:extLst>
              <a:ext uri="{FF2B5EF4-FFF2-40B4-BE49-F238E27FC236}">
                <a16:creationId xmlns:a16="http://schemas.microsoft.com/office/drawing/2014/main" id="{6021C81C-FEEC-6C1E-D132-A928B6550AC0}"/>
              </a:ext>
            </a:extLst>
          </p:cNvPr>
          <p:cNvSpPr>
            <a:spLocks noChangeShapeType="1"/>
          </p:cNvSpPr>
          <p:nvPr/>
        </p:nvSpPr>
        <p:spPr bwMode="auto">
          <a:xfrm>
            <a:off x="7952365" y="1892133"/>
            <a:ext cx="0" cy="361753"/>
          </a:xfrm>
          <a:prstGeom prst="line">
            <a:avLst/>
          </a:prstGeom>
          <a:noFill/>
          <a:ln w="38100">
            <a:solidFill>
              <a:schemeClr val="tx1"/>
            </a:solidFill>
            <a:round/>
            <a:tailEnd type="triangle" w="med" len="med"/>
          </a:ln>
          <a:effectLst/>
        </p:spPr>
        <p:txBody>
          <a:bodyPr/>
          <a:lstStyle/>
          <a:p>
            <a:pPr marL="0" marR="0" lvl="0" indent="0" algn="l" defTabSz="914400" rtl="0" eaLnBrk="1" fontAlgn="base" latinLnBrk="0" hangingPunct="1">
              <a:lnSpc>
                <a:spcPct val="100000"/>
              </a:lnSpc>
              <a:spcBef>
                <a:spcPct val="0"/>
              </a:spcBef>
              <a:spcAft>
                <a:spcPct val="0"/>
              </a:spcAft>
              <a:buClrTx/>
              <a:buSzTx/>
              <a:buFontTx/>
              <a:buNone/>
              <a:defRPr/>
            </a:pPr>
            <a:endParaRPr kumimoji="0" lang="en-US" sz="1800" b="0" i="0" u="none" strike="noStrike" kern="1200" cap="none" spc="0" normalizeH="0" baseline="0" noProof="0">
              <a:ln>
                <a:noFill/>
              </a:ln>
              <a:solidFill>
                <a:srgbClr val="000000"/>
              </a:solidFill>
              <a:effectLst/>
              <a:uLnTx/>
              <a:uFillTx/>
              <a:latin typeface="Times New Roman" panose="02020603050405020304" pitchFamily="18" charset="0"/>
              <a:ea typeface="+mn-ea"/>
              <a:cs typeface="+mn-cs"/>
            </a:endParaRPr>
          </a:p>
        </p:txBody>
      </p:sp>
      <p:sp>
        <p:nvSpPr>
          <p:cNvPr id="13" name="Line 15">
            <a:extLst>
              <a:ext uri="{FF2B5EF4-FFF2-40B4-BE49-F238E27FC236}">
                <a16:creationId xmlns:a16="http://schemas.microsoft.com/office/drawing/2014/main" id="{1E34EA50-F65B-D2C1-718E-07749C4E6051}"/>
              </a:ext>
            </a:extLst>
          </p:cNvPr>
          <p:cNvSpPr>
            <a:spLocks noChangeShapeType="1"/>
          </p:cNvSpPr>
          <p:nvPr/>
        </p:nvSpPr>
        <p:spPr bwMode="auto">
          <a:xfrm>
            <a:off x="4407108" y="978014"/>
            <a:ext cx="17035" cy="1328010"/>
          </a:xfrm>
          <a:prstGeom prst="line">
            <a:avLst/>
          </a:prstGeom>
          <a:noFill/>
          <a:ln w="38100">
            <a:solidFill>
              <a:schemeClr val="tx1"/>
            </a:solidFill>
            <a:round/>
            <a:tailEnd type="triangle" w="med" len="med"/>
          </a:ln>
          <a:effectLst/>
        </p:spPr>
        <p:txBody>
          <a:bodyPr/>
          <a:lstStyle/>
          <a:p>
            <a:pPr marL="0" marR="0" lvl="0" indent="0" algn="l" defTabSz="914400" rtl="0" eaLnBrk="1" fontAlgn="base" latinLnBrk="0" hangingPunct="1">
              <a:lnSpc>
                <a:spcPct val="100000"/>
              </a:lnSpc>
              <a:spcBef>
                <a:spcPct val="0"/>
              </a:spcBef>
              <a:spcAft>
                <a:spcPct val="0"/>
              </a:spcAft>
              <a:buClrTx/>
              <a:buSzTx/>
              <a:buFontTx/>
              <a:buNone/>
              <a:defRPr/>
            </a:pPr>
            <a:endParaRPr kumimoji="0" lang="en-US" sz="1800" b="0" i="0" u="none" strike="noStrike" kern="1200" cap="none" spc="0" normalizeH="0" baseline="0" noProof="0">
              <a:ln>
                <a:noFill/>
              </a:ln>
              <a:solidFill>
                <a:srgbClr val="000000"/>
              </a:solidFill>
              <a:effectLst/>
              <a:uLnTx/>
              <a:uFillTx/>
              <a:latin typeface="Times New Roman" panose="02020603050405020304" pitchFamily="18" charset="0"/>
              <a:ea typeface="+mn-ea"/>
              <a:cs typeface="+mn-cs"/>
            </a:endParaRPr>
          </a:p>
        </p:txBody>
      </p:sp>
      <p:sp>
        <p:nvSpPr>
          <p:cNvPr id="14" name="Rectangle 2">
            <a:extLst>
              <a:ext uri="{FF2B5EF4-FFF2-40B4-BE49-F238E27FC236}">
                <a16:creationId xmlns:a16="http://schemas.microsoft.com/office/drawing/2014/main" id="{6A38021C-35D7-8AF6-7290-0FFC401C08E8}"/>
              </a:ext>
            </a:extLst>
          </p:cNvPr>
          <p:cNvSpPr/>
          <p:nvPr/>
        </p:nvSpPr>
        <p:spPr>
          <a:xfrm>
            <a:off x="2063349" y="437983"/>
            <a:ext cx="4344951" cy="461665"/>
          </a:xfrm>
          <a:prstGeom prst="rect">
            <a:avLst/>
          </a:prstGeom>
          <a:noFill/>
          <a:ln w="9525" cap="flat" cmpd="sng">
            <a:solidFill>
              <a:srgbClr val="003300"/>
            </a:solidFill>
            <a:prstDash val="solid"/>
            <a:miter/>
            <a:headEnd type="none" w="med" len="med"/>
            <a:tailEnd type="none" w="med" len="med"/>
          </a:ln>
        </p:spPr>
        <p:txBody>
          <a:bodyPr wrap="square">
            <a:spAutoFit/>
          </a:bodyPr>
          <a:lstStyle/>
          <a:p>
            <a:pPr marL="285750" indent="-285750" algn="ctr">
              <a:buFont typeface="Wingdings" panose="05000000000000000000" pitchFamily="2" charset="2"/>
              <a:buChar char="v"/>
            </a:pPr>
            <a:r>
              <a:rPr lang="en-US" altLang="en-US" sz="2400" b="1" i="1" dirty="0">
                <a:solidFill>
                  <a:schemeClr val="tx1">
                    <a:lumMod val="75000"/>
                  </a:schemeClr>
                </a:solidFill>
                <a:latin typeface="Times New Roman" panose="02020603050405020304" pitchFamily="18" charset="0"/>
              </a:rPr>
              <a:t> Tiền đề kinh tế – xã hội</a:t>
            </a:r>
          </a:p>
        </p:txBody>
      </p:sp>
      <p:sp>
        <p:nvSpPr>
          <p:cNvPr id="15" name="TextBox 14">
            <a:extLst>
              <a:ext uri="{FF2B5EF4-FFF2-40B4-BE49-F238E27FC236}">
                <a16:creationId xmlns:a16="http://schemas.microsoft.com/office/drawing/2014/main" id="{0BF5B643-DED3-03E4-90A7-E0CAC12420F4}"/>
              </a:ext>
            </a:extLst>
          </p:cNvPr>
          <p:cNvSpPr txBox="1"/>
          <p:nvPr/>
        </p:nvSpPr>
        <p:spPr>
          <a:xfrm>
            <a:off x="713827" y="4031655"/>
            <a:ext cx="8168809" cy="646331"/>
          </a:xfrm>
          <a:prstGeom prst="rect">
            <a:avLst/>
          </a:prstGeom>
          <a:solidFill>
            <a:srgbClr val="FFC000"/>
          </a:solidFill>
        </p:spPr>
        <p:txBody>
          <a:bodyPr wrap="square">
            <a:spAutoFit/>
          </a:bodyPr>
          <a:lstStyle/>
          <a:p>
            <a:pPr>
              <a:buNone/>
            </a:pPr>
            <a:r>
              <a:rPr lang="en-US" altLang="x-none" sz="1800" dirty="0">
                <a:latin typeface="Arial" panose="020B0604020202020204" pitchFamily="34" charset="0"/>
              </a:rPr>
              <a:t>Thực tiễn đã đặt ra yêu cầu giải đáp về lý luận mới để dẫn đường cho phong trào công nhân đi tới thắng lợi</a:t>
            </a:r>
          </a:p>
        </p:txBody>
      </p:sp>
      <p:sp>
        <p:nvSpPr>
          <p:cNvPr id="16" name="Right Arrow 11">
            <a:extLst>
              <a:ext uri="{FF2B5EF4-FFF2-40B4-BE49-F238E27FC236}">
                <a16:creationId xmlns:a16="http://schemas.microsoft.com/office/drawing/2014/main" id="{9BC515D4-863D-8A4E-FAF5-0C8B409D3A90}"/>
              </a:ext>
            </a:extLst>
          </p:cNvPr>
          <p:cNvSpPr/>
          <p:nvPr/>
        </p:nvSpPr>
        <p:spPr>
          <a:xfrm>
            <a:off x="-547" y="4103562"/>
            <a:ext cx="506033" cy="188413"/>
          </a:xfrm>
          <a:prstGeom prst="rightArrow">
            <a:avLst/>
          </a:prstGeom>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1" fontAlgn="base" latinLnBrk="0" hangingPunct="1">
              <a:lnSpc>
                <a:spcPct val="100000"/>
              </a:lnSpc>
              <a:spcBef>
                <a:spcPct val="0"/>
              </a:spcBef>
              <a:spcAft>
                <a:spcPct val="0"/>
              </a:spcAft>
              <a:buClrTx/>
              <a:buSzTx/>
              <a:buFontTx/>
              <a:buNone/>
              <a:defRPr/>
            </a:pPr>
            <a:endParaRPr kumimoji="0" lang="en-US" sz="1800" b="0" i="0" u="none" strike="noStrike" kern="1200" cap="none" spc="0" normalizeH="0" baseline="0" noProof="0">
              <a:ln>
                <a:noFill/>
              </a:ln>
              <a:solidFill>
                <a:schemeClr val="lt1"/>
              </a:solidFill>
              <a:effectLst/>
              <a:uLnTx/>
              <a:uFillTx/>
              <a:latin typeface="+mn-lt"/>
              <a:ea typeface="+mn-ea"/>
              <a:cs typeface="+mn-cs"/>
            </a:endParaRPr>
          </a:p>
        </p:txBody>
      </p:sp>
    </p:spTree>
    <p:extLst>
      <p:ext uri="{BB962C8B-B14F-4D97-AF65-F5344CB8AC3E}">
        <p14:creationId xmlns:p14="http://schemas.microsoft.com/office/powerpoint/2010/main" val="141856453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1" presetClass="entr" presetSubtype="1" fill="hold" grpId="0" nodeType="clickEffect">
                                  <p:stCondLst>
                                    <p:cond delay="0"/>
                                  </p:stCondLst>
                                  <p:childTnLst>
                                    <p:set>
                                      <p:cBhvr>
                                        <p:cTn id="6" dur="1" fill="hold">
                                          <p:stCondLst>
                                            <p:cond delay="0"/>
                                          </p:stCondLst>
                                        </p:cTn>
                                        <p:tgtEl>
                                          <p:spTgt spid="9"/>
                                        </p:tgtEl>
                                        <p:attrNameLst>
                                          <p:attrName>style.visibility</p:attrName>
                                        </p:attrNameLst>
                                      </p:cBhvr>
                                      <p:to>
                                        <p:strVal val="visible"/>
                                      </p:to>
                                    </p:set>
                                    <p:animEffect transition="in" filter="wheel(1)">
                                      <p:cBhvr>
                                        <p:cTn id="7" dur="2000"/>
                                        <p:tgtEl>
                                          <p:spTgt spid="9"/>
                                        </p:tgtEl>
                                      </p:cBhvr>
                                    </p:animEffect>
                                  </p:childTnLst>
                                </p:cTn>
                              </p:par>
                            </p:childTnLst>
                          </p:cTn>
                        </p:par>
                      </p:childTnLst>
                    </p:cTn>
                  </p:par>
                  <p:par>
                    <p:cTn id="8" fill="hold">
                      <p:stCondLst>
                        <p:cond delay="indefinite"/>
                      </p:stCondLst>
                      <p:childTnLst>
                        <p:par>
                          <p:cTn id="9" fill="hold">
                            <p:stCondLst>
                              <p:cond delay="0"/>
                            </p:stCondLst>
                            <p:childTnLst>
                              <p:par>
                                <p:cTn id="10" presetID="21" presetClass="entr" presetSubtype="1" fill="hold" grpId="0" nodeType="clickEffect">
                                  <p:stCondLst>
                                    <p:cond delay="0"/>
                                  </p:stCondLst>
                                  <p:childTnLst>
                                    <p:set>
                                      <p:cBhvr>
                                        <p:cTn id="11" dur="1" fill="hold">
                                          <p:stCondLst>
                                            <p:cond delay="0"/>
                                          </p:stCondLst>
                                        </p:cTn>
                                        <p:tgtEl>
                                          <p:spTgt spid="8"/>
                                        </p:tgtEl>
                                        <p:attrNameLst>
                                          <p:attrName>style.visibility</p:attrName>
                                        </p:attrNameLst>
                                      </p:cBhvr>
                                      <p:to>
                                        <p:strVal val="visible"/>
                                      </p:to>
                                    </p:set>
                                    <p:animEffect transition="in" filter="wheel(1)">
                                      <p:cBhvr>
                                        <p:cTn id="12" dur="2000"/>
                                        <p:tgtEl>
                                          <p:spTgt spid="8"/>
                                        </p:tgtEl>
                                      </p:cBhvr>
                                    </p:animEffect>
                                  </p:childTnLst>
                                </p:cTn>
                              </p:par>
                            </p:childTnLst>
                          </p:cTn>
                        </p:par>
                      </p:childTnLst>
                    </p:cTn>
                  </p:par>
                  <p:par>
                    <p:cTn id="13" fill="hold">
                      <p:stCondLst>
                        <p:cond delay="indefinite"/>
                      </p:stCondLst>
                      <p:childTnLst>
                        <p:par>
                          <p:cTn id="14" fill="hold">
                            <p:stCondLst>
                              <p:cond delay="0"/>
                            </p:stCondLst>
                            <p:childTnLst>
                              <p:par>
                                <p:cTn id="15" presetID="21" presetClass="entr" presetSubtype="1" fill="hold" grpId="0" nodeType="clickEffect">
                                  <p:stCondLst>
                                    <p:cond delay="0"/>
                                  </p:stCondLst>
                                  <p:childTnLst>
                                    <p:set>
                                      <p:cBhvr>
                                        <p:cTn id="16" dur="1" fill="hold">
                                          <p:stCondLst>
                                            <p:cond delay="0"/>
                                          </p:stCondLst>
                                        </p:cTn>
                                        <p:tgtEl>
                                          <p:spTgt spid="7"/>
                                        </p:tgtEl>
                                        <p:attrNameLst>
                                          <p:attrName>style.visibility</p:attrName>
                                        </p:attrNameLst>
                                      </p:cBhvr>
                                      <p:to>
                                        <p:strVal val="visible"/>
                                      </p:to>
                                    </p:set>
                                    <p:animEffect transition="in" filter="wheel(1)">
                                      <p:cBhvr>
                                        <p:cTn id="17" dur="2000"/>
                                        <p:tgtEl>
                                          <p:spTgt spid="7"/>
                                        </p:tgtEl>
                                      </p:cBhvr>
                                    </p:animEffect>
                                  </p:childTnLst>
                                </p:cTn>
                              </p:par>
                            </p:childTnLst>
                          </p:cTn>
                        </p:par>
                      </p:childTnLst>
                    </p:cTn>
                  </p:par>
                  <p:par>
                    <p:cTn id="18" fill="hold">
                      <p:stCondLst>
                        <p:cond delay="indefinite"/>
                      </p:stCondLst>
                      <p:childTnLst>
                        <p:par>
                          <p:cTn id="19" fill="hold">
                            <p:stCondLst>
                              <p:cond delay="0"/>
                            </p:stCondLst>
                            <p:childTnLst>
                              <p:par>
                                <p:cTn id="20" presetID="2" presetClass="entr" presetSubtype="4" fill="hold" grpId="0" nodeType="clickEffect">
                                  <p:stCondLst>
                                    <p:cond delay="0"/>
                                  </p:stCondLst>
                                  <p:childTnLst>
                                    <p:set>
                                      <p:cBhvr>
                                        <p:cTn id="21" dur="1" fill="hold">
                                          <p:stCondLst>
                                            <p:cond delay="0"/>
                                          </p:stCondLst>
                                        </p:cTn>
                                        <p:tgtEl>
                                          <p:spTgt spid="16"/>
                                        </p:tgtEl>
                                        <p:attrNameLst>
                                          <p:attrName>style.visibility</p:attrName>
                                        </p:attrNameLst>
                                      </p:cBhvr>
                                      <p:to>
                                        <p:strVal val="visible"/>
                                      </p:to>
                                    </p:set>
                                    <p:anim calcmode="lin" valueType="num">
                                      <p:cBhvr additive="base">
                                        <p:cTn id="22" dur="500" fill="hold"/>
                                        <p:tgtEl>
                                          <p:spTgt spid="16"/>
                                        </p:tgtEl>
                                        <p:attrNameLst>
                                          <p:attrName>ppt_x</p:attrName>
                                        </p:attrNameLst>
                                      </p:cBhvr>
                                      <p:tavLst>
                                        <p:tav tm="0">
                                          <p:val>
                                            <p:strVal val="#ppt_x"/>
                                          </p:val>
                                        </p:tav>
                                        <p:tav tm="100000">
                                          <p:val>
                                            <p:strVal val="#ppt_x"/>
                                          </p:val>
                                        </p:tav>
                                      </p:tavLst>
                                    </p:anim>
                                    <p:anim calcmode="lin" valueType="num">
                                      <p:cBhvr additive="base">
                                        <p:cTn id="23" dur="500" fill="hold"/>
                                        <p:tgtEl>
                                          <p:spTgt spid="16"/>
                                        </p:tgtEl>
                                        <p:attrNameLst>
                                          <p:attrName>ppt_y</p:attrName>
                                        </p:attrNameLst>
                                      </p:cBhvr>
                                      <p:tavLst>
                                        <p:tav tm="0">
                                          <p:val>
                                            <p:strVal val="1+#ppt_h/2"/>
                                          </p:val>
                                        </p:tav>
                                        <p:tav tm="100000">
                                          <p:val>
                                            <p:strVal val="#ppt_y"/>
                                          </p:val>
                                        </p:tav>
                                      </p:tavLst>
                                    </p:anim>
                                  </p:childTnLst>
                                </p:cTn>
                              </p:par>
                              <p:par>
                                <p:cTn id="24" presetID="2" presetClass="entr" presetSubtype="4" fill="hold" grpId="0" nodeType="withEffect">
                                  <p:stCondLst>
                                    <p:cond delay="0"/>
                                  </p:stCondLst>
                                  <p:childTnLst>
                                    <p:set>
                                      <p:cBhvr>
                                        <p:cTn id="25" dur="1" fill="hold">
                                          <p:stCondLst>
                                            <p:cond delay="0"/>
                                          </p:stCondLst>
                                        </p:cTn>
                                        <p:tgtEl>
                                          <p:spTgt spid="15"/>
                                        </p:tgtEl>
                                        <p:attrNameLst>
                                          <p:attrName>style.visibility</p:attrName>
                                        </p:attrNameLst>
                                      </p:cBhvr>
                                      <p:to>
                                        <p:strVal val="visible"/>
                                      </p:to>
                                    </p:set>
                                    <p:anim calcmode="lin" valueType="num">
                                      <p:cBhvr additive="base">
                                        <p:cTn id="26" dur="500" fill="hold"/>
                                        <p:tgtEl>
                                          <p:spTgt spid="15"/>
                                        </p:tgtEl>
                                        <p:attrNameLst>
                                          <p:attrName>ppt_x</p:attrName>
                                        </p:attrNameLst>
                                      </p:cBhvr>
                                      <p:tavLst>
                                        <p:tav tm="0">
                                          <p:val>
                                            <p:strVal val="#ppt_x"/>
                                          </p:val>
                                        </p:tav>
                                        <p:tav tm="100000">
                                          <p:val>
                                            <p:strVal val="#ppt_x"/>
                                          </p:val>
                                        </p:tav>
                                      </p:tavLst>
                                    </p:anim>
                                    <p:anim calcmode="lin" valueType="num">
                                      <p:cBhvr additive="base">
                                        <p:cTn id="27" dur="500" fill="hold"/>
                                        <p:tgtEl>
                                          <p:spTgt spid="15"/>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bldLvl="0" animBg="1"/>
      <p:bldP spid="8" grpId="0" bldLvl="0" animBg="1"/>
      <p:bldP spid="9" grpId="0" bldLvl="0" animBg="1"/>
      <p:bldP spid="15" grpId="0" bldLvl="0" animBg="1"/>
      <p:bldP spid="16" grpId="0" bldLvl="0" animBg="1"/>
    </p:bld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4995" name="WordArt 4"/>
          <p:cNvSpPr>
            <a:spLocks noChangeArrowheads="1" noChangeShapeType="1" noTextEdit="1"/>
          </p:cNvSpPr>
          <p:nvPr/>
        </p:nvSpPr>
        <p:spPr bwMode="auto">
          <a:xfrm>
            <a:off x="1574105" y="4125527"/>
            <a:ext cx="6266184" cy="592931"/>
          </a:xfrm>
          <a:prstGeom prst="rect">
            <a:avLst/>
          </a:prstGeom>
        </p:spPr>
        <p:txBody>
          <a:bodyPr wrap="none" numCol="1" fromWordArt="1">
            <a:prstTxWarp prst="textPlain">
              <a:avLst>
                <a:gd name="adj" fmla="val 50000"/>
              </a:avLst>
            </a:prstTxWarp>
          </a:bodyPr>
          <a:lstStyle/>
          <a:p>
            <a:pPr algn="ctr" defTabSz="685800" fontAlgn="base">
              <a:spcBef>
                <a:spcPct val="0"/>
              </a:spcBef>
              <a:spcAft>
                <a:spcPct val="0"/>
              </a:spcAft>
              <a:buClrTx/>
              <a:defRPr/>
            </a:pPr>
            <a:r>
              <a:rPr lang="vi-VN" sz="2700" b="1" kern="10" dirty="0">
                <a:ln w="9525">
                  <a:solidFill>
                    <a:srgbClr val="333399"/>
                  </a:solidFill>
                  <a:round/>
                </a:ln>
                <a:solidFill>
                  <a:srgbClr val="FF0000"/>
                </a:solidFill>
                <a:latin typeface="Arial Đen"/>
                <a:ea typeface="+mn-ea"/>
                <a:cs typeface="Arial" panose="020B0604020202020204" pitchFamily="34" charset="0"/>
              </a:rPr>
              <a:t>KẾ THỪA TOÀN BỘ GIÁ TRỊ TƯ TƯỞNG NHÂN LOẠI</a:t>
            </a:r>
          </a:p>
          <a:p>
            <a:pPr algn="ctr" defTabSz="685800" fontAlgn="base">
              <a:spcBef>
                <a:spcPct val="0"/>
              </a:spcBef>
              <a:spcAft>
                <a:spcPct val="0"/>
              </a:spcAft>
              <a:buClrTx/>
              <a:defRPr/>
            </a:pPr>
            <a:r>
              <a:rPr lang="vi-VN" sz="2700" b="1" kern="10" dirty="0">
                <a:ln w="9525">
                  <a:solidFill>
                    <a:srgbClr val="333399"/>
                  </a:solidFill>
                  <a:round/>
                </a:ln>
                <a:solidFill>
                  <a:srgbClr val="FF0000"/>
                </a:solidFill>
                <a:latin typeface="Arial Đen"/>
                <a:ea typeface="+mn-ea"/>
                <a:cs typeface="Arial" panose="020B0604020202020204" pitchFamily="34" charset="0"/>
              </a:rPr>
              <a:t>TRỰC TIẾP NHẤT LÀ TỪ TRIẾT HỌC CĐ ĐỨC (ĐẶC BIỆT LÀ HEGE</a:t>
            </a:r>
            <a:r>
              <a:rPr lang="en-US" sz="2700" b="1" kern="10" dirty="0">
                <a:ln w="9525">
                  <a:solidFill>
                    <a:srgbClr val="333399"/>
                  </a:solidFill>
                  <a:round/>
                </a:ln>
                <a:solidFill>
                  <a:srgbClr val="FF0000"/>
                </a:solidFill>
                <a:latin typeface="Arial Đen"/>
                <a:ea typeface="+mn-ea"/>
                <a:cs typeface="Arial" panose="020B0604020202020204" pitchFamily="34" charset="0"/>
              </a:rPr>
              <a:t>L</a:t>
            </a:r>
            <a:r>
              <a:rPr lang="vi-VN" sz="2700" b="1" kern="10" dirty="0">
                <a:ln w="9525">
                  <a:solidFill>
                    <a:srgbClr val="333399"/>
                  </a:solidFill>
                  <a:round/>
                </a:ln>
                <a:solidFill>
                  <a:srgbClr val="FF0000"/>
                </a:solidFill>
                <a:latin typeface="Arial Đen"/>
                <a:ea typeface="+mn-ea"/>
                <a:cs typeface="Arial" panose="020B0604020202020204" pitchFamily="34" charset="0"/>
              </a:rPr>
              <a:t> &amp; PHOIƠBẮC</a:t>
            </a:r>
            <a:r>
              <a:rPr lang="en-US" sz="2700" b="1" kern="10" dirty="0">
                <a:ln w="9525">
                  <a:solidFill>
                    <a:srgbClr val="333399"/>
                  </a:solidFill>
                  <a:round/>
                </a:ln>
                <a:solidFill>
                  <a:srgbClr val="FF0000"/>
                </a:solidFill>
                <a:latin typeface="Arial Đen"/>
                <a:ea typeface="+mn-ea"/>
                <a:cs typeface="Arial" panose="020B0604020202020204" pitchFamily="34" charset="0"/>
              </a:rPr>
              <a:t>) </a:t>
            </a:r>
            <a:r>
              <a:rPr lang="en-US" sz="2700" kern="1200" dirty="0" err="1">
                <a:solidFill>
                  <a:schemeClr val="tx1"/>
                </a:solidFill>
                <a:latin typeface=".VnTime" panose="020B7200000000000000" pitchFamily="34" charset="0"/>
                <a:ea typeface="+mn-ea"/>
                <a:cs typeface="Arial" panose="020B0604020202020204" pitchFamily="34" charset="0"/>
              </a:rPr>
              <a:t>cuối</a:t>
            </a:r>
            <a:r>
              <a:rPr lang="en-US" sz="2700" kern="1200" dirty="0">
                <a:solidFill>
                  <a:schemeClr val="tx1"/>
                </a:solidFill>
                <a:latin typeface=".VnTime" panose="020B7200000000000000" pitchFamily="34" charset="0"/>
                <a:ea typeface="+mn-ea"/>
                <a:cs typeface="Arial" panose="020B0604020202020204" pitchFamily="34" charset="0"/>
              </a:rPr>
              <a:t> TK XVIII, </a:t>
            </a:r>
            <a:r>
              <a:rPr lang="en-US" sz="2700" kern="1200" dirty="0" err="1">
                <a:solidFill>
                  <a:schemeClr val="tx1"/>
                </a:solidFill>
                <a:latin typeface=".VnTime" panose="020B7200000000000000" pitchFamily="34" charset="0"/>
                <a:ea typeface="+mn-ea"/>
                <a:cs typeface="Arial" panose="020B0604020202020204" pitchFamily="34" charset="0"/>
              </a:rPr>
              <a:t>đầu</a:t>
            </a:r>
            <a:r>
              <a:rPr lang="en-US" sz="2700" kern="1200" dirty="0">
                <a:solidFill>
                  <a:schemeClr val="tx1"/>
                </a:solidFill>
                <a:latin typeface=".VnTime" panose="020B7200000000000000" pitchFamily="34" charset="0"/>
                <a:ea typeface="+mn-ea"/>
                <a:cs typeface="Arial" panose="020B0604020202020204" pitchFamily="34" charset="0"/>
              </a:rPr>
              <a:t> TK XIX</a:t>
            </a:r>
            <a:endParaRPr lang="en-US" sz="2700" kern="10" dirty="0">
              <a:ln w="9525">
                <a:solidFill>
                  <a:srgbClr val="333399"/>
                </a:solidFill>
                <a:round/>
              </a:ln>
              <a:latin typeface="Arial Đen"/>
              <a:ea typeface="+mn-ea"/>
              <a:cs typeface="Arial" panose="020B0604020202020204" pitchFamily="34" charset="0"/>
            </a:endParaRPr>
          </a:p>
        </p:txBody>
      </p:sp>
      <p:sp>
        <p:nvSpPr>
          <p:cNvPr id="31747" name="AutoShape 5"/>
          <p:cNvSpPr>
            <a:spLocks noChangeAspect="1"/>
          </p:cNvSpPr>
          <p:nvPr/>
        </p:nvSpPr>
        <p:spPr>
          <a:xfrm>
            <a:off x="1126331" y="3967163"/>
            <a:ext cx="6858000" cy="54769"/>
          </a:xfrm>
          <a:prstGeom prst="flowChartPredefinedProcess">
            <a:avLst/>
          </a:prstGeom>
          <a:gradFill rotWithShape="0">
            <a:gsLst>
              <a:gs pos="0">
                <a:srgbClr val="000000">
                  <a:alpha val="100000"/>
                </a:srgbClr>
              </a:gs>
              <a:gs pos="10001">
                <a:srgbClr val="000040">
                  <a:alpha val="100000"/>
                </a:srgbClr>
              </a:gs>
              <a:gs pos="25000">
                <a:srgbClr val="400040">
                  <a:alpha val="100000"/>
                </a:srgbClr>
              </a:gs>
              <a:gs pos="37500">
                <a:srgbClr val="8F0040">
                  <a:alpha val="100000"/>
                </a:srgbClr>
              </a:gs>
              <a:gs pos="45000">
                <a:srgbClr val="F27300">
                  <a:alpha val="100000"/>
                </a:srgbClr>
              </a:gs>
              <a:gs pos="50000">
                <a:srgbClr val="FFBF00">
                  <a:alpha val="100000"/>
                </a:srgbClr>
              </a:gs>
              <a:gs pos="55000">
                <a:srgbClr val="F27300">
                  <a:alpha val="100000"/>
                </a:srgbClr>
              </a:gs>
              <a:gs pos="62500">
                <a:srgbClr val="8F0040">
                  <a:alpha val="100000"/>
                </a:srgbClr>
              </a:gs>
              <a:gs pos="75000">
                <a:srgbClr val="400040">
                  <a:alpha val="100000"/>
                </a:srgbClr>
              </a:gs>
              <a:gs pos="89999">
                <a:srgbClr val="000040">
                  <a:alpha val="100000"/>
                </a:srgbClr>
              </a:gs>
              <a:gs pos="100000">
                <a:srgbClr val="000000">
                  <a:alpha val="100000"/>
                </a:srgbClr>
              </a:gs>
            </a:gsLst>
            <a:lin ang="5400000" scaled="1"/>
            <a:tileRect/>
          </a:gradFill>
          <a:ln w="9525" cap="flat" cmpd="sng">
            <a:solidFill>
              <a:schemeClr val="tx1"/>
            </a:solidFill>
            <a:prstDash val="solid"/>
            <a:miter/>
            <a:headEnd type="none" w="med" len="med"/>
            <a:tailEnd type="none" w="med" len="med"/>
          </a:ln>
        </p:spPr>
        <p:txBody>
          <a:bodyPr wrap="none" anchor="ctr" anchorCtr="0"/>
          <a:lstStyle/>
          <a:p>
            <a:endParaRPr lang="en-US" altLang="en-US" sz="1050" dirty="0">
              <a:latin typeface="Arial" panose="020B0604020202020204" pitchFamily="34" charset="0"/>
            </a:endParaRPr>
          </a:p>
        </p:txBody>
      </p:sp>
      <p:sp>
        <p:nvSpPr>
          <p:cNvPr id="11276" name="Freeform 12"/>
          <p:cNvSpPr/>
          <p:nvPr/>
        </p:nvSpPr>
        <p:spPr>
          <a:xfrm>
            <a:off x="4555332" y="1781175"/>
            <a:ext cx="1502569" cy="1321594"/>
          </a:xfrm>
          <a:custGeom>
            <a:avLst/>
            <a:gdLst>
              <a:gd name="txL" fmla="*/ 0 w 1824"/>
              <a:gd name="txT" fmla="*/ 0 h 2648"/>
              <a:gd name="txR" fmla="*/ 1824 w 1824"/>
              <a:gd name="txB" fmla="*/ 2648 h 2648"/>
            </a:gdLst>
            <a:ahLst/>
            <a:cxnLst>
              <a:cxn ang="0">
                <a:pos x="2147483647" y="2147483647"/>
              </a:cxn>
              <a:cxn ang="0">
                <a:pos x="2147483647" y="2147483647"/>
              </a:cxn>
              <a:cxn ang="0">
                <a:pos x="2147483647" y="2147483647"/>
              </a:cxn>
              <a:cxn ang="0">
                <a:pos x="2147483647" y="2147483647"/>
              </a:cxn>
              <a:cxn ang="0">
                <a:pos x="2147483647" y="2147483647"/>
              </a:cxn>
              <a:cxn ang="0">
                <a:pos x="2147483647" y="2147483647"/>
              </a:cxn>
              <a:cxn ang="0">
                <a:pos x="2147483647" y="2147483647"/>
              </a:cxn>
              <a:cxn ang="0">
                <a:pos x="2147483647" y="2147483647"/>
              </a:cxn>
              <a:cxn ang="0">
                <a:pos x="2147483647" y="2147483647"/>
              </a:cxn>
              <a:cxn ang="0">
                <a:pos x="2147483647" y="2147483647"/>
              </a:cxn>
              <a:cxn ang="0">
                <a:pos x="2147483647" y="2147483647"/>
              </a:cxn>
              <a:cxn ang="0">
                <a:pos x="2147483647" y="2147483647"/>
              </a:cxn>
              <a:cxn ang="0">
                <a:pos x="2147483647" y="2147483647"/>
              </a:cxn>
              <a:cxn ang="0">
                <a:pos x="2147483647" y="2147483647"/>
              </a:cxn>
              <a:cxn ang="0">
                <a:pos x="2147483647" y="2147483647"/>
              </a:cxn>
              <a:cxn ang="0">
                <a:pos x="2147483647" y="2147483647"/>
              </a:cxn>
              <a:cxn ang="0">
                <a:pos x="2147483647" y="2147483647"/>
              </a:cxn>
              <a:cxn ang="0">
                <a:pos x="2147483647" y="2147483647"/>
              </a:cxn>
              <a:cxn ang="0">
                <a:pos x="2147483647" y="2147483647"/>
              </a:cxn>
              <a:cxn ang="0">
                <a:pos x="2147483647" y="2147483647"/>
              </a:cxn>
              <a:cxn ang="0">
                <a:pos x="2147483647" y="2147483647"/>
              </a:cxn>
              <a:cxn ang="0">
                <a:pos x="2147483647" y="2147483647"/>
              </a:cxn>
              <a:cxn ang="0">
                <a:pos x="2147483647" y="2147483647"/>
              </a:cxn>
              <a:cxn ang="0">
                <a:pos x="2147483647" y="2147483647"/>
              </a:cxn>
              <a:cxn ang="0">
                <a:pos x="2147483647" y="2147483647"/>
              </a:cxn>
              <a:cxn ang="0">
                <a:pos x="2147483647" y="2147483647"/>
              </a:cxn>
              <a:cxn ang="0">
                <a:pos x="2147483647" y="2147483647"/>
              </a:cxn>
              <a:cxn ang="0">
                <a:pos x="2147483647" y="2147483647"/>
              </a:cxn>
              <a:cxn ang="0">
                <a:pos x="2147483647" y="2147483647"/>
              </a:cxn>
              <a:cxn ang="0">
                <a:pos x="2147483647" y="2147483647"/>
              </a:cxn>
              <a:cxn ang="0">
                <a:pos x="2147483647" y="2147483647"/>
              </a:cxn>
              <a:cxn ang="0">
                <a:pos x="2147483647" y="2147483647"/>
              </a:cxn>
            </a:cxnLst>
            <a:rect l="txL" t="txT" r="txR" b="txB"/>
            <a:pathLst>
              <a:path w="1824" h="2648">
                <a:moveTo>
                  <a:pt x="0" y="2648"/>
                </a:moveTo>
                <a:lnTo>
                  <a:pt x="12" y="2464"/>
                </a:lnTo>
                <a:lnTo>
                  <a:pt x="32" y="2288"/>
                </a:lnTo>
                <a:lnTo>
                  <a:pt x="56" y="2120"/>
                </a:lnTo>
                <a:lnTo>
                  <a:pt x="88" y="1960"/>
                </a:lnTo>
                <a:lnTo>
                  <a:pt x="124" y="1808"/>
                </a:lnTo>
                <a:lnTo>
                  <a:pt x="166" y="1662"/>
                </a:lnTo>
                <a:lnTo>
                  <a:pt x="212" y="1524"/>
                </a:lnTo>
                <a:lnTo>
                  <a:pt x="262" y="1394"/>
                </a:lnTo>
                <a:lnTo>
                  <a:pt x="316" y="1270"/>
                </a:lnTo>
                <a:lnTo>
                  <a:pt x="372" y="1154"/>
                </a:lnTo>
                <a:lnTo>
                  <a:pt x="430" y="1044"/>
                </a:lnTo>
                <a:lnTo>
                  <a:pt x="490" y="942"/>
                </a:lnTo>
                <a:lnTo>
                  <a:pt x="550" y="846"/>
                </a:lnTo>
                <a:lnTo>
                  <a:pt x="612" y="758"/>
                </a:lnTo>
                <a:lnTo>
                  <a:pt x="672" y="674"/>
                </a:lnTo>
                <a:lnTo>
                  <a:pt x="734" y="598"/>
                </a:lnTo>
                <a:lnTo>
                  <a:pt x="792" y="528"/>
                </a:lnTo>
                <a:lnTo>
                  <a:pt x="850" y="464"/>
                </a:lnTo>
                <a:lnTo>
                  <a:pt x="906" y="408"/>
                </a:lnTo>
                <a:lnTo>
                  <a:pt x="960" y="356"/>
                </a:lnTo>
                <a:lnTo>
                  <a:pt x="1010" y="310"/>
                </a:lnTo>
                <a:lnTo>
                  <a:pt x="1056" y="270"/>
                </a:lnTo>
                <a:lnTo>
                  <a:pt x="1096" y="236"/>
                </a:lnTo>
                <a:lnTo>
                  <a:pt x="1134" y="208"/>
                </a:lnTo>
                <a:lnTo>
                  <a:pt x="1164" y="184"/>
                </a:lnTo>
                <a:lnTo>
                  <a:pt x="1190" y="166"/>
                </a:lnTo>
                <a:lnTo>
                  <a:pt x="1208" y="154"/>
                </a:lnTo>
                <a:lnTo>
                  <a:pt x="1220" y="146"/>
                </a:lnTo>
                <a:lnTo>
                  <a:pt x="1224" y="144"/>
                </a:lnTo>
                <a:lnTo>
                  <a:pt x="848" y="0"/>
                </a:lnTo>
                <a:lnTo>
                  <a:pt x="1728" y="56"/>
                </a:lnTo>
                <a:lnTo>
                  <a:pt x="1824" y="480"/>
                </a:lnTo>
                <a:lnTo>
                  <a:pt x="1568" y="328"/>
                </a:lnTo>
                <a:lnTo>
                  <a:pt x="1564" y="328"/>
                </a:lnTo>
                <a:lnTo>
                  <a:pt x="1554" y="332"/>
                </a:lnTo>
                <a:lnTo>
                  <a:pt x="1538" y="338"/>
                </a:lnTo>
                <a:lnTo>
                  <a:pt x="1514" y="346"/>
                </a:lnTo>
                <a:lnTo>
                  <a:pt x="1486" y="356"/>
                </a:lnTo>
                <a:lnTo>
                  <a:pt x="1452" y="370"/>
                </a:lnTo>
                <a:lnTo>
                  <a:pt x="1412" y="388"/>
                </a:lnTo>
                <a:lnTo>
                  <a:pt x="1370" y="410"/>
                </a:lnTo>
                <a:lnTo>
                  <a:pt x="1322" y="436"/>
                </a:lnTo>
                <a:lnTo>
                  <a:pt x="1270" y="466"/>
                </a:lnTo>
                <a:lnTo>
                  <a:pt x="1216" y="500"/>
                </a:lnTo>
                <a:lnTo>
                  <a:pt x="1158" y="540"/>
                </a:lnTo>
                <a:lnTo>
                  <a:pt x="1098" y="584"/>
                </a:lnTo>
                <a:lnTo>
                  <a:pt x="1034" y="636"/>
                </a:lnTo>
                <a:lnTo>
                  <a:pt x="970" y="692"/>
                </a:lnTo>
                <a:lnTo>
                  <a:pt x="904" y="756"/>
                </a:lnTo>
                <a:lnTo>
                  <a:pt x="836" y="824"/>
                </a:lnTo>
                <a:lnTo>
                  <a:pt x="770" y="900"/>
                </a:lnTo>
                <a:lnTo>
                  <a:pt x="700" y="984"/>
                </a:lnTo>
                <a:lnTo>
                  <a:pt x="632" y="1076"/>
                </a:lnTo>
                <a:lnTo>
                  <a:pt x="566" y="1174"/>
                </a:lnTo>
                <a:lnTo>
                  <a:pt x="498" y="1280"/>
                </a:lnTo>
                <a:lnTo>
                  <a:pt x="434" y="1394"/>
                </a:lnTo>
                <a:lnTo>
                  <a:pt x="370" y="1518"/>
                </a:lnTo>
                <a:lnTo>
                  <a:pt x="308" y="1650"/>
                </a:lnTo>
                <a:lnTo>
                  <a:pt x="248" y="1792"/>
                </a:lnTo>
                <a:lnTo>
                  <a:pt x="192" y="1944"/>
                </a:lnTo>
                <a:lnTo>
                  <a:pt x="138" y="2104"/>
                </a:lnTo>
                <a:lnTo>
                  <a:pt x="88" y="2274"/>
                </a:lnTo>
                <a:lnTo>
                  <a:pt x="42" y="2456"/>
                </a:lnTo>
                <a:lnTo>
                  <a:pt x="0" y="2648"/>
                </a:lnTo>
                <a:close/>
              </a:path>
            </a:pathLst>
          </a:custGeom>
          <a:gradFill rotWithShape="1">
            <a:gsLst>
              <a:gs pos="0">
                <a:srgbClr val="D11364"/>
              </a:gs>
              <a:gs pos="100000">
                <a:srgbClr val="61092E"/>
              </a:gs>
            </a:gsLst>
            <a:lin ang="5400000" scaled="1"/>
            <a:tileRect/>
          </a:gradFill>
          <a:ln w="0">
            <a:noFill/>
          </a:ln>
        </p:spPr>
        <p:txBody>
          <a:bodyPr/>
          <a:lstStyle/>
          <a:p>
            <a:endParaRPr lang="en-US" altLang="x-none" sz="1050" dirty="0">
              <a:latin typeface=".VnTime" panose="020B7200000000000000" pitchFamily="34" charset="0"/>
            </a:endParaRPr>
          </a:p>
        </p:txBody>
      </p:sp>
      <p:grpSp>
        <p:nvGrpSpPr>
          <p:cNvPr id="2" name="Group 23"/>
          <p:cNvGrpSpPr/>
          <p:nvPr/>
        </p:nvGrpSpPr>
        <p:grpSpPr>
          <a:xfrm>
            <a:off x="1391842" y="3073003"/>
            <a:ext cx="5183981" cy="717947"/>
            <a:chOff x="696" y="3312"/>
            <a:chExt cx="2398" cy="358"/>
          </a:xfrm>
        </p:grpSpPr>
        <p:sp>
          <p:nvSpPr>
            <p:cNvPr id="31766" name="Freeform 24"/>
            <p:cNvSpPr/>
            <p:nvPr/>
          </p:nvSpPr>
          <p:spPr>
            <a:xfrm>
              <a:off x="2755" y="3312"/>
              <a:ext cx="339" cy="358"/>
            </a:xfrm>
            <a:custGeom>
              <a:avLst/>
              <a:gdLst>
                <a:gd name="txL" fmla="*/ 0 w 308"/>
                <a:gd name="txT" fmla="*/ 0 h 444"/>
                <a:gd name="txR" fmla="*/ 308 w 308"/>
                <a:gd name="txB" fmla="*/ 444 h 444"/>
              </a:gdLst>
              <a:ahLst/>
              <a:cxnLst>
                <a:cxn ang="0">
                  <a:pos x="33833" y="2"/>
                </a:cxn>
                <a:cxn ang="0">
                  <a:pos x="0" y="2"/>
                </a:cxn>
                <a:cxn ang="0">
                  <a:pos x="0" y="2"/>
                </a:cxn>
                <a:cxn ang="0">
                  <a:pos x="33833" y="0"/>
                </a:cxn>
                <a:cxn ang="0">
                  <a:pos x="33833" y="2"/>
                </a:cxn>
              </a:cxnLst>
              <a:rect l="txL" t="txT" r="txR" b="txB"/>
              <a:pathLst>
                <a:path w="308" h="444">
                  <a:moveTo>
                    <a:pt x="308" y="122"/>
                  </a:moveTo>
                  <a:lnTo>
                    <a:pt x="0" y="444"/>
                  </a:lnTo>
                  <a:lnTo>
                    <a:pt x="0" y="286"/>
                  </a:lnTo>
                  <a:lnTo>
                    <a:pt x="308" y="0"/>
                  </a:lnTo>
                  <a:lnTo>
                    <a:pt x="308" y="122"/>
                  </a:lnTo>
                  <a:close/>
                </a:path>
              </a:pathLst>
            </a:custGeom>
            <a:gradFill rotWithShape="1">
              <a:gsLst>
                <a:gs pos="0">
                  <a:srgbClr val="433206"/>
                </a:gs>
                <a:gs pos="50000">
                  <a:srgbClr val="906B0E"/>
                </a:gs>
                <a:gs pos="100000">
                  <a:srgbClr val="433206"/>
                </a:gs>
              </a:gsLst>
              <a:lin ang="2700000" scaled="1"/>
              <a:tileRect/>
            </a:gradFill>
            <a:ln w="0">
              <a:noFill/>
            </a:ln>
          </p:spPr>
          <p:txBody>
            <a:bodyPr/>
            <a:lstStyle/>
            <a:p>
              <a:endParaRPr lang="en-US" altLang="x-none" sz="1050" dirty="0">
                <a:latin typeface=".VnTime" panose="020B7200000000000000" pitchFamily="34" charset="0"/>
              </a:endParaRPr>
            </a:p>
          </p:txBody>
        </p:sp>
        <p:sp>
          <p:nvSpPr>
            <p:cNvPr id="31767" name="Freeform 25"/>
            <p:cNvSpPr/>
            <p:nvPr/>
          </p:nvSpPr>
          <p:spPr>
            <a:xfrm>
              <a:off x="697" y="3314"/>
              <a:ext cx="2397" cy="228"/>
            </a:xfrm>
            <a:custGeom>
              <a:avLst/>
              <a:gdLst>
                <a:gd name="txL" fmla="*/ 0 w 2180"/>
                <a:gd name="txT" fmla="*/ 0 h 284"/>
                <a:gd name="txR" fmla="*/ 2180 w 2180"/>
                <a:gd name="txB" fmla="*/ 284 h 284"/>
              </a:gdLst>
              <a:ahLst/>
              <a:cxnLst>
                <a:cxn ang="0">
                  <a:pos x="195675" y="2"/>
                </a:cxn>
                <a:cxn ang="0">
                  <a:pos x="0" y="2"/>
                </a:cxn>
                <a:cxn ang="0">
                  <a:pos x="46626" y="0"/>
                </a:cxn>
                <a:cxn ang="0">
                  <a:pos x="227962" y="0"/>
                </a:cxn>
                <a:cxn ang="0">
                  <a:pos x="195675" y="2"/>
                </a:cxn>
              </a:cxnLst>
              <a:rect l="txL" t="txT" r="txR" b="txB"/>
              <a:pathLst>
                <a:path w="2180" h="284">
                  <a:moveTo>
                    <a:pt x="1872" y="284"/>
                  </a:moveTo>
                  <a:lnTo>
                    <a:pt x="0" y="284"/>
                  </a:lnTo>
                  <a:lnTo>
                    <a:pt x="446" y="0"/>
                  </a:lnTo>
                  <a:lnTo>
                    <a:pt x="2180" y="0"/>
                  </a:lnTo>
                  <a:lnTo>
                    <a:pt x="1872" y="284"/>
                  </a:lnTo>
                  <a:close/>
                </a:path>
              </a:pathLst>
            </a:custGeom>
            <a:solidFill>
              <a:srgbClr val="F2E160"/>
            </a:solidFill>
            <a:ln w="0">
              <a:noFill/>
            </a:ln>
          </p:spPr>
          <p:txBody>
            <a:bodyPr/>
            <a:lstStyle/>
            <a:p>
              <a:endParaRPr lang="en-US" altLang="x-none" sz="1050" dirty="0">
                <a:latin typeface=".VnTime" panose="020B7200000000000000" pitchFamily="34" charset="0"/>
              </a:endParaRPr>
            </a:p>
          </p:txBody>
        </p:sp>
        <p:sp>
          <p:nvSpPr>
            <p:cNvPr id="31768" name="Rectangle 26"/>
            <p:cNvSpPr/>
            <p:nvPr/>
          </p:nvSpPr>
          <p:spPr>
            <a:xfrm>
              <a:off x="696" y="3543"/>
              <a:ext cx="2063" cy="126"/>
            </a:xfrm>
            <a:prstGeom prst="rect">
              <a:avLst/>
            </a:prstGeom>
            <a:gradFill rotWithShape="1">
              <a:gsLst>
                <a:gs pos="0">
                  <a:srgbClr val="977514"/>
                </a:gs>
                <a:gs pos="50000">
                  <a:srgbClr val="D0A11C"/>
                </a:gs>
                <a:gs pos="100000">
                  <a:srgbClr val="977514"/>
                </a:gs>
              </a:gsLst>
              <a:lin ang="2700000" scaled="1"/>
              <a:tileRect/>
            </a:gradFill>
            <a:ln w="9525">
              <a:noFill/>
            </a:ln>
          </p:spPr>
          <p:txBody>
            <a:bodyPr wrap="none" anchor="ctr" anchorCtr="0"/>
            <a:lstStyle/>
            <a:p>
              <a:pPr algn="ctr" eaLnBrk="0" hangingPunct="0"/>
              <a:r>
                <a:rPr lang="en-US" altLang="en-US" sz="2100" b="1" dirty="0">
                  <a:latin typeface="Times New Roman" panose="02020603050405020304" pitchFamily="18" charset="0"/>
                  <a:cs typeface="Times New Roman" panose="02020603050405020304" pitchFamily="18" charset="0"/>
                </a:rPr>
                <a:t>T</a:t>
              </a:r>
              <a:r>
                <a:rPr lang="vi-VN" altLang="en-US" sz="2100" b="1" dirty="0">
                  <a:latin typeface="Times New Roman" panose="02020603050405020304" pitchFamily="18" charset="0"/>
                  <a:cs typeface="Times New Roman" panose="02020603050405020304" pitchFamily="18" charset="0"/>
                </a:rPr>
                <a:t>Ư TƯỞNG NHÂN LOẠI</a:t>
              </a:r>
              <a:endParaRPr lang="en-US" altLang="en-US" sz="2100" b="1" dirty="0">
                <a:latin typeface="Times New Roman" panose="02020603050405020304" pitchFamily="18" charset="0"/>
                <a:ea typeface="Times New Roman" panose="02020603050405020304" pitchFamily="18" charset="0"/>
              </a:endParaRPr>
            </a:p>
          </p:txBody>
        </p:sp>
      </p:grpSp>
      <p:sp>
        <p:nvSpPr>
          <p:cNvPr id="31750" name="Rectangle 2"/>
          <p:cNvSpPr/>
          <p:nvPr/>
        </p:nvSpPr>
        <p:spPr>
          <a:xfrm>
            <a:off x="1715691" y="219075"/>
            <a:ext cx="2695575" cy="461665"/>
          </a:xfrm>
          <a:prstGeom prst="rect">
            <a:avLst/>
          </a:prstGeom>
          <a:noFill/>
          <a:ln w="9525" cap="flat" cmpd="sng">
            <a:solidFill>
              <a:srgbClr val="000000"/>
            </a:solidFill>
            <a:prstDash val="solid"/>
            <a:miter/>
            <a:headEnd type="none" w="med" len="med"/>
            <a:tailEnd type="none" w="med" len="med"/>
          </a:ln>
        </p:spPr>
        <p:txBody>
          <a:bodyPr>
            <a:spAutoFit/>
          </a:bodyPr>
          <a:lstStyle/>
          <a:p>
            <a:r>
              <a:rPr lang="de-DE" altLang="en-US" sz="2400" b="1" i="1" dirty="0">
                <a:solidFill>
                  <a:srgbClr val="FF0000"/>
                </a:solidFill>
                <a:latin typeface="Times New Roman" panose="02020603050405020304" pitchFamily="18" charset="0"/>
                <a:cs typeface="Times New Roman" panose="02020603050405020304" pitchFamily="18" charset="0"/>
              </a:rPr>
              <a:t>* Tiền đề  lý luận </a:t>
            </a:r>
            <a:endParaRPr lang="en-US" altLang="en-US" sz="2400" dirty="0">
              <a:solidFill>
                <a:srgbClr val="FF0000"/>
              </a:solidFill>
              <a:latin typeface=".VnTime" panose="020B7200000000000000" pitchFamily="34" charset="0"/>
            </a:endParaRPr>
          </a:p>
        </p:txBody>
      </p:sp>
      <p:sp>
        <p:nvSpPr>
          <p:cNvPr id="21" name="Rounded Rectangle 20"/>
          <p:cNvSpPr/>
          <p:nvPr/>
        </p:nvSpPr>
        <p:spPr>
          <a:xfrm>
            <a:off x="6056710" y="438150"/>
            <a:ext cx="1829991" cy="2247900"/>
          </a:xfrm>
          <a:prstGeom prst="roundRect">
            <a:avLst/>
          </a:prstGeom>
          <a:solidFill>
            <a:srgbClr val="FFFF00"/>
          </a:solidFill>
        </p:spPr>
        <p:style>
          <a:lnRef idx="2">
            <a:schemeClr val="accent1">
              <a:shade val="50000"/>
            </a:schemeClr>
          </a:lnRef>
          <a:fillRef idx="1">
            <a:schemeClr val="accent1"/>
          </a:fillRef>
          <a:effectRef idx="0">
            <a:schemeClr val="accent1"/>
          </a:effectRef>
          <a:fontRef idx="minor">
            <a:schemeClr val="lt1"/>
          </a:fontRef>
        </p:style>
        <p:txBody>
          <a:bodyPr anchor="ctr"/>
          <a:lstStyle>
            <a:lvl1pPr marL="0" lvl="0" indent="0" algn="l" defTabSz="914400" rtl="0" eaLnBrk="0" fontAlgn="base" latinLnBrk="0" hangingPunct="0">
              <a:lnSpc>
                <a:spcPct val="100000"/>
              </a:lnSpc>
              <a:spcBef>
                <a:spcPct val="0"/>
              </a:spcBef>
              <a:spcAft>
                <a:spcPct val="0"/>
              </a:spcAft>
              <a:buNone/>
              <a:defRPr sz="1800" b="0" i="0" u="none" kern="1200" baseline="0">
                <a:solidFill>
                  <a:schemeClr val="tx1"/>
                </a:solidFill>
                <a:latin typeface=".VnTime" panose="020B7200000000000000" pitchFamily="34" charset="0"/>
                <a:ea typeface="+mn-ea"/>
              </a:defRPr>
            </a:lvl1pPr>
            <a:lvl2pPr marL="457200" lvl="1" indent="0" algn="l" defTabSz="914400" rtl="0" eaLnBrk="1" fontAlgn="base" latinLnBrk="0" hangingPunct="1">
              <a:lnSpc>
                <a:spcPct val="100000"/>
              </a:lnSpc>
              <a:spcBef>
                <a:spcPct val="0"/>
              </a:spcBef>
              <a:spcAft>
                <a:spcPct val="0"/>
              </a:spcAft>
              <a:buNone/>
              <a:defRPr b="0" i="0" u="none" kern="1200" baseline="0">
                <a:solidFill>
                  <a:schemeClr val="tx1"/>
                </a:solidFill>
                <a:latin typeface=".VnTime" panose="020B7200000000000000" pitchFamily="34" charset="0"/>
                <a:ea typeface="+mn-ea"/>
                <a:cs typeface="+mn-cs"/>
              </a:defRPr>
            </a:lvl2pPr>
            <a:lvl3pPr marL="914400" lvl="2" indent="0" algn="l" defTabSz="914400" rtl="0" eaLnBrk="1" fontAlgn="base" latinLnBrk="0" hangingPunct="1">
              <a:lnSpc>
                <a:spcPct val="100000"/>
              </a:lnSpc>
              <a:spcBef>
                <a:spcPct val="0"/>
              </a:spcBef>
              <a:spcAft>
                <a:spcPct val="0"/>
              </a:spcAft>
              <a:buNone/>
              <a:defRPr b="0" i="0" u="none" kern="1200" baseline="0">
                <a:solidFill>
                  <a:schemeClr val="tx1"/>
                </a:solidFill>
                <a:latin typeface=".VnTime" panose="020B7200000000000000" pitchFamily="34" charset="0"/>
                <a:ea typeface="+mn-ea"/>
                <a:cs typeface="+mn-cs"/>
              </a:defRPr>
            </a:lvl3pPr>
            <a:lvl4pPr marL="1371600" lvl="3" indent="0" algn="l" defTabSz="914400" rtl="0" eaLnBrk="1" fontAlgn="base" latinLnBrk="0" hangingPunct="1">
              <a:lnSpc>
                <a:spcPct val="100000"/>
              </a:lnSpc>
              <a:spcBef>
                <a:spcPct val="0"/>
              </a:spcBef>
              <a:spcAft>
                <a:spcPct val="0"/>
              </a:spcAft>
              <a:buNone/>
              <a:defRPr b="0" i="0" u="none" kern="1200" baseline="0">
                <a:solidFill>
                  <a:schemeClr val="tx1"/>
                </a:solidFill>
                <a:latin typeface=".VnTime" panose="020B7200000000000000" pitchFamily="34" charset="0"/>
                <a:ea typeface="+mn-ea"/>
                <a:cs typeface="+mn-cs"/>
              </a:defRPr>
            </a:lvl4pPr>
            <a:lvl5pPr marL="1828800" lvl="4" indent="0" algn="l" defTabSz="914400" rtl="0" eaLnBrk="1" fontAlgn="base" latinLnBrk="0" hangingPunct="1">
              <a:lnSpc>
                <a:spcPct val="100000"/>
              </a:lnSpc>
              <a:spcBef>
                <a:spcPct val="0"/>
              </a:spcBef>
              <a:spcAft>
                <a:spcPct val="0"/>
              </a:spcAft>
              <a:buNone/>
              <a:defRPr b="0" i="0" u="none" kern="1200" baseline="0">
                <a:solidFill>
                  <a:schemeClr val="tx1"/>
                </a:solidFill>
                <a:latin typeface=".VnTime" panose="020B7200000000000000" pitchFamily="34" charset="0"/>
                <a:ea typeface="+mn-ea"/>
                <a:cs typeface="+mn-cs"/>
              </a:defRPr>
            </a:lvl5pPr>
          </a:lstStyle>
          <a:p>
            <a:pPr lvl="0" algn="ctr" eaLnBrk="1" hangingPunct="1">
              <a:buNone/>
            </a:pPr>
            <a:endParaRPr lang="en-US" altLang="x-none" sz="1500" dirty="0">
              <a:solidFill>
                <a:srgbClr val="262673"/>
              </a:solidFill>
              <a:latin typeface="Times New Roman" panose="02020603050405020304" pitchFamily="18" charset="0"/>
              <a:cs typeface="Times New Roman" panose="02020603050405020304" pitchFamily="18" charset="0"/>
            </a:endParaRPr>
          </a:p>
          <a:p>
            <a:pPr lvl="0" algn="ctr" eaLnBrk="1" hangingPunct="1">
              <a:buNone/>
            </a:pPr>
            <a:r>
              <a:rPr lang="en-US" altLang="x-none" sz="1500" dirty="0">
                <a:solidFill>
                  <a:srgbClr val="262673"/>
                </a:solidFill>
                <a:latin typeface="Arial" panose="020B0604020202020204" pitchFamily="34" charset="0"/>
                <a:cs typeface="Times New Roman" panose="02020603050405020304" pitchFamily="18" charset="0"/>
              </a:rPr>
              <a:t>Những tiền đề lý luận n</a:t>
            </a:r>
            <a:r>
              <a:rPr lang="en-US" altLang="x-none" sz="1500" dirty="0">
                <a:solidFill>
                  <a:srgbClr val="262673"/>
                </a:solidFill>
                <a:latin typeface="Arial" panose="020B0604020202020204" pitchFamily="34" charset="0"/>
                <a:ea typeface="Times New Roman" panose="02020603050405020304" pitchFamily="18" charset="0"/>
              </a:rPr>
              <a:t>à</a:t>
            </a:r>
            <a:r>
              <a:rPr lang="en-US" altLang="x-none" sz="1500" dirty="0">
                <a:solidFill>
                  <a:srgbClr val="262673"/>
                </a:solidFill>
                <a:latin typeface="Arial" panose="020B0604020202020204" pitchFamily="34" charset="0"/>
                <a:cs typeface="Times New Roman" panose="02020603050405020304" pitchFamily="18" charset="0"/>
              </a:rPr>
              <a:t>y  chứa đựng nhiều </a:t>
            </a:r>
            <a:r>
              <a:rPr lang="en-US" altLang="x-none" sz="1500" b="1" dirty="0">
                <a:solidFill>
                  <a:srgbClr val="262673"/>
                </a:solidFill>
                <a:latin typeface="Arial" panose="020B0604020202020204" pitchFamily="34" charset="0"/>
                <a:cs typeface="Times New Roman" panose="02020603050405020304" pitchFamily="18" charset="0"/>
              </a:rPr>
              <a:t>hạt nhân</a:t>
            </a:r>
            <a:r>
              <a:rPr lang="en-US" altLang="x-none" sz="1500" dirty="0">
                <a:solidFill>
                  <a:srgbClr val="262673"/>
                </a:solidFill>
                <a:latin typeface="Arial" panose="020B0604020202020204" pitchFamily="34" charset="0"/>
                <a:cs typeface="Times New Roman" panose="02020603050405020304" pitchFamily="18" charset="0"/>
              </a:rPr>
              <a:t> hợp lý giúp Mác v</a:t>
            </a:r>
            <a:r>
              <a:rPr lang="en-US" altLang="x-none" sz="1500" dirty="0">
                <a:solidFill>
                  <a:srgbClr val="262673"/>
                </a:solidFill>
                <a:latin typeface="Arial" panose="020B0604020202020204" pitchFamily="34" charset="0"/>
                <a:ea typeface="Times New Roman" panose="02020603050405020304" pitchFamily="18" charset="0"/>
              </a:rPr>
              <a:t>à</a:t>
            </a:r>
            <a:r>
              <a:rPr lang="en-US" altLang="x-none" sz="1500" dirty="0">
                <a:solidFill>
                  <a:srgbClr val="262673"/>
                </a:solidFill>
                <a:latin typeface="Arial" panose="020B0604020202020204" pitchFamily="34" charset="0"/>
                <a:cs typeface="Times New Roman" panose="02020603050405020304" pitchFamily="18" charset="0"/>
              </a:rPr>
              <a:t> Ăngghen kế thừa v</a:t>
            </a:r>
            <a:r>
              <a:rPr lang="en-US" altLang="x-none" sz="1500" dirty="0">
                <a:solidFill>
                  <a:srgbClr val="262673"/>
                </a:solidFill>
                <a:latin typeface="Arial" panose="020B0604020202020204" pitchFamily="34" charset="0"/>
                <a:ea typeface="Times New Roman" panose="02020603050405020304" pitchFamily="18" charset="0"/>
              </a:rPr>
              <a:t>à</a:t>
            </a:r>
            <a:r>
              <a:rPr lang="en-US" altLang="x-none" sz="1500" dirty="0">
                <a:solidFill>
                  <a:srgbClr val="262673"/>
                </a:solidFill>
                <a:latin typeface="Arial" panose="020B0604020202020204" pitchFamily="34" charset="0"/>
                <a:cs typeface="Times New Roman" panose="02020603050405020304" pitchFamily="18" charset="0"/>
              </a:rPr>
              <a:t> phát triển đến đỉnh cao khoa học</a:t>
            </a:r>
          </a:p>
          <a:p>
            <a:pPr lvl="0" algn="ctr" eaLnBrk="1" hangingPunct="1">
              <a:buNone/>
            </a:pPr>
            <a:endParaRPr lang="en-US" altLang="x-none" sz="1500" dirty="0">
              <a:solidFill>
                <a:srgbClr val="262673"/>
              </a:solidFill>
              <a:latin typeface="Arial" panose="020B0604020202020204" pitchFamily="34" charset="0"/>
              <a:ea typeface="Times New Roman" panose="02020603050405020304" pitchFamily="18" charset="0"/>
            </a:endParaRPr>
          </a:p>
        </p:txBody>
      </p:sp>
      <p:grpSp>
        <p:nvGrpSpPr>
          <p:cNvPr id="3" name="Group 13"/>
          <p:cNvGrpSpPr/>
          <p:nvPr/>
        </p:nvGrpSpPr>
        <p:grpSpPr>
          <a:xfrm>
            <a:off x="1388269" y="1164431"/>
            <a:ext cx="4263629" cy="1828800"/>
            <a:chOff x="1624" y="1440"/>
            <a:chExt cx="2936" cy="1066"/>
          </a:xfrm>
        </p:grpSpPr>
        <p:sp>
          <p:nvSpPr>
            <p:cNvPr id="31757" name="Freeform 14"/>
            <p:cNvSpPr/>
            <p:nvPr/>
          </p:nvSpPr>
          <p:spPr>
            <a:xfrm>
              <a:off x="4218" y="1440"/>
              <a:ext cx="338" cy="358"/>
            </a:xfrm>
            <a:custGeom>
              <a:avLst/>
              <a:gdLst>
                <a:gd name="txL" fmla="*/ 0 w 308"/>
                <a:gd name="txT" fmla="*/ 0 h 444"/>
                <a:gd name="txR" fmla="*/ 308 w 308"/>
                <a:gd name="txB" fmla="*/ 444 h 444"/>
              </a:gdLst>
              <a:ahLst/>
              <a:cxnLst>
                <a:cxn ang="0">
                  <a:pos x="29358" y="2"/>
                </a:cxn>
                <a:cxn ang="0">
                  <a:pos x="0" y="2"/>
                </a:cxn>
                <a:cxn ang="0">
                  <a:pos x="0" y="2"/>
                </a:cxn>
                <a:cxn ang="0">
                  <a:pos x="29358" y="0"/>
                </a:cxn>
                <a:cxn ang="0">
                  <a:pos x="29358" y="2"/>
                </a:cxn>
              </a:cxnLst>
              <a:rect l="txL" t="txT" r="txR" b="txB"/>
              <a:pathLst>
                <a:path w="308" h="444">
                  <a:moveTo>
                    <a:pt x="308" y="120"/>
                  </a:moveTo>
                  <a:lnTo>
                    <a:pt x="0" y="444"/>
                  </a:lnTo>
                  <a:lnTo>
                    <a:pt x="0" y="286"/>
                  </a:lnTo>
                  <a:lnTo>
                    <a:pt x="308" y="0"/>
                  </a:lnTo>
                  <a:lnTo>
                    <a:pt x="308" y="120"/>
                  </a:lnTo>
                  <a:close/>
                </a:path>
              </a:pathLst>
            </a:custGeom>
            <a:gradFill rotWithShape="1">
              <a:gsLst>
                <a:gs pos="0">
                  <a:srgbClr val="00281D"/>
                </a:gs>
                <a:gs pos="50000">
                  <a:srgbClr val="00563F"/>
                </a:gs>
                <a:gs pos="100000">
                  <a:srgbClr val="00281D"/>
                </a:gs>
              </a:gsLst>
              <a:lin ang="2700000" scaled="1"/>
              <a:tileRect/>
            </a:gradFill>
            <a:ln w="0">
              <a:noFill/>
            </a:ln>
          </p:spPr>
          <p:txBody>
            <a:bodyPr/>
            <a:lstStyle/>
            <a:p>
              <a:endParaRPr lang="en-US" altLang="x-none" sz="1050" dirty="0">
                <a:latin typeface=".VnTime" panose="020B7200000000000000" pitchFamily="34" charset="0"/>
              </a:endParaRPr>
            </a:p>
          </p:txBody>
        </p:sp>
        <p:sp>
          <p:nvSpPr>
            <p:cNvPr id="31758" name="Freeform 15"/>
            <p:cNvSpPr/>
            <p:nvPr/>
          </p:nvSpPr>
          <p:spPr>
            <a:xfrm>
              <a:off x="2597" y="1440"/>
              <a:ext cx="1963" cy="229"/>
            </a:xfrm>
            <a:custGeom>
              <a:avLst/>
              <a:gdLst>
                <a:gd name="txL" fmla="*/ 0 w 1786"/>
                <a:gd name="txT" fmla="*/ 0 h 284"/>
                <a:gd name="txR" fmla="*/ 1786 w 1786"/>
                <a:gd name="txB" fmla="*/ 284 h 284"/>
              </a:gdLst>
              <a:ahLst/>
              <a:cxnLst>
                <a:cxn ang="0">
                  <a:pos x="151524" y="2"/>
                </a:cxn>
                <a:cxn ang="0">
                  <a:pos x="0" y="2"/>
                </a:cxn>
                <a:cxn ang="0">
                  <a:pos x="45817" y="0"/>
                </a:cxn>
                <a:cxn ang="0">
                  <a:pos x="183115" y="0"/>
                </a:cxn>
                <a:cxn ang="0">
                  <a:pos x="151524" y="2"/>
                </a:cxn>
              </a:cxnLst>
              <a:rect l="txL" t="txT" r="txR" b="txB"/>
              <a:pathLst>
                <a:path w="1786" h="284">
                  <a:moveTo>
                    <a:pt x="1478" y="284"/>
                  </a:moveTo>
                  <a:lnTo>
                    <a:pt x="0" y="284"/>
                  </a:lnTo>
                  <a:lnTo>
                    <a:pt x="446" y="0"/>
                  </a:lnTo>
                  <a:lnTo>
                    <a:pt x="1786" y="0"/>
                  </a:lnTo>
                  <a:lnTo>
                    <a:pt x="1478" y="284"/>
                  </a:lnTo>
                  <a:close/>
                </a:path>
              </a:pathLst>
            </a:custGeom>
            <a:solidFill>
              <a:srgbClr val="00CC99"/>
            </a:solidFill>
            <a:ln w="0">
              <a:noFill/>
            </a:ln>
          </p:spPr>
          <p:txBody>
            <a:bodyPr/>
            <a:lstStyle/>
            <a:p>
              <a:endParaRPr lang="en-US" altLang="x-none" sz="1050" dirty="0">
                <a:latin typeface=".VnTime" panose="020B7200000000000000" pitchFamily="34" charset="0"/>
              </a:endParaRPr>
            </a:p>
          </p:txBody>
        </p:sp>
        <p:sp>
          <p:nvSpPr>
            <p:cNvPr id="31759" name="Freeform 16"/>
            <p:cNvSpPr/>
            <p:nvPr/>
          </p:nvSpPr>
          <p:spPr>
            <a:xfrm>
              <a:off x="3877" y="1796"/>
              <a:ext cx="338" cy="356"/>
            </a:xfrm>
            <a:custGeom>
              <a:avLst/>
              <a:gdLst>
                <a:gd name="txL" fmla="*/ 0 w 308"/>
                <a:gd name="txT" fmla="*/ 0 h 442"/>
                <a:gd name="txR" fmla="*/ 308 w 308"/>
                <a:gd name="txB" fmla="*/ 442 h 442"/>
              </a:gdLst>
              <a:ahLst/>
              <a:cxnLst>
                <a:cxn ang="0">
                  <a:pos x="29358" y="2"/>
                </a:cxn>
                <a:cxn ang="0">
                  <a:pos x="0" y="2"/>
                </a:cxn>
                <a:cxn ang="0">
                  <a:pos x="0" y="2"/>
                </a:cxn>
                <a:cxn ang="0">
                  <a:pos x="29358" y="0"/>
                </a:cxn>
                <a:cxn ang="0">
                  <a:pos x="29358" y="2"/>
                </a:cxn>
              </a:cxnLst>
              <a:rect l="txL" t="txT" r="txR" b="txB"/>
              <a:pathLst>
                <a:path w="308" h="442">
                  <a:moveTo>
                    <a:pt x="308" y="120"/>
                  </a:moveTo>
                  <a:lnTo>
                    <a:pt x="0" y="442"/>
                  </a:lnTo>
                  <a:lnTo>
                    <a:pt x="0" y="286"/>
                  </a:lnTo>
                  <a:lnTo>
                    <a:pt x="308" y="0"/>
                  </a:lnTo>
                  <a:lnTo>
                    <a:pt x="308" y="120"/>
                  </a:lnTo>
                  <a:close/>
                </a:path>
              </a:pathLst>
            </a:custGeom>
            <a:gradFill rotWithShape="1">
              <a:gsLst>
                <a:gs pos="0">
                  <a:srgbClr val="230744"/>
                </a:gs>
                <a:gs pos="50000">
                  <a:srgbClr val="4B1092"/>
                </a:gs>
                <a:gs pos="100000">
                  <a:srgbClr val="230744"/>
                </a:gs>
              </a:gsLst>
              <a:lin ang="2700000" scaled="1"/>
              <a:tileRect/>
            </a:gradFill>
            <a:ln w="0">
              <a:noFill/>
            </a:ln>
          </p:spPr>
          <p:txBody>
            <a:bodyPr/>
            <a:lstStyle/>
            <a:p>
              <a:endParaRPr lang="en-US" altLang="x-none" sz="1050" dirty="0">
                <a:latin typeface=".VnTime" panose="020B7200000000000000" pitchFamily="34" charset="0"/>
              </a:endParaRPr>
            </a:p>
          </p:txBody>
        </p:sp>
        <p:sp>
          <p:nvSpPr>
            <p:cNvPr id="31760" name="Freeform 17"/>
            <p:cNvSpPr/>
            <p:nvPr/>
          </p:nvSpPr>
          <p:spPr>
            <a:xfrm>
              <a:off x="2109" y="1796"/>
              <a:ext cx="2110" cy="228"/>
            </a:xfrm>
            <a:custGeom>
              <a:avLst/>
              <a:gdLst>
                <a:gd name="txL" fmla="*/ 0 w 1920"/>
                <a:gd name="txT" fmla="*/ 0 h 284"/>
                <a:gd name="txR" fmla="*/ 1920 w 1920"/>
                <a:gd name="txB" fmla="*/ 284 h 284"/>
              </a:gdLst>
              <a:ahLst/>
              <a:cxnLst>
                <a:cxn ang="0">
                  <a:pos x="164312" y="2"/>
                </a:cxn>
                <a:cxn ang="0">
                  <a:pos x="0" y="2"/>
                </a:cxn>
                <a:cxn ang="0">
                  <a:pos x="45353" y="0"/>
                </a:cxn>
                <a:cxn ang="0">
                  <a:pos x="195561" y="0"/>
                </a:cxn>
                <a:cxn ang="0">
                  <a:pos x="164312" y="2"/>
                </a:cxn>
              </a:cxnLst>
              <a:rect l="txL" t="txT" r="txR" b="txB"/>
              <a:pathLst>
                <a:path w="1920" h="284">
                  <a:moveTo>
                    <a:pt x="1612" y="284"/>
                  </a:moveTo>
                  <a:lnTo>
                    <a:pt x="0" y="284"/>
                  </a:lnTo>
                  <a:lnTo>
                    <a:pt x="446" y="0"/>
                  </a:lnTo>
                  <a:lnTo>
                    <a:pt x="1920" y="0"/>
                  </a:lnTo>
                  <a:lnTo>
                    <a:pt x="1612" y="284"/>
                  </a:lnTo>
                  <a:close/>
                </a:path>
              </a:pathLst>
            </a:custGeom>
            <a:solidFill>
              <a:srgbClr val="A77BFF"/>
            </a:solidFill>
            <a:ln w="0">
              <a:noFill/>
            </a:ln>
          </p:spPr>
          <p:txBody>
            <a:bodyPr/>
            <a:lstStyle/>
            <a:p>
              <a:endParaRPr lang="en-US" altLang="x-none" sz="1050" dirty="0">
                <a:latin typeface=".VnTime" panose="020B7200000000000000" pitchFamily="34" charset="0"/>
              </a:endParaRPr>
            </a:p>
          </p:txBody>
        </p:sp>
        <p:sp>
          <p:nvSpPr>
            <p:cNvPr id="31761" name="Freeform 18"/>
            <p:cNvSpPr/>
            <p:nvPr/>
          </p:nvSpPr>
          <p:spPr>
            <a:xfrm>
              <a:off x="3536" y="2148"/>
              <a:ext cx="337" cy="358"/>
            </a:xfrm>
            <a:custGeom>
              <a:avLst/>
              <a:gdLst>
                <a:gd name="txL" fmla="*/ 0 w 306"/>
                <a:gd name="txT" fmla="*/ 0 h 444"/>
                <a:gd name="txR" fmla="*/ 306 w 306"/>
                <a:gd name="txB" fmla="*/ 444 h 444"/>
              </a:gdLst>
              <a:ahLst/>
              <a:cxnLst>
                <a:cxn ang="0">
                  <a:pos x="34620" y="2"/>
                </a:cxn>
                <a:cxn ang="0">
                  <a:pos x="0" y="2"/>
                </a:cxn>
                <a:cxn ang="0">
                  <a:pos x="0" y="2"/>
                </a:cxn>
                <a:cxn ang="0">
                  <a:pos x="34620" y="0"/>
                </a:cxn>
                <a:cxn ang="0">
                  <a:pos x="34620" y="2"/>
                </a:cxn>
              </a:cxnLst>
              <a:rect l="txL" t="txT" r="txR" b="txB"/>
              <a:pathLst>
                <a:path w="306" h="444">
                  <a:moveTo>
                    <a:pt x="306" y="122"/>
                  </a:moveTo>
                  <a:lnTo>
                    <a:pt x="0" y="444"/>
                  </a:lnTo>
                  <a:lnTo>
                    <a:pt x="0" y="286"/>
                  </a:lnTo>
                  <a:lnTo>
                    <a:pt x="306" y="0"/>
                  </a:lnTo>
                  <a:lnTo>
                    <a:pt x="306" y="122"/>
                  </a:lnTo>
                  <a:close/>
                </a:path>
              </a:pathLst>
            </a:custGeom>
            <a:gradFill rotWithShape="1">
              <a:gsLst>
                <a:gs pos="0">
                  <a:srgbClr val="431805"/>
                </a:gs>
                <a:gs pos="50000">
                  <a:srgbClr val="90330A"/>
                </a:gs>
                <a:gs pos="100000">
                  <a:srgbClr val="431805"/>
                </a:gs>
              </a:gsLst>
              <a:lin ang="2700000" scaled="1"/>
              <a:tileRect/>
            </a:gradFill>
            <a:ln w="0">
              <a:noFill/>
            </a:ln>
          </p:spPr>
          <p:txBody>
            <a:bodyPr/>
            <a:lstStyle/>
            <a:p>
              <a:endParaRPr lang="en-US" altLang="x-none" sz="1050" dirty="0">
                <a:latin typeface=".VnTime" panose="020B7200000000000000" pitchFamily="34" charset="0"/>
              </a:endParaRPr>
            </a:p>
          </p:txBody>
        </p:sp>
        <p:sp>
          <p:nvSpPr>
            <p:cNvPr id="31762" name="Rectangle 19"/>
            <p:cNvSpPr/>
            <p:nvPr/>
          </p:nvSpPr>
          <p:spPr>
            <a:xfrm>
              <a:off x="2600" y="1669"/>
              <a:ext cx="1625" cy="129"/>
            </a:xfrm>
            <a:prstGeom prst="rect">
              <a:avLst/>
            </a:prstGeom>
            <a:gradFill rotWithShape="1">
              <a:gsLst>
                <a:gs pos="0">
                  <a:srgbClr val="00684D"/>
                </a:gs>
                <a:gs pos="50000">
                  <a:srgbClr val="00906A"/>
                </a:gs>
                <a:gs pos="100000">
                  <a:srgbClr val="00684D"/>
                </a:gs>
              </a:gsLst>
              <a:lin ang="2700000" scaled="1"/>
              <a:tileRect/>
            </a:gradFill>
            <a:ln w="9525">
              <a:noFill/>
            </a:ln>
          </p:spPr>
          <p:txBody>
            <a:bodyPr wrap="none" anchor="ctr" anchorCtr="0"/>
            <a:lstStyle/>
            <a:p>
              <a:pPr algn="ctr" eaLnBrk="0" hangingPunct="0"/>
              <a:r>
                <a:rPr lang="en-US" altLang="en-US" sz="1050" b="1" dirty="0">
                  <a:solidFill>
                    <a:srgbClr val="FFFFFF"/>
                  </a:solidFill>
                  <a:latin typeface="Verdana" panose="020B0604030504040204" pitchFamily="34" charset="0"/>
                </a:rPr>
                <a:t>TRI</a:t>
              </a:r>
              <a:r>
                <a:rPr lang="vi-VN" altLang="en-US" sz="1050" b="1" dirty="0">
                  <a:solidFill>
                    <a:srgbClr val="FFFFFF"/>
                  </a:solidFill>
                  <a:latin typeface="Verdana" panose="020B0604030504040204" pitchFamily="34" charset="0"/>
                </a:rPr>
                <a:t>ẾT</a:t>
              </a:r>
              <a:r>
                <a:rPr lang="en-US" altLang="en-US" sz="1050" b="1" dirty="0">
                  <a:solidFill>
                    <a:srgbClr val="FFFFFF"/>
                  </a:solidFill>
                  <a:latin typeface="Verdana" panose="020B0604030504040204" pitchFamily="34" charset="0"/>
                </a:rPr>
                <a:t> H</a:t>
              </a:r>
              <a:r>
                <a:rPr lang="vi-VN" altLang="en-US" sz="1050" b="1" dirty="0">
                  <a:solidFill>
                    <a:srgbClr val="FFFFFF"/>
                  </a:solidFill>
                  <a:latin typeface="Verdana" panose="020B0604030504040204" pitchFamily="34" charset="0"/>
                </a:rPr>
                <a:t>ỌC</a:t>
              </a:r>
              <a:r>
                <a:rPr lang="en-US" altLang="en-US" sz="1050" b="1" dirty="0">
                  <a:solidFill>
                    <a:srgbClr val="FFFFFF"/>
                  </a:solidFill>
                  <a:latin typeface="Verdana" panose="020B0604030504040204" pitchFamily="34" charset="0"/>
                </a:rPr>
                <a:t> CỔ ĐIỂN </a:t>
              </a:r>
              <a:r>
                <a:rPr lang="vi-VN" altLang="en-US" sz="1050" b="1" dirty="0">
                  <a:solidFill>
                    <a:srgbClr val="FFFFFF"/>
                  </a:solidFill>
                  <a:latin typeface="Verdana" panose="020B0604030504040204" pitchFamily="34" charset="0"/>
                </a:rPr>
                <a:t>ĐỨC</a:t>
              </a:r>
              <a:endParaRPr lang="en-US" altLang="en-US" sz="1050" b="1" dirty="0">
                <a:solidFill>
                  <a:srgbClr val="FFFFFF"/>
                </a:solidFill>
                <a:latin typeface="Verdana" panose="020B0604030504040204" pitchFamily="34" charset="0"/>
              </a:endParaRPr>
            </a:p>
          </p:txBody>
        </p:sp>
        <p:sp>
          <p:nvSpPr>
            <p:cNvPr id="31763" name="Rectangle 20"/>
            <p:cNvSpPr/>
            <p:nvPr/>
          </p:nvSpPr>
          <p:spPr>
            <a:xfrm>
              <a:off x="2155" y="2024"/>
              <a:ext cx="1772" cy="127"/>
            </a:xfrm>
            <a:prstGeom prst="rect">
              <a:avLst/>
            </a:prstGeom>
            <a:gradFill rotWithShape="1">
              <a:gsLst>
                <a:gs pos="0">
                  <a:srgbClr val="5D2FB9"/>
                </a:gs>
                <a:gs pos="50000">
                  <a:srgbClr val="8041FF"/>
                </a:gs>
                <a:gs pos="100000">
                  <a:srgbClr val="5D2FB9"/>
                </a:gs>
              </a:gsLst>
              <a:lin ang="2700000" scaled="1"/>
              <a:tileRect/>
            </a:gradFill>
            <a:ln w="9525">
              <a:noFill/>
            </a:ln>
          </p:spPr>
          <p:txBody>
            <a:bodyPr wrap="none" anchor="ctr" anchorCtr="0"/>
            <a:lstStyle/>
            <a:p>
              <a:pPr algn="ctr" eaLnBrk="0" hangingPunct="0"/>
              <a:r>
                <a:rPr lang="en-US" altLang="en-US" sz="1050" b="1" dirty="0">
                  <a:solidFill>
                    <a:srgbClr val="FFFFFF"/>
                  </a:solidFill>
                  <a:latin typeface="Times New Roman" panose="02020603050405020304" pitchFamily="18" charset="0"/>
                  <a:cs typeface="Times New Roman" panose="02020603050405020304" pitchFamily="18" charset="0"/>
                </a:rPr>
                <a:t>CNXH KH</a:t>
              </a:r>
              <a:r>
                <a:rPr lang="vi-VN" altLang="en-US" sz="1050" b="1" dirty="0">
                  <a:solidFill>
                    <a:srgbClr val="FFFFFF"/>
                  </a:solidFill>
                  <a:latin typeface="Times New Roman" panose="02020603050405020304" pitchFamily="18" charset="0"/>
                  <a:cs typeface="Times New Roman" panose="02020603050405020304" pitchFamily="18" charset="0"/>
                </a:rPr>
                <a:t>Ô</a:t>
              </a:r>
              <a:r>
                <a:rPr lang="en-US" altLang="en-US" sz="1050" b="1" dirty="0">
                  <a:solidFill>
                    <a:srgbClr val="FFFFFF"/>
                  </a:solidFill>
                  <a:latin typeface="Times New Roman" panose="02020603050405020304" pitchFamily="18" charset="0"/>
                  <a:cs typeface="Times New Roman" panose="02020603050405020304" pitchFamily="18" charset="0"/>
                </a:rPr>
                <a:t>NG T</a:t>
              </a:r>
              <a:r>
                <a:rPr lang="vi-VN" altLang="en-US" sz="1050" b="1" dirty="0">
                  <a:solidFill>
                    <a:srgbClr val="FFFFFF"/>
                  </a:solidFill>
                  <a:latin typeface="Times New Roman" panose="02020603050405020304" pitchFamily="18" charset="0"/>
                  <a:cs typeface="Times New Roman" panose="02020603050405020304" pitchFamily="18" charset="0"/>
                </a:rPr>
                <a:t>ƯỞNG</a:t>
              </a:r>
              <a:r>
                <a:rPr lang="en-US" altLang="en-US" sz="1050" b="1" dirty="0">
                  <a:solidFill>
                    <a:srgbClr val="FFFFFF"/>
                  </a:solidFill>
                  <a:latin typeface="Times New Roman" panose="02020603050405020304" pitchFamily="18" charset="0"/>
                  <a:cs typeface="Times New Roman" panose="02020603050405020304" pitchFamily="18" charset="0"/>
                </a:rPr>
                <a:t> PHÁP </a:t>
              </a:r>
              <a:endParaRPr lang="en-US" altLang="en-US" sz="1050" b="1" dirty="0">
                <a:solidFill>
                  <a:srgbClr val="FFFFFF"/>
                </a:solidFill>
                <a:latin typeface="Times New Roman" panose="02020603050405020304" pitchFamily="18" charset="0"/>
                <a:ea typeface="Times New Roman" panose="02020603050405020304" pitchFamily="18" charset="0"/>
              </a:endParaRPr>
            </a:p>
          </p:txBody>
        </p:sp>
        <p:sp>
          <p:nvSpPr>
            <p:cNvPr id="31764" name="Freeform 21"/>
            <p:cNvSpPr/>
            <p:nvPr/>
          </p:nvSpPr>
          <p:spPr>
            <a:xfrm>
              <a:off x="1624" y="2148"/>
              <a:ext cx="2252" cy="231"/>
            </a:xfrm>
            <a:custGeom>
              <a:avLst/>
              <a:gdLst>
                <a:gd name="txL" fmla="*/ 0 w 2048"/>
                <a:gd name="txT" fmla="*/ 0 h 286"/>
                <a:gd name="txR" fmla="*/ 2048 w 2048"/>
                <a:gd name="txB" fmla="*/ 286 h 286"/>
              </a:gdLst>
              <a:ahLst/>
              <a:cxnLst>
                <a:cxn ang="0">
                  <a:pos x="182737" y="2"/>
                </a:cxn>
                <a:cxn ang="0">
                  <a:pos x="0" y="2"/>
                </a:cxn>
                <a:cxn ang="0">
                  <a:pos x="46752" y="0"/>
                </a:cxn>
                <a:cxn ang="0">
                  <a:pos x="214817" y="0"/>
                </a:cxn>
                <a:cxn ang="0">
                  <a:pos x="182737" y="2"/>
                </a:cxn>
              </a:cxnLst>
              <a:rect l="txL" t="txT" r="txR" b="txB"/>
              <a:pathLst>
                <a:path w="2048" h="286">
                  <a:moveTo>
                    <a:pt x="1742" y="286"/>
                  </a:moveTo>
                  <a:lnTo>
                    <a:pt x="0" y="286"/>
                  </a:lnTo>
                  <a:lnTo>
                    <a:pt x="446" y="0"/>
                  </a:lnTo>
                  <a:lnTo>
                    <a:pt x="2048" y="0"/>
                  </a:lnTo>
                  <a:lnTo>
                    <a:pt x="1742" y="286"/>
                  </a:lnTo>
                  <a:close/>
                </a:path>
              </a:pathLst>
            </a:custGeom>
            <a:solidFill>
              <a:srgbClr val="FF9966"/>
            </a:solidFill>
            <a:ln w="0">
              <a:noFill/>
            </a:ln>
          </p:spPr>
          <p:txBody>
            <a:bodyPr/>
            <a:lstStyle/>
            <a:p>
              <a:endParaRPr lang="en-US" altLang="x-none" sz="1050" dirty="0">
                <a:latin typeface=".VnTime" panose="020B7200000000000000" pitchFamily="34" charset="0"/>
              </a:endParaRPr>
            </a:p>
          </p:txBody>
        </p:sp>
        <p:sp>
          <p:nvSpPr>
            <p:cNvPr id="31765" name="Rectangle 22"/>
            <p:cNvSpPr/>
            <p:nvPr/>
          </p:nvSpPr>
          <p:spPr>
            <a:xfrm>
              <a:off x="1626" y="2378"/>
              <a:ext cx="1917" cy="126"/>
            </a:xfrm>
            <a:prstGeom prst="rect">
              <a:avLst/>
            </a:prstGeom>
            <a:gradFill rotWithShape="1">
              <a:gsLst>
                <a:gs pos="0">
                  <a:srgbClr val="A0523A"/>
                </a:gs>
                <a:gs pos="50000">
                  <a:srgbClr val="DC7150"/>
                </a:gs>
                <a:gs pos="100000">
                  <a:srgbClr val="A0523A"/>
                </a:gs>
              </a:gsLst>
              <a:lin ang="2700000" scaled="1"/>
              <a:tileRect/>
            </a:gradFill>
            <a:ln w="9525">
              <a:noFill/>
            </a:ln>
          </p:spPr>
          <p:txBody>
            <a:bodyPr wrap="none" anchor="ctr" anchorCtr="0"/>
            <a:lstStyle/>
            <a:p>
              <a:pPr algn="ctr" eaLnBrk="0" hangingPunct="0"/>
              <a:r>
                <a:rPr lang="en-US" altLang="en-US" sz="1050" b="1" dirty="0">
                  <a:solidFill>
                    <a:srgbClr val="FFFFFF"/>
                  </a:solidFill>
                  <a:latin typeface="Verdana" panose="020B0604030504040204" pitchFamily="34" charset="0"/>
                </a:rPr>
                <a:t>KTCT H</a:t>
              </a:r>
              <a:r>
                <a:rPr lang="vi-VN" altLang="en-US" sz="1050" b="1" dirty="0">
                  <a:solidFill>
                    <a:srgbClr val="FFFFFF"/>
                  </a:solidFill>
                  <a:latin typeface="Verdana" panose="020B0604030504040204" pitchFamily="34" charset="0"/>
                </a:rPr>
                <a:t>ỌC</a:t>
              </a:r>
              <a:r>
                <a:rPr lang="en-US" altLang="en-US" sz="1050" b="1" dirty="0">
                  <a:solidFill>
                    <a:srgbClr val="FFFFFF"/>
                  </a:solidFill>
                  <a:latin typeface="Verdana" panose="020B0604030504040204" pitchFamily="34" charset="0"/>
                </a:rPr>
                <a:t> C</a:t>
              </a:r>
              <a:r>
                <a:rPr lang="vi-VN" altLang="en-US" sz="1050" b="1" dirty="0">
                  <a:solidFill>
                    <a:srgbClr val="FFFFFF"/>
                  </a:solidFill>
                  <a:latin typeface="Verdana" panose="020B0604030504040204" pitchFamily="34" charset="0"/>
                </a:rPr>
                <a:t>Đ</a:t>
              </a:r>
              <a:r>
                <a:rPr lang="en-US" altLang="en-US" sz="1050" b="1" dirty="0">
                  <a:solidFill>
                    <a:srgbClr val="FFFFFF"/>
                  </a:solidFill>
                  <a:latin typeface="Verdana" panose="020B0604030504040204" pitchFamily="34" charset="0"/>
                </a:rPr>
                <a:t> ANH</a:t>
              </a:r>
            </a:p>
          </p:txBody>
        </p:sp>
      </p:grpSp>
      <p:sp>
        <p:nvSpPr>
          <p:cNvPr id="22" name="TextBox 21"/>
          <p:cNvSpPr txBox="1"/>
          <p:nvPr/>
        </p:nvSpPr>
        <p:spPr>
          <a:xfrm>
            <a:off x="3500438" y="1178719"/>
            <a:ext cx="1714500" cy="323165"/>
          </a:xfrm>
          <a:prstGeom prst="rect">
            <a:avLst/>
          </a:prstGeom>
          <a:noFill/>
          <a:ln w="9525">
            <a:noFill/>
          </a:ln>
        </p:spPr>
        <p:txBody>
          <a:bodyPr>
            <a:spAutoFit/>
          </a:bodyPr>
          <a:lstStyle/>
          <a:p>
            <a:r>
              <a:rPr lang="en-US" altLang="x-none" sz="1500" dirty="0">
                <a:latin typeface=".VnTime" panose="020B7200000000000000" pitchFamily="34" charset="0"/>
              </a:rPr>
              <a:t>Hegel, Feuerbach</a:t>
            </a:r>
          </a:p>
        </p:txBody>
      </p:sp>
      <p:sp>
        <p:nvSpPr>
          <p:cNvPr id="23" name="TextBox 22"/>
          <p:cNvSpPr txBox="1"/>
          <p:nvPr/>
        </p:nvSpPr>
        <p:spPr>
          <a:xfrm>
            <a:off x="2589610" y="1821657"/>
            <a:ext cx="2303859" cy="323165"/>
          </a:xfrm>
          <a:prstGeom prst="rect">
            <a:avLst/>
          </a:prstGeom>
          <a:noFill/>
          <a:ln w="9525">
            <a:noFill/>
          </a:ln>
        </p:spPr>
        <p:txBody>
          <a:bodyPr>
            <a:spAutoFit/>
          </a:bodyPr>
          <a:lstStyle/>
          <a:p>
            <a:r>
              <a:rPr lang="en-US" altLang="x-none" sz="1500" dirty="0">
                <a:latin typeface=".VnTime" panose="020B7200000000000000" pitchFamily="34" charset="0"/>
              </a:rPr>
              <a:t>Saint Simon, Fourie, Owen</a:t>
            </a:r>
          </a:p>
        </p:txBody>
      </p:sp>
      <p:sp>
        <p:nvSpPr>
          <p:cNvPr id="24" name="TextBox 23"/>
          <p:cNvSpPr txBox="1"/>
          <p:nvPr/>
        </p:nvSpPr>
        <p:spPr>
          <a:xfrm>
            <a:off x="2000250" y="2411016"/>
            <a:ext cx="2143125" cy="323165"/>
          </a:xfrm>
          <a:prstGeom prst="rect">
            <a:avLst/>
          </a:prstGeom>
          <a:noFill/>
          <a:ln w="9525">
            <a:noFill/>
          </a:ln>
        </p:spPr>
        <p:txBody>
          <a:bodyPr>
            <a:spAutoFit/>
          </a:bodyPr>
          <a:lstStyle/>
          <a:p>
            <a:r>
              <a:rPr lang="en-US" altLang="x-none" sz="1500" dirty="0">
                <a:latin typeface=".VnTime" panose="020B7200000000000000" pitchFamily="34" charset="0"/>
              </a:rPr>
              <a:t>Adam Smith, Ricardo  </a:t>
            </a:r>
          </a:p>
        </p:txBody>
      </p:sp>
    </p:spTree>
  </p:cSld>
  <p:clrMapOvr>
    <a:masterClrMapping/>
  </p:clrMapOvr>
  <mc:AlternateContent xmlns:mc="http://schemas.openxmlformats.org/markup-compatibility/2006" xmlns:p14="http://schemas.microsoft.com/office/powerpoint/2010/main">
    <mc:Choice Requires="p14">
      <p:transition spd="slow"/>
    </mc:Choice>
    <mc:Fallback xmlns="">
      <p:transition spd="slow"/>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nodeType="click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additive="base">
                                        <p:cTn id="7" dur="500" fill="hold"/>
                                        <p:tgtEl>
                                          <p:spTgt spid="2"/>
                                        </p:tgtEl>
                                        <p:attrNameLst>
                                          <p:attrName>ppt_x</p:attrName>
                                        </p:attrNameLst>
                                      </p:cBhvr>
                                      <p:tavLst>
                                        <p:tav tm="0">
                                          <p:val>
                                            <p:strVal val="#ppt_x"/>
                                          </p:val>
                                        </p:tav>
                                        <p:tav tm="100000">
                                          <p:val>
                                            <p:strVal val="#ppt_x"/>
                                          </p:val>
                                        </p:tav>
                                      </p:tavLst>
                                    </p:anim>
                                    <p:anim calcmode="lin" valueType="num">
                                      <p:cBhvr additive="base">
                                        <p:cTn id="8" dur="500" fill="hold"/>
                                        <p:tgtEl>
                                          <p:spTgt spid="2"/>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24"/>
                                        </p:tgtEl>
                                        <p:attrNameLst>
                                          <p:attrName>style.visibility</p:attrName>
                                        </p:attrNameLst>
                                      </p:cBhvr>
                                      <p:to>
                                        <p:strVal val="visible"/>
                                      </p:to>
                                    </p:set>
                                    <p:anim calcmode="lin" valueType="num">
                                      <p:cBhvr additive="base">
                                        <p:cTn id="13" dur="500" fill="hold"/>
                                        <p:tgtEl>
                                          <p:spTgt spid="24"/>
                                        </p:tgtEl>
                                        <p:attrNameLst>
                                          <p:attrName>ppt_x</p:attrName>
                                        </p:attrNameLst>
                                      </p:cBhvr>
                                      <p:tavLst>
                                        <p:tav tm="0">
                                          <p:val>
                                            <p:strVal val="#ppt_x"/>
                                          </p:val>
                                        </p:tav>
                                        <p:tav tm="100000">
                                          <p:val>
                                            <p:strVal val="#ppt_x"/>
                                          </p:val>
                                        </p:tav>
                                      </p:tavLst>
                                    </p:anim>
                                    <p:anim calcmode="lin" valueType="num">
                                      <p:cBhvr additive="base">
                                        <p:cTn id="14" dur="500" fill="hold"/>
                                        <p:tgtEl>
                                          <p:spTgt spid="24"/>
                                        </p:tgtEl>
                                        <p:attrNameLst>
                                          <p:attrName>ppt_y</p:attrName>
                                        </p:attrNameLst>
                                      </p:cBhvr>
                                      <p:tavLst>
                                        <p:tav tm="0">
                                          <p:val>
                                            <p:strVal val="1+#ppt_h/2"/>
                                          </p:val>
                                        </p:tav>
                                        <p:tav tm="100000">
                                          <p:val>
                                            <p:strVal val="#ppt_y"/>
                                          </p:val>
                                        </p:tav>
                                      </p:tavLst>
                                    </p:anim>
                                  </p:childTnLst>
                                </p:cTn>
                              </p:par>
                              <p:par>
                                <p:cTn id="15" presetID="2" presetClass="entr" presetSubtype="4" fill="hold" nodeType="withEffect">
                                  <p:stCondLst>
                                    <p:cond delay="0"/>
                                  </p:stCondLst>
                                  <p:childTnLst>
                                    <p:set>
                                      <p:cBhvr>
                                        <p:cTn id="16" dur="1" fill="hold">
                                          <p:stCondLst>
                                            <p:cond delay="0"/>
                                          </p:stCondLst>
                                        </p:cTn>
                                        <p:tgtEl>
                                          <p:spTgt spid="3"/>
                                        </p:tgtEl>
                                        <p:attrNameLst>
                                          <p:attrName>style.visibility</p:attrName>
                                        </p:attrNameLst>
                                      </p:cBhvr>
                                      <p:to>
                                        <p:strVal val="visible"/>
                                      </p:to>
                                    </p:set>
                                    <p:anim calcmode="lin" valueType="num">
                                      <p:cBhvr additive="base">
                                        <p:cTn id="17" dur="500" fill="hold"/>
                                        <p:tgtEl>
                                          <p:spTgt spid="3"/>
                                        </p:tgtEl>
                                        <p:attrNameLst>
                                          <p:attrName>ppt_x</p:attrName>
                                        </p:attrNameLst>
                                      </p:cBhvr>
                                      <p:tavLst>
                                        <p:tav tm="0">
                                          <p:val>
                                            <p:strVal val="#ppt_x"/>
                                          </p:val>
                                        </p:tav>
                                        <p:tav tm="100000">
                                          <p:val>
                                            <p:strVal val="#ppt_x"/>
                                          </p:val>
                                        </p:tav>
                                      </p:tavLst>
                                    </p:anim>
                                    <p:anim calcmode="lin" valueType="num">
                                      <p:cBhvr additive="base">
                                        <p:cTn id="18" dur="500" fill="hold"/>
                                        <p:tgtEl>
                                          <p:spTgt spid="3"/>
                                        </p:tgtEl>
                                        <p:attrNameLst>
                                          <p:attrName>ppt_y</p:attrName>
                                        </p:attrNameLst>
                                      </p:cBhvr>
                                      <p:tavLst>
                                        <p:tav tm="0">
                                          <p:val>
                                            <p:strVal val="1+#ppt_h/2"/>
                                          </p:val>
                                        </p:tav>
                                        <p:tav tm="100000">
                                          <p:val>
                                            <p:strVal val="#ppt_y"/>
                                          </p:val>
                                        </p:tav>
                                      </p:tavLst>
                                    </p:anim>
                                  </p:childTnLst>
                                </p:cTn>
                              </p:par>
                              <p:par>
                                <p:cTn id="19" presetID="2" presetClass="entr" presetSubtype="4" fill="hold" grpId="0" nodeType="withEffect">
                                  <p:stCondLst>
                                    <p:cond delay="0"/>
                                  </p:stCondLst>
                                  <p:childTnLst>
                                    <p:set>
                                      <p:cBhvr>
                                        <p:cTn id="20" dur="1" fill="hold">
                                          <p:stCondLst>
                                            <p:cond delay="0"/>
                                          </p:stCondLst>
                                        </p:cTn>
                                        <p:tgtEl>
                                          <p:spTgt spid="23"/>
                                        </p:tgtEl>
                                        <p:attrNameLst>
                                          <p:attrName>style.visibility</p:attrName>
                                        </p:attrNameLst>
                                      </p:cBhvr>
                                      <p:to>
                                        <p:strVal val="visible"/>
                                      </p:to>
                                    </p:set>
                                    <p:anim calcmode="lin" valueType="num">
                                      <p:cBhvr additive="base">
                                        <p:cTn id="21" dur="500" fill="hold"/>
                                        <p:tgtEl>
                                          <p:spTgt spid="23"/>
                                        </p:tgtEl>
                                        <p:attrNameLst>
                                          <p:attrName>ppt_x</p:attrName>
                                        </p:attrNameLst>
                                      </p:cBhvr>
                                      <p:tavLst>
                                        <p:tav tm="0">
                                          <p:val>
                                            <p:strVal val="#ppt_x"/>
                                          </p:val>
                                        </p:tav>
                                        <p:tav tm="100000">
                                          <p:val>
                                            <p:strVal val="#ppt_x"/>
                                          </p:val>
                                        </p:tav>
                                      </p:tavLst>
                                    </p:anim>
                                    <p:anim calcmode="lin" valueType="num">
                                      <p:cBhvr additive="base">
                                        <p:cTn id="22" dur="500" fill="hold"/>
                                        <p:tgtEl>
                                          <p:spTgt spid="23"/>
                                        </p:tgtEl>
                                        <p:attrNameLst>
                                          <p:attrName>ppt_y</p:attrName>
                                        </p:attrNameLst>
                                      </p:cBhvr>
                                      <p:tavLst>
                                        <p:tav tm="0">
                                          <p:val>
                                            <p:strVal val="1+#ppt_h/2"/>
                                          </p:val>
                                        </p:tav>
                                        <p:tav tm="100000">
                                          <p:val>
                                            <p:strVal val="#ppt_y"/>
                                          </p:val>
                                        </p:tav>
                                      </p:tavLst>
                                    </p:anim>
                                  </p:childTnLst>
                                </p:cTn>
                              </p:par>
                              <p:par>
                                <p:cTn id="23" presetID="2" presetClass="entr" presetSubtype="4" fill="hold" grpId="0" nodeType="withEffect">
                                  <p:stCondLst>
                                    <p:cond delay="0"/>
                                  </p:stCondLst>
                                  <p:childTnLst>
                                    <p:set>
                                      <p:cBhvr>
                                        <p:cTn id="24" dur="1" fill="hold">
                                          <p:stCondLst>
                                            <p:cond delay="0"/>
                                          </p:stCondLst>
                                        </p:cTn>
                                        <p:tgtEl>
                                          <p:spTgt spid="22"/>
                                        </p:tgtEl>
                                        <p:attrNameLst>
                                          <p:attrName>style.visibility</p:attrName>
                                        </p:attrNameLst>
                                      </p:cBhvr>
                                      <p:to>
                                        <p:strVal val="visible"/>
                                      </p:to>
                                    </p:set>
                                    <p:anim calcmode="lin" valueType="num">
                                      <p:cBhvr additive="base">
                                        <p:cTn id="25" dur="500" fill="hold"/>
                                        <p:tgtEl>
                                          <p:spTgt spid="22"/>
                                        </p:tgtEl>
                                        <p:attrNameLst>
                                          <p:attrName>ppt_x</p:attrName>
                                        </p:attrNameLst>
                                      </p:cBhvr>
                                      <p:tavLst>
                                        <p:tav tm="0">
                                          <p:val>
                                            <p:strVal val="#ppt_x"/>
                                          </p:val>
                                        </p:tav>
                                        <p:tav tm="100000">
                                          <p:val>
                                            <p:strVal val="#ppt_x"/>
                                          </p:val>
                                        </p:tav>
                                      </p:tavLst>
                                    </p:anim>
                                    <p:anim calcmode="lin" valueType="num">
                                      <p:cBhvr additive="base">
                                        <p:cTn id="26" dur="500" fill="hold"/>
                                        <p:tgtEl>
                                          <p:spTgt spid="22"/>
                                        </p:tgtEl>
                                        <p:attrNameLst>
                                          <p:attrName>ppt_y</p:attrName>
                                        </p:attrNameLst>
                                      </p:cBhvr>
                                      <p:tavLst>
                                        <p:tav tm="0">
                                          <p:val>
                                            <p:strVal val="1+#ppt_h/2"/>
                                          </p:val>
                                        </p:tav>
                                        <p:tav tm="100000">
                                          <p:val>
                                            <p:strVal val="#ppt_y"/>
                                          </p:val>
                                        </p:tav>
                                      </p:tavLst>
                                    </p:anim>
                                  </p:childTnLst>
                                </p:cTn>
                              </p:par>
                            </p:childTnLst>
                          </p:cTn>
                        </p:par>
                      </p:childTnLst>
                    </p:cTn>
                  </p:par>
                  <p:par>
                    <p:cTn id="27" fill="hold">
                      <p:stCondLst>
                        <p:cond delay="indefinite"/>
                      </p:stCondLst>
                      <p:childTnLst>
                        <p:par>
                          <p:cTn id="28" fill="hold">
                            <p:stCondLst>
                              <p:cond delay="0"/>
                            </p:stCondLst>
                            <p:childTnLst>
                              <p:par>
                                <p:cTn id="29" presetID="2" presetClass="entr" presetSubtype="4" fill="hold" grpId="0" nodeType="clickEffect">
                                  <p:stCondLst>
                                    <p:cond delay="0"/>
                                  </p:stCondLst>
                                  <p:childTnLst>
                                    <p:set>
                                      <p:cBhvr>
                                        <p:cTn id="30" dur="1" fill="hold">
                                          <p:stCondLst>
                                            <p:cond delay="0"/>
                                          </p:stCondLst>
                                        </p:cTn>
                                        <p:tgtEl>
                                          <p:spTgt spid="11276"/>
                                        </p:tgtEl>
                                        <p:attrNameLst>
                                          <p:attrName>style.visibility</p:attrName>
                                        </p:attrNameLst>
                                      </p:cBhvr>
                                      <p:to>
                                        <p:strVal val="visible"/>
                                      </p:to>
                                    </p:set>
                                    <p:anim calcmode="lin" valueType="num">
                                      <p:cBhvr additive="base">
                                        <p:cTn id="31" dur="500" fill="hold"/>
                                        <p:tgtEl>
                                          <p:spTgt spid="11276"/>
                                        </p:tgtEl>
                                        <p:attrNameLst>
                                          <p:attrName>ppt_x</p:attrName>
                                        </p:attrNameLst>
                                      </p:cBhvr>
                                      <p:tavLst>
                                        <p:tav tm="0">
                                          <p:val>
                                            <p:strVal val="#ppt_x"/>
                                          </p:val>
                                        </p:tav>
                                        <p:tav tm="100000">
                                          <p:val>
                                            <p:strVal val="#ppt_x"/>
                                          </p:val>
                                        </p:tav>
                                      </p:tavLst>
                                    </p:anim>
                                    <p:anim calcmode="lin" valueType="num">
                                      <p:cBhvr additive="base">
                                        <p:cTn id="32" dur="500" fill="hold"/>
                                        <p:tgtEl>
                                          <p:spTgt spid="11276"/>
                                        </p:tgtEl>
                                        <p:attrNameLst>
                                          <p:attrName>ppt_y</p:attrName>
                                        </p:attrNameLst>
                                      </p:cBhvr>
                                      <p:tavLst>
                                        <p:tav tm="0">
                                          <p:val>
                                            <p:strVal val="1+#ppt_h/2"/>
                                          </p:val>
                                        </p:tav>
                                        <p:tav tm="100000">
                                          <p:val>
                                            <p:strVal val="#ppt_y"/>
                                          </p:val>
                                        </p:tav>
                                      </p:tavLst>
                                    </p:anim>
                                  </p:childTnLst>
                                </p:cTn>
                              </p:par>
                              <p:par>
                                <p:cTn id="33" presetID="2" presetClass="entr" presetSubtype="4" fill="hold" grpId="0" nodeType="withEffect">
                                  <p:stCondLst>
                                    <p:cond delay="0"/>
                                  </p:stCondLst>
                                  <p:childTnLst>
                                    <p:set>
                                      <p:cBhvr>
                                        <p:cTn id="34" dur="1" fill="hold">
                                          <p:stCondLst>
                                            <p:cond delay="0"/>
                                          </p:stCondLst>
                                        </p:cTn>
                                        <p:tgtEl>
                                          <p:spTgt spid="21"/>
                                        </p:tgtEl>
                                        <p:attrNameLst>
                                          <p:attrName>style.visibility</p:attrName>
                                        </p:attrNameLst>
                                      </p:cBhvr>
                                      <p:to>
                                        <p:strVal val="visible"/>
                                      </p:to>
                                    </p:set>
                                    <p:anim calcmode="lin" valueType="num">
                                      <p:cBhvr additive="base">
                                        <p:cTn id="35" dur="500" fill="hold"/>
                                        <p:tgtEl>
                                          <p:spTgt spid="21"/>
                                        </p:tgtEl>
                                        <p:attrNameLst>
                                          <p:attrName>ppt_x</p:attrName>
                                        </p:attrNameLst>
                                      </p:cBhvr>
                                      <p:tavLst>
                                        <p:tav tm="0">
                                          <p:val>
                                            <p:strVal val="#ppt_x"/>
                                          </p:val>
                                        </p:tav>
                                        <p:tav tm="100000">
                                          <p:val>
                                            <p:strVal val="#ppt_x"/>
                                          </p:val>
                                        </p:tav>
                                      </p:tavLst>
                                    </p:anim>
                                    <p:anim calcmode="lin" valueType="num">
                                      <p:cBhvr additive="base">
                                        <p:cTn id="36" dur="500" fill="hold"/>
                                        <p:tgtEl>
                                          <p:spTgt spid="21"/>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1276" grpId="0" bldLvl="0" animBg="1"/>
      <p:bldP spid="21" grpId="0" bldLvl="0" animBg="1"/>
      <p:bldP spid="22" grpId="0"/>
      <p:bldP spid="23" grpId="0"/>
      <p:bldP spid="24" grpId="0"/>
    </p:bld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2770" name="WordArt 4"/>
          <p:cNvSpPr>
            <a:spLocks noTextEdit="1"/>
          </p:cNvSpPr>
          <p:nvPr/>
        </p:nvSpPr>
        <p:spPr>
          <a:xfrm>
            <a:off x="1925241" y="4130279"/>
            <a:ext cx="5292328" cy="592931"/>
          </a:xfrm>
          <a:prstGeom prst="rect">
            <a:avLst/>
          </a:prstGeom>
        </p:spPr>
        <p:txBody>
          <a:bodyPr wrap="none" fromWordArt="1">
            <a:prstTxWarp prst="textPlain">
              <a:avLst>
                <a:gd name="adj" fmla="val 50000"/>
              </a:avLst>
            </a:prstTxWarp>
            <a:normAutofit fontScale="75000" lnSpcReduction="20000"/>
          </a:bodyPr>
          <a:lstStyle/>
          <a:p>
            <a:pPr algn="ctr" eaLnBrk="0" hangingPunct="0"/>
            <a:r>
              <a:rPr lang="en-US" sz="2700">
                <a:ln w="9525" cap="flat" cmpd="sng">
                  <a:solidFill>
                    <a:srgbClr val="333399"/>
                  </a:solidFill>
                  <a:prstDash val="solid"/>
                  <a:headEnd type="none" w="med" len="med"/>
                  <a:tailEnd type="none" w="med" len="med"/>
                </a:ln>
                <a:latin typeface="Arial Đen" charset="0"/>
                <a:ea typeface="Arial Đen" charset="0"/>
              </a:rPr>
              <a:t>HỌC THUYẾT VỀ TẾ BÀO VỚI TƯ CÁCH LÀ  </a:t>
            </a:r>
          </a:p>
          <a:p>
            <a:pPr algn="ctr" eaLnBrk="0" hangingPunct="0"/>
            <a:r>
              <a:rPr lang="en-US" sz="2700">
                <a:ln w="9525" cap="flat" cmpd="sng">
                  <a:solidFill>
                    <a:srgbClr val="333399"/>
                  </a:solidFill>
                  <a:prstDash val="solid"/>
                  <a:headEnd type="none" w="med" len="med"/>
                  <a:tailEnd type="none" w="med" len="med"/>
                </a:ln>
                <a:latin typeface="Arial Đen" charset="0"/>
                <a:ea typeface="Arial Đen" charset="0"/>
              </a:rPr>
              <a:t>TÍNH THỐNG NHẤT CỦA TOÀN BỘ SỰ SỐNG</a:t>
            </a:r>
          </a:p>
        </p:txBody>
      </p:sp>
      <p:sp>
        <p:nvSpPr>
          <p:cNvPr id="89092" name="AutoShape 5"/>
          <p:cNvSpPr>
            <a:spLocks noChangeAspect="1"/>
          </p:cNvSpPr>
          <p:nvPr/>
        </p:nvSpPr>
        <p:spPr>
          <a:xfrm>
            <a:off x="1143000" y="3975498"/>
            <a:ext cx="6858000" cy="54769"/>
          </a:xfrm>
          <a:prstGeom prst="flowChartPredefinedProcess">
            <a:avLst/>
          </a:prstGeom>
          <a:gradFill rotWithShape="0">
            <a:gsLst>
              <a:gs pos="0">
                <a:srgbClr val="000000">
                  <a:alpha val="100000"/>
                </a:srgbClr>
              </a:gs>
              <a:gs pos="10001">
                <a:srgbClr val="000040">
                  <a:alpha val="100000"/>
                </a:srgbClr>
              </a:gs>
              <a:gs pos="25000">
                <a:srgbClr val="400040">
                  <a:alpha val="100000"/>
                </a:srgbClr>
              </a:gs>
              <a:gs pos="37500">
                <a:srgbClr val="8F0040">
                  <a:alpha val="100000"/>
                </a:srgbClr>
              </a:gs>
              <a:gs pos="45000">
                <a:srgbClr val="F27300">
                  <a:alpha val="100000"/>
                </a:srgbClr>
              </a:gs>
              <a:gs pos="50000">
                <a:srgbClr val="FFBF00">
                  <a:alpha val="100000"/>
                </a:srgbClr>
              </a:gs>
              <a:gs pos="55000">
                <a:srgbClr val="F27300">
                  <a:alpha val="100000"/>
                </a:srgbClr>
              </a:gs>
              <a:gs pos="62500">
                <a:srgbClr val="8F0040">
                  <a:alpha val="100000"/>
                </a:srgbClr>
              </a:gs>
              <a:gs pos="75000">
                <a:srgbClr val="400040">
                  <a:alpha val="100000"/>
                </a:srgbClr>
              </a:gs>
              <a:gs pos="89999">
                <a:srgbClr val="000040">
                  <a:alpha val="100000"/>
                </a:srgbClr>
              </a:gs>
              <a:gs pos="100000">
                <a:srgbClr val="000000">
                  <a:alpha val="100000"/>
                </a:srgbClr>
              </a:gs>
            </a:gsLst>
            <a:lin ang="5400000" scaled="1"/>
            <a:tileRect/>
          </a:gradFill>
          <a:ln w="9525" cap="flat" cmpd="sng">
            <a:solidFill>
              <a:schemeClr val="tx1"/>
            </a:solidFill>
            <a:prstDash val="solid"/>
            <a:miter/>
            <a:headEnd type="none" w="med" len="med"/>
            <a:tailEnd type="none" w="med" len="med"/>
          </a:ln>
        </p:spPr>
        <p:txBody>
          <a:bodyPr wrap="none" anchor="ctr" anchorCtr="0"/>
          <a:lstStyle/>
          <a:p>
            <a:endParaRPr lang="en-US" altLang="en-US" sz="1050" dirty="0">
              <a:latin typeface="Arial" panose="020B0604020202020204" pitchFamily="34" charset="0"/>
            </a:endParaRPr>
          </a:p>
        </p:txBody>
      </p:sp>
      <p:pic>
        <p:nvPicPr>
          <p:cNvPr id="16390" name="Picture 6" descr="robert Hooke (1635 - 1703)"/>
          <p:cNvPicPr>
            <a:picLocks noChangeAspect="1"/>
          </p:cNvPicPr>
          <p:nvPr/>
        </p:nvPicPr>
        <p:blipFill>
          <a:blip r:embed="rId3"/>
          <a:stretch>
            <a:fillRect/>
          </a:stretch>
        </p:blipFill>
        <p:spPr>
          <a:xfrm>
            <a:off x="1709738" y="1275160"/>
            <a:ext cx="1944291" cy="2484834"/>
          </a:xfrm>
          <a:prstGeom prst="rect">
            <a:avLst/>
          </a:prstGeom>
          <a:noFill/>
          <a:ln w="9525" cap="flat" cmpd="sng">
            <a:solidFill>
              <a:srgbClr val="FF0000"/>
            </a:solidFill>
            <a:prstDash val="solid"/>
            <a:miter/>
            <a:headEnd type="none" w="med" len="med"/>
            <a:tailEnd type="none" w="med" len="med"/>
          </a:ln>
        </p:spPr>
      </p:pic>
      <p:grpSp>
        <p:nvGrpSpPr>
          <p:cNvPr id="2" name="Group 7"/>
          <p:cNvGrpSpPr/>
          <p:nvPr/>
        </p:nvGrpSpPr>
        <p:grpSpPr>
          <a:xfrm>
            <a:off x="4356497" y="1275160"/>
            <a:ext cx="3186113" cy="2430065"/>
            <a:chOff x="2245" y="981"/>
            <a:chExt cx="2132" cy="2041"/>
          </a:xfrm>
        </p:grpSpPr>
        <p:pic>
          <p:nvPicPr>
            <p:cNvPr id="32777" name="Picture 8" descr="te bao mau 2"/>
            <p:cNvPicPr>
              <a:picLocks noChangeAspect="1"/>
            </p:cNvPicPr>
            <p:nvPr/>
          </p:nvPicPr>
          <p:blipFill>
            <a:blip r:embed="rId4"/>
            <a:stretch>
              <a:fillRect/>
            </a:stretch>
          </p:blipFill>
          <p:spPr>
            <a:xfrm>
              <a:off x="2245" y="2160"/>
              <a:ext cx="2132" cy="862"/>
            </a:xfrm>
            <a:prstGeom prst="rect">
              <a:avLst/>
            </a:prstGeom>
            <a:noFill/>
            <a:ln w="9525" cap="flat" cmpd="sng">
              <a:solidFill>
                <a:srgbClr val="FFFF00"/>
              </a:solidFill>
              <a:prstDash val="solid"/>
              <a:miter/>
              <a:headEnd type="none" w="med" len="med"/>
              <a:tailEnd type="none" w="med" len="med"/>
            </a:ln>
          </p:spPr>
        </p:pic>
        <p:grpSp>
          <p:nvGrpSpPr>
            <p:cNvPr id="32778" name="Group 9"/>
            <p:cNvGrpSpPr/>
            <p:nvPr/>
          </p:nvGrpSpPr>
          <p:grpSpPr>
            <a:xfrm>
              <a:off x="2245" y="981"/>
              <a:ext cx="2114" cy="1240"/>
              <a:chOff x="2241" y="1243"/>
              <a:chExt cx="2998" cy="1795"/>
            </a:xfrm>
          </p:grpSpPr>
          <p:pic>
            <p:nvPicPr>
              <p:cNvPr id="32779" name="Picture 10" descr="细胞"/>
              <p:cNvPicPr>
                <a:picLocks noChangeAspect="1"/>
              </p:cNvPicPr>
              <p:nvPr/>
            </p:nvPicPr>
            <p:blipFill>
              <a:blip r:embed="rId5"/>
              <a:stretch>
                <a:fillRect/>
              </a:stretch>
            </p:blipFill>
            <p:spPr>
              <a:xfrm>
                <a:off x="4101" y="1243"/>
                <a:ext cx="1138" cy="1795"/>
              </a:xfrm>
              <a:prstGeom prst="rect">
                <a:avLst/>
              </a:prstGeom>
              <a:noFill/>
              <a:ln w="28575" cap="flat" cmpd="sng">
                <a:solidFill>
                  <a:srgbClr val="FFCC00"/>
                </a:solidFill>
                <a:prstDash val="solid"/>
                <a:miter/>
                <a:headEnd type="none" w="med" len="med"/>
                <a:tailEnd type="none" w="med" len="med"/>
              </a:ln>
            </p:spPr>
          </p:pic>
          <p:pic>
            <p:nvPicPr>
              <p:cNvPr id="32780" name="Picture 11" descr="Image94"/>
              <p:cNvPicPr>
                <a:picLocks noChangeAspect="1"/>
              </p:cNvPicPr>
              <p:nvPr/>
            </p:nvPicPr>
            <p:blipFill>
              <a:blip r:embed="rId6"/>
              <a:stretch>
                <a:fillRect/>
              </a:stretch>
            </p:blipFill>
            <p:spPr>
              <a:xfrm>
                <a:off x="2241" y="1243"/>
                <a:ext cx="747" cy="1789"/>
              </a:xfrm>
              <a:prstGeom prst="rect">
                <a:avLst/>
              </a:prstGeom>
              <a:noFill/>
              <a:ln w="38100" cap="flat" cmpd="sng">
                <a:solidFill>
                  <a:schemeClr val="folHlink"/>
                </a:solidFill>
                <a:prstDash val="solid"/>
                <a:miter/>
                <a:headEnd type="none" w="med" len="med"/>
                <a:tailEnd type="none" w="med" len="med"/>
              </a:ln>
            </p:spPr>
          </p:pic>
          <p:pic>
            <p:nvPicPr>
              <p:cNvPr id="32781" name="Picture 12" descr="Image95"/>
              <p:cNvPicPr>
                <a:picLocks noChangeAspect="1"/>
              </p:cNvPicPr>
              <p:nvPr/>
            </p:nvPicPr>
            <p:blipFill>
              <a:blip r:embed="rId7"/>
              <a:stretch>
                <a:fillRect/>
              </a:stretch>
            </p:blipFill>
            <p:spPr>
              <a:xfrm>
                <a:off x="2964" y="1243"/>
                <a:ext cx="1085" cy="1795"/>
              </a:xfrm>
              <a:prstGeom prst="rect">
                <a:avLst/>
              </a:prstGeom>
              <a:noFill/>
              <a:ln w="38100" cap="flat" cmpd="sng">
                <a:solidFill>
                  <a:schemeClr val="folHlink"/>
                </a:solidFill>
                <a:prstDash val="solid"/>
                <a:miter/>
                <a:headEnd type="none" w="med" len="med"/>
                <a:tailEnd type="none" w="med" len="med"/>
              </a:ln>
            </p:spPr>
          </p:pic>
        </p:grpSp>
      </p:grpSp>
      <p:sp>
        <p:nvSpPr>
          <p:cNvPr id="32774" name="Rectangle 1"/>
          <p:cNvSpPr/>
          <p:nvPr/>
        </p:nvSpPr>
        <p:spPr>
          <a:xfrm>
            <a:off x="1718072" y="160735"/>
            <a:ext cx="2433680" cy="415498"/>
          </a:xfrm>
          <a:prstGeom prst="rect">
            <a:avLst/>
          </a:prstGeom>
          <a:noFill/>
          <a:ln w="9525" cap="flat" cmpd="sng">
            <a:solidFill>
              <a:schemeClr val="tx1"/>
            </a:solidFill>
            <a:prstDash val="solid"/>
            <a:miter/>
            <a:headEnd type="none" w="med" len="med"/>
            <a:tailEnd type="none" w="med" len="med"/>
          </a:ln>
        </p:spPr>
        <p:txBody>
          <a:bodyPr wrap="none">
            <a:spAutoFit/>
          </a:bodyPr>
          <a:lstStyle/>
          <a:p>
            <a:r>
              <a:rPr lang="de-DE" altLang="en-US" sz="2100" b="1" i="1" dirty="0">
                <a:solidFill>
                  <a:srgbClr val="FF0000"/>
                </a:solidFill>
                <a:latin typeface="Times New Roman" panose="02020603050405020304" pitchFamily="18" charset="0"/>
                <a:cs typeface="Times New Roman" panose="02020603050405020304" pitchFamily="18" charset="0"/>
              </a:rPr>
              <a:t>* Tiền đề khoa học  </a:t>
            </a:r>
            <a:endParaRPr lang="en-US" altLang="en-US" sz="2100" dirty="0">
              <a:solidFill>
                <a:srgbClr val="FF0000"/>
              </a:solidFill>
              <a:latin typeface=".VnTime" panose="020B7200000000000000" pitchFamily="34" charset="0"/>
            </a:endParaRPr>
          </a:p>
        </p:txBody>
      </p:sp>
      <p:sp>
        <p:nvSpPr>
          <p:cNvPr id="14" name="TextBox 13"/>
          <p:cNvSpPr txBox="1"/>
          <p:nvPr/>
        </p:nvSpPr>
        <p:spPr>
          <a:xfrm>
            <a:off x="1625204" y="642937"/>
            <a:ext cx="5411391" cy="415498"/>
          </a:xfrm>
          <a:prstGeom prst="rect">
            <a:avLst/>
          </a:prstGeom>
          <a:noFill/>
        </p:spPr>
        <p:txBody>
          <a:bodyPr>
            <a:spAutoFit/>
          </a:bodyPr>
          <a:lstStyle/>
          <a:p>
            <a:pPr>
              <a:buNone/>
            </a:pPr>
            <a:r>
              <a:rPr lang="en-US" altLang="x-none" sz="1050" dirty="0">
                <a:latin typeface="Arial" panose="020B0604020202020204" pitchFamily="34" charset="0"/>
              </a:rPr>
              <a:t>TK XIX xuất hiện nhiều học thuyết khoa học mới trên nhiều lĩnh vực. Các thành tựu khoa học đã củng cố lý luận của C.Mác – Ph.Ăngghen</a:t>
            </a:r>
          </a:p>
        </p:txBody>
      </p:sp>
    </p:spTree>
  </p:cSld>
  <p:clrMapOvr>
    <a:masterClrMapping/>
  </p:clrMapOvr>
  <mc:AlternateContent xmlns:mc="http://schemas.openxmlformats.org/markup-compatibility/2006" xmlns:p14="http://schemas.microsoft.com/office/powerpoint/2010/main">
    <mc:Choice Requires="p14">
      <p:transition spd="slow"/>
    </mc:Choice>
    <mc:Fallback xmlns="">
      <p:transition spd="slow"/>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8" presetClass="entr" presetSubtype="16" fill="hold" grpId="0" nodeType="clickEffect">
                                  <p:stCondLst>
                                    <p:cond delay="0"/>
                                  </p:stCondLst>
                                  <p:childTnLst>
                                    <p:set>
                                      <p:cBhvr>
                                        <p:cTn id="6" dur="1" fill="hold">
                                          <p:stCondLst>
                                            <p:cond delay="0"/>
                                          </p:stCondLst>
                                        </p:cTn>
                                        <p:tgtEl>
                                          <p:spTgt spid="14"/>
                                        </p:tgtEl>
                                        <p:attrNameLst>
                                          <p:attrName>style.visibility</p:attrName>
                                        </p:attrNameLst>
                                      </p:cBhvr>
                                      <p:to>
                                        <p:strVal val="visible"/>
                                      </p:to>
                                    </p:set>
                                    <p:animEffect transition="in" filter="diamond(in)">
                                      <p:cBhvr>
                                        <p:cTn id="7" dur="2000"/>
                                        <p:tgtEl>
                                          <p:spTgt spid="14"/>
                                        </p:tgtEl>
                                      </p:cBhvr>
                                    </p:animEffect>
                                  </p:childTnLst>
                                </p:cTn>
                              </p:par>
                            </p:childTnLst>
                          </p:cTn>
                        </p:par>
                      </p:childTnLst>
                    </p:cTn>
                  </p:par>
                  <p:par>
                    <p:cTn id="8" fill="hold">
                      <p:stCondLst>
                        <p:cond delay="indefinite"/>
                      </p:stCondLst>
                      <p:childTnLst>
                        <p:par>
                          <p:cTn id="9" fill="hold">
                            <p:stCondLst>
                              <p:cond delay="0"/>
                            </p:stCondLst>
                            <p:childTnLst>
                              <p:par>
                                <p:cTn id="10" presetID="2" presetClass="entr" presetSubtype="4" fill="hold" grpId="0" nodeType="clickEffect">
                                  <p:stCondLst>
                                    <p:cond delay="0"/>
                                  </p:stCondLst>
                                  <p:childTnLst>
                                    <p:set>
                                      <p:cBhvr>
                                        <p:cTn id="11" dur="1" fill="hold">
                                          <p:stCondLst>
                                            <p:cond delay="0"/>
                                          </p:stCondLst>
                                        </p:cTn>
                                        <p:tgtEl>
                                          <p:spTgt spid="89092"/>
                                        </p:tgtEl>
                                        <p:attrNameLst>
                                          <p:attrName>style.visibility</p:attrName>
                                        </p:attrNameLst>
                                      </p:cBhvr>
                                      <p:to>
                                        <p:strVal val="visible"/>
                                      </p:to>
                                    </p:set>
                                    <p:anim calcmode="lin" valueType="num">
                                      <p:cBhvr additive="base">
                                        <p:cTn id="12" dur="500" fill="hold"/>
                                        <p:tgtEl>
                                          <p:spTgt spid="89092"/>
                                        </p:tgtEl>
                                        <p:attrNameLst>
                                          <p:attrName>ppt_x</p:attrName>
                                        </p:attrNameLst>
                                      </p:cBhvr>
                                      <p:tavLst>
                                        <p:tav tm="0">
                                          <p:val>
                                            <p:strVal val="#ppt_x"/>
                                          </p:val>
                                        </p:tav>
                                        <p:tav tm="100000">
                                          <p:val>
                                            <p:strVal val="#ppt_x"/>
                                          </p:val>
                                        </p:tav>
                                      </p:tavLst>
                                    </p:anim>
                                    <p:anim calcmode="lin" valueType="num">
                                      <p:cBhvr additive="base">
                                        <p:cTn id="13" dur="500" fill="hold"/>
                                        <p:tgtEl>
                                          <p:spTgt spid="89092"/>
                                        </p:tgtEl>
                                        <p:attrNameLst>
                                          <p:attrName>ppt_y</p:attrName>
                                        </p:attrNameLst>
                                      </p:cBhvr>
                                      <p:tavLst>
                                        <p:tav tm="0">
                                          <p:val>
                                            <p:strVal val="1+#ppt_h/2"/>
                                          </p:val>
                                        </p:tav>
                                        <p:tav tm="100000">
                                          <p:val>
                                            <p:strVal val="#ppt_y"/>
                                          </p:val>
                                        </p:tav>
                                      </p:tavLst>
                                    </p:anim>
                                  </p:childTnLst>
                                </p:cTn>
                              </p:par>
                              <p:par>
                                <p:cTn id="14" presetID="2" presetClass="entr" presetSubtype="4" fill="hold" nodeType="withEffect">
                                  <p:stCondLst>
                                    <p:cond delay="0"/>
                                  </p:stCondLst>
                                  <p:childTnLst>
                                    <p:set>
                                      <p:cBhvr>
                                        <p:cTn id="15" dur="1" fill="hold">
                                          <p:stCondLst>
                                            <p:cond delay="0"/>
                                          </p:stCondLst>
                                        </p:cTn>
                                        <p:tgtEl>
                                          <p:spTgt spid="32770"/>
                                        </p:tgtEl>
                                        <p:attrNameLst>
                                          <p:attrName>style.visibility</p:attrName>
                                        </p:attrNameLst>
                                      </p:cBhvr>
                                      <p:to>
                                        <p:strVal val="visible"/>
                                      </p:to>
                                    </p:set>
                                    <p:anim calcmode="lin" valueType="num">
                                      <p:cBhvr additive="base">
                                        <p:cTn id="16" dur="500" fill="hold"/>
                                        <p:tgtEl>
                                          <p:spTgt spid="32770"/>
                                        </p:tgtEl>
                                        <p:attrNameLst>
                                          <p:attrName>ppt_x</p:attrName>
                                        </p:attrNameLst>
                                      </p:cBhvr>
                                      <p:tavLst>
                                        <p:tav tm="0">
                                          <p:val>
                                            <p:strVal val="#ppt_x"/>
                                          </p:val>
                                        </p:tav>
                                        <p:tav tm="100000">
                                          <p:val>
                                            <p:strVal val="#ppt_x"/>
                                          </p:val>
                                        </p:tav>
                                      </p:tavLst>
                                    </p:anim>
                                    <p:anim calcmode="lin" valueType="num">
                                      <p:cBhvr additive="base">
                                        <p:cTn id="17" dur="500" fill="hold"/>
                                        <p:tgtEl>
                                          <p:spTgt spid="32770"/>
                                        </p:tgtEl>
                                        <p:attrNameLst>
                                          <p:attrName>ppt_y</p:attrName>
                                        </p:attrNameLst>
                                      </p:cBhvr>
                                      <p:tavLst>
                                        <p:tav tm="0">
                                          <p:val>
                                            <p:strVal val="1+#ppt_h/2"/>
                                          </p:val>
                                        </p:tav>
                                        <p:tav tm="100000">
                                          <p:val>
                                            <p:strVal val="#ppt_y"/>
                                          </p:val>
                                        </p:tav>
                                      </p:tavLst>
                                    </p:anim>
                                  </p:childTnLst>
                                </p:cTn>
                              </p:par>
                            </p:childTnLst>
                          </p:cTn>
                        </p:par>
                      </p:childTnLst>
                    </p:cTn>
                  </p:par>
                  <p:par>
                    <p:cTn id="18" fill="hold">
                      <p:stCondLst>
                        <p:cond delay="indefinite"/>
                      </p:stCondLst>
                      <p:childTnLst>
                        <p:par>
                          <p:cTn id="19" fill="hold">
                            <p:stCondLst>
                              <p:cond delay="0"/>
                            </p:stCondLst>
                            <p:childTnLst>
                              <p:par>
                                <p:cTn id="20" presetID="4" presetClass="entr" presetSubtype="16" fill="hold" nodeType="clickEffect">
                                  <p:stCondLst>
                                    <p:cond delay="0"/>
                                  </p:stCondLst>
                                  <p:childTnLst>
                                    <p:set>
                                      <p:cBhvr>
                                        <p:cTn id="21" dur="1" fill="hold">
                                          <p:stCondLst>
                                            <p:cond delay="0"/>
                                          </p:stCondLst>
                                        </p:cTn>
                                        <p:tgtEl>
                                          <p:spTgt spid="2"/>
                                        </p:tgtEl>
                                        <p:attrNameLst>
                                          <p:attrName>style.visibility</p:attrName>
                                        </p:attrNameLst>
                                      </p:cBhvr>
                                      <p:to>
                                        <p:strVal val="visible"/>
                                      </p:to>
                                    </p:set>
                                    <p:animEffect transition="in" filter="box(in)">
                                      <p:cBhvr>
                                        <p:cTn id="22" dur="500"/>
                                        <p:tgtEl>
                                          <p:spTgt spid="2"/>
                                        </p:tgtEl>
                                      </p:cBhvr>
                                    </p:animEffect>
                                  </p:childTnLst>
                                </p:cTn>
                              </p:par>
                            </p:childTnLst>
                          </p:cTn>
                        </p:par>
                      </p:childTnLst>
                    </p:cTn>
                  </p:par>
                  <p:par>
                    <p:cTn id="23" fill="hold">
                      <p:stCondLst>
                        <p:cond delay="indefinite"/>
                      </p:stCondLst>
                      <p:childTnLst>
                        <p:par>
                          <p:cTn id="24" fill="hold">
                            <p:stCondLst>
                              <p:cond delay="0"/>
                            </p:stCondLst>
                            <p:childTnLst>
                              <p:par>
                                <p:cTn id="25" presetID="2" presetClass="entr" presetSubtype="4" fill="hold" nodeType="clickEffect">
                                  <p:stCondLst>
                                    <p:cond delay="0"/>
                                  </p:stCondLst>
                                  <p:childTnLst>
                                    <p:set>
                                      <p:cBhvr>
                                        <p:cTn id="26" dur="1" fill="hold">
                                          <p:stCondLst>
                                            <p:cond delay="0"/>
                                          </p:stCondLst>
                                        </p:cTn>
                                        <p:tgtEl>
                                          <p:spTgt spid="16390"/>
                                        </p:tgtEl>
                                        <p:attrNameLst>
                                          <p:attrName>style.visibility</p:attrName>
                                        </p:attrNameLst>
                                      </p:cBhvr>
                                      <p:to>
                                        <p:strVal val="visible"/>
                                      </p:to>
                                    </p:set>
                                    <p:anim calcmode="lin" valueType="num">
                                      <p:cBhvr additive="base">
                                        <p:cTn id="27" dur="500" fill="hold"/>
                                        <p:tgtEl>
                                          <p:spTgt spid="16390"/>
                                        </p:tgtEl>
                                        <p:attrNameLst>
                                          <p:attrName>ppt_x</p:attrName>
                                        </p:attrNameLst>
                                      </p:cBhvr>
                                      <p:tavLst>
                                        <p:tav tm="0">
                                          <p:val>
                                            <p:strVal val="#ppt_x"/>
                                          </p:val>
                                        </p:tav>
                                        <p:tav tm="100000">
                                          <p:val>
                                            <p:strVal val="#ppt_x"/>
                                          </p:val>
                                        </p:tav>
                                      </p:tavLst>
                                    </p:anim>
                                    <p:anim calcmode="lin" valueType="num">
                                      <p:cBhvr additive="base">
                                        <p:cTn id="28" dur="500" fill="hold"/>
                                        <p:tgtEl>
                                          <p:spTgt spid="16390"/>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9092" grpId="0" bldLvl="0" animBg="1"/>
      <p:bldP spid="14" grpId="0"/>
    </p:bld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3794" name="WordArt 4"/>
          <p:cNvSpPr>
            <a:spLocks noTextEdit="1"/>
          </p:cNvSpPr>
          <p:nvPr/>
        </p:nvSpPr>
        <p:spPr>
          <a:xfrm>
            <a:off x="1980010" y="3964782"/>
            <a:ext cx="5292328" cy="592931"/>
          </a:xfrm>
          <a:prstGeom prst="rect">
            <a:avLst/>
          </a:prstGeom>
        </p:spPr>
        <p:txBody>
          <a:bodyPr wrap="none" fromWordArt="1">
            <a:prstTxWarp prst="textPlain">
              <a:avLst>
                <a:gd name="adj" fmla="val 50000"/>
              </a:avLst>
            </a:prstTxWarp>
            <a:normAutofit fontScale="75000" lnSpcReduction="20000"/>
          </a:bodyPr>
          <a:lstStyle/>
          <a:p>
            <a:pPr algn="ctr" eaLnBrk="0" hangingPunct="0"/>
            <a:r>
              <a:rPr lang="en-US" sz="2700">
                <a:ln w="9525" cap="flat" cmpd="sng">
                  <a:solidFill>
                    <a:srgbClr val="FF0000"/>
                  </a:solidFill>
                  <a:prstDash val="solid"/>
                  <a:headEnd type="none" w="med" len="med"/>
                  <a:tailEnd type="none" w="med" len="med"/>
                </a:ln>
                <a:solidFill>
                  <a:srgbClr val="262673"/>
                </a:solidFill>
                <a:latin typeface="Arial Đen" charset="0"/>
                <a:ea typeface="Arial Đen" charset="0"/>
              </a:rPr>
              <a:t>HỌC THUYẾT VỀ SỰ TIẾN HÓA CỦA CÁC LOÀI</a:t>
            </a:r>
          </a:p>
          <a:p>
            <a:pPr algn="ctr" eaLnBrk="0" hangingPunct="0"/>
            <a:r>
              <a:rPr lang="en-US" sz="2700">
                <a:ln w="9525" cap="flat" cmpd="sng">
                  <a:solidFill>
                    <a:srgbClr val="FF0000"/>
                  </a:solidFill>
                  <a:prstDash val="solid"/>
                  <a:headEnd type="none" w="med" len="med"/>
                  <a:tailEnd type="none" w="med" len="med"/>
                </a:ln>
                <a:solidFill>
                  <a:srgbClr val="262673"/>
                </a:solidFill>
                <a:latin typeface="Arial Đen" charset="0"/>
                <a:ea typeface="Arial Đen" charset="0"/>
              </a:rPr>
              <a:t>VỚI TƯ CÁCH LÀ KHOA HỌC VỀ QUÁ TRÌNH PHÁT TRIỂN CỦA SỰ SỐNG</a:t>
            </a:r>
          </a:p>
        </p:txBody>
      </p:sp>
      <p:sp>
        <p:nvSpPr>
          <p:cNvPr id="90116" name="AutoShape 5"/>
          <p:cNvSpPr>
            <a:spLocks noChangeAspect="1"/>
          </p:cNvSpPr>
          <p:nvPr/>
        </p:nvSpPr>
        <p:spPr>
          <a:xfrm>
            <a:off x="1143000" y="3750469"/>
            <a:ext cx="6858000" cy="54769"/>
          </a:xfrm>
          <a:prstGeom prst="flowChartPredefinedProcess">
            <a:avLst/>
          </a:prstGeom>
          <a:gradFill rotWithShape="0">
            <a:gsLst>
              <a:gs pos="0">
                <a:srgbClr val="000000">
                  <a:alpha val="100000"/>
                </a:srgbClr>
              </a:gs>
              <a:gs pos="10001">
                <a:srgbClr val="000040">
                  <a:alpha val="100000"/>
                </a:srgbClr>
              </a:gs>
              <a:gs pos="25000">
                <a:srgbClr val="400040">
                  <a:alpha val="100000"/>
                </a:srgbClr>
              </a:gs>
              <a:gs pos="37500">
                <a:srgbClr val="8F0040">
                  <a:alpha val="100000"/>
                </a:srgbClr>
              </a:gs>
              <a:gs pos="45000">
                <a:srgbClr val="F27300">
                  <a:alpha val="100000"/>
                </a:srgbClr>
              </a:gs>
              <a:gs pos="50000">
                <a:srgbClr val="FFBF00">
                  <a:alpha val="100000"/>
                </a:srgbClr>
              </a:gs>
              <a:gs pos="55000">
                <a:srgbClr val="F27300">
                  <a:alpha val="100000"/>
                </a:srgbClr>
              </a:gs>
              <a:gs pos="62500">
                <a:srgbClr val="8F0040">
                  <a:alpha val="100000"/>
                </a:srgbClr>
              </a:gs>
              <a:gs pos="75000">
                <a:srgbClr val="400040">
                  <a:alpha val="100000"/>
                </a:srgbClr>
              </a:gs>
              <a:gs pos="89999">
                <a:srgbClr val="000040">
                  <a:alpha val="100000"/>
                </a:srgbClr>
              </a:gs>
              <a:gs pos="100000">
                <a:srgbClr val="000000">
                  <a:alpha val="100000"/>
                </a:srgbClr>
              </a:gs>
            </a:gsLst>
            <a:lin ang="5400000" scaled="1"/>
            <a:tileRect/>
          </a:gradFill>
          <a:ln w="9525" cap="flat" cmpd="sng">
            <a:solidFill>
              <a:schemeClr val="tx1"/>
            </a:solidFill>
            <a:prstDash val="solid"/>
            <a:miter/>
            <a:headEnd type="none" w="med" len="med"/>
            <a:tailEnd type="none" w="med" len="med"/>
          </a:ln>
        </p:spPr>
        <p:txBody>
          <a:bodyPr wrap="none" anchor="ctr" anchorCtr="0"/>
          <a:lstStyle/>
          <a:p>
            <a:endParaRPr lang="en-US" altLang="en-US" sz="1050" dirty="0">
              <a:latin typeface="Arial" panose="020B0604020202020204" pitchFamily="34" charset="0"/>
            </a:endParaRPr>
          </a:p>
        </p:txBody>
      </p:sp>
      <p:pic>
        <p:nvPicPr>
          <p:cNvPr id="17421" name="Picture 13" descr="达尔文2"/>
          <p:cNvPicPr>
            <a:picLocks noChangeAspect="1"/>
          </p:cNvPicPr>
          <p:nvPr/>
        </p:nvPicPr>
        <p:blipFill>
          <a:blip r:embed="rId3"/>
          <a:stretch>
            <a:fillRect/>
          </a:stretch>
        </p:blipFill>
        <p:spPr>
          <a:xfrm>
            <a:off x="1618060" y="248841"/>
            <a:ext cx="1441847" cy="1457325"/>
          </a:xfrm>
          <a:prstGeom prst="rect">
            <a:avLst/>
          </a:prstGeom>
          <a:noFill/>
          <a:ln w="9525" cap="flat" cmpd="sng">
            <a:solidFill>
              <a:srgbClr val="FFFF00"/>
            </a:solidFill>
            <a:prstDash val="solid"/>
            <a:miter/>
            <a:headEnd type="none" w="med" len="med"/>
            <a:tailEnd type="none" w="med" len="med"/>
          </a:ln>
        </p:spPr>
      </p:pic>
      <p:pic>
        <p:nvPicPr>
          <p:cNvPr id="17422" name="Picture 14" descr="人类的进化01"/>
          <p:cNvPicPr>
            <a:picLocks noChangeAspect="1"/>
          </p:cNvPicPr>
          <p:nvPr/>
        </p:nvPicPr>
        <p:blipFill>
          <a:blip r:embed="rId4"/>
          <a:stretch>
            <a:fillRect/>
          </a:stretch>
        </p:blipFill>
        <p:spPr>
          <a:xfrm>
            <a:off x="4248151" y="248841"/>
            <a:ext cx="3564731" cy="1733550"/>
          </a:xfrm>
          <a:prstGeom prst="rect">
            <a:avLst/>
          </a:prstGeom>
          <a:noFill/>
          <a:ln w="9525" cap="flat" cmpd="sng">
            <a:solidFill>
              <a:srgbClr val="FFFF00"/>
            </a:solidFill>
            <a:prstDash val="solid"/>
            <a:miter/>
            <a:headEnd type="none" w="med" len="med"/>
            <a:tailEnd type="none" w="med" len="med"/>
          </a:ln>
        </p:spPr>
      </p:pic>
      <p:pic>
        <p:nvPicPr>
          <p:cNvPr id="17423" name="Picture 15" descr="img_sci_evolution_tree"/>
          <p:cNvPicPr>
            <a:picLocks noChangeAspect="1"/>
          </p:cNvPicPr>
          <p:nvPr/>
        </p:nvPicPr>
        <p:blipFill>
          <a:blip r:embed="rId5"/>
          <a:stretch>
            <a:fillRect/>
          </a:stretch>
        </p:blipFill>
        <p:spPr>
          <a:xfrm>
            <a:off x="1422797" y="2108597"/>
            <a:ext cx="6228159" cy="1537097"/>
          </a:xfrm>
          <a:prstGeom prst="rect">
            <a:avLst/>
          </a:prstGeom>
          <a:noFill/>
          <a:ln w="9525">
            <a:noFill/>
          </a:ln>
        </p:spPr>
      </p:pic>
      <p:sp>
        <p:nvSpPr>
          <p:cNvPr id="2" name="Rectangle 1"/>
          <p:cNvSpPr>
            <a:spLocks noChangeArrowheads="1"/>
          </p:cNvSpPr>
          <p:nvPr/>
        </p:nvSpPr>
        <p:spPr bwMode="auto">
          <a:xfrm>
            <a:off x="1399651" y="1660923"/>
            <a:ext cx="2127506" cy="507831"/>
          </a:xfrm>
          <a:prstGeom prst="rect">
            <a:avLst/>
          </a:prstGeom>
          <a:noFill/>
          <a:ln>
            <a:noFill/>
          </a:ln>
        </p:spPr>
        <p:txBody>
          <a:bodyPr wrap="none">
            <a:spAutoFit/>
          </a:bodyPr>
          <a:lstStyle>
            <a:lvl1pPr eaLnBrk="0" hangingPunct="0">
              <a:spcBef>
                <a:spcPct val="20000"/>
              </a:spcBef>
              <a:buChar char="•"/>
              <a:defRPr sz="3200">
                <a:solidFill>
                  <a:schemeClr val="tx1"/>
                </a:solidFill>
                <a:latin typeface="Arial" panose="020B0604020202020204" pitchFamily="34" charset="0"/>
                <a:cs typeface="Arial" panose="020B0604020202020204" pitchFamily="34" charset="0"/>
              </a:defRPr>
            </a:lvl1pPr>
            <a:lvl2pPr marL="742950" indent="-285750" eaLnBrk="0" hangingPunct="0">
              <a:spcBef>
                <a:spcPct val="20000"/>
              </a:spcBef>
              <a:buChar char="–"/>
              <a:defRPr sz="2800">
                <a:solidFill>
                  <a:schemeClr val="tx1"/>
                </a:solidFill>
                <a:latin typeface="Arial" panose="020B0604020202020204" pitchFamily="34" charset="0"/>
                <a:cs typeface="Arial" panose="020B0604020202020204" pitchFamily="34" charset="0"/>
              </a:defRPr>
            </a:lvl2pPr>
            <a:lvl3pPr marL="1143000" indent="-228600" eaLnBrk="0" hangingPunct="0">
              <a:spcBef>
                <a:spcPct val="20000"/>
              </a:spcBef>
              <a:buChar char="•"/>
              <a:defRPr sz="2400">
                <a:solidFill>
                  <a:schemeClr val="tx1"/>
                </a:solidFill>
                <a:latin typeface="Arial" panose="020B0604020202020204" pitchFamily="34" charset="0"/>
                <a:cs typeface="Arial" panose="020B0604020202020204" pitchFamily="34" charset="0"/>
              </a:defRPr>
            </a:lvl3pPr>
            <a:lvl4pPr marL="1600200" indent="-228600" eaLnBrk="0" hangingPunct="0">
              <a:spcBef>
                <a:spcPct val="20000"/>
              </a:spcBef>
              <a:buChar char="–"/>
              <a:defRPr sz="2000">
                <a:solidFill>
                  <a:schemeClr val="tx1"/>
                </a:solidFill>
                <a:latin typeface="Arial" panose="020B0604020202020204" pitchFamily="34" charset="0"/>
                <a:cs typeface="Arial" panose="020B0604020202020204" pitchFamily="34" charset="0"/>
              </a:defRPr>
            </a:lvl4pPr>
            <a:lvl5pPr marL="2057400" indent="-228600" eaLnBrk="0" hangingPunct="0">
              <a:spcBef>
                <a:spcPct val="20000"/>
              </a:spcBef>
              <a:buChar char="»"/>
              <a:defRPr sz="2000">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9pPr>
          </a:lstStyle>
          <a:p>
            <a:pPr algn="ctr" defTabSz="685800" eaLnBrk="1" fontAlgn="base" hangingPunct="1">
              <a:spcBef>
                <a:spcPct val="0"/>
              </a:spcBef>
              <a:spcAft>
                <a:spcPct val="0"/>
              </a:spcAft>
              <a:buClrTx/>
              <a:buNone/>
              <a:defRPr/>
            </a:pPr>
            <a:r>
              <a:rPr lang="en-US" altLang="en-US" sz="1350" kern="1200" dirty="0">
                <a:solidFill>
                  <a:srgbClr val="002060"/>
                </a:solidFill>
                <a:latin typeface="+mj-lt"/>
                <a:ea typeface="+mn-ea"/>
              </a:rPr>
              <a:t> </a:t>
            </a:r>
            <a:r>
              <a:rPr lang="en-US" sz="1350" kern="1200" dirty="0" err="1">
                <a:solidFill>
                  <a:srgbClr val="002060"/>
                </a:solidFill>
                <a:latin typeface="+mj-lt"/>
                <a:ea typeface="+mn-ea"/>
              </a:rPr>
              <a:t>S.Đác</a:t>
            </a:r>
            <a:r>
              <a:rPr lang="en-US" sz="1350" kern="1200" dirty="0">
                <a:solidFill>
                  <a:srgbClr val="002060"/>
                </a:solidFill>
                <a:latin typeface="+mj-lt"/>
                <a:ea typeface="+mn-ea"/>
              </a:rPr>
              <a:t>- </a:t>
            </a:r>
            <a:r>
              <a:rPr lang="en-US" sz="1350" kern="1200" dirty="0" err="1">
                <a:solidFill>
                  <a:srgbClr val="002060"/>
                </a:solidFill>
                <a:latin typeface="+mj-lt"/>
                <a:ea typeface="+mn-ea"/>
              </a:rPr>
              <a:t>uyn</a:t>
            </a:r>
            <a:endParaRPr lang="en-US" altLang="en-US" sz="1350" kern="1200" dirty="0">
              <a:solidFill>
                <a:srgbClr val="002060"/>
              </a:solidFill>
              <a:latin typeface="+mj-lt"/>
              <a:ea typeface="+mn-ea"/>
            </a:endParaRPr>
          </a:p>
          <a:p>
            <a:pPr algn="ctr" defTabSz="685800" eaLnBrk="1" fontAlgn="base" hangingPunct="1">
              <a:spcBef>
                <a:spcPct val="0"/>
              </a:spcBef>
              <a:spcAft>
                <a:spcPct val="0"/>
              </a:spcAft>
              <a:buClrTx/>
              <a:buNone/>
              <a:defRPr/>
            </a:pPr>
            <a:r>
              <a:rPr lang="en-US" altLang="en-US" sz="1350" i="1" kern="1200" dirty="0">
                <a:solidFill>
                  <a:srgbClr val="002060"/>
                </a:solidFill>
                <a:latin typeface="+mj-lt"/>
                <a:ea typeface="+mn-ea"/>
              </a:rPr>
              <a:t>(</a:t>
            </a:r>
            <a:r>
              <a:rPr lang="en-US" altLang="en-US" sz="1350" i="1" kern="1200" dirty="0">
                <a:solidFill>
                  <a:srgbClr val="002060"/>
                </a:solidFill>
                <a:latin typeface="+mj-lt"/>
                <a:ea typeface="+mn-ea"/>
                <a:hlinkClick r:id="rId6" tooltip="12 tháng 2"/>
              </a:rPr>
              <a:t>12/2</a:t>
            </a:r>
            <a:r>
              <a:rPr lang="en-US" altLang="en-US" sz="1350" i="1" kern="1200" dirty="0">
                <a:solidFill>
                  <a:srgbClr val="002060"/>
                </a:solidFill>
                <a:latin typeface="+mj-lt"/>
                <a:ea typeface="+mn-ea"/>
              </a:rPr>
              <a:t>/</a:t>
            </a:r>
            <a:r>
              <a:rPr lang="en-US" altLang="en-US" sz="1350" i="1" kern="1200" dirty="0">
                <a:solidFill>
                  <a:srgbClr val="002060"/>
                </a:solidFill>
                <a:latin typeface="+mj-lt"/>
                <a:ea typeface="+mn-ea"/>
                <a:hlinkClick r:id="rId7" tooltip="1809"/>
              </a:rPr>
              <a:t>1809</a:t>
            </a:r>
            <a:r>
              <a:rPr lang="en-US" altLang="en-US" sz="1350" i="1" kern="1200" dirty="0">
                <a:solidFill>
                  <a:srgbClr val="002060"/>
                </a:solidFill>
                <a:latin typeface="+mj-lt"/>
                <a:ea typeface="+mn-ea"/>
              </a:rPr>
              <a:t> – </a:t>
            </a:r>
            <a:r>
              <a:rPr lang="en-US" altLang="en-US" sz="1350" i="1" u="sng" kern="1200" dirty="0">
                <a:solidFill>
                  <a:srgbClr val="002060"/>
                </a:solidFill>
                <a:latin typeface="+mj-lt"/>
                <a:ea typeface="+mn-ea"/>
                <a:hlinkClick r:id="rId8" tooltip="19 tháng 4"/>
              </a:rPr>
              <a:t>19/ 4</a:t>
            </a:r>
            <a:r>
              <a:rPr lang="en-US" altLang="en-US" sz="1350" i="1" kern="1200" dirty="0">
                <a:solidFill>
                  <a:srgbClr val="002060"/>
                </a:solidFill>
                <a:latin typeface="+mj-lt"/>
                <a:ea typeface="+mn-ea"/>
              </a:rPr>
              <a:t>/</a:t>
            </a:r>
            <a:r>
              <a:rPr lang="en-US" altLang="en-US" sz="1350" i="1" kern="1200" dirty="0">
                <a:solidFill>
                  <a:srgbClr val="002060"/>
                </a:solidFill>
                <a:latin typeface="+mj-lt"/>
                <a:ea typeface="+mn-ea"/>
                <a:hlinkClick r:id="rId9" tooltip="1882"/>
              </a:rPr>
              <a:t>1882</a:t>
            </a:r>
            <a:r>
              <a:rPr lang="en-US" altLang="en-US" sz="1350" i="1" kern="1200" dirty="0">
                <a:solidFill>
                  <a:srgbClr val="002060"/>
                </a:solidFill>
                <a:latin typeface="+mj-lt"/>
                <a:ea typeface="+mn-ea"/>
              </a:rPr>
              <a:t>) </a:t>
            </a:r>
          </a:p>
        </p:txBody>
      </p:sp>
    </p:spTree>
  </p:cSld>
  <p:clrMapOvr>
    <a:masterClrMapping/>
  </p:clrMapOvr>
  <mc:AlternateContent xmlns:mc="http://schemas.openxmlformats.org/markup-compatibility/2006" xmlns:p14="http://schemas.microsoft.com/office/powerpoint/2010/main">
    <mc:Choice Requires="p14">
      <p:transition spd="slow"/>
    </mc:Choice>
    <mc:Fallback xmlns="">
      <p:transition spd="slow"/>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3" presetClass="entr" presetSubtype="16" fill="hold" nodeType="clickEffect">
                                  <p:stCondLst>
                                    <p:cond delay="0"/>
                                  </p:stCondLst>
                                  <p:childTnLst>
                                    <p:set>
                                      <p:cBhvr>
                                        <p:cTn id="6" dur="1" fill="hold">
                                          <p:stCondLst>
                                            <p:cond delay="0"/>
                                          </p:stCondLst>
                                        </p:cTn>
                                        <p:tgtEl>
                                          <p:spTgt spid="33794"/>
                                        </p:tgtEl>
                                        <p:attrNameLst>
                                          <p:attrName>style.visibility</p:attrName>
                                        </p:attrNameLst>
                                      </p:cBhvr>
                                      <p:to>
                                        <p:strVal val="visible"/>
                                      </p:to>
                                    </p:set>
                                    <p:anim calcmode="lin" valueType="num">
                                      <p:cBhvr>
                                        <p:cTn id="7" dur="500" fill="hold"/>
                                        <p:tgtEl>
                                          <p:spTgt spid="33794"/>
                                        </p:tgtEl>
                                        <p:attrNameLst>
                                          <p:attrName>ppt_w</p:attrName>
                                        </p:attrNameLst>
                                      </p:cBhvr>
                                      <p:tavLst>
                                        <p:tav tm="0">
                                          <p:val>
                                            <p:fltVal val="0"/>
                                          </p:val>
                                        </p:tav>
                                        <p:tav tm="100000">
                                          <p:val>
                                            <p:strVal val="#ppt_w"/>
                                          </p:val>
                                        </p:tav>
                                      </p:tavLst>
                                    </p:anim>
                                    <p:anim calcmode="lin" valueType="num">
                                      <p:cBhvr>
                                        <p:cTn id="8" dur="500" fill="hold"/>
                                        <p:tgtEl>
                                          <p:spTgt spid="33794"/>
                                        </p:tgtEl>
                                        <p:attrNameLst>
                                          <p:attrName>ppt_h</p:attrName>
                                        </p:attrNameLst>
                                      </p:cBhvr>
                                      <p:tavLst>
                                        <p:tav tm="0">
                                          <p:val>
                                            <p:fltVal val="0"/>
                                          </p:val>
                                        </p:tav>
                                        <p:tav tm="100000">
                                          <p:val>
                                            <p:strVal val="#ppt_h"/>
                                          </p:val>
                                        </p:tav>
                                      </p:tavLst>
                                    </p:anim>
                                    <p:animEffect transition="in" filter="fade">
                                      <p:cBhvr>
                                        <p:cTn id="9" dur="500"/>
                                        <p:tgtEl>
                                          <p:spTgt spid="33794"/>
                                        </p:tgtEl>
                                      </p:cBhvr>
                                    </p:animEffect>
                                  </p:childTnLst>
                                </p:cTn>
                              </p:par>
                              <p:par>
                                <p:cTn id="10" presetID="53" presetClass="entr" presetSubtype="16" fill="hold" grpId="0" nodeType="withEffect">
                                  <p:stCondLst>
                                    <p:cond delay="0"/>
                                  </p:stCondLst>
                                  <p:childTnLst>
                                    <p:set>
                                      <p:cBhvr>
                                        <p:cTn id="11" dur="1" fill="hold">
                                          <p:stCondLst>
                                            <p:cond delay="0"/>
                                          </p:stCondLst>
                                        </p:cTn>
                                        <p:tgtEl>
                                          <p:spTgt spid="90116"/>
                                        </p:tgtEl>
                                        <p:attrNameLst>
                                          <p:attrName>style.visibility</p:attrName>
                                        </p:attrNameLst>
                                      </p:cBhvr>
                                      <p:to>
                                        <p:strVal val="visible"/>
                                      </p:to>
                                    </p:set>
                                    <p:anim calcmode="lin" valueType="num">
                                      <p:cBhvr>
                                        <p:cTn id="12" dur="500" fill="hold"/>
                                        <p:tgtEl>
                                          <p:spTgt spid="90116"/>
                                        </p:tgtEl>
                                        <p:attrNameLst>
                                          <p:attrName>ppt_w</p:attrName>
                                        </p:attrNameLst>
                                      </p:cBhvr>
                                      <p:tavLst>
                                        <p:tav tm="0">
                                          <p:val>
                                            <p:fltVal val="0"/>
                                          </p:val>
                                        </p:tav>
                                        <p:tav tm="100000">
                                          <p:val>
                                            <p:strVal val="#ppt_w"/>
                                          </p:val>
                                        </p:tav>
                                      </p:tavLst>
                                    </p:anim>
                                    <p:anim calcmode="lin" valueType="num">
                                      <p:cBhvr>
                                        <p:cTn id="13" dur="500" fill="hold"/>
                                        <p:tgtEl>
                                          <p:spTgt spid="90116"/>
                                        </p:tgtEl>
                                        <p:attrNameLst>
                                          <p:attrName>ppt_h</p:attrName>
                                        </p:attrNameLst>
                                      </p:cBhvr>
                                      <p:tavLst>
                                        <p:tav tm="0">
                                          <p:val>
                                            <p:fltVal val="0"/>
                                          </p:val>
                                        </p:tav>
                                        <p:tav tm="100000">
                                          <p:val>
                                            <p:strVal val="#ppt_h"/>
                                          </p:val>
                                        </p:tav>
                                      </p:tavLst>
                                    </p:anim>
                                    <p:animEffect transition="in" filter="fade">
                                      <p:cBhvr>
                                        <p:cTn id="14" dur="500"/>
                                        <p:tgtEl>
                                          <p:spTgt spid="90116"/>
                                        </p:tgtEl>
                                      </p:cBhvr>
                                    </p:animEffect>
                                  </p:childTnLst>
                                </p:cTn>
                              </p:par>
                            </p:childTnLst>
                          </p:cTn>
                        </p:par>
                      </p:childTnLst>
                    </p:cTn>
                  </p:par>
                  <p:par>
                    <p:cTn id="15" fill="hold">
                      <p:stCondLst>
                        <p:cond delay="indefinite"/>
                      </p:stCondLst>
                      <p:childTnLst>
                        <p:par>
                          <p:cTn id="16" fill="hold">
                            <p:stCondLst>
                              <p:cond delay="0"/>
                            </p:stCondLst>
                            <p:childTnLst>
                              <p:par>
                                <p:cTn id="17" presetID="53" presetClass="entr" presetSubtype="16" fill="hold" nodeType="clickEffect">
                                  <p:stCondLst>
                                    <p:cond delay="0"/>
                                  </p:stCondLst>
                                  <p:childTnLst>
                                    <p:set>
                                      <p:cBhvr>
                                        <p:cTn id="18" dur="1" fill="hold">
                                          <p:stCondLst>
                                            <p:cond delay="0"/>
                                          </p:stCondLst>
                                        </p:cTn>
                                        <p:tgtEl>
                                          <p:spTgt spid="17423"/>
                                        </p:tgtEl>
                                        <p:attrNameLst>
                                          <p:attrName>style.visibility</p:attrName>
                                        </p:attrNameLst>
                                      </p:cBhvr>
                                      <p:to>
                                        <p:strVal val="visible"/>
                                      </p:to>
                                    </p:set>
                                    <p:anim calcmode="lin" valueType="num">
                                      <p:cBhvr>
                                        <p:cTn id="19" dur="500" fill="hold"/>
                                        <p:tgtEl>
                                          <p:spTgt spid="17423"/>
                                        </p:tgtEl>
                                        <p:attrNameLst>
                                          <p:attrName>ppt_w</p:attrName>
                                        </p:attrNameLst>
                                      </p:cBhvr>
                                      <p:tavLst>
                                        <p:tav tm="0">
                                          <p:val>
                                            <p:fltVal val="0"/>
                                          </p:val>
                                        </p:tav>
                                        <p:tav tm="100000">
                                          <p:val>
                                            <p:strVal val="#ppt_w"/>
                                          </p:val>
                                        </p:tav>
                                      </p:tavLst>
                                    </p:anim>
                                    <p:anim calcmode="lin" valueType="num">
                                      <p:cBhvr>
                                        <p:cTn id="20" dur="500" fill="hold"/>
                                        <p:tgtEl>
                                          <p:spTgt spid="17423"/>
                                        </p:tgtEl>
                                        <p:attrNameLst>
                                          <p:attrName>ppt_h</p:attrName>
                                        </p:attrNameLst>
                                      </p:cBhvr>
                                      <p:tavLst>
                                        <p:tav tm="0">
                                          <p:val>
                                            <p:fltVal val="0"/>
                                          </p:val>
                                        </p:tav>
                                        <p:tav tm="100000">
                                          <p:val>
                                            <p:strVal val="#ppt_h"/>
                                          </p:val>
                                        </p:tav>
                                      </p:tavLst>
                                    </p:anim>
                                    <p:animEffect transition="in" filter="fade">
                                      <p:cBhvr>
                                        <p:cTn id="21" dur="500"/>
                                        <p:tgtEl>
                                          <p:spTgt spid="17423"/>
                                        </p:tgtEl>
                                      </p:cBhvr>
                                    </p:animEffect>
                                  </p:childTnLst>
                                </p:cTn>
                              </p:par>
                            </p:childTnLst>
                          </p:cTn>
                        </p:par>
                      </p:childTnLst>
                    </p:cTn>
                  </p:par>
                  <p:par>
                    <p:cTn id="22" fill="hold">
                      <p:stCondLst>
                        <p:cond delay="indefinite"/>
                      </p:stCondLst>
                      <p:childTnLst>
                        <p:par>
                          <p:cTn id="23" fill="hold">
                            <p:stCondLst>
                              <p:cond delay="0"/>
                            </p:stCondLst>
                            <p:childTnLst>
                              <p:par>
                                <p:cTn id="24" presetID="53" presetClass="entr" presetSubtype="16" fill="hold" nodeType="clickEffect">
                                  <p:stCondLst>
                                    <p:cond delay="0"/>
                                  </p:stCondLst>
                                  <p:childTnLst>
                                    <p:set>
                                      <p:cBhvr>
                                        <p:cTn id="25" dur="1" fill="hold">
                                          <p:stCondLst>
                                            <p:cond delay="0"/>
                                          </p:stCondLst>
                                        </p:cTn>
                                        <p:tgtEl>
                                          <p:spTgt spid="17422"/>
                                        </p:tgtEl>
                                        <p:attrNameLst>
                                          <p:attrName>style.visibility</p:attrName>
                                        </p:attrNameLst>
                                      </p:cBhvr>
                                      <p:to>
                                        <p:strVal val="visible"/>
                                      </p:to>
                                    </p:set>
                                    <p:anim calcmode="lin" valueType="num">
                                      <p:cBhvr>
                                        <p:cTn id="26" dur="500" fill="hold"/>
                                        <p:tgtEl>
                                          <p:spTgt spid="17422"/>
                                        </p:tgtEl>
                                        <p:attrNameLst>
                                          <p:attrName>ppt_w</p:attrName>
                                        </p:attrNameLst>
                                      </p:cBhvr>
                                      <p:tavLst>
                                        <p:tav tm="0">
                                          <p:val>
                                            <p:fltVal val="0"/>
                                          </p:val>
                                        </p:tav>
                                        <p:tav tm="100000">
                                          <p:val>
                                            <p:strVal val="#ppt_w"/>
                                          </p:val>
                                        </p:tav>
                                      </p:tavLst>
                                    </p:anim>
                                    <p:anim calcmode="lin" valueType="num">
                                      <p:cBhvr>
                                        <p:cTn id="27" dur="500" fill="hold"/>
                                        <p:tgtEl>
                                          <p:spTgt spid="17422"/>
                                        </p:tgtEl>
                                        <p:attrNameLst>
                                          <p:attrName>ppt_h</p:attrName>
                                        </p:attrNameLst>
                                      </p:cBhvr>
                                      <p:tavLst>
                                        <p:tav tm="0">
                                          <p:val>
                                            <p:fltVal val="0"/>
                                          </p:val>
                                        </p:tav>
                                        <p:tav tm="100000">
                                          <p:val>
                                            <p:strVal val="#ppt_h"/>
                                          </p:val>
                                        </p:tav>
                                      </p:tavLst>
                                    </p:anim>
                                    <p:animEffect transition="in" filter="fade">
                                      <p:cBhvr>
                                        <p:cTn id="28" dur="500"/>
                                        <p:tgtEl>
                                          <p:spTgt spid="17422"/>
                                        </p:tgtEl>
                                      </p:cBhvr>
                                    </p:animEffect>
                                  </p:childTnLst>
                                </p:cTn>
                              </p:par>
                            </p:childTnLst>
                          </p:cTn>
                        </p:par>
                      </p:childTnLst>
                    </p:cTn>
                  </p:par>
                  <p:par>
                    <p:cTn id="29" fill="hold">
                      <p:stCondLst>
                        <p:cond delay="indefinite"/>
                      </p:stCondLst>
                      <p:childTnLst>
                        <p:par>
                          <p:cTn id="30" fill="hold">
                            <p:stCondLst>
                              <p:cond delay="0"/>
                            </p:stCondLst>
                            <p:childTnLst>
                              <p:par>
                                <p:cTn id="31" presetID="53" presetClass="entr" presetSubtype="16" fill="hold" nodeType="clickEffect">
                                  <p:stCondLst>
                                    <p:cond delay="0"/>
                                  </p:stCondLst>
                                  <p:childTnLst>
                                    <p:set>
                                      <p:cBhvr>
                                        <p:cTn id="32" dur="1" fill="hold">
                                          <p:stCondLst>
                                            <p:cond delay="0"/>
                                          </p:stCondLst>
                                        </p:cTn>
                                        <p:tgtEl>
                                          <p:spTgt spid="17421"/>
                                        </p:tgtEl>
                                        <p:attrNameLst>
                                          <p:attrName>style.visibility</p:attrName>
                                        </p:attrNameLst>
                                      </p:cBhvr>
                                      <p:to>
                                        <p:strVal val="visible"/>
                                      </p:to>
                                    </p:set>
                                    <p:anim calcmode="lin" valueType="num">
                                      <p:cBhvr>
                                        <p:cTn id="33" dur="500" fill="hold"/>
                                        <p:tgtEl>
                                          <p:spTgt spid="17421"/>
                                        </p:tgtEl>
                                        <p:attrNameLst>
                                          <p:attrName>ppt_w</p:attrName>
                                        </p:attrNameLst>
                                      </p:cBhvr>
                                      <p:tavLst>
                                        <p:tav tm="0">
                                          <p:val>
                                            <p:fltVal val="0"/>
                                          </p:val>
                                        </p:tav>
                                        <p:tav tm="100000">
                                          <p:val>
                                            <p:strVal val="#ppt_w"/>
                                          </p:val>
                                        </p:tav>
                                      </p:tavLst>
                                    </p:anim>
                                    <p:anim calcmode="lin" valueType="num">
                                      <p:cBhvr>
                                        <p:cTn id="34" dur="500" fill="hold"/>
                                        <p:tgtEl>
                                          <p:spTgt spid="17421"/>
                                        </p:tgtEl>
                                        <p:attrNameLst>
                                          <p:attrName>ppt_h</p:attrName>
                                        </p:attrNameLst>
                                      </p:cBhvr>
                                      <p:tavLst>
                                        <p:tav tm="0">
                                          <p:val>
                                            <p:fltVal val="0"/>
                                          </p:val>
                                        </p:tav>
                                        <p:tav tm="100000">
                                          <p:val>
                                            <p:strVal val="#ppt_h"/>
                                          </p:val>
                                        </p:tav>
                                      </p:tavLst>
                                    </p:anim>
                                    <p:animEffect transition="in" filter="fade">
                                      <p:cBhvr>
                                        <p:cTn id="35" dur="500"/>
                                        <p:tgtEl>
                                          <p:spTgt spid="17421"/>
                                        </p:tgtEl>
                                      </p:cBhvr>
                                    </p:animEffect>
                                  </p:childTnLst>
                                </p:cTn>
                              </p:par>
                              <p:par>
                                <p:cTn id="36" presetID="53" presetClass="entr" presetSubtype="16" fill="hold" nodeType="withEffect">
                                  <p:stCondLst>
                                    <p:cond delay="0"/>
                                  </p:stCondLst>
                                  <p:childTnLst>
                                    <p:set>
                                      <p:cBhvr>
                                        <p:cTn id="37" dur="1" fill="hold">
                                          <p:stCondLst>
                                            <p:cond delay="0"/>
                                          </p:stCondLst>
                                        </p:cTn>
                                        <p:tgtEl>
                                          <p:spTgt spid="2">
                                            <p:txEl>
                                              <p:pRg st="0" end="0"/>
                                            </p:txEl>
                                          </p:spTgt>
                                        </p:tgtEl>
                                        <p:attrNameLst>
                                          <p:attrName>style.visibility</p:attrName>
                                        </p:attrNameLst>
                                      </p:cBhvr>
                                      <p:to>
                                        <p:strVal val="visible"/>
                                      </p:to>
                                    </p:set>
                                    <p:anim calcmode="lin" valueType="num">
                                      <p:cBhvr>
                                        <p:cTn id="38" dur="500" fill="hold"/>
                                        <p:tgtEl>
                                          <p:spTgt spid="2">
                                            <p:txEl>
                                              <p:pRg st="0" end="0"/>
                                            </p:txEl>
                                          </p:spTgt>
                                        </p:tgtEl>
                                        <p:attrNameLst>
                                          <p:attrName>ppt_w</p:attrName>
                                        </p:attrNameLst>
                                      </p:cBhvr>
                                      <p:tavLst>
                                        <p:tav tm="0">
                                          <p:val>
                                            <p:fltVal val="0"/>
                                          </p:val>
                                        </p:tav>
                                        <p:tav tm="100000">
                                          <p:val>
                                            <p:strVal val="#ppt_w"/>
                                          </p:val>
                                        </p:tav>
                                      </p:tavLst>
                                    </p:anim>
                                    <p:anim calcmode="lin" valueType="num">
                                      <p:cBhvr>
                                        <p:cTn id="39" dur="500" fill="hold"/>
                                        <p:tgtEl>
                                          <p:spTgt spid="2">
                                            <p:txEl>
                                              <p:pRg st="0" end="0"/>
                                            </p:txEl>
                                          </p:spTgt>
                                        </p:tgtEl>
                                        <p:attrNameLst>
                                          <p:attrName>ppt_h</p:attrName>
                                        </p:attrNameLst>
                                      </p:cBhvr>
                                      <p:tavLst>
                                        <p:tav tm="0">
                                          <p:val>
                                            <p:fltVal val="0"/>
                                          </p:val>
                                        </p:tav>
                                        <p:tav tm="100000">
                                          <p:val>
                                            <p:strVal val="#ppt_h"/>
                                          </p:val>
                                        </p:tav>
                                      </p:tavLst>
                                    </p:anim>
                                    <p:animEffect transition="in" filter="fade">
                                      <p:cBhvr>
                                        <p:cTn id="40" dur="500"/>
                                        <p:tgtEl>
                                          <p:spTgt spid="2">
                                            <p:txEl>
                                              <p:pRg st="0" end="0"/>
                                            </p:txEl>
                                          </p:spTgt>
                                        </p:tgtEl>
                                      </p:cBhvr>
                                    </p:animEffect>
                                  </p:childTnLst>
                                </p:cTn>
                              </p:par>
                              <p:par>
                                <p:cTn id="41" presetID="53" presetClass="entr" presetSubtype="16" fill="hold" nodeType="withEffect">
                                  <p:stCondLst>
                                    <p:cond delay="0"/>
                                  </p:stCondLst>
                                  <p:childTnLst>
                                    <p:set>
                                      <p:cBhvr>
                                        <p:cTn id="42" dur="1" fill="hold">
                                          <p:stCondLst>
                                            <p:cond delay="0"/>
                                          </p:stCondLst>
                                        </p:cTn>
                                        <p:tgtEl>
                                          <p:spTgt spid="2">
                                            <p:txEl>
                                              <p:pRg st="1" end="1"/>
                                            </p:txEl>
                                          </p:spTgt>
                                        </p:tgtEl>
                                        <p:attrNameLst>
                                          <p:attrName>style.visibility</p:attrName>
                                        </p:attrNameLst>
                                      </p:cBhvr>
                                      <p:to>
                                        <p:strVal val="visible"/>
                                      </p:to>
                                    </p:set>
                                    <p:anim calcmode="lin" valueType="num">
                                      <p:cBhvr>
                                        <p:cTn id="43" dur="500" fill="hold"/>
                                        <p:tgtEl>
                                          <p:spTgt spid="2">
                                            <p:txEl>
                                              <p:pRg st="1" end="1"/>
                                            </p:txEl>
                                          </p:spTgt>
                                        </p:tgtEl>
                                        <p:attrNameLst>
                                          <p:attrName>ppt_w</p:attrName>
                                        </p:attrNameLst>
                                      </p:cBhvr>
                                      <p:tavLst>
                                        <p:tav tm="0">
                                          <p:val>
                                            <p:fltVal val="0"/>
                                          </p:val>
                                        </p:tav>
                                        <p:tav tm="100000">
                                          <p:val>
                                            <p:strVal val="#ppt_w"/>
                                          </p:val>
                                        </p:tav>
                                      </p:tavLst>
                                    </p:anim>
                                    <p:anim calcmode="lin" valueType="num">
                                      <p:cBhvr>
                                        <p:cTn id="44" dur="500" fill="hold"/>
                                        <p:tgtEl>
                                          <p:spTgt spid="2">
                                            <p:txEl>
                                              <p:pRg st="1" end="1"/>
                                            </p:txEl>
                                          </p:spTgt>
                                        </p:tgtEl>
                                        <p:attrNameLst>
                                          <p:attrName>ppt_h</p:attrName>
                                        </p:attrNameLst>
                                      </p:cBhvr>
                                      <p:tavLst>
                                        <p:tav tm="0">
                                          <p:val>
                                            <p:fltVal val="0"/>
                                          </p:val>
                                        </p:tav>
                                        <p:tav tm="100000">
                                          <p:val>
                                            <p:strVal val="#ppt_h"/>
                                          </p:val>
                                        </p:tav>
                                      </p:tavLst>
                                    </p:anim>
                                    <p:animEffect transition="in" filter="fade">
                                      <p:cBhvr>
                                        <p:cTn id="45" dur="500"/>
                                        <p:tgtEl>
                                          <p:spTgt spid="2">
                                            <p:txEl>
                                              <p:pRg st="1" end="1"/>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0116" grpId="0" bldLvl="0" animBg="1"/>
    </p:bld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4818" name="WordArt 4"/>
          <p:cNvSpPr>
            <a:spLocks noTextEdit="1"/>
          </p:cNvSpPr>
          <p:nvPr/>
        </p:nvSpPr>
        <p:spPr>
          <a:xfrm>
            <a:off x="1574006" y="3898107"/>
            <a:ext cx="5968604" cy="592931"/>
          </a:xfrm>
          <a:prstGeom prst="rect">
            <a:avLst/>
          </a:prstGeom>
        </p:spPr>
        <p:txBody>
          <a:bodyPr wrap="none" fromWordArt="1">
            <a:prstTxWarp prst="textPlain">
              <a:avLst>
                <a:gd name="adj" fmla="val 50000"/>
              </a:avLst>
            </a:prstTxWarp>
            <a:normAutofit fontScale="75000" lnSpcReduction="20000"/>
          </a:bodyPr>
          <a:lstStyle/>
          <a:p>
            <a:pPr algn="ctr" eaLnBrk="0" hangingPunct="0"/>
            <a:r>
              <a:rPr lang="en-US" sz="2700">
                <a:ln w="9525" cap="flat" cmpd="sng">
                  <a:solidFill>
                    <a:srgbClr val="333399"/>
                  </a:solidFill>
                  <a:prstDash val="solid"/>
                  <a:headEnd type="none" w="med" len="med"/>
                  <a:tailEnd type="none" w="med" len="med"/>
                </a:ln>
                <a:latin typeface="Arial Đen" charset="0"/>
                <a:ea typeface="Arial Đen" charset="0"/>
              </a:rPr>
              <a:t>HỌC THUYẾT VỀ TÍNH BẢO TOÀN VẬT CHẤT &amp; NĂNG LƯỢNG</a:t>
            </a:r>
          </a:p>
          <a:p>
            <a:pPr algn="ctr" eaLnBrk="0" hangingPunct="0"/>
            <a:r>
              <a:rPr lang="en-US" sz="2700">
                <a:ln w="9525" cap="flat" cmpd="sng">
                  <a:solidFill>
                    <a:srgbClr val="333399"/>
                  </a:solidFill>
                  <a:prstDash val="solid"/>
                  <a:headEnd type="none" w="med" len="med"/>
                  <a:tailEnd type="none" w="med" len="med"/>
                </a:ln>
                <a:latin typeface="Arial Đen" charset="0"/>
                <a:ea typeface="Arial Đen" charset="0"/>
              </a:rPr>
              <a:t>VỚI TƯ CÁCH LÀ KHOA HỌC VỀ TÍNH THỐNG NHẤT VẬT CHẤT &amp; CHUYỂN HÓA CỦA GIỚI TỰ NHIÊN</a:t>
            </a:r>
          </a:p>
        </p:txBody>
      </p:sp>
      <p:sp>
        <p:nvSpPr>
          <p:cNvPr id="91140" name="AutoShape 5"/>
          <p:cNvSpPr>
            <a:spLocks noChangeAspect="1"/>
          </p:cNvSpPr>
          <p:nvPr/>
        </p:nvSpPr>
        <p:spPr>
          <a:xfrm>
            <a:off x="1143000" y="3598069"/>
            <a:ext cx="6858000" cy="54769"/>
          </a:xfrm>
          <a:prstGeom prst="flowChartPredefinedProcess">
            <a:avLst/>
          </a:prstGeom>
          <a:gradFill rotWithShape="0">
            <a:gsLst>
              <a:gs pos="0">
                <a:srgbClr val="000000">
                  <a:alpha val="100000"/>
                </a:srgbClr>
              </a:gs>
              <a:gs pos="10001">
                <a:srgbClr val="000040">
                  <a:alpha val="100000"/>
                </a:srgbClr>
              </a:gs>
              <a:gs pos="25000">
                <a:srgbClr val="400040">
                  <a:alpha val="100000"/>
                </a:srgbClr>
              </a:gs>
              <a:gs pos="37500">
                <a:srgbClr val="8F0040">
                  <a:alpha val="100000"/>
                </a:srgbClr>
              </a:gs>
              <a:gs pos="45000">
                <a:srgbClr val="F27300">
                  <a:alpha val="100000"/>
                </a:srgbClr>
              </a:gs>
              <a:gs pos="50000">
                <a:srgbClr val="FFBF00">
                  <a:alpha val="100000"/>
                </a:srgbClr>
              </a:gs>
              <a:gs pos="55000">
                <a:srgbClr val="F27300">
                  <a:alpha val="100000"/>
                </a:srgbClr>
              </a:gs>
              <a:gs pos="62500">
                <a:srgbClr val="8F0040">
                  <a:alpha val="100000"/>
                </a:srgbClr>
              </a:gs>
              <a:gs pos="75000">
                <a:srgbClr val="400040">
                  <a:alpha val="100000"/>
                </a:srgbClr>
              </a:gs>
              <a:gs pos="89999">
                <a:srgbClr val="000040">
                  <a:alpha val="100000"/>
                </a:srgbClr>
              </a:gs>
              <a:gs pos="100000">
                <a:srgbClr val="000000">
                  <a:alpha val="100000"/>
                </a:srgbClr>
              </a:gs>
            </a:gsLst>
            <a:lin ang="5400000" scaled="1"/>
            <a:tileRect/>
          </a:gradFill>
          <a:ln w="9525" cap="flat" cmpd="sng">
            <a:solidFill>
              <a:schemeClr val="tx1"/>
            </a:solidFill>
            <a:prstDash val="solid"/>
            <a:miter/>
            <a:headEnd type="none" w="med" len="med"/>
            <a:tailEnd type="none" w="med" len="med"/>
          </a:ln>
        </p:spPr>
        <p:txBody>
          <a:bodyPr wrap="none" anchor="ctr" anchorCtr="0"/>
          <a:lstStyle/>
          <a:p>
            <a:endParaRPr lang="en-US" altLang="en-US" sz="1050" dirty="0">
              <a:latin typeface="Arial" panose="020B0604020202020204" pitchFamily="34" charset="0"/>
            </a:endParaRPr>
          </a:p>
        </p:txBody>
      </p:sp>
      <p:grpSp>
        <p:nvGrpSpPr>
          <p:cNvPr id="2" name="Group 14"/>
          <p:cNvGrpSpPr/>
          <p:nvPr/>
        </p:nvGrpSpPr>
        <p:grpSpPr>
          <a:xfrm>
            <a:off x="4139804" y="86917"/>
            <a:ext cx="2808684" cy="2850356"/>
            <a:chOff x="2016" y="1584"/>
            <a:chExt cx="1632" cy="2112"/>
          </a:xfrm>
        </p:grpSpPr>
        <p:sp>
          <p:nvSpPr>
            <p:cNvPr id="34824" name="Oval 15" descr="8"/>
            <p:cNvSpPr/>
            <p:nvPr/>
          </p:nvSpPr>
          <p:spPr>
            <a:xfrm>
              <a:off x="2016" y="3168"/>
              <a:ext cx="1632" cy="528"/>
            </a:xfrm>
            <a:prstGeom prst="ellipse">
              <a:avLst/>
            </a:prstGeom>
            <a:blipFill rotWithShape="0">
              <a:blip r:embed="rId3"/>
              <a:stretch>
                <a:fillRect/>
              </a:stretch>
            </a:blipFill>
            <a:ln w="28575" cap="flat" cmpd="sng">
              <a:solidFill>
                <a:schemeClr val="bg1"/>
              </a:solidFill>
              <a:prstDash val="solid"/>
              <a:headEnd type="none" w="med" len="med"/>
              <a:tailEnd type="none" w="med" len="med"/>
            </a:ln>
          </p:spPr>
          <p:txBody>
            <a:bodyPr wrap="none" anchor="ctr" anchorCtr="0"/>
            <a:lstStyle/>
            <a:p>
              <a:endParaRPr lang="en-US" altLang="en-US" sz="1050" dirty="0">
                <a:latin typeface="Arial" panose="020B0604020202020204" pitchFamily="34" charset="0"/>
              </a:endParaRPr>
            </a:p>
          </p:txBody>
        </p:sp>
        <p:sp>
          <p:nvSpPr>
            <p:cNvPr id="34825" name="Oval 16" descr="8"/>
            <p:cNvSpPr/>
            <p:nvPr/>
          </p:nvSpPr>
          <p:spPr>
            <a:xfrm>
              <a:off x="2016" y="2640"/>
              <a:ext cx="1632" cy="528"/>
            </a:xfrm>
            <a:prstGeom prst="ellipse">
              <a:avLst/>
            </a:prstGeom>
            <a:blipFill rotWithShape="0">
              <a:blip r:embed="rId3"/>
              <a:stretch>
                <a:fillRect/>
              </a:stretch>
            </a:blipFill>
            <a:ln w="28575" cap="flat" cmpd="sng">
              <a:solidFill>
                <a:schemeClr val="bg1"/>
              </a:solidFill>
              <a:prstDash val="solid"/>
              <a:headEnd type="none" w="med" len="med"/>
              <a:tailEnd type="none" w="med" len="med"/>
            </a:ln>
          </p:spPr>
          <p:txBody>
            <a:bodyPr wrap="none" anchor="ctr" anchorCtr="0"/>
            <a:lstStyle/>
            <a:p>
              <a:endParaRPr lang="en-US" altLang="en-US" sz="1050" dirty="0">
                <a:latin typeface="Arial" panose="020B0604020202020204" pitchFamily="34" charset="0"/>
              </a:endParaRPr>
            </a:p>
          </p:txBody>
        </p:sp>
        <p:sp>
          <p:nvSpPr>
            <p:cNvPr id="34826" name="Oval 17" descr="8"/>
            <p:cNvSpPr/>
            <p:nvPr/>
          </p:nvSpPr>
          <p:spPr>
            <a:xfrm>
              <a:off x="2016" y="2112"/>
              <a:ext cx="1632" cy="528"/>
            </a:xfrm>
            <a:prstGeom prst="ellipse">
              <a:avLst/>
            </a:prstGeom>
            <a:blipFill rotWithShape="0">
              <a:blip r:embed="rId3"/>
              <a:stretch>
                <a:fillRect/>
              </a:stretch>
            </a:blipFill>
            <a:ln w="28575" cap="flat" cmpd="sng">
              <a:solidFill>
                <a:schemeClr val="bg1"/>
              </a:solidFill>
              <a:prstDash val="solid"/>
              <a:headEnd type="none" w="med" len="med"/>
              <a:tailEnd type="none" w="med" len="med"/>
            </a:ln>
          </p:spPr>
          <p:txBody>
            <a:bodyPr wrap="none" anchor="ctr" anchorCtr="0"/>
            <a:lstStyle/>
            <a:p>
              <a:endParaRPr lang="en-US" altLang="en-US" sz="1050" dirty="0">
                <a:latin typeface="Arial" panose="020B0604020202020204" pitchFamily="34" charset="0"/>
              </a:endParaRPr>
            </a:p>
          </p:txBody>
        </p:sp>
        <p:sp>
          <p:nvSpPr>
            <p:cNvPr id="34827" name="Oval 18" descr="8"/>
            <p:cNvSpPr/>
            <p:nvPr/>
          </p:nvSpPr>
          <p:spPr>
            <a:xfrm>
              <a:off x="2016" y="1584"/>
              <a:ext cx="1632" cy="528"/>
            </a:xfrm>
            <a:prstGeom prst="ellipse">
              <a:avLst/>
            </a:prstGeom>
            <a:blipFill rotWithShape="0">
              <a:blip r:embed="rId3"/>
              <a:stretch>
                <a:fillRect/>
              </a:stretch>
            </a:blipFill>
            <a:ln w="28575" cap="flat" cmpd="sng">
              <a:solidFill>
                <a:schemeClr val="bg1"/>
              </a:solidFill>
              <a:prstDash val="solid"/>
              <a:headEnd type="none" w="med" len="med"/>
              <a:tailEnd type="none" w="med" len="med"/>
            </a:ln>
          </p:spPr>
          <p:txBody>
            <a:bodyPr wrap="none" anchor="ctr" anchorCtr="0"/>
            <a:lstStyle/>
            <a:p>
              <a:endParaRPr lang="en-US" altLang="en-US" sz="1050" dirty="0">
                <a:latin typeface="Arial" panose="020B0604020202020204" pitchFamily="34" charset="0"/>
              </a:endParaRPr>
            </a:p>
          </p:txBody>
        </p:sp>
      </p:grpSp>
      <p:sp>
        <p:nvSpPr>
          <p:cNvPr id="91145" name="Text Box 21"/>
          <p:cNvSpPr txBox="1"/>
          <p:nvPr/>
        </p:nvSpPr>
        <p:spPr>
          <a:xfrm>
            <a:off x="1574007" y="3158729"/>
            <a:ext cx="1819729" cy="253916"/>
          </a:xfrm>
          <a:prstGeom prst="rect">
            <a:avLst/>
          </a:prstGeom>
          <a:noFill/>
          <a:ln w="9525">
            <a:noFill/>
          </a:ln>
        </p:spPr>
        <p:txBody>
          <a:bodyPr wrap="none">
            <a:spAutoFit/>
          </a:bodyPr>
          <a:lstStyle/>
          <a:p>
            <a:r>
              <a:rPr lang="vi-VN" altLang="en-US" sz="1050" b="1" dirty="0">
                <a:latin typeface="Arial" panose="020B0604020202020204" pitchFamily="34" charset="0"/>
              </a:rPr>
              <a:t>Lomonôxop</a:t>
            </a:r>
            <a:r>
              <a:rPr lang="en-US" altLang="en-US" sz="1050" dirty="0">
                <a:latin typeface="Arial" panose="020B0604020202020204" pitchFamily="34" charset="0"/>
              </a:rPr>
              <a:t> </a:t>
            </a:r>
            <a:r>
              <a:rPr lang="en-US" altLang="en-US" sz="1050" b="1" dirty="0">
                <a:latin typeface=".VnTime" panose="020B7200000000000000" pitchFamily="34" charset="0"/>
              </a:rPr>
              <a:t>(1711 – 1765)</a:t>
            </a:r>
            <a:endParaRPr lang="vi-VN" altLang="en-US" sz="1050" dirty="0">
              <a:latin typeface="Arial" panose="020B0604020202020204" pitchFamily="34" charset="0"/>
            </a:endParaRPr>
          </a:p>
        </p:txBody>
      </p:sp>
      <p:pic>
        <p:nvPicPr>
          <p:cNvPr id="15" name="Picture 13" descr="赫尔姆霍兹1"/>
          <p:cNvPicPr>
            <a:picLocks noChangeAspect="1"/>
          </p:cNvPicPr>
          <p:nvPr/>
        </p:nvPicPr>
        <p:blipFill>
          <a:blip r:embed="rId4">
            <a:lum contrast="18000"/>
          </a:blip>
          <a:stretch>
            <a:fillRect/>
          </a:stretch>
        </p:blipFill>
        <p:spPr>
          <a:xfrm>
            <a:off x="1574007" y="248842"/>
            <a:ext cx="2188369" cy="2688431"/>
          </a:xfrm>
          <a:prstGeom prst="rect">
            <a:avLst/>
          </a:prstGeom>
          <a:noFill/>
          <a:ln w="9525" cap="flat" cmpd="sng">
            <a:solidFill>
              <a:srgbClr val="FFFF66"/>
            </a:solidFill>
            <a:prstDash val="solid"/>
            <a:miter/>
            <a:headEnd type="none" w="med" len="med"/>
            <a:tailEnd type="none" w="med" len="med"/>
          </a:ln>
        </p:spPr>
      </p:pic>
      <p:pic>
        <p:nvPicPr>
          <p:cNvPr id="34823" name="Picture 14" descr="007"/>
          <p:cNvPicPr>
            <a:picLocks noChangeAspect="1"/>
          </p:cNvPicPr>
          <p:nvPr/>
        </p:nvPicPr>
        <p:blipFill>
          <a:blip r:embed="rId5"/>
          <a:stretch>
            <a:fillRect/>
          </a:stretch>
        </p:blipFill>
        <p:spPr>
          <a:xfrm>
            <a:off x="1143000" y="4686300"/>
            <a:ext cx="6858000" cy="457200"/>
          </a:xfrm>
          <a:prstGeom prst="rect">
            <a:avLst/>
          </a:prstGeom>
          <a:noFill/>
          <a:ln w="9525">
            <a:noFill/>
          </a:ln>
        </p:spPr>
      </p:pic>
    </p:spTree>
  </p:cSld>
  <p:clrMapOvr>
    <a:masterClrMapping/>
  </p:clrMapOvr>
  <mc:AlternateContent xmlns:mc="http://schemas.openxmlformats.org/markup-compatibility/2006" xmlns:p14="http://schemas.microsoft.com/office/powerpoint/2010/main">
    <mc:Choice Requires="p14">
      <p:transition spd="slow"/>
    </mc:Choice>
    <mc:Fallback xmlns="">
      <p:transition spd="slow"/>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3" presetClass="entr" presetSubtype="16" fill="hold" nodeType="clickEffect">
                                  <p:stCondLst>
                                    <p:cond delay="0"/>
                                  </p:stCondLst>
                                  <p:childTnLst>
                                    <p:set>
                                      <p:cBhvr>
                                        <p:cTn id="6" dur="1" fill="hold">
                                          <p:stCondLst>
                                            <p:cond delay="0"/>
                                          </p:stCondLst>
                                        </p:cTn>
                                        <p:tgtEl>
                                          <p:spTgt spid="34818"/>
                                        </p:tgtEl>
                                        <p:attrNameLst>
                                          <p:attrName>style.visibility</p:attrName>
                                        </p:attrNameLst>
                                      </p:cBhvr>
                                      <p:to>
                                        <p:strVal val="visible"/>
                                      </p:to>
                                    </p:set>
                                    <p:anim calcmode="lin" valueType="num">
                                      <p:cBhvr>
                                        <p:cTn id="7" dur="500" fill="hold"/>
                                        <p:tgtEl>
                                          <p:spTgt spid="34818"/>
                                        </p:tgtEl>
                                        <p:attrNameLst>
                                          <p:attrName>ppt_w</p:attrName>
                                        </p:attrNameLst>
                                      </p:cBhvr>
                                      <p:tavLst>
                                        <p:tav tm="0">
                                          <p:val>
                                            <p:fltVal val="0"/>
                                          </p:val>
                                        </p:tav>
                                        <p:tav tm="100000">
                                          <p:val>
                                            <p:strVal val="#ppt_w"/>
                                          </p:val>
                                        </p:tav>
                                      </p:tavLst>
                                    </p:anim>
                                    <p:anim calcmode="lin" valueType="num">
                                      <p:cBhvr>
                                        <p:cTn id="8" dur="500" fill="hold"/>
                                        <p:tgtEl>
                                          <p:spTgt spid="34818"/>
                                        </p:tgtEl>
                                        <p:attrNameLst>
                                          <p:attrName>ppt_h</p:attrName>
                                        </p:attrNameLst>
                                      </p:cBhvr>
                                      <p:tavLst>
                                        <p:tav tm="0">
                                          <p:val>
                                            <p:fltVal val="0"/>
                                          </p:val>
                                        </p:tav>
                                        <p:tav tm="100000">
                                          <p:val>
                                            <p:strVal val="#ppt_h"/>
                                          </p:val>
                                        </p:tav>
                                      </p:tavLst>
                                    </p:anim>
                                    <p:animEffect transition="in" filter="fade">
                                      <p:cBhvr>
                                        <p:cTn id="9" dur="500"/>
                                        <p:tgtEl>
                                          <p:spTgt spid="34818"/>
                                        </p:tgtEl>
                                      </p:cBhvr>
                                    </p:animEffect>
                                  </p:childTnLst>
                                </p:cTn>
                              </p:par>
                              <p:par>
                                <p:cTn id="10" presetID="53" presetClass="entr" presetSubtype="16" fill="hold" grpId="0" nodeType="withEffect">
                                  <p:stCondLst>
                                    <p:cond delay="0"/>
                                  </p:stCondLst>
                                  <p:childTnLst>
                                    <p:set>
                                      <p:cBhvr>
                                        <p:cTn id="11" dur="1" fill="hold">
                                          <p:stCondLst>
                                            <p:cond delay="0"/>
                                          </p:stCondLst>
                                        </p:cTn>
                                        <p:tgtEl>
                                          <p:spTgt spid="91140"/>
                                        </p:tgtEl>
                                        <p:attrNameLst>
                                          <p:attrName>style.visibility</p:attrName>
                                        </p:attrNameLst>
                                      </p:cBhvr>
                                      <p:to>
                                        <p:strVal val="visible"/>
                                      </p:to>
                                    </p:set>
                                    <p:anim calcmode="lin" valueType="num">
                                      <p:cBhvr>
                                        <p:cTn id="12" dur="500" fill="hold"/>
                                        <p:tgtEl>
                                          <p:spTgt spid="91140"/>
                                        </p:tgtEl>
                                        <p:attrNameLst>
                                          <p:attrName>ppt_w</p:attrName>
                                        </p:attrNameLst>
                                      </p:cBhvr>
                                      <p:tavLst>
                                        <p:tav tm="0">
                                          <p:val>
                                            <p:fltVal val="0"/>
                                          </p:val>
                                        </p:tav>
                                        <p:tav tm="100000">
                                          <p:val>
                                            <p:strVal val="#ppt_w"/>
                                          </p:val>
                                        </p:tav>
                                      </p:tavLst>
                                    </p:anim>
                                    <p:anim calcmode="lin" valueType="num">
                                      <p:cBhvr>
                                        <p:cTn id="13" dur="500" fill="hold"/>
                                        <p:tgtEl>
                                          <p:spTgt spid="91140"/>
                                        </p:tgtEl>
                                        <p:attrNameLst>
                                          <p:attrName>ppt_h</p:attrName>
                                        </p:attrNameLst>
                                      </p:cBhvr>
                                      <p:tavLst>
                                        <p:tav tm="0">
                                          <p:val>
                                            <p:fltVal val="0"/>
                                          </p:val>
                                        </p:tav>
                                        <p:tav tm="100000">
                                          <p:val>
                                            <p:strVal val="#ppt_h"/>
                                          </p:val>
                                        </p:tav>
                                      </p:tavLst>
                                    </p:anim>
                                    <p:animEffect transition="in" filter="fade">
                                      <p:cBhvr>
                                        <p:cTn id="14" dur="500"/>
                                        <p:tgtEl>
                                          <p:spTgt spid="91140"/>
                                        </p:tgtEl>
                                      </p:cBhvr>
                                    </p:animEffect>
                                  </p:childTnLst>
                                </p:cTn>
                              </p:par>
                            </p:childTnLst>
                          </p:cTn>
                        </p:par>
                      </p:childTnLst>
                    </p:cTn>
                  </p:par>
                  <p:par>
                    <p:cTn id="15" fill="hold">
                      <p:stCondLst>
                        <p:cond delay="indefinite"/>
                      </p:stCondLst>
                      <p:childTnLst>
                        <p:par>
                          <p:cTn id="16" fill="hold">
                            <p:stCondLst>
                              <p:cond delay="0"/>
                            </p:stCondLst>
                            <p:childTnLst>
                              <p:par>
                                <p:cTn id="17" presetID="53" presetClass="entr" presetSubtype="16" fill="hold" nodeType="clickEffect">
                                  <p:stCondLst>
                                    <p:cond delay="0"/>
                                  </p:stCondLst>
                                  <p:childTnLst>
                                    <p:set>
                                      <p:cBhvr>
                                        <p:cTn id="18" dur="1" fill="hold">
                                          <p:stCondLst>
                                            <p:cond delay="0"/>
                                          </p:stCondLst>
                                        </p:cTn>
                                        <p:tgtEl>
                                          <p:spTgt spid="2"/>
                                        </p:tgtEl>
                                        <p:attrNameLst>
                                          <p:attrName>style.visibility</p:attrName>
                                        </p:attrNameLst>
                                      </p:cBhvr>
                                      <p:to>
                                        <p:strVal val="visible"/>
                                      </p:to>
                                    </p:set>
                                    <p:anim calcmode="lin" valueType="num">
                                      <p:cBhvr>
                                        <p:cTn id="19" dur="500" fill="hold"/>
                                        <p:tgtEl>
                                          <p:spTgt spid="2"/>
                                        </p:tgtEl>
                                        <p:attrNameLst>
                                          <p:attrName>ppt_w</p:attrName>
                                        </p:attrNameLst>
                                      </p:cBhvr>
                                      <p:tavLst>
                                        <p:tav tm="0">
                                          <p:val>
                                            <p:fltVal val="0"/>
                                          </p:val>
                                        </p:tav>
                                        <p:tav tm="100000">
                                          <p:val>
                                            <p:strVal val="#ppt_w"/>
                                          </p:val>
                                        </p:tav>
                                      </p:tavLst>
                                    </p:anim>
                                    <p:anim calcmode="lin" valueType="num">
                                      <p:cBhvr>
                                        <p:cTn id="20" dur="500" fill="hold"/>
                                        <p:tgtEl>
                                          <p:spTgt spid="2"/>
                                        </p:tgtEl>
                                        <p:attrNameLst>
                                          <p:attrName>ppt_h</p:attrName>
                                        </p:attrNameLst>
                                      </p:cBhvr>
                                      <p:tavLst>
                                        <p:tav tm="0">
                                          <p:val>
                                            <p:fltVal val="0"/>
                                          </p:val>
                                        </p:tav>
                                        <p:tav tm="100000">
                                          <p:val>
                                            <p:strVal val="#ppt_h"/>
                                          </p:val>
                                        </p:tav>
                                      </p:tavLst>
                                    </p:anim>
                                    <p:animEffect transition="in" filter="fade">
                                      <p:cBhvr>
                                        <p:cTn id="21" dur="500"/>
                                        <p:tgtEl>
                                          <p:spTgt spid="2"/>
                                        </p:tgtEl>
                                      </p:cBhvr>
                                    </p:animEffect>
                                  </p:childTnLst>
                                </p:cTn>
                              </p:par>
                            </p:childTnLst>
                          </p:cTn>
                        </p:par>
                      </p:childTnLst>
                    </p:cTn>
                  </p:par>
                  <p:par>
                    <p:cTn id="22" fill="hold">
                      <p:stCondLst>
                        <p:cond delay="indefinite"/>
                      </p:stCondLst>
                      <p:childTnLst>
                        <p:par>
                          <p:cTn id="23" fill="hold">
                            <p:stCondLst>
                              <p:cond delay="0"/>
                            </p:stCondLst>
                            <p:childTnLst>
                              <p:par>
                                <p:cTn id="24" presetID="53" presetClass="entr" presetSubtype="16" fill="hold" grpId="0" nodeType="clickEffect">
                                  <p:stCondLst>
                                    <p:cond delay="0"/>
                                  </p:stCondLst>
                                  <p:childTnLst>
                                    <p:set>
                                      <p:cBhvr>
                                        <p:cTn id="25" dur="1" fill="hold">
                                          <p:stCondLst>
                                            <p:cond delay="0"/>
                                          </p:stCondLst>
                                        </p:cTn>
                                        <p:tgtEl>
                                          <p:spTgt spid="91145"/>
                                        </p:tgtEl>
                                        <p:attrNameLst>
                                          <p:attrName>style.visibility</p:attrName>
                                        </p:attrNameLst>
                                      </p:cBhvr>
                                      <p:to>
                                        <p:strVal val="visible"/>
                                      </p:to>
                                    </p:set>
                                    <p:anim calcmode="lin" valueType="num">
                                      <p:cBhvr>
                                        <p:cTn id="26" dur="500" fill="hold"/>
                                        <p:tgtEl>
                                          <p:spTgt spid="91145"/>
                                        </p:tgtEl>
                                        <p:attrNameLst>
                                          <p:attrName>ppt_w</p:attrName>
                                        </p:attrNameLst>
                                      </p:cBhvr>
                                      <p:tavLst>
                                        <p:tav tm="0">
                                          <p:val>
                                            <p:fltVal val="0"/>
                                          </p:val>
                                        </p:tav>
                                        <p:tav tm="100000">
                                          <p:val>
                                            <p:strVal val="#ppt_w"/>
                                          </p:val>
                                        </p:tav>
                                      </p:tavLst>
                                    </p:anim>
                                    <p:anim calcmode="lin" valueType="num">
                                      <p:cBhvr>
                                        <p:cTn id="27" dur="500" fill="hold"/>
                                        <p:tgtEl>
                                          <p:spTgt spid="91145"/>
                                        </p:tgtEl>
                                        <p:attrNameLst>
                                          <p:attrName>ppt_h</p:attrName>
                                        </p:attrNameLst>
                                      </p:cBhvr>
                                      <p:tavLst>
                                        <p:tav tm="0">
                                          <p:val>
                                            <p:fltVal val="0"/>
                                          </p:val>
                                        </p:tav>
                                        <p:tav tm="100000">
                                          <p:val>
                                            <p:strVal val="#ppt_h"/>
                                          </p:val>
                                        </p:tav>
                                      </p:tavLst>
                                    </p:anim>
                                    <p:animEffect transition="in" filter="fade">
                                      <p:cBhvr>
                                        <p:cTn id="28" dur="500"/>
                                        <p:tgtEl>
                                          <p:spTgt spid="91145"/>
                                        </p:tgtEl>
                                      </p:cBhvr>
                                    </p:animEffect>
                                  </p:childTnLst>
                                </p:cTn>
                              </p:par>
                              <p:par>
                                <p:cTn id="29" presetID="53" presetClass="entr" presetSubtype="16" fill="hold" nodeType="withEffect">
                                  <p:stCondLst>
                                    <p:cond delay="0"/>
                                  </p:stCondLst>
                                  <p:childTnLst>
                                    <p:set>
                                      <p:cBhvr>
                                        <p:cTn id="30" dur="1" fill="hold">
                                          <p:stCondLst>
                                            <p:cond delay="0"/>
                                          </p:stCondLst>
                                        </p:cTn>
                                        <p:tgtEl>
                                          <p:spTgt spid="15"/>
                                        </p:tgtEl>
                                        <p:attrNameLst>
                                          <p:attrName>style.visibility</p:attrName>
                                        </p:attrNameLst>
                                      </p:cBhvr>
                                      <p:to>
                                        <p:strVal val="visible"/>
                                      </p:to>
                                    </p:set>
                                    <p:anim calcmode="lin" valueType="num">
                                      <p:cBhvr>
                                        <p:cTn id="31" dur="500" fill="hold"/>
                                        <p:tgtEl>
                                          <p:spTgt spid="15"/>
                                        </p:tgtEl>
                                        <p:attrNameLst>
                                          <p:attrName>ppt_w</p:attrName>
                                        </p:attrNameLst>
                                      </p:cBhvr>
                                      <p:tavLst>
                                        <p:tav tm="0">
                                          <p:val>
                                            <p:fltVal val="0"/>
                                          </p:val>
                                        </p:tav>
                                        <p:tav tm="100000">
                                          <p:val>
                                            <p:strVal val="#ppt_w"/>
                                          </p:val>
                                        </p:tav>
                                      </p:tavLst>
                                    </p:anim>
                                    <p:anim calcmode="lin" valueType="num">
                                      <p:cBhvr>
                                        <p:cTn id="32" dur="500" fill="hold"/>
                                        <p:tgtEl>
                                          <p:spTgt spid="15"/>
                                        </p:tgtEl>
                                        <p:attrNameLst>
                                          <p:attrName>ppt_h</p:attrName>
                                        </p:attrNameLst>
                                      </p:cBhvr>
                                      <p:tavLst>
                                        <p:tav tm="0">
                                          <p:val>
                                            <p:fltVal val="0"/>
                                          </p:val>
                                        </p:tav>
                                        <p:tav tm="100000">
                                          <p:val>
                                            <p:strVal val="#ppt_h"/>
                                          </p:val>
                                        </p:tav>
                                      </p:tavLst>
                                    </p:anim>
                                    <p:animEffect transition="in" filter="fade">
                                      <p:cBhvr>
                                        <p:cTn id="33" dur="500"/>
                                        <p:tgtEl>
                                          <p:spTgt spid="1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1140" grpId="0" bldLvl="0" animBg="1"/>
      <p:bldP spid="91145" grpId="0"/>
    </p:bld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1506" name="Title 1"/>
          <p:cNvSpPr>
            <a:spLocks noGrp="1"/>
          </p:cNvSpPr>
          <p:nvPr>
            <p:ph type="title"/>
          </p:nvPr>
        </p:nvSpPr>
        <p:spPr>
          <a:xfrm>
            <a:off x="1233488" y="497682"/>
            <a:ext cx="7874794" cy="994172"/>
          </a:xfrm>
        </p:spPr>
        <p:txBody>
          <a:bodyPr vert="horz" wrap="square" lIns="68580" tIns="34290" rIns="68580" bIns="34290" rtlCol="0" anchor="ctr" anchorCtr="0">
            <a:normAutofit/>
          </a:bodyPr>
          <a:lstStyle/>
          <a:p>
            <a:pPr>
              <a:buNone/>
            </a:pPr>
            <a:r>
              <a:rPr lang="en-US" altLang="en-US" sz="2100" b="1" i="1" dirty="0">
                <a:solidFill>
                  <a:srgbClr val="0000FF"/>
                </a:solidFill>
                <a:latin typeface="Times New Roman" panose="02020603050405020304" pitchFamily="18" charset="0"/>
                <a:cs typeface="Times New Roman" panose="02020603050405020304" pitchFamily="18" charset="0"/>
              </a:rPr>
              <a:t>Nhân tố chủ quan</a:t>
            </a:r>
            <a:br>
              <a:rPr lang="en-US" altLang="en-US" sz="2100" b="1" i="1" dirty="0">
                <a:solidFill>
                  <a:srgbClr val="0000FF"/>
                </a:solidFill>
                <a:latin typeface="Times New Roman" panose="02020603050405020304" pitchFamily="18" charset="0"/>
                <a:cs typeface="Times New Roman" panose="02020603050405020304" pitchFamily="18" charset="0"/>
              </a:rPr>
            </a:br>
            <a:endParaRPr lang="en-US" altLang="en-US" sz="3000" b="1" i="1" dirty="0">
              <a:solidFill>
                <a:srgbClr val="0000FF"/>
              </a:solidFill>
            </a:endParaRPr>
          </a:p>
        </p:txBody>
      </p:sp>
      <p:grpSp>
        <p:nvGrpSpPr>
          <p:cNvPr id="12" name="Group 5"/>
          <p:cNvGrpSpPr/>
          <p:nvPr/>
        </p:nvGrpSpPr>
        <p:grpSpPr>
          <a:xfrm>
            <a:off x="574808" y="1435894"/>
            <a:ext cx="7584546" cy="2468372"/>
            <a:chOff x="112" y="1620"/>
            <a:chExt cx="5212" cy="2033"/>
          </a:xfrm>
        </p:grpSpPr>
        <p:grpSp>
          <p:nvGrpSpPr>
            <p:cNvPr id="21508" name="Group 6"/>
            <p:cNvGrpSpPr/>
            <p:nvPr/>
          </p:nvGrpSpPr>
          <p:grpSpPr>
            <a:xfrm>
              <a:off x="112" y="1620"/>
              <a:ext cx="1473" cy="2033"/>
              <a:chOff x="49" y="1620"/>
              <a:chExt cx="1473" cy="2033"/>
            </a:xfrm>
          </p:grpSpPr>
          <p:grpSp>
            <p:nvGrpSpPr>
              <p:cNvPr id="21510" name="Group 7"/>
              <p:cNvGrpSpPr/>
              <p:nvPr/>
            </p:nvGrpSpPr>
            <p:grpSpPr>
              <a:xfrm>
                <a:off x="49" y="3134"/>
                <a:ext cx="1473" cy="519"/>
                <a:chOff x="49" y="3134"/>
                <a:chExt cx="1473" cy="519"/>
              </a:xfrm>
            </p:grpSpPr>
            <p:sp>
              <p:nvSpPr>
                <p:cNvPr id="21512" name="Text Box 8"/>
                <p:cNvSpPr txBox="1"/>
                <p:nvPr/>
              </p:nvSpPr>
              <p:spPr>
                <a:xfrm>
                  <a:off x="495" y="3134"/>
                  <a:ext cx="540" cy="418"/>
                </a:xfrm>
                <a:prstGeom prst="rect">
                  <a:avLst/>
                </a:prstGeom>
                <a:noFill/>
                <a:ln w="9525">
                  <a:noFill/>
                </a:ln>
              </p:spPr>
              <p:txBody>
                <a:bodyPr>
                  <a:spAutoFit/>
                </a:bodyPr>
                <a:lstStyle>
                  <a:lvl1pPr marL="342900" indent="-342900" algn="l" rtl="0" eaLnBrk="0" fontAlgn="base" hangingPunct="0">
                    <a:spcBef>
                      <a:spcPct val="20000"/>
                    </a:spcBef>
                    <a:spcAft>
                      <a:spcPct val="0"/>
                    </a:spcAft>
                    <a:buChar char="•"/>
                    <a:defRPr sz="3200">
                      <a:solidFill>
                        <a:schemeClr val="tx1"/>
                      </a:solidFill>
                      <a:latin typeface="+mn-lt"/>
                      <a:ea typeface="+mn-ea"/>
                      <a:cs typeface="+mn-cs"/>
                    </a:defRPr>
                  </a:lvl1pPr>
                  <a:lvl2pPr marL="742950" indent="-285750" algn="l" rtl="0" eaLnBrk="0" fontAlgn="base" hangingPunct="0">
                    <a:spcBef>
                      <a:spcPct val="20000"/>
                    </a:spcBef>
                    <a:spcAft>
                      <a:spcPct val="0"/>
                    </a:spcAft>
                    <a:buChar char="–"/>
                    <a:defRPr sz="2800">
                      <a:solidFill>
                        <a:schemeClr val="tx1"/>
                      </a:solidFill>
                      <a:latin typeface="+mn-lt"/>
                    </a:defRPr>
                  </a:lvl2pPr>
                  <a:lvl3pPr marL="1143000" indent="-228600" algn="l" rtl="0" eaLnBrk="0" fontAlgn="base" hangingPunct="0">
                    <a:spcBef>
                      <a:spcPct val="20000"/>
                    </a:spcBef>
                    <a:spcAft>
                      <a:spcPct val="0"/>
                    </a:spcAft>
                    <a:buChar char="•"/>
                    <a:defRPr sz="2400">
                      <a:solidFill>
                        <a:schemeClr val="tx1"/>
                      </a:solidFill>
                      <a:latin typeface="+mn-lt"/>
                    </a:defRPr>
                  </a:lvl3pPr>
                  <a:lvl4pPr marL="1600200" indent="-228600" algn="l" rtl="0" eaLnBrk="0" fontAlgn="base" hangingPunct="0">
                    <a:spcBef>
                      <a:spcPct val="20000"/>
                    </a:spcBef>
                    <a:spcAft>
                      <a:spcPct val="0"/>
                    </a:spcAft>
                    <a:buChar char="–"/>
                    <a:defRPr sz="2000">
                      <a:solidFill>
                        <a:schemeClr val="tx1"/>
                      </a:solidFill>
                      <a:latin typeface="+mn-lt"/>
                    </a:defRPr>
                  </a:lvl4pPr>
                  <a:lvl5pPr marL="2057400" indent="-228600" algn="l" rtl="0" eaLnBrk="0" fontAlgn="base" hangingPunct="0">
                    <a:spcBef>
                      <a:spcPct val="20000"/>
                    </a:spcBef>
                    <a:spcAft>
                      <a:spcPct val="0"/>
                    </a:spcAft>
                    <a:buChar char="»"/>
                    <a:defRPr sz="2000">
                      <a:solidFill>
                        <a:schemeClr val="tx1"/>
                      </a:solidFill>
                      <a:latin typeface="+mn-lt"/>
                    </a:defRPr>
                  </a:lvl5pPr>
                </a:lstStyle>
                <a:p>
                  <a:pPr marL="0" indent="0">
                    <a:spcBef>
                      <a:spcPct val="0"/>
                    </a:spcBef>
                    <a:buNone/>
                  </a:pPr>
                  <a:r>
                    <a:rPr lang="vi-VN" altLang="en-US" sz="1350" b="1" i="1" dirty="0">
                      <a:solidFill>
                        <a:srgbClr val="FF0000"/>
                      </a:solidFill>
                      <a:cs typeface="Arial" panose="020B0604020202020204" pitchFamily="34" charset="0"/>
                    </a:rPr>
                    <a:t>C.Mác</a:t>
                  </a:r>
                </a:p>
                <a:p>
                  <a:pPr marL="0" indent="0">
                    <a:spcBef>
                      <a:spcPct val="0"/>
                    </a:spcBef>
                    <a:buNone/>
                  </a:pPr>
                  <a:endParaRPr lang="vi-VN" altLang="en-US" sz="1350" b="1" i="1" dirty="0">
                    <a:solidFill>
                      <a:srgbClr val="FF0000"/>
                    </a:solidFill>
                    <a:ea typeface="Arial" panose="020B0604020202020204" pitchFamily="34" charset="0"/>
                  </a:endParaRPr>
                </a:p>
              </p:txBody>
            </p:sp>
            <p:sp>
              <p:nvSpPr>
                <p:cNvPr id="21513" name="Text Box 9"/>
                <p:cNvSpPr txBox="1"/>
                <p:nvPr/>
              </p:nvSpPr>
              <p:spPr>
                <a:xfrm>
                  <a:off x="49" y="3387"/>
                  <a:ext cx="1473" cy="266"/>
                </a:xfrm>
                <a:prstGeom prst="rect">
                  <a:avLst/>
                </a:prstGeom>
                <a:noFill/>
                <a:ln w="9525">
                  <a:noFill/>
                </a:ln>
              </p:spPr>
              <p:txBody>
                <a:bodyPr wrap="none">
                  <a:spAutoFit/>
                </a:bodyPr>
                <a:lstStyle>
                  <a:lvl1pPr marL="342900" indent="-342900" algn="l" rtl="0" eaLnBrk="0" fontAlgn="base" hangingPunct="0">
                    <a:spcBef>
                      <a:spcPct val="20000"/>
                    </a:spcBef>
                    <a:spcAft>
                      <a:spcPct val="0"/>
                    </a:spcAft>
                    <a:buChar char="•"/>
                    <a:defRPr sz="3200">
                      <a:solidFill>
                        <a:schemeClr val="tx1"/>
                      </a:solidFill>
                      <a:latin typeface="+mn-lt"/>
                      <a:ea typeface="+mn-ea"/>
                      <a:cs typeface="+mn-cs"/>
                    </a:defRPr>
                  </a:lvl1pPr>
                  <a:lvl2pPr marL="742950" indent="-285750" algn="l" rtl="0" eaLnBrk="0" fontAlgn="base" hangingPunct="0">
                    <a:spcBef>
                      <a:spcPct val="20000"/>
                    </a:spcBef>
                    <a:spcAft>
                      <a:spcPct val="0"/>
                    </a:spcAft>
                    <a:buChar char="–"/>
                    <a:defRPr sz="2800">
                      <a:solidFill>
                        <a:schemeClr val="tx1"/>
                      </a:solidFill>
                      <a:latin typeface="+mn-lt"/>
                    </a:defRPr>
                  </a:lvl2pPr>
                  <a:lvl3pPr marL="1143000" indent="-228600" algn="l" rtl="0" eaLnBrk="0" fontAlgn="base" hangingPunct="0">
                    <a:spcBef>
                      <a:spcPct val="20000"/>
                    </a:spcBef>
                    <a:spcAft>
                      <a:spcPct val="0"/>
                    </a:spcAft>
                    <a:buChar char="•"/>
                    <a:defRPr sz="2400">
                      <a:solidFill>
                        <a:schemeClr val="tx1"/>
                      </a:solidFill>
                      <a:latin typeface="+mn-lt"/>
                    </a:defRPr>
                  </a:lvl3pPr>
                  <a:lvl4pPr marL="1600200" indent="-228600" algn="l" rtl="0" eaLnBrk="0" fontAlgn="base" hangingPunct="0">
                    <a:spcBef>
                      <a:spcPct val="20000"/>
                    </a:spcBef>
                    <a:spcAft>
                      <a:spcPct val="0"/>
                    </a:spcAft>
                    <a:buChar char="–"/>
                    <a:defRPr sz="2000">
                      <a:solidFill>
                        <a:schemeClr val="tx1"/>
                      </a:solidFill>
                      <a:latin typeface="+mn-lt"/>
                    </a:defRPr>
                  </a:lvl4pPr>
                  <a:lvl5pPr marL="2057400" indent="-228600" algn="l" rtl="0" eaLnBrk="0" fontAlgn="base" hangingPunct="0">
                    <a:spcBef>
                      <a:spcPct val="20000"/>
                    </a:spcBef>
                    <a:spcAft>
                      <a:spcPct val="0"/>
                    </a:spcAft>
                    <a:buChar char="»"/>
                    <a:defRPr sz="2000">
                      <a:solidFill>
                        <a:schemeClr val="tx1"/>
                      </a:solidFill>
                      <a:latin typeface="+mn-lt"/>
                    </a:defRPr>
                  </a:lvl5pPr>
                </a:lstStyle>
                <a:p>
                  <a:pPr marL="0" indent="0">
                    <a:spcBef>
                      <a:spcPct val="0"/>
                    </a:spcBef>
                    <a:buNone/>
                  </a:pPr>
                  <a:r>
                    <a:rPr lang="en-US" altLang="en-US" sz="1500" b="1" dirty="0">
                      <a:solidFill>
                        <a:srgbClr val="FF0000"/>
                      </a:solidFill>
                      <a:cs typeface="Arial" panose="020B0604020202020204" pitchFamily="34" charset="0"/>
                    </a:rPr>
                    <a:t>(5/5/1818 - 14/3/1883</a:t>
                  </a:r>
                  <a:r>
                    <a:rPr lang="vi-VN" altLang="en-US" sz="1500" b="1" dirty="0">
                      <a:solidFill>
                        <a:srgbClr val="FF0000"/>
                      </a:solidFill>
                      <a:cs typeface="Arial" panose="020B0604020202020204" pitchFamily="34" charset="0"/>
                    </a:rPr>
                    <a:t>) </a:t>
                  </a:r>
                  <a:endParaRPr lang="vi-VN" altLang="en-US" sz="1500" b="1" dirty="0">
                    <a:solidFill>
                      <a:srgbClr val="FF0000"/>
                    </a:solidFill>
                    <a:ea typeface="Arial" panose="020B0604020202020204" pitchFamily="34" charset="0"/>
                  </a:endParaRPr>
                </a:p>
              </p:txBody>
            </p:sp>
          </p:grpSp>
          <p:pic>
            <p:nvPicPr>
              <p:cNvPr id="16" name="Picture 5" descr="Karl_Marx"/>
              <p:cNvPicPr>
                <a:picLocks noChangeAspect="1" noChangeArrowheads="1"/>
              </p:cNvPicPr>
              <p:nvPr/>
            </p:nvPicPr>
            <p:blipFill>
              <a:blip r:embed="rId2"/>
              <a:srcRect/>
              <a:stretch>
                <a:fillRect/>
              </a:stretch>
            </p:blipFill>
            <p:spPr bwMode="auto">
              <a:xfrm>
                <a:off x="86" y="1620"/>
                <a:ext cx="1293" cy="1410"/>
              </a:xfrm>
              <a:prstGeom prst="ellipse">
                <a:avLst/>
              </a:prstGeom>
              <a:ln>
                <a:noFill/>
              </a:ln>
              <a:effectLst>
                <a:softEdge rad="112500"/>
              </a:effectLst>
            </p:spPr>
          </p:pic>
        </p:grpSp>
        <p:sp>
          <p:nvSpPr>
            <p:cNvPr id="21509" name="Text Box 11"/>
            <p:cNvSpPr txBox="1"/>
            <p:nvPr/>
          </p:nvSpPr>
          <p:spPr>
            <a:xfrm>
              <a:off x="1649" y="1847"/>
              <a:ext cx="3675" cy="1559"/>
            </a:xfrm>
            <a:prstGeom prst="rect">
              <a:avLst/>
            </a:prstGeom>
            <a:noFill/>
            <a:ln w="3175">
              <a:noFill/>
            </a:ln>
          </p:spPr>
          <p:txBody>
            <a:bodyPr>
              <a:spAutoFit/>
            </a:bodyPr>
            <a:lstStyle>
              <a:lvl1pPr marL="342900" indent="-342900" algn="l" rtl="0" eaLnBrk="0" fontAlgn="base" hangingPunct="0">
                <a:spcBef>
                  <a:spcPct val="20000"/>
                </a:spcBef>
                <a:spcAft>
                  <a:spcPct val="0"/>
                </a:spcAft>
                <a:buChar char="•"/>
                <a:defRPr sz="3200">
                  <a:solidFill>
                    <a:schemeClr val="tx1"/>
                  </a:solidFill>
                  <a:latin typeface="+mn-lt"/>
                  <a:ea typeface="+mn-ea"/>
                  <a:cs typeface="+mn-cs"/>
                </a:defRPr>
              </a:lvl1pPr>
              <a:lvl2pPr marL="742950" indent="-285750" algn="l" rtl="0" eaLnBrk="0" fontAlgn="base" hangingPunct="0">
                <a:spcBef>
                  <a:spcPct val="20000"/>
                </a:spcBef>
                <a:spcAft>
                  <a:spcPct val="0"/>
                </a:spcAft>
                <a:buChar char="–"/>
                <a:defRPr sz="2800">
                  <a:solidFill>
                    <a:schemeClr val="tx1"/>
                  </a:solidFill>
                  <a:latin typeface="+mn-lt"/>
                </a:defRPr>
              </a:lvl2pPr>
              <a:lvl3pPr marL="1143000" indent="-228600" algn="l" rtl="0" eaLnBrk="0" fontAlgn="base" hangingPunct="0">
                <a:spcBef>
                  <a:spcPct val="20000"/>
                </a:spcBef>
                <a:spcAft>
                  <a:spcPct val="0"/>
                </a:spcAft>
                <a:buChar char="•"/>
                <a:defRPr sz="2400">
                  <a:solidFill>
                    <a:schemeClr val="tx1"/>
                  </a:solidFill>
                  <a:latin typeface="+mn-lt"/>
                </a:defRPr>
              </a:lvl3pPr>
              <a:lvl4pPr marL="1600200" indent="-228600" algn="l" rtl="0" eaLnBrk="0" fontAlgn="base" hangingPunct="0">
                <a:spcBef>
                  <a:spcPct val="20000"/>
                </a:spcBef>
                <a:spcAft>
                  <a:spcPct val="0"/>
                </a:spcAft>
                <a:buChar char="–"/>
                <a:defRPr sz="2000">
                  <a:solidFill>
                    <a:schemeClr val="tx1"/>
                  </a:solidFill>
                  <a:latin typeface="+mn-lt"/>
                </a:defRPr>
              </a:lvl4pPr>
              <a:lvl5pPr marL="2057400" indent="-228600" algn="l" rtl="0" eaLnBrk="0" fontAlgn="base" hangingPunct="0">
                <a:spcBef>
                  <a:spcPct val="20000"/>
                </a:spcBef>
                <a:spcAft>
                  <a:spcPct val="0"/>
                </a:spcAft>
                <a:buChar char="»"/>
                <a:defRPr sz="2000">
                  <a:solidFill>
                    <a:schemeClr val="tx1"/>
                  </a:solidFill>
                  <a:latin typeface="+mn-lt"/>
                </a:defRPr>
              </a:lvl5pPr>
            </a:lstStyle>
            <a:p>
              <a:pPr marL="0" indent="0" algn="just">
                <a:spcBef>
                  <a:spcPct val="50000"/>
                </a:spcBef>
                <a:buNone/>
              </a:pPr>
              <a:r>
                <a:rPr lang="en-US" altLang="en-US" sz="1800" dirty="0">
                  <a:solidFill>
                    <a:srgbClr val="000000"/>
                  </a:solidFill>
                  <a:latin typeface="Times New Roman" panose="02020603050405020304" pitchFamily="18" charset="0"/>
                  <a:cs typeface="Times New Roman" panose="02020603050405020304" pitchFamily="18" charset="0"/>
                </a:rPr>
                <a:t>-  Th</a:t>
              </a:r>
              <a:r>
                <a:rPr lang="en-US" altLang="en-US" sz="1800" dirty="0">
                  <a:solidFill>
                    <a:srgbClr val="000000"/>
                  </a:solidFill>
                  <a:latin typeface="Times New Roman" panose="02020603050405020304" pitchFamily="18" charset="0"/>
                  <a:ea typeface="Times New Roman" panose="02020603050405020304" pitchFamily="18" charset="0"/>
                </a:rPr>
                <a:t>à</a:t>
              </a:r>
              <a:r>
                <a:rPr lang="en-US" altLang="en-US" sz="1800" dirty="0">
                  <a:solidFill>
                    <a:srgbClr val="000000"/>
                  </a:solidFill>
                  <a:latin typeface="Times New Roman" panose="02020603050405020304" pitchFamily="18" charset="0"/>
                  <a:cs typeface="Times New Roman" panose="02020603050405020304" pitchFamily="18" charset="0"/>
                </a:rPr>
                <a:t>nh phần gia đình: trí thức (bố l</a:t>
              </a:r>
              <a:r>
                <a:rPr lang="en-US" altLang="en-US" sz="1800" dirty="0">
                  <a:solidFill>
                    <a:srgbClr val="000000"/>
                  </a:solidFill>
                  <a:latin typeface="Times New Roman" panose="02020603050405020304" pitchFamily="18" charset="0"/>
                  <a:ea typeface="Times New Roman" panose="02020603050405020304" pitchFamily="18" charset="0"/>
                </a:rPr>
                <a:t>à</a:t>
              </a:r>
              <a:r>
                <a:rPr lang="en-US" altLang="en-US" sz="1800" dirty="0">
                  <a:solidFill>
                    <a:srgbClr val="000000"/>
                  </a:solidFill>
                  <a:latin typeface="Times New Roman" panose="02020603050405020304" pitchFamily="18" charset="0"/>
                  <a:cs typeface="Times New Roman" panose="02020603050405020304" pitchFamily="18" charset="0"/>
                </a:rPr>
                <a:t> luật sư)</a:t>
              </a:r>
            </a:p>
            <a:p>
              <a:pPr marL="0" indent="0" algn="just">
                <a:spcBef>
                  <a:spcPct val="50000"/>
                </a:spcBef>
                <a:buChar char="-"/>
              </a:pPr>
              <a:r>
                <a:rPr lang="en-US" altLang="en-US" sz="1800" dirty="0">
                  <a:solidFill>
                    <a:srgbClr val="000000"/>
                  </a:solidFill>
                  <a:latin typeface="Times New Roman" panose="02020603050405020304" pitchFamily="18" charset="0"/>
                  <a:cs typeface="Times New Roman" panose="02020603050405020304" pitchFamily="18" charset="0"/>
                </a:rPr>
                <a:t>  Sinh ra trong một gia đình Do Thái ở th</a:t>
              </a:r>
              <a:r>
                <a:rPr lang="en-US" altLang="en-US" sz="1800" dirty="0">
                  <a:solidFill>
                    <a:srgbClr val="000000"/>
                  </a:solidFill>
                  <a:latin typeface="Times New Roman" panose="02020603050405020304" pitchFamily="18" charset="0"/>
                  <a:ea typeface="Times New Roman" panose="02020603050405020304" pitchFamily="18" charset="0"/>
                </a:rPr>
                <a:t>à</a:t>
              </a:r>
              <a:r>
                <a:rPr lang="en-US" altLang="en-US" sz="1800" dirty="0">
                  <a:solidFill>
                    <a:srgbClr val="000000"/>
                  </a:solidFill>
                  <a:latin typeface="Times New Roman" panose="02020603050405020304" pitchFamily="18" charset="0"/>
                  <a:cs typeface="Times New Roman" panose="02020603050405020304" pitchFamily="18" charset="0"/>
                </a:rPr>
                <a:t>nh phố Tơrevơ, tỉnh Ranh, nước Đức.</a:t>
              </a:r>
            </a:p>
            <a:p>
              <a:pPr marL="0" indent="0" algn="just">
                <a:spcBef>
                  <a:spcPct val="50000"/>
                </a:spcBef>
                <a:buChar char="-"/>
              </a:pPr>
              <a:r>
                <a:rPr lang="en-US" altLang="en-US" sz="1800" dirty="0">
                  <a:solidFill>
                    <a:srgbClr val="000000"/>
                  </a:solidFill>
                  <a:latin typeface="Times New Roman" panose="02020603050405020304" pitchFamily="18" charset="0"/>
                  <a:cs typeface="Times New Roman" panose="02020603050405020304" pitchFamily="18" charset="0"/>
                </a:rPr>
                <a:t>17 tuổi: V</a:t>
              </a:r>
              <a:r>
                <a:rPr lang="en-US" altLang="en-US" sz="1800" dirty="0">
                  <a:solidFill>
                    <a:srgbClr val="000000"/>
                  </a:solidFill>
                  <a:latin typeface="Times New Roman" panose="02020603050405020304" pitchFamily="18" charset="0"/>
                  <a:ea typeface="Times New Roman" panose="02020603050405020304" pitchFamily="18" charset="0"/>
                </a:rPr>
                <a:t>à</a:t>
              </a:r>
              <a:r>
                <a:rPr lang="en-US" altLang="en-US" sz="1800" dirty="0">
                  <a:solidFill>
                    <a:srgbClr val="000000"/>
                  </a:solidFill>
                  <a:latin typeface="Times New Roman" panose="02020603050405020304" pitchFamily="18" charset="0"/>
                  <a:cs typeface="Times New Roman" panose="02020603050405020304" pitchFamily="18" charset="0"/>
                </a:rPr>
                <a:t>o học Luật ở Đại học Born</a:t>
              </a:r>
            </a:p>
            <a:p>
              <a:pPr marL="0" indent="0" algn="just">
                <a:spcBef>
                  <a:spcPct val="50000"/>
                </a:spcBef>
                <a:buChar char="-"/>
              </a:pPr>
              <a:r>
                <a:rPr lang="en-US" altLang="en-US" sz="1800" dirty="0">
                  <a:solidFill>
                    <a:srgbClr val="000000"/>
                  </a:solidFill>
                  <a:latin typeface="Times New Roman" panose="02020603050405020304" pitchFamily="18" charset="0"/>
                  <a:cs typeface="Times New Roman" panose="02020603050405020304" pitchFamily="18" charset="0"/>
                </a:rPr>
                <a:t>  Đỗ tiến sỹ năm 1841 (23 tuổi)</a:t>
              </a:r>
              <a:endParaRPr lang="en-US" altLang="en-US" sz="1800" dirty="0">
                <a:solidFill>
                  <a:srgbClr val="000000"/>
                </a:solidFill>
                <a:latin typeface="Times New Roman" panose="02020603050405020304" pitchFamily="18" charset="0"/>
                <a:ea typeface="Times New Roman" panose="02020603050405020304" pitchFamily="18" charset="0"/>
              </a:endParaRPr>
            </a:p>
          </p:txBody>
        </p:sp>
      </p:grpSp>
    </p:spTree>
  </p:cSld>
  <p:clrMapOvr>
    <a:masterClrMapping/>
  </p:clrMapOvr>
  <mc:AlternateContent xmlns:mc="http://schemas.openxmlformats.org/markup-compatibility/2006" xmlns:p14="http://schemas.microsoft.com/office/powerpoint/2010/main">
    <mc:Choice Requires="p14">
      <p:transition spd="slow"/>
    </mc:Choice>
    <mc:Fallback xmlns="">
      <p:transition spd="slow"/>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3" presetClass="entr" presetSubtype="16" fill="hold" nodeType="clickEffect">
                                  <p:stCondLst>
                                    <p:cond delay="0"/>
                                  </p:stCondLst>
                                  <p:childTnLst>
                                    <p:set>
                                      <p:cBhvr>
                                        <p:cTn id="6" dur="1" fill="hold">
                                          <p:stCondLst>
                                            <p:cond delay="0"/>
                                          </p:stCondLst>
                                        </p:cTn>
                                        <p:tgtEl>
                                          <p:spTgt spid="12"/>
                                        </p:tgtEl>
                                        <p:attrNameLst>
                                          <p:attrName>style.visibility</p:attrName>
                                        </p:attrNameLst>
                                      </p:cBhvr>
                                      <p:to>
                                        <p:strVal val="visible"/>
                                      </p:to>
                                    </p:set>
                                    <p:anim calcmode="lin" valueType="num">
                                      <p:cBhvr>
                                        <p:cTn id="7" dur="500" fill="hold"/>
                                        <p:tgtEl>
                                          <p:spTgt spid="12"/>
                                        </p:tgtEl>
                                        <p:attrNameLst>
                                          <p:attrName>ppt_w</p:attrName>
                                        </p:attrNameLst>
                                      </p:cBhvr>
                                      <p:tavLst>
                                        <p:tav tm="0">
                                          <p:val>
                                            <p:fltVal val="0"/>
                                          </p:val>
                                        </p:tav>
                                        <p:tav tm="100000">
                                          <p:val>
                                            <p:strVal val="#ppt_w"/>
                                          </p:val>
                                        </p:tav>
                                      </p:tavLst>
                                    </p:anim>
                                    <p:anim calcmode="lin" valueType="num">
                                      <p:cBhvr>
                                        <p:cTn id="8" dur="500" fill="hold"/>
                                        <p:tgtEl>
                                          <p:spTgt spid="12"/>
                                        </p:tgtEl>
                                        <p:attrNameLst>
                                          <p:attrName>ppt_h</p:attrName>
                                        </p:attrNameLst>
                                      </p:cBhvr>
                                      <p:tavLst>
                                        <p:tav tm="0">
                                          <p:val>
                                            <p:fltVal val="0"/>
                                          </p:val>
                                        </p:tav>
                                        <p:tav tm="100000">
                                          <p:val>
                                            <p:strVal val="#ppt_h"/>
                                          </p:val>
                                        </p:tav>
                                      </p:tavLst>
                                    </p:anim>
                                  </p:childTnLst>
                                </p:cTn>
                              </p:par>
                            </p:childTnLst>
                          </p:cTn>
                        </p:par>
                      </p:childTnLst>
                    </p:cTn>
                  </p:par>
                  <p:par>
                    <p:cTn id="9" fill="hold">
                      <p:stCondLst>
                        <p:cond delay="indefinite"/>
                      </p:stCondLst>
                      <p:childTnLst>
                        <p:par>
                          <p:cTn id="10" fill="hold">
                            <p:stCondLst>
                              <p:cond delay="0"/>
                            </p:stCondLst>
                            <p:childTnLst>
                              <p:par>
                                <p:cTn id="11" presetID="8" presetClass="entr" presetSubtype="16" fill="hold" nodeType="clickEffect">
                                  <p:stCondLst>
                                    <p:cond delay="0"/>
                                  </p:stCondLst>
                                  <p:childTnLst>
                                    <p:set>
                                      <p:cBhvr>
                                        <p:cTn id="12" dur="1" fill="hold">
                                          <p:stCondLst>
                                            <p:cond delay="0"/>
                                          </p:stCondLst>
                                        </p:cTn>
                                        <p:tgtEl>
                                          <p:spTgt spid="12"/>
                                        </p:tgtEl>
                                        <p:attrNameLst>
                                          <p:attrName>style.visibility</p:attrName>
                                        </p:attrNameLst>
                                      </p:cBhvr>
                                      <p:to>
                                        <p:strVal val="visible"/>
                                      </p:to>
                                    </p:set>
                                    <p:animEffect transition="in" filter="diamond(in)">
                                      <p:cBhvr>
                                        <p:cTn id="13" dur="2000"/>
                                        <p:tgtEl>
                                          <p:spTgt spid="1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2530" name="Title 1"/>
          <p:cNvSpPr>
            <a:spLocks noGrp="1"/>
          </p:cNvSpPr>
          <p:nvPr>
            <p:ph type="title"/>
          </p:nvPr>
        </p:nvSpPr>
        <p:spPr>
          <a:xfrm>
            <a:off x="1233488" y="497682"/>
            <a:ext cx="7874794" cy="994172"/>
          </a:xfrm>
        </p:spPr>
        <p:txBody>
          <a:bodyPr vert="horz" wrap="square" lIns="68580" tIns="34290" rIns="68580" bIns="34290" rtlCol="0" anchor="ctr" anchorCtr="0">
            <a:normAutofit/>
          </a:bodyPr>
          <a:lstStyle/>
          <a:p>
            <a:r>
              <a:rPr lang="en-US" altLang="en-US" sz="1800" b="1" i="1" dirty="0">
                <a:solidFill>
                  <a:srgbClr val="0000FF"/>
                </a:solidFill>
                <a:latin typeface="Times New Roman" panose="02020603050405020304" pitchFamily="18" charset="0"/>
                <a:cs typeface="Times New Roman" panose="02020603050405020304" pitchFamily="18" charset="0"/>
              </a:rPr>
              <a:t>Nhân tố chủ quan</a:t>
            </a:r>
            <a:br>
              <a:rPr lang="en-US" altLang="en-US" sz="1800" b="1" i="1" dirty="0">
                <a:solidFill>
                  <a:srgbClr val="0000FF"/>
                </a:solidFill>
                <a:latin typeface="Times New Roman" panose="02020603050405020304" pitchFamily="18" charset="0"/>
                <a:cs typeface="Times New Roman" panose="02020603050405020304" pitchFamily="18" charset="0"/>
              </a:rPr>
            </a:br>
            <a:endParaRPr lang="en-US" altLang="en-US" sz="1800" i="1" dirty="0">
              <a:solidFill>
                <a:srgbClr val="0000FF"/>
              </a:solidFill>
              <a:latin typeface="Times New Roman" panose="02020603050405020304" pitchFamily="18" charset="0"/>
              <a:ea typeface="Times New Roman" panose="02020603050405020304" pitchFamily="18" charset="0"/>
            </a:endParaRPr>
          </a:p>
        </p:txBody>
      </p:sp>
      <p:sp>
        <p:nvSpPr>
          <p:cNvPr id="22531" name="Text Box 11"/>
          <p:cNvSpPr txBox="1"/>
          <p:nvPr/>
        </p:nvSpPr>
        <p:spPr>
          <a:xfrm>
            <a:off x="2811066" y="1710928"/>
            <a:ext cx="5919788" cy="2031325"/>
          </a:xfrm>
          <a:prstGeom prst="rect">
            <a:avLst/>
          </a:prstGeom>
          <a:noFill/>
          <a:ln w="3175">
            <a:noFill/>
          </a:ln>
        </p:spPr>
        <p:txBody>
          <a:bodyPr>
            <a:spAutoFit/>
          </a:bodyPr>
          <a:lstStyle>
            <a:lvl1pPr marL="342900" indent="-342900" algn="l" rtl="0" eaLnBrk="0" fontAlgn="base" hangingPunct="0">
              <a:spcBef>
                <a:spcPct val="20000"/>
              </a:spcBef>
              <a:spcAft>
                <a:spcPct val="0"/>
              </a:spcAft>
              <a:buChar char="•"/>
              <a:defRPr sz="3200">
                <a:solidFill>
                  <a:schemeClr val="tx1"/>
                </a:solidFill>
                <a:latin typeface="+mn-lt"/>
                <a:ea typeface="+mn-ea"/>
                <a:cs typeface="+mn-cs"/>
              </a:defRPr>
            </a:lvl1pPr>
            <a:lvl2pPr marL="742950" indent="-285750" algn="l" rtl="0" eaLnBrk="0" fontAlgn="base" hangingPunct="0">
              <a:spcBef>
                <a:spcPct val="20000"/>
              </a:spcBef>
              <a:spcAft>
                <a:spcPct val="0"/>
              </a:spcAft>
              <a:buChar char="–"/>
              <a:defRPr sz="2800">
                <a:solidFill>
                  <a:schemeClr val="tx1"/>
                </a:solidFill>
                <a:latin typeface="+mn-lt"/>
              </a:defRPr>
            </a:lvl2pPr>
            <a:lvl3pPr marL="1143000" indent="-228600" algn="l" rtl="0" eaLnBrk="0" fontAlgn="base" hangingPunct="0">
              <a:spcBef>
                <a:spcPct val="20000"/>
              </a:spcBef>
              <a:spcAft>
                <a:spcPct val="0"/>
              </a:spcAft>
              <a:buChar char="•"/>
              <a:defRPr sz="2400">
                <a:solidFill>
                  <a:schemeClr val="tx1"/>
                </a:solidFill>
                <a:latin typeface="+mn-lt"/>
              </a:defRPr>
            </a:lvl3pPr>
            <a:lvl4pPr marL="1600200" indent="-228600" algn="l" rtl="0" eaLnBrk="0" fontAlgn="base" hangingPunct="0">
              <a:spcBef>
                <a:spcPct val="20000"/>
              </a:spcBef>
              <a:spcAft>
                <a:spcPct val="0"/>
              </a:spcAft>
              <a:buChar char="–"/>
              <a:defRPr sz="2000">
                <a:solidFill>
                  <a:schemeClr val="tx1"/>
                </a:solidFill>
                <a:latin typeface="+mn-lt"/>
              </a:defRPr>
            </a:lvl4pPr>
            <a:lvl5pPr marL="2057400" indent="-228600" algn="l" rtl="0" eaLnBrk="0" fontAlgn="base" hangingPunct="0">
              <a:spcBef>
                <a:spcPct val="20000"/>
              </a:spcBef>
              <a:spcAft>
                <a:spcPct val="0"/>
              </a:spcAft>
              <a:buChar char="»"/>
              <a:defRPr sz="2000">
                <a:solidFill>
                  <a:schemeClr val="tx1"/>
                </a:solidFill>
                <a:latin typeface="+mn-lt"/>
              </a:defRPr>
            </a:lvl5pPr>
          </a:lstStyle>
          <a:p>
            <a:pPr marL="0" indent="0" algn="just">
              <a:spcBef>
                <a:spcPct val="50000"/>
              </a:spcBef>
              <a:buChar char="-"/>
            </a:pPr>
            <a:r>
              <a:rPr lang="en-US" altLang="en-US" sz="1800" b="1" dirty="0">
                <a:latin typeface="Times New Roman" panose="02020603050405020304" pitchFamily="18" charset="0"/>
                <a:cs typeface="Times New Roman" panose="02020603050405020304" pitchFamily="18" charset="0"/>
              </a:rPr>
              <a:t> </a:t>
            </a:r>
            <a:r>
              <a:rPr lang="en-US" altLang="en-US" sz="1800" dirty="0">
                <a:solidFill>
                  <a:srgbClr val="000000"/>
                </a:solidFill>
                <a:latin typeface="Times New Roman" panose="02020603050405020304" pitchFamily="18" charset="0"/>
                <a:cs typeface="Times New Roman" panose="02020603050405020304" pitchFamily="18" charset="0"/>
              </a:rPr>
              <a:t>Th</a:t>
            </a:r>
            <a:r>
              <a:rPr lang="en-US" altLang="en-US" sz="1800" dirty="0">
                <a:solidFill>
                  <a:srgbClr val="000000"/>
                </a:solidFill>
                <a:latin typeface="Times New Roman" panose="02020603050405020304" pitchFamily="18" charset="0"/>
                <a:ea typeface="Times New Roman" panose="02020603050405020304" pitchFamily="18" charset="0"/>
              </a:rPr>
              <a:t>à</a:t>
            </a:r>
            <a:r>
              <a:rPr lang="en-US" altLang="en-US" sz="1800" dirty="0">
                <a:solidFill>
                  <a:srgbClr val="000000"/>
                </a:solidFill>
                <a:latin typeface="Times New Roman" panose="02020603050405020304" pitchFamily="18" charset="0"/>
                <a:cs typeface="Times New Roman" panose="02020603050405020304" pitchFamily="18" charset="0"/>
              </a:rPr>
              <a:t>nh phần gia đình:  Tiểu tư sản</a:t>
            </a:r>
          </a:p>
          <a:p>
            <a:pPr marL="0" indent="0" algn="just">
              <a:spcBef>
                <a:spcPct val="50000"/>
              </a:spcBef>
              <a:buChar char="-"/>
            </a:pPr>
            <a:r>
              <a:rPr lang="en-US" altLang="en-US" sz="1800" dirty="0">
                <a:solidFill>
                  <a:srgbClr val="000000"/>
                </a:solidFill>
                <a:latin typeface="Times New Roman" panose="02020603050405020304" pitchFamily="18" charset="0"/>
                <a:cs typeface="Times New Roman" panose="02020603050405020304" pitchFamily="18" charset="0"/>
              </a:rPr>
              <a:t>   Nơi sinh: Barmen, Rhine Province (vương quốc Phổ)</a:t>
            </a:r>
          </a:p>
          <a:p>
            <a:pPr marL="0" indent="0" algn="just">
              <a:spcBef>
                <a:spcPct val="50000"/>
              </a:spcBef>
              <a:buChar char="-"/>
            </a:pPr>
            <a:r>
              <a:rPr lang="en-US" altLang="en-US" sz="1800" dirty="0">
                <a:solidFill>
                  <a:srgbClr val="000000"/>
                </a:solidFill>
                <a:latin typeface="Times New Roman" panose="02020603050405020304" pitchFamily="18" charset="0"/>
                <a:cs typeface="Times New Roman" panose="02020603050405020304" pitchFamily="18" charset="0"/>
              </a:rPr>
              <a:t>   Cùng với C.Mác sáng lập ra học thuyết mácxít, lý luận chủ nghĩa cộng sản khoa học, triết học về chủ nghĩa cộng sản khoa học, triết học về chủ nghĩa duy vật biện chứng v</a:t>
            </a:r>
            <a:r>
              <a:rPr lang="en-US" altLang="en-US" sz="1800" dirty="0">
                <a:solidFill>
                  <a:srgbClr val="000000"/>
                </a:solidFill>
                <a:latin typeface="Times New Roman" panose="02020603050405020304" pitchFamily="18" charset="0"/>
                <a:ea typeface="Times New Roman" panose="02020603050405020304" pitchFamily="18" charset="0"/>
              </a:rPr>
              <a:t>à</a:t>
            </a:r>
            <a:r>
              <a:rPr lang="en-US" altLang="en-US" sz="1800" dirty="0">
                <a:solidFill>
                  <a:srgbClr val="000000"/>
                </a:solidFill>
                <a:latin typeface="Times New Roman" panose="02020603050405020304" pitchFamily="18" charset="0"/>
                <a:cs typeface="Times New Roman" panose="02020603050405020304" pitchFamily="18" charset="0"/>
              </a:rPr>
              <a:t> chủ nghĩa duy vật lịch sử. L</a:t>
            </a:r>
            <a:r>
              <a:rPr lang="en-US" altLang="en-US" sz="1800" dirty="0">
                <a:solidFill>
                  <a:srgbClr val="000000"/>
                </a:solidFill>
                <a:latin typeface="Times New Roman" panose="02020603050405020304" pitchFamily="18" charset="0"/>
                <a:ea typeface="Times New Roman" panose="02020603050405020304" pitchFamily="18" charset="0"/>
              </a:rPr>
              <a:t>à</a:t>
            </a:r>
            <a:r>
              <a:rPr lang="en-US" altLang="en-US" sz="1800" dirty="0">
                <a:solidFill>
                  <a:srgbClr val="000000"/>
                </a:solidFill>
                <a:latin typeface="Times New Roman" panose="02020603050405020304" pitchFamily="18" charset="0"/>
                <a:cs typeface="Times New Roman" panose="02020603050405020304" pitchFamily="18" charset="0"/>
              </a:rPr>
              <a:t> người thầy vĩ đại của giai cấp vô sản.</a:t>
            </a:r>
            <a:endParaRPr lang="en-US" altLang="en-US" sz="1800" dirty="0">
              <a:solidFill>
                <a:srgbClr val="000000"/>
              </a:solidFill>
              <a:latin typeface="Times New Roman" panose="02020603050405020304" pitchFamily="18" charset="0"/>
              <a:ea typeface="Times New Roman" panose="02020603050405020304" pitchFamily="18" charset="0"/>
            </a:endParaRPr>
          </a:p>
        </p:txBody>
      </p:sp>
      <p:grpSp>
        <p:nvGrpSpPr>
          <p:cNvPr id="10" name="Group 4"/>
          <p:cNvGrpSpPr/>
          <p:nvPr/>
        </p:nvGrpSpPr>
        <p:grpSpPr>
          <a:xfrm>
            <a:off x="447676" y="849463"/>
            <a:ext cx="2228850" cy="3321846"/>
            <a:chOff x="140" y="1394"/>
            <a:chExt cx="1872" cy="2790"/>
          </a:xfrm>
        </p:grpSpPr>
        <p:sp>
          <p:nvSpPr>
            <p:cNvPr id="22533" name="Text Box 5"/>
            <p:cNvSpPr txBox="1"/>
            <p:nvPr/>
          </p:nvSpPr>
          <p:spPr>
            <a:xfrm>
              <a:off x="502" y="3698"/>
              <a:ext cx="964" cy="427"/>
            </a:xfrm>
            <a:prstGeom prst="rect">
              <a:avLst/>
            </a:prstGeom>
            <a:noFill/>
            <a:ln w="9525">
              <a:noFill/>
            </a:ln>
          </p:spPr>
          <p:txBody>
            <a:bodyPr wrap="square">
              <a:spAutoFit/>
            </a:bodyPr>
            <a:lstStyle>
              <a:lvl1pPr marL="342900" indent="-342900" algn="l" rtl="0" eaLnBrk="0" fontAlgn="base" hangingPunct="0">
                <a:spcBef>
                  <a:spcPct val="20000"/>
                </a:spcBef>
                <a:spcAft>
                  <a:spcPct val="0"/>
                </a:spcAft>
                <a:buChar char="•"/>
                <a:defRPr sz="3200">
                  <a:solidFill>
                    <a:schemeClr val="tx1"/>
                  </a:solidFill>
                  <a:latin typeface="+mn-lt"/>
                  <a:ea typeface="+mn-ea"/>
                  <a:cs typeface="+mn-cs"/>
                </a:defRPr>
              </a:lvl1pPr>
              <a:lvl2pPr marL="742950" indent="-285750" algn="l" rtl="0" eaLnBrk="0" fontAlgn="base" hangingPunct="0">
                <a:spcBef>
                  <a:spcPct val="20000"/>
                </a:spcBef>
                <a:spcAft>
                  <a:spcPct val="0"/>
                </a:spcAft>
                <a:buChar char="–"/>
                <a:defRPr sz="2800">
                  <a:solidFill>
                    <a:schemeClr val="tx1"/>
                  </a:solidFill>
                  <a:latin typeface="+mn-lt"/>
                </a:defRPr>
              </a:lvl2pPr>
              <a:lvl3pPr marL="1143000" indent="-228600" algn="l" rtl="0" eaLnBrk="0" fontAlgn="base" hangingPunct="0">
                <a:spcBef>
                  <a:spcPct val="20000"/>
                </a:spcBef>
                <a:spcAft>
                  <a:spcPct val="0"/>
                </a:spcAft>
                <a:buChar char="•"/>
                <a:defRPr sz="2400">
                  <a:solidFill>
                    <a:schemeClr val="tx1"/>
                  </a:solidFill>
                  <a:latin typeface="+mn-lt"/>
                </a:defRPr>
              </a:lvl3pPr>
              <a:lvl4pPr marL="1600200" indent="-228600" algn="l" rtl="0" eaLnBrk="0" fontAlgn="base" hangingPunct="0">
                <a:spcBef>
                  <a:spcPct val="20000"/>
                </a:spcBef>
                <a:spcAft>
                  <a:spcPct val="0"/>
                </a:spcAft>
                <a:buChar char="–"/>
                <a:defRPr sz="2000">
                  <a:solidFill>
                    <a:schemeClr val="tx1"/>
                  </a:solidFill>
                  <a:latin typeface="+mn-lt"/>
                </a:defRPr>
              </a:lvl4pPr>
              <a:lvl5pPr marL="2057400" indent="-228600" algn="l" rtl="0" eaLnBrk="0" fontAlgn="base" hangingPunct="0">
                <a:spcBef>
                  <a:spcPct val="20000"/>
                </a:spcBef>
                <a:spcAft>
                  <a:spcPct val="0"/>
                </a:spcAft>
                <a:buChar char="»"/>
                <a:defRPr sz="2000">
                  <a:solidFill>
                    <a:schemeClr val="tx1"/>
                  </a:solidFill>
                  <a:latin typeface="+mn-lt"/>
                </a:defRPr>
              </a:lvl5pPr>
            </a:lstStyle>
            <a:p>
              <a:pPr marL="0" indent="0">
                <a:spcBef>
                  <a:spcPct val="0"/>
                </a:spcBef>
                <a:buNone/>
              </a:pPr>
              <a:r>
                <a:rPr lang="vi-VN" altLang="en-US" sz="1350" b="1" i="1" dirty="0">
                  <a:solidFill>
                    <a:srgbClr val="FF0000"/>
                  </a:solidFill>
                  <a:cs typeface="Arial" panose="020B0604020202020204" pitchFamily="34" charset="0"/>
                </a:rPr>
                <a:t>Ph.Ăngghen</a:t>
              </a:r>
              <a:endParaRPr lang="vi-VN" altLang="en-US" sz="1350" b="1" i="1" dirty="0">
                <a:solidFill>
                  <a:srgbClr val="FF0000"/>
                </a:solidFill>
                <a:ea typeface="Arial" panose="020B0604020202020204" pitchFamily="34" charset="0"/>
              </a:endParaRPr>
            </a:p>
          </p:txBody>
        </p:sp>
        <p:sp>
          <p:nvSpPr>
            <p:cNvPr id="22534" name="Text Box 6"/>
            <p:cNvSpPr txBox="1"/>
            <p:nvPr/>
          </p:nvSpPr>
          <p:spPr>
            <a:xfrm>
              <a:off x="340" y="3932"/>
              <a:ext cx="1672" cy="252"/>
            </a:xfrm>
            <a:prstGeom prst="rect">
              <a:avLst/>
            </a:prstGeom>
            <a:noFill/>
            <a:ln w="9525">
              <a:noFill/>
            </a:ln>
          </p:spPr>
          <p:txBody>
            <a:bodyPr wrap="square">
              <a:spAutoFit/>
            </a:bodyPr>
            <a:lstStyle>
              <a:lvl1pPr marL="342900" indent="-342900" algn="l" rtl="0" eaLnBrk="0" fontAlgn="base" hangingPunct="0">
                <a:spcBef>
                  <a:spcPct val="20000"/>
                </a:spcBef>
                <a:spcAft>
                  <a:spcPct val="0"/>
                </a:spcAft>
                <a:buChar char="•"/>
                <a:defRPr sz="3200">
                  <a:solidFill>
                    <a:schemeClr val="tx1"/>
                  </a:solidFill>
                  <a:latin typeface="+mn-lt"/>
                  <a:ea typeface="+mn-ea"/>
                  <a:cs typeface="+mn-cs"/>
                </a:defRPr>
              </a:lvl1pPr>
              <a:lvl2pPr marL="742950" indent="-285750" algn="l" rtl="0" eaLnBrk="0" fontAlgn="base" hangingPunct="0">
                <a:spcBef>
                  <a:spcPct val="20000"/>
                </a:spcBef>
                <a:spcAft>
                  <a:spcPct val="0"/>
                </a:spcAft>
                <a:buChar char="–"/>
                <a:defRPr sz="2800">
                  <a:solidFill>
                    <a:schemeClr val="tx1"/>
                  </a:solidFill>
                  <a:latin typeface="+mn-lt"/>
                </a:defRPr>
              </a:lvl2pPr>
              <a:lvl3pPr marL="1143000" indent="-228600" algn="l" rtl="0" eaLnBrk="0" fontAlgn="base" hangingPunct="0">
                <a:spcBef>
                  <a:spcPct val="20000"/>
                </a:spcBef>
                <a:spcAft>
                  <a:spcPct val="0"/>
                </a:spcAft>
                <a:buChar char="•"/>
                <a:defRPr sz="2400">
                  <a:solidFill>
                    <a:schemeClr val="tx1"/>
                  </a:solidFill>
                  <a:latin typeface="+mn-lt"/>
                </a:defRPr>
              </a:lvl3pPr>
              <a:lvl4pPr marL="1600200" indent="-228600" algn="l" rtl="0" eaLnBrk="0" fontAlgn="base" hangingPunct="0">
                <a:spcBef>
                  <a:spcPct val="20000"/>
                </a:spcBef>
                <a:spcAft>
                  <a:spcPct val="0"/>
                </a:spcAft>
                <a:buChar char="–"/>
                <a:defRPr sz="2000">
                  <a:solidFill>
                    <a:schemeClr val="tx1"/>
                  </a:solidFill>
                  <a:latin typeface="+mn-lt"/>
                </a:defRPr>
              </a:lvl4pPr>
              <a:lvl5pPr marL="2057400" indent="-228600" algn="l" rtl="0" eaLnBrk="0" fontAlgn="base" hangingPunct="0">
                <a:spcBef>
                  <a:spcPct val="20000"/>
                </a:spcBef>
                <a:spcAft>
                  <a:spcPct val="0"/>
                </a:spcAft>
                <a:buChar char="»"/>
                <a:defRPr sz="2000">
                  <a:solidFill>
                    <a:schemeClr val="tx1"/>
                  </a:solidFill>
                  <a:latin typeface="+mn-lt"/>
                </a:defRPr>
              </a:lvl5pPr>
            </a:lstStyle>
            <a:p>
              <a:pPr marL="0" indent="0">
                <a:spcBef>
                  <a:spcPct val="0"/>
                </a:spcBef>
                <a:buNone/>
              </a:pPr>
              <a:r>
                <a:rPr lang="en-US" altLang="en-US" sz="1350" b="1" dirty="0">
                  <a:solidFill>
                    <a:srgbClr val="FF0000"/>
                  </a:solidFill>
                  <a:cs typeface="Arial" panose="020B0604020202020204" pitchFamily="34" charset="0"/>
                </a:rPr>
                <a:t>(28/11/1820 - 5/8/1895)</a:t>
              </a:r>
              <a:r>
                <a:rPr lang="vi-VN" altLang="en-US" sz="1350" b="1" dirty="0">
                  <a:solidFill>
                    <a:srgbClr val="FF0000"/>
                  </a:solidFill>
                  <a:cs typeface="Arial" panose="020B0604020202020204" pitchFamily="34" charset="0"/>
                </a:rPr>
                <a:t> </a:t>
              </a:r>
              <a:endParaRPr lang="vi-VN" altLang="en-US" sz="1350" b="1" dirty="0">
                <a:solidFill>
                  <a:srgbClr val="FF0000"/>
                </a:solidFill>
                <a:ea typeface="Arial" panose="020B0604020202020204" pitchFamily="34" charset="0"/>
              </a:endParaRPr>
            </a:p>
          </p:txBody>
        </p:sp>
        <p:pic>
          <p:nvPicPr>
            <p:cNvPr id="20" name="Picture 19" descr="Friedich Engels.jpg"/>
            <p:cNvPicPr>
              <a:picLocks noChangeAspect="1"/>
            </p:cNvPicPr>
            <p:nvPr/>
          </p:nvPicPr>
          <p:blipFill>
            <a:blip r:embed="rId2"/>
            <a:stretch>
              <a:fillRect/>
            </a:stretch>
          </p:blipFill>
          <p:spPr>
            <a:xfrm>
              <a:off x="140" y="1394"/>
              <a:ext cx="1872" cy="2279"/>
            </a:xfrm>
            <a:prstGeom prst="ellipse">
              <a:avLst/>
            </a:prstGeom>
            <a:ln>
              <a:noFill/>
            </a:ln>
            <a:effectLst>
              <a:softEdge rad="112500"/>
            </a:effectLst>
          </p:spPr>
        </p:pic>
      </p:grpSp>
    </p:spTree>
  </p:cSld>
  <p:clrMapOvr>
    <a:masterClrMapping/>
  </p:clrMapOvr>
  <mc:AlternateContent xmlns:mc="http://schemas.openxmlformats.org/markup-compatibility/2006" xmlns:p14="http://schemas.microsoft.com/office/powerpoint/2010/main">
    <mc:Choice Requires="p14">
      <p:transition spd="slow"/>
    </mc:Choice>
    <mc:Fallback xmlns="">
      <p:transition spd="slow"/>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8" presetClass="entr" presetSubtype="16" fill="hold" nodeType="clickEffect">
                                  <p:stCondLst>
                                    <p:cond delay="0"/>
                                  </p:stCondLst>
                                  <p:childTnLst>
                                    <p:set>
                                      <p:cBhvr>
                                        <p:cTn id="6" dur="1" fill="hold">
                                          <p:stCondLst>
                                            <p:cond delay="0"/>
                                          </p:stCondLst>
                                        </p:cTn>
                                        <p:tgtEl>
                                          <p:spTgt spid="10"/>
                                        </p:tgtEl>
                                        <p:attrNameLst>
                                          <p:attrName>style.visibility</p:attrName>
                                        </p:attrNameLst>
                                      </p:cBhvr>
                                      <p:to>
                                        <p:strVal val="visible"/>
                                      </p:to>
                                    </p:set>
                                    <p:animEffect transition="in" filter="diamond(in)">
                                      <p:cBhvr>
                                        <p:cTn id="7" dur="2000"/>
                                        <p:tgtEl>
                                          <p:spTgt spid="1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3554" name="Picture 2" descr="Kỷ niệm 150 năm Ngày sinh V.I.Lênin (22/4/1870- 22/4/2020): Lãnh tụ vĩ đại  của cách mạng vô sản thế giới - daithachthat.gov.vn"/>
          <p:cNvPicPr>
            <a:picLocks noGrp="1" noChangeAspect="1"/>
          </p:cNvPicPr>
          <p:nvPr>
            <p:ph idx="1"/>
          </p:nvPr>
        </p:nvPicPr>
        <p:blipFill>
          <a:blip r:embed="rId2"/>
          <a:srcRect/>
          <a:stretch>
            <a:fillRect/>
          </a:stretch>
        </p:blipFill>
        <p:spPr>
          <a:xfrm>
            <a:off x="413423" y="1383585"/>
            <a:ext cx="2602083" cy="2484346"/>
          </a:xfrm>
        </p:spPr>
      </p:pic>
      <p:sp>
        <p:nvSpPr>
          <p:cNvPr id="5" name="TextBox 4"/>
          <p:cNvSpPr txBox="1"/>
          <p:nvPr/>
        </p:nvSpPr>
        <p:spPr>
          <a:xfrm>
            <a:off x="3437335" y="1707356"/>
            <a:ext cx="5078016" cy="2192908"/>
          </a:xfrm>
          <a:prstGeom prst="rect">
            <a:avLst/>
          </a:prstGeom>
          <a:noFill/>
        </p:spPr>
        <p:txBody>
          <a:bodyPr>
            <a:spAutoFit/>
          </a:bodyPr>
          <a:lstStyle/>
          <a:p>
            <a:pPr algn="just">
              <a:buNone/>
            </a:pPr>
            <a:r>
              <a:rPr lang="en-US" altLang="x-none" sz="1050" b="1" dirty="0"/>
              <a:t>- </a:t>
            </a:r>
            <a:r>
              <a:rPr lang="en-US" altLang="x-none" sz="1800" dirty="0" err="1">
                <a:latin typeface="Times New Roman" panose="02020603050405020304" pitchFamily="18" charset="0"/>
                <a:cs typeface="Times New Roman" panose="02020603050405020304" pitchFamily="18" charset="0"/>
              </a:rPr>
              <a:t>Nh</a:t>
            </a:r>
            <a:r>
              <a:rPr lang="en-US" altLang="x-none" sz="1800" dirty="0" err="1">
                <a:latin typeface="Times New Roman" panose="02020603050405020304" pitchFamily="18" charset="0"/>
                <a:ea typeface="Times New Roman" panose="02020603050405020304" pitchFamily="18" charset="0"/>
              </a:rPr>
              <a:t>à</a:t>
            </a:r>
            <a:r>
              <a:rPr lang="en-US" altLang="x-none" sz="1800" dirty="0">
                <a:latin typeface="Times New Roman" panose="02020603050405020304" pitchFamily="18" charset="0"/>
                <a:cs typeface="Times New Roman" panose="02020603050405020304" pitchFamily="18" charset="0"/>
              </a:rPr>
              <a:t> tư tưởng vĩ đại, lãnh tụ thiên t</a:t>
            </a:r>
            <a:r>
              <a:rPr lang="en-US" altLang="x-none" sz="1800" dirty="0">
                <a:latin typeface="Times New Roman" panose="02020603050405020304" pitchFamily="18" charset="0"/>
                <a:ea typeface="Times New Roman" panose="02020603050405020304" pitchFamily="18" charset="0"/>
              </a:rPr>
              <a:t>à</a:t>
            </a:r>
            <a:r>
              <a:rPr lang="en-US" altLang="x-none" sz="1800" dirty="0">
                <a:latin typeface="Times New Roman" panose="02020603050405020304" pitchFamily="18" charset="0"/>
                <a:cs typeface="Times New Roman" panose="02020603050405020304" pitchFamily="18" charset="0"/>
              </a:rPr>
              <a:t>i của giai cấp công nhân, nhân dân lao động v</a:t>
            </a:r>
            <a:r>
              <a:rPr lang="en-US" altLang="x-none" sz="1800" dirty="0">
                <a:latin typeface="Times New Roman" panose="02020603050405020304" pitchFamily="18" charset="0"/>
                <a:ea typeface="Times New Roman" panose="02020603050405020304" pitchFamily="18" charset="0"/>
              </a:rPr>
              <a:t>à</a:t>
            </a:r>
            <a:r>
              <a:rPr lang="en-US" altLang="x-none" sz="1800" dirty="0">
                <a:latin typeface="Times New Roman" panose="02020603050405020304" pitchFamily="18" charset="0"/>
                <a:cs typeface="Times New Roman" panose="02020603050405020304" pitchFamily="18" charset="0"/>
              </a:rPr>
              <a:t> các dân tộc bị áp bức trên to</a:t>
            </a:r>
            <a:r>
              <a:rPr lang="en-US" altLang="x-none" sz="1800" dirty="0">
                <a:latin typeface="Times New Roman" panose="02020603050405020304" pitchFamily="18" charset="0"/>
                <a:ea typeface="Times New Roman" panose="02020603050405020304" pitchFamily="18" charset="0"/>
              </a:rPr>
              <a:t>à</a:t>
            </a:r>
            <a:r>
              <a:rPr lang="en-US" altLang="x-none" sz="1800" dirty="0">
                <a:latin typeface="Times New Roman" panose="02020603050405020304" pitchFamily="18" charset="0"/>
                <a:cs typeface="Times New Roman" panose="02020603050405020304" pitchFamily="18" charset="0"/>
              </a:rPr>
              <a:t>n thế giới</a:t>
            </a:r>
          </a:p>
          <a:p>
            <a:pPr algn="just">
              <a:buChar char="-"/>
            </a:pPr>
            <a:r>
              <a:rPr lang="en-US" altLang="x-none" sz="1800" dirty="0">
                <a:latin typeface="Times New Roman" panose="02020603050405020304" pitchFamily="18" charset="0"/>
                <a:cs typeface="Times New Roman" panose="02020603050405020304" pitchFamily="18" charset="0"/>
              </a:rPr>
              <a:t> Người kế tục xuất sắc sự nghiệp giải phóng con người của C.Mác, Ph.Ăng ghen, người lãnh đạo th</a:t>
            </a:r>
            <a:r>
              <a:rPr lang="en-US" altLang="x-none" sz="1800" dirty="0">
                <a:latin typeface="Times New Roman" panose="02020603050405020304" pitchFamily="18" charset="0"/>
                <a:ea typeface="Times New Roman" panose="02020603050405020304" pitchFamily="18" charset="0"/>
              </a:rPr>
              <a:t>à</a:t>
            </a:r>
            <a:r>
              <a:rPr lang="en-US" altLang="x-none" sz="1800" dirty="0">
                <a:latin typeface="Times New Roman" panose="02020603050405020304" pitchFamily="18" charset="0"/>
                <a:cs typeface="Times New Roman" panose="02020603050405020304" pitchFamily="18" charset="0"/>
              </a:rPr>
              <a:t>nh công Cách mạng Tháng Mười Nga vĩ đại, mở ra thời đại mới của nhân loại .</a:t>
            </a:r>
          </a:p>
          <a:p>
            <a:pPr>
              <a:buNone/>
            </a:pPr>
            <a:endParaRPr lang="en-US" altLang="x-none" sz="1050" dirty="0">
              <a:latin typeface=".VnTime" panose="020B7200000000000000" pitchFamily="34" charset="0"/>
            </a:endParaRPr>
          </a:p>
        </p:txBody>
      </p:sp>
      <p:sp>
        <p:nvSpPr>
          <p:cNvPr id="23556" name="Title 1"/>
          <p:cNvSpPr>
            <a:spLocks noGrp="1"/>
          </p:cNvSpPr>
          <p:nvPr>
            <p:ph type="title"/>
          </p:nvPr>
        </p:nvSpPr>
        <p:spPr>
          <a:xfrm>
            <a:off x="933038" y="357443"/>
            <a:ext cx="8229600" cy="857250"/>
          </a:xfrm>
        </p:spPr>
        <p:txBody>
          <a:bodyPr vert="horz" wrap="square" lIns="68580" tIns="34290" rIns="68580" bIns="34290" rtlCol="0" anchor="ctr" anchorCtr="0">
            <a:normAutofit fontScale="90000"/>
          </a:bodyPr>
          <a:lstStyle/>
          <a:p>
            <a:pPr>
              <a:buNone/>
            </a:pPr>
            <a:r>
              <a:rPr lang="en-US" altLang="en-US" sz="2700" b="1" i="1" dirty="0">
                <a:solidFill>
                  <a:srgbClr val="0000FF"/>
                </a:solidFill>
                <a:latin typeface="Times New Roman" panose="02020603050405020304" pitchFamily="18" charset="0"/>
                <a:cs typeface="Times New Roman" panose="02020603050405020304" pitchFamily="18" charset="0"/>
              </a:rPr>
              <a:t>Nhân tố chủ quan</a:t>
            </a:r>
            <a:br>
              <a:rPr lang="en-US" altLang="en-US" sz="2700" b="1" i="1" dirty="0">
                <a:solidFill>
                  <a:srgbClr val="0000FF"/>
                </a:solidFill>
                <a:latin typeface="Times New Roman" panose="02020603050405020304" pitchFamily="18" charset="0"/>
                <a:cs typeface="Times New Roman" panose="02020603050405020304" pitchFamily="18" charset="0"/>
              </a:rPr>
            </a:br>
            <a:endParaRPr lang="en-US" altLang="x-none" sz="2700" dirty="0"/>
          </a:p>
        </p:txBody>
      </p:sp>
      <p:sp>
        <p:nvSpPr>
          <p:cNvPr id="2" name="TextBox 1"/>
          <p:cNvSpPr txBox="1"/>
          <p:nvPr/>
        </p:nvSpPr>
        <p:spPr>
          <a:xfrm>
            <a:off x="845483" y="4029952"/>
            <a:ext cx="1836255" cy="553998"/>
          </a:xfrm>
          <a:prstGeom prst="rect">
            <a:avLst/>
          </a:prstGeom>
          <a:noFill/>
        </p:spPr>
        <p:txBody>
          <a:bodyPr wrap="square" rtlCol="0">
            <a:spAutoFit/>
          </a:bodyPr>
          <a:lstStyle/>
          <a:p>
            <a:pPr algn="ctr"/>
            <a:r>
              <a:rPr lang="en-US" altLang="x-none" sz="1500" dirty="0">
                <a:solidFill>
                  <a:srgbClr val="0000FF"/>
                </a:solidFill>
                <a:latin typeface="Times New Roman" panose="02020603050405020304" pitchFamily="18" charset="0"/>
                <a:cs typeface="Times New Roman" panose="02020603050405020304" pitchFamily="18" charset="0"/>
              </a:rPr>
              <a:t>V.I. </a:t>
            </a:r>
            <a:r>
              <a:rPr lang="en-US" altLang="x-none" sz="1500" dirty="0" err="1">
                <a:solidFill>
                  <a:srgbClr val="0000FF"/>
                </a:solidFill>
                <a:latin typeface="Times New Roman" panose="02020603050405020304" pitchFamily="18" charset="0"/>
                <a:cs typeface="Times New Roman" panose="02020603050405020304" pitchFamily="18" charset="0"/>
              </a:rPr>
              <a:t>Lênin</a:t>
            </a:r>
            <a:r>
              <a:rPr lang="en-US" altLang="x-none" sz="1500" dirty="0">
                <a:solidFill>
                  <a:srgbClr val="0000FF"/>
                </a:solidFill>
                <a:latin typeface="Times New Roman" panose="02020603050405020304" pitchFamily="18" charset="0"/>
                <a:cs typeface="Times New Roman" panose="02020603050405020304" pitchFamily="18" charset="0"/>
              </a:rPr>
              <a:t> </a:t>
            </a:r>
          </a:p>
          <a:p>
            <a:pPr algn="ctr"/>
            <a:r>
              <a:rPr lang="en-US" altLang="x-none" sz="1500" dirty="0">
                <a:solidFill>
                  <a:srgbClr val="0000FF"/>
                </a:solidFill>
                <a:latin typeface="Times New Roman" panose="02020603050405020304" pitchFamily="18" charset="0"/>
                <a:cs typeface="Times New Roman" panose="02020603050405020304" pitchFamily="18" charset="0"/>
              </a:rPr>
              <a:t>(22/4/1870 - 1924)</a:t>
            </a:r>
          </a:p>
        </p:txBody>
      </p:sp>
      <p:pic>
        <p:nvPicPr>
          <p:cNvPr id="3" name="Picture 2" descr="Kỷ niệm 150 năm Ngày sinh V.I.Lênin (22/4/1870- 22/4/2020): Lãnh tụ vĩ đại  của cách mạng vô sản thế giới - daithachthat.gov.vn">
            <a:extLst>
              <a:ext uri="{FF2B5EF4-FFF2-40B4-BE49-F238E27FC236}">
                <a16:creationId xmlns:a16="http://schemas.microsoft.com/office/drawing/2014/main" id="{6FB4FFC6-CB1A-6B25-8700-DDF355C40F7D}"/>
              </a:ext>
            </a:extLst>
          </p:cNvPr>
          <p:cNvPicPr>
            <a:picLocks noChangeAspect="1"/>
          </p:cNvPicPr>
          <p:nvPr/>
        </p:nvPicPr>
        <p:blipFill>
          <a:blip r:embed="rId2"/>
          <a:srcRect/>
          <a:stretch>
            <a:fillRect/>
          </a:stretch>
        </p:blipFill>
        <p:spPr>
          <a:xfrm>
            <a:off x="551230" y="1275570"/>
            <a:ext cx="2464276" cy="2592362"/>
          </a:xfrm>
          <a:solidFill>
            <a:srgbClr val="FFC000"/>
          </a:solidFill>
        </p:spPr>
      </p:pic>
      <p:pic>
        <p:nvPicPr>
          <p:cNvPr id="4" name="Picture 2" descr="Kỷ niệm 150 năm Ngày sinh V.I.Lênin (22/4/1870- 22/4/2020): Lãnh tụ vĩ đại  của cách mạng vô sản thế giới - daithachthat.gov.vn">
            <a:extLst>
              <a:ext uri="{FF2B5EF4-FFF2-40B4-BE49-F238E27FC236}">
                <a16:creationId xmlns:a16="http://schemas.microsoft.com/office/drawing/2014/main" id="{ACC5FED3-DDDD-2215-8CB9-1E6AD0CA3BBA}"/>
              </a:ext>
            </a:extLst>
          </p:cNvPr>
          <p:cNvPicPr>
            <a:picLocks noChangeAspect="1"/>
          </p:cNvPicPr>
          <p:nvPr/>
        </p:nvPicPr>
        <p:blipFill>
          <a:blip r:embed="rId2"/>
          <a:srcRect/>
          <a:stretch>
            <a:fillRect/>
          </a:stretch>
        </p:blipFill>
        <p:spPr>
          <a:xfrm>
            <a:off x="551230" y="1226884"/>
            <a:ext cx="2817202" cy="2689731"/>
          </a:xfrm>
          <a:prstGeom prst="rect">
            <a:avLst/>
          </a:prstGeom>
          <a:noFill/>
          <a:ln w="9525">
            <a:noFill/>
          </a:ln>
        </p:spPr>
      </p:pic>
    </p:spTree>
  </p:cSld>
  <p:clrMapOvr>
    <a:masterClrMapping/>
  </p:clrMapOvr>
  <mc:AlternateContent xmlns:mc="http://schemas.openxmlformats.org/markup-compatibility/2006" xmlns:p14="http://schemas.microsoft.com/office/powerpoint/2010/main">
    <mc:Choice Requires="p14">
      <p:transition spd="slow"/>
    </mc:Choice>
    <mc:Fallback xmlns="">
      <p:transition spd="slow"/>
    </mc:Fallback>
  </mc:AlternateContent>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p:txBody>
          <a:bodyPr vert="horz" wrap="square" lIns="68580" tIns="34290" rIns="68580" bIns="34290" numCol="1" anchor="t" anchorCtr="0" compatLnSpc="1"/>
          <a:lstStyle/>
          <a:p>
            <a:pPr marL="0"/>
            <a:r>
              <a:rPr lang="vi-VN" sz="1950" b="1" i="1" dirty="0">
                <a:latin typeface="Times New Roman" panose="02020603050405020304" pitchFamily="18" charset="0"/>
                <a:cs typeface="Times New Roman" panose="02020603050405020304" pitchFamily="18" charset="0"/>
              </a:rPr>
              <a:t>2.1.1.</a:t>
            </a:r>
            <a:r>
              <a:rPr sz="1950" b="1" i="1" dirty="0" err="1">
                <a:latin typeface="Times New Roman" panose="02020603050405020304" pitchFamily="18" charset="0"/>
                <a:cs typeface="Times New Roman" panose="02020603050405020304" pitchFamily="18" charset="0"/>
              </a:rPr>
              <a:t>Chủ</a:t>
            </a:r>
            <a:r>
              <a:rPr sz="1950" b="1" i="1" dirty="0">
                <a:latin typeface="Times New Roman" panose="02020603050405020304" pitchFamily="18" charset="0"/>
                <a:cs typeface="Times New Roman" panose="02020603050405020304" pitchFamily="18" charset="0"/>
              </a:rPr>
              <a:t> nghĩa duy vật biện chứng</a:t>
            </a:r>
            <a:endParaRPr lang="en-US" altLang="x-none" sz="1950" b="1" i="1" dirty="0">
              <a:latin typeface="Times New Roman" panose="02020603050405020304" pitchFamily="18" charset="0"/>
              <a:cs typeface="Times New Roman" panose="02020603050405020304" pitchFamily="18" charset="0"/>
            </a:endParaRPr>
          </a:p>
          <a:p>
            <a:pPr marL="385763" indent="-385763"/>
            <a:r>
              <a:rPr sz="1950" b="1" dirty="0">
                <a:latin typeface="Times New Roman" panose="02020603050405020304" pitchFamily="18" charset="0"/>
                <a:cs typeface="Times New Roman" panose="02020603050405020304" pitchFamily="18" charset="0"/>
              </a:rPr>
              <a:t>+ Vật chất v</a:t>
            </a:r>
            <a:r>
              <a:rPr sz="1950" b="1" dirty="0">
                <a:latin typeface="Times New Roman" panose="02020603050405020304" pitchFamily="18" charset="0"/>
                <a:ea typeface="Times New Roman" panose="02020603050405020304" pitchFamily="18" charset="0"/>
              </a:rPr>
              <a:t>à</a:t>
            </a:r>
            <a:r>
              <a:rPr sz="1950" b="1" dirty="0">
                <a:latin typeface="Times New Roman" panose="02020603050405020304" pitchFamily="18" charset="0"/>
                <a:cs typeface="Times New Roman" panose="02020603050405020304" pitchFamily="18" charset="0"/>
              </a:rPr>
              <a:t> ý thức, mối </a:t>
            </a:r>
            <a:r>
              <a:rPr sz="1950" b="1" dirty="0" err="1">
                <a:latin typeface="Times New Roman" panose="02020603050405020304" pitchFamily="18" charset="0"/>
                <a:cs typeface="Times New Roman" panose="02020603050405020304" pitchFamily="18" charset="0"/>
              </a:rPr>
              <a:t>quan</a:t>
            </a:r>
            <a:r>
              <a:rPr sz="1950" b="1" dirty="0">
                <a:latin typeface="Times New Roman" panose="02020603050405020304" pitchFamily="18" charset="0"/>
                <a:cs typeface="Times New Roman" panose="02020603050405020304" pitchFamily="18" charset="0"/>
              </a:rPr>
              <a:t> </a:t>
            </a:r>
            <a:r>
              <a:rPr lang="en-US" sz="1950" b="1" dirty="0" err="1">
                <a:latin typeface="Times New Roman" panose="02020603050405020304" pitchFamily="18" charset="0"/>
                <a:cs typeface="Times New Roman" panose="02020603050405020304" pitchFamily="18" charset="0"/>
              </a:rPr>
              <a:t>hệ</a:t>
            </a:r>
            <a:r>
              <a:rPr lang="en-US" sz="1950" b="1" dirty="0">
                <a:latin typeface="Times New Roman" panose="02020603050405020304" pitchFamily="18" charset="0"/>
                <a:cs typeface="Times New Roman" panose="02020603050405020304" pitchFamily="18" charset="0"/>
              </a:rPr>
              <a:t> </a:t>
            </a:r>
            <a:r>
              <a:rPr lang="en-US" sz="1950" b="1" dirty="0" err="1">
                <a:latin typeface="Times New Roman" panose="02020603050405020304" pitchFamily="18" charset="0"/>
                <a:cs typeface="Times New Roman" panose="02020603050405020304" pitchFamily="18" charset="0"/>
              </a:rPr>
              <a:t>biện</a:t>
            </a:r>
            <a:r>
              <a:rPr lang="en-US" sz="1950" b="1" dirty="0">
                <a:latin typeface="Times New Roman" panose="02020603050405020304" pitchFamily="18" charset="0"/>
                <a:cs typeface="Times New Roman" panose="02020603050405020304" pitchFamily="18" charset="0"/>
              </a:rPr>
              <a:t> </a:t>
            </a:r>
            <a:r>
              <a:rPr lang="en-US" sz="1950" b="1" dirty="0" err="1">
                <a:latin typeface="Times New Roman" panose="02020603050405020304" pitchFamily="18" charset="0"/>
                <a:cs typeface="Times New Roman" panose="02020603050405020304" pitchFamily="18" charset="0"/>
              </a:rPr>
              <a:t>chứng</a:t>
            </a:r>
            <a:r>
              <a:rPr lang="en-US" sz="1950" b="1" dirty="0">
                <a:latin typeface="Times New Roman" panose="02020603050405020304" pitchFamily="18" charset="0"/>
                <a:cs typeface="Times New Roman" panose="02020603050405020304" pitchFamily="18" charset="0"/>
              </a:rPr>
              <a:t> </a:t>
            </a:r>
            <a:r>
              <a:rPr lang="en-US" sz="1950" b="1" dirty="0" err="1">
                <a:latin typeface="Times New Roman" panose="02020603050405020304" pitchFamily="18" charset="0"/>
                <a:cs typeface="Times New Roman" panose="02020603050405020304" pitchFamily="18" charset="0"/>
              </a:rPr>
              <a:t>giữa</a:t>
            </a:r>
            <a:r>
              <a:rPr lang="en-US" sz="1950" b="1" dirty="0">
                <a:latin typeface="Times New Roman" panose="02020603050405020304" pitchFamily="18" charset="0"/>
                <a:cs typeface="Times New Roman" panose="02020603050405020304" pitchFamily="18" charset="0"/>
              </a:rPr>
              <a:t> </a:t>
            </a:r>
            <a:r>
              <a:rPr lang="en-US" sz="1950" b="1" dirty="0" err="1">
                <a:latin typeface="Times New Roman" panose="02020603050405020304" pitchFamily="18" charset="0"/>
                <a:cs typeface="Times New Roman" panose="02020603050405020304" pitchFamily="18" charset="0"/>
              </a:rPr>
              <a:t>vật</a:t>
            </a:r>
            <a:r>
              <a:rPr lang="en-US" sz="1950" b="1" dirty="0">
                <a:latin typeface="Times New Roman" panose="02020603050405020304" pitchFamily="18" charset="0"/>
                <a:cs typeface="Times New Roman" panose="02020603050405020304" pitchFamily="18" charset="0"/>
              </a:rPr>
              <a:t> </a:t>
            </a:r>
            <a:r>
              <a:rPr lang="en-US" sz="1950" b="1" dirty="0" err="1">
                <a:latin typeface="Times New Roman" panose="02020603050405020304" pitchFamily="18" charset="0"/>
                <a:cs typeface="Times New Roman" panose="02020603050405020304" pitchFamily="18" charset="0"/>
              </a:rPr>
              <a:t>chất</a:t>
            </a:r>
            <a:r>
              <a:rPr lang="en-US" sz="1950" b="1" dirty="0">
                <a:latin typeface="Times New Roman" panose="02020603050405020304" pitchFamily="18" charset="0"/>
                <a:cs typeface="Times New Roman" panose="02020603050405020304" pitchFamily="18" charset="0"/>
              </a:rPr>
              <a:t> </a:t>
            </a:r>
            <a:r>
              <a:rPr lang="en-US" sz="1950" b="1" dirty="0" err="1">
                <a:latin typeface="Times New Roman" panose="02020603050405020304" pitchFamily="18" charset="0"/>
                <a:cs typeface="Times New Roman" panose="02020603050405020304" pitchFamily="18" charset="0"/>
              </a:rPr>
              <a:t>v</a:t>
            </a:r>
            <a:r>
              <a:rPr lang="en-US" sz="1950" b="1" dirty="0" err="1">
                <a:latin typeface="Times New Roman" panose="02020603050405020304" pitchFamily="18" charset="0"/>
                <a:ea typeface="Times New Roman" panose="02020603050405020304" pitchFamily="18" charset="0"/>
              </a:rPr>
              <a:t>à</a:t>
            </a:r>
            <a:r>
              <a:rPr lang="en-US" sz="1950" b="1" dirty="0">
                <a:latin typeface="Times New Roman" panose="02020603050405020304" pitchFamily="18" charset="0"/>
                <a:cs typeface="Times New Roman" panose="02020603050405020304" pitchFamily="18" charset="0"/>
              </a:rPr>
              <a:t> ý </a:t>
            </a:r>
            <a:r>
              <a:rPr lang="en-US" sz="1950" b="1" dirty="0" err="1">
                <a:latin typeface="Times New Roman" panose="02020603050405020304" pitchFamily="18" charset="0"/>
                <a:cs typeface="Times New Roman" panose="02020603050405020304" pitchFamily="18" charset="0"/>
              </a:rPr>
              <a:t>thức</a:t>
            </a:r>
            <a:endParaRPr lang="en-US" altLang="x-none" sz="1950" b="1" dirty="0">
              <a:latin typeface="Times New Roman" panose="02020603050405020304" pitchFamily="18" charset="0"/>
              <a:cs typeface="Times New Roman" panose="02020603050405020304" pitchFamily="18" charset="0"/>
            </a:endParaRPr>
          </a:p>
          <a:p>
            <a:pPr marL="385763" indent="-385763"/>
            <a:r>
              <a:rPr lang="en-US" altLang="x-none" dirty="0"/>
              <a:t>                                    </a:t>
            </a:r>
            <a:r>
              <a:rPr lang="en-US" altLang="x-none" dirty="0" err="1">
                <a:solidFill>
                  <a:srgbClr val="FF0000"/>
                </a:solidFill>
              </a:rPr>
              <a:t>Định</a:t>
            </a:r>
            <a:r>
              <a:rPr lang="en-US" altLang="x-none" dirty="0">
                <a:solidFill>
                  <a:srgbClr val="FF0000"/>
                </a:solidFill>
              </a:rPr>
              <a:t> </a:t>
            </a:r>
            <a:r>
              <a:rPr lang="en-US" altLang="x-none" dirty="0" err="1">
                <a:solidFill>
                  <a:srgbClr val="FF0000"/>
                </a:solidFill>
              </a:rPr>
              <a:t>nghĩa</a:t>
            </a:r>
            <a:r>
              <a:rPr lang="en-US" altLang="x-none" dirty="0">
                <a:solidFill>
                  <a:srgbClr val="FF0000"/>
                </a:solidFill>
              </a:rPr>
              <a:t> </a:t>
            </a:r>
            <a:r>
              <a:rPr lang="en-US" altLang="x-none" dirty="0" err="1">
                <a:solidFill>
                  <a:srgbClr val="FF0000"/>
                </a:solidFill>
              </a:rPr>
              <a:t>vật</a:t>
            </a:r>
            <a:r>
              <a:rPr lang="en-US" altLang="x-none" dirty="0">
                <a:solidFill>
                  <a:srgbClr val="FF0000"/>
                </a:solidFill>
              </a:rPr>
              <a:t> </a:t>
            </a:r>
            <a:r>
              <a:rPr lang="en-US" altLang="x-none" dirty="0" err="1">
                <a:solidFill>
                  <a:srgbClr val="FF0000"/>
                </a:solidFill>
              </a:rPr>
              <a:t>chất</a:t>
            </a:r>
            <a:endParaRPr lang="en-US" altLang="x-none" dirty="0">
              <a:solidFill>
                <a:srgbClr val="FF0000"/>
              </a:solidFill>
            </a:endParaRPr>
          </a:p>
          <a:p>
            <a:pPr marL="385763" indent="-385763"/>
            <a:endParaRPr lang="en-US" altLang="x-none" dirty="0"/>
          </a:p>
        </p:txBody>
      </p:sp>
      <p:pic>
        <p:nvPicPr>
          <p:cNvPr id="6" name="Picture 8" descr="列宁"/>
          <p:cNvPicPr>
            <a:picLocks noChangeAspect="1"/>
          </p:cNvPicPr>
          <p:nvPr/>
        </p:nvPicPr>
        <p:blipFill>
          <a:blip r:embed="rId2"/>
          <a:stretch>
            <a:fillRect/>
          </a:stretch>
        </p:blipFill>
        <p:spPr>
          <a:xfrm>
            <a:off x="415959" y="1628776"/>
            <a:ext cx="2808684" cy="2867025"/>
          </a:xfrm>
          <a:prstGeom prst="rect">
            <a:avLst/>
          </a:prstGeom>
          <a:noFill/>
          <a:ln w="38100" cap="flat" cmpd="sng">
            <a:solidFill>
              <a:srgbClr val="FF3300"/>
            </a:solidFill>
            <a:prstDash val="solid"/>
            <a:miter/>
            <a:headEnd type="none" w="med" len="med"/>
            <a:tailEnd type="none" w="med" len="med"/>
          </a:ln>
          <a:effectLst>
            <a:outerShdw dist="35921" dir="2699999" algn="ctr" rotWithShape="0">
              <a:srgbClr val="808080"/>
            </a:outerShdw>
          </a:effectLst>
        </p:spPr>
      </p:pic>
      <p:sp>
        <p:nvSpPr>
          <p:cNvPr id="7" name="Title 1">
            <a:extLst>
              <a:ext uri="{FF2B5EF4-FFF2-40B4-BE49-F238E27FC236}">
                <a16:creationId xmlns:a16="http://schemas.microsoft.com/office/drawing/2014/main" id="{FFDFD59D-0155-606B-CCCD-7B69C1990282}"/>
              </a:ext>
            </a:extLst>
          </p:cNvPr>
          <p:cNvSpPr txBox="1"/>
          <p:nvPr/>
        </p:nvSpPr>
        <p:spPr>
          <a:xfrm>
            <a:off x="3372144" y="1274164"/>
            <a:ext cx="5655698" cy="3223382"/>
          </a:xfrm>
          <a:prstGeom prst="rect">
            <a:avLst/>
          </a:prstGeom>
          <a:noFill/>
          <a:ln w="28575" cap="flat" cmpd="sng">
            <a:solidFill>
              <a:srgbClr val="000000"/>
            </a:solidFill>
            <a:prstDash val="solid"/>
            <a:miter/>
            <a:headEnd type="none" w="med" len="med"/>
            <a:tailEnd type="none" w="med" len="med"/>
          </a:ln>
        </p:spPr>
        <p:txBody>
          <a:bodyPr anchor="ctr" anchorCtr="0"/>
          <a:lstStyle>
            <a:lvl1pPr marL="342900" indent="-342900" algn="l" rtl="0" eaLnBrk="0" fontAlgn="base" hangingPunct="0">
              <a:spcBef>
                <a:spcPct val="20000"/>
              </a:spcBef>
              <a:spcAft>
                <a:spcPct val="0"/>
              </a:spcAft>
              <a:buChar char="•"/>
              <a:defRPr sz="3200">
                <a:solidFill>
                  <a:schemeClr val="tx1"/>
                </a:solidFill>
                <a:latin typeface="+mn-lt"/>
                <a:ea typeface="+mn-ea"/>
                <a:cs typeface="+mn-cs"/>
              </a:defRPr>
            </a:lvl1pPr>
            <a:lvl2pPr marL="742950" indent="-285750" algn="l" rtl="0" eaLnBrk="0" fontAlgn="base" hangingPunct="0">
              <a:spcBef>
                <a:spcPct val="20000"/>
              </a:spcBef>
              <a:spcAft>
                <a:spcPct val="0"/>
              </a:spcAft>
              <a:buChar char="–"/>
              <a:defRPr sz="2800">
                <a:solidFill>
                  <a:schemeClr val="tx1"/>
                </a:solidFill>
                <a:latin typeface="+mn-lt"/>
              </a:defRPr>
            </a:lvl2pPr>
            <a:lvl3pPr marL="1143000" indent="-228600" algn="l" rtl="0" eaLnBrk="0" fontAlgn="base" hangingPunct="0">
              <a:spcBef>
                <a:spcPct val="20000"/>
              </a:spcBef>
              <a:spcAft>
                <a:spcPct val="0"/>
              </a:spcAft>
              <a:buChar char="•"/>
              <a:defRPr sz="2400">
                <a:solidFill>
                  <a:schemeClr val="tx1"/>
                </a:solidFill>
                <a:latin typeface="+mn-lt"/>
              </a:defRPr>
            </a:lvl3pPr>
            <a:lvl4pPr marL="1600200" indent="-228600" algn="l" rtl="0" eaLnBrk="0" fontAlgn="base" hangingPunct="0">
              <a:spcBef>
                <a:spcPct val="20000"/>
              </a:spcBef>
              <a:spcAft>
                <a:spcPct val="0"/>
              </a:spcAft>
              <a:buChar char="–"/>
              <a:defRPr sz="2000">
                <a:solidFill>
                  <a:schemeClr val="tx1"/>
                </a:solidFill>
                <a:latin typeface="+mn-lt"/>
              </a:defRPr>
            </a:lvl4pPr>
            <a:lvl5pPr marL="2057400" indent="-228600" algn="l" rtl="0" eaLnBrk="0" fontAlgn="base" hangingPunct="0">
              <a:spcBef>
                <a:spcPct val="20000"/>
              </a:spcBef>
              <a:spcAft>
                <a:spcPct val="0"/>
              </a:spcAft>
              <a:buChar char="»"/>
              <a:defRPr sz="2000">
                <a:solidFill>
                  <a:schemeClr val="tx1"/>
                </a:solidFill>
                <a:latin typeface="+mn-lt"/>
              </a:defRPr>
            </a:lvl5pPr>
          </a:lstStyle>
          <a:p>
            <a:pPr marL="0" marR="0" lvl="0" indent="0" algn="just" defTabSz="914400" rtl="0" eaLnBrk="1" fontAlgn="base" latinLnBrk="0" hangingPunct="1">
              <a:lnSpc>
                <a:spcPct val="150000"/>
              </a:lnSpc>
              <a:spcBef>
                <a:spcPct val="0"/>
              </a:spcBef>
              <a:spcAft>
                <a:spcPct val="0"/>
              </a:spcAft>
              <a:buClrTx/>
              <a:buSzTx/>
              <a:buFontTx/>
              <a:buNone/>
              <a:tabLst/>
              <a:defRPr/>
            </a:pPr>
            <a:r>
              <a:rPr kumimoji="0" lang="en-US" altLang="en-US" sz="2400" b="0" i="0" u="none" strike="noStrike" kern="1200" cap="none" spc="0" normalizeH="0" baseline="0" noProof="0" dirty="0">
                <a:ln>
                  <a:noFill/>
                </a:ln>
                <a:solidFill>
                  <a:srgbClr val="000000"/>
                </a:solidFill>
                <a:effectLst/>
                <a:uLnTx/>
                <a:uFillTx/>
                <a:latin typeface="Times New Roman" panose="02020603050405020304" pitchFamily="18" charset="0"/>
                <a:ea typeface="+mn-ea"/>
                <a:cs typeface="Times New Roman" panose="02020603050405020304" pitchFamily="18" charset="0"/>
              </a:rPr>
              <a:t>“Vật chất là một </a:t>
            </a:r>
            <a:r>
              <a:rPr kumimoji="0" lang="en-US" altLang="en-US" sz="2400" b="1" i="0" u="sng" strike="noStrike" kern="1200" cap="none" spc="0" normalizeH="0" baseline="0" noProof="0" dirty="0">
                <a:ln>
                  <a:noFill/>
                </a:ln>
                <a:solidFill>
                  <a:srgbClr val="000000"/>
                </a:solidFill>
                <a:effectLst/>
                <a:uLnTx/>
                <a:uFillTx/>
                <a:latin typeface="Times New Roman" panose="02020603050405020304" pitchFamily="18" charset="0"/>
                <a:ea typeface="+mn-ea"/>
                <a:cs typeface="Times New Roman" panose="02020603050405020304" pitchFamily="18" charset="0"/>
              </a:rPr>
              <a:t>phạm trù triết học</a:t>
            </a:r>
            <a:r>
              <a:rPr kumimoji="0" lang="en-US" altLang="en-US" sz="2400" b="0" i="0" u="sng" strike="noStrike" kern="1200" cap="none" spc="0" normalizeH="0" baseline="0" noProof="0" dirty="0">
                <a:ln>
                  <a:noFill/>
                </a:ln>
                <a:solidFill>
                  <a:srgbClr val="000000"/>
                </a:solidFill>
                <a:effectLst/>
                <a:uLnTx/>
                <a:uFillTx/>
                <a:latin typeface="Times New Roman" panose="02020603050405020304" pitchFamily="18" charset="0"/>
                <a:ea typeface="+mn-ea"/>
                <a:cs typeface="Times New Roman" panose="02020603050405020304" pitchFamily="18" charset="0"/>
              </a:rPr>
              <a:t> </a:t>
            </a:r>
            <a:r>
              <a:rPr kumimoji="0" lang="en-US" altLang="en-US" sz="2400" b="0" i="0" u="none" strike="noStrike" kern="1200" cap="none" spc="0" normalizeH="0" baseline="0" noProof="0" dirty="0">
                <a:ln>
                  <a:noFill/>
                </a:ln>
                <a:solidFill>
                  <a:srgbClr val="000000"/>
                </a:solidFill>
                <a:effectLst/>
                <a:uLnTx/>
                <a:uFillTx/>
                <a:latin typeface="Times New Roman" panose="02020603050405020304" pitchFamily="18" charset="0"/>
                <a:ea typeface="+mn-ea"/>
                <a:cs typeface="Times New Roman" panose="02020603050405020304" pitchFamily="18" charset="0"/>
              </a:rPr>
              <a:t>dùng để </a:t>
            </a:r>
            <a:r>
              <a:rPr kumimoji="0" lang="en-US" altLang="en-US" sz="2400" b="1" i="0" u="sng" strike="noStrike" kern="1200" cap="none" spc="0" normalizeH="0" baseline="0" noProof="0" dirty="0">
                <a:ln>
                  <a:noFill/>
                </a:ln>
                <a:solidFill>
                  <a:srgbClr val="000000"/>
                </a:solidFill>
                <a:effectLst/>
                <a:uLnTx/>
                <a:uFillTx/>
                <a:latin typeface="Times New Roman" panose="02020603050405020304" pitchFamily="18" charset="0"/>
                <a:ea typeface="+mn-ea"/>
                <a:cs typeface="Times New Roman" panose="02020603050405020304" pitchFamily="18" charset="0"/>
              </a:rPr>
              <a:t>chỉ thực tại khách quan</a:t>
            </a:r>
            <a:r>
              <a:rPr kumimoji="0" lang="en-US" altLang="en-US" sz="2400" b="0" i="0" u="none" strike="noStrike" kern="1200" cap="none" spc="0" normalizeH="0" baseline="0" noProof="0" dirty="0">
                <a:ln>
                  <a:noFill/>
                </a:ln>
                <a:solidFill>
                  <a:srgbClr val="000000"/>
                </a:solidFill>
                <a:effectLst/>
                <a:uLnTx/>
                <a:uFillTx/>
                <a:latin typeface="Times New Roman" panose="02020603050405020304" pitchFamily="18" charset="0"/>
                <a:ea typeface="+mn-ea"/>
                <a:cs typeface="Times New Roman" panose="02020603050405020304" pitchFamily="18" charset="0"/>
              </a:rPr>
              <a:t>, </a:t>
            </a:r>
            <a:r>
              <a:rPr kumimoji="0" lang="en-US" altLang="en-US" sz="2400" b="0" i="0" u="none" strike="noStrike" kern="1200" cap="none" spc="0" normalizeH="0" baseline="0" noProof="0" dirty="0">
                <a:ln>
                  <a:noFill/>
                </a:ln>
                <a:solidFill>
                  <a:srgbClr val="FF0000"/>
                </a:solidFill>
                <a:effectLst/>
                <a:uLnTx/>
                <a:uFillTx/>
                <a:latin typeface="Times New Roman" panose="02020603050405020304" pitchFamily="18" charset="0"/>
                <a:ea typeface="+mn-ea"/>
                <a:cs typeface="Times New Roman" panose="02020603050405020304" pitchFamily="18" charset="0"/>
              </a:rPr>
              <a:t>được đem lại cho con người trong cảm giác</a:t>
            </a:r>
            <a:r>
              <a:rPr kumimoji="0" lang="en-US" altLang="en-US" sz="2400" b="0" i="0" u="none" strike="noStrike" kern="1200" cap="none" spc="0" normalizeH="0" baseline="0" noProof="0" dirty="0">
                <a:ln>
                  <a:noFill/>
                </a:ln>
                <a:solidFill>
                  <a:srgbClr val="000000"/>
                </a:solidFill>
                <a:effectLst/>
                <a:uLnTx/>
                <a:uFillTx/>
                <a:latin typeface="Times New Roman" panose="02020603050405020304" pitchFamily="18" charset="0"/>
                <a:ea typeface="+mn-ea"/>
                <a:cs typeface="Times New Roman" panose="02020603050405020304" pitchFamily="18" charset="0"/>
              </a:rPr>
              <a:t>, được cảm giác của chúng ta chép lại, chụp lại, phản ánh v</a:t>
            </a:r>
            <a:r>
              <a:rPr kumimoji="0" lang="en-US" altLang="en-US" sz="2400" b="0" i="0" u="none" strike="noStrike" kern="1200" cap="none" spc="0" normalizeH="0" baseline="0" noProof="0" dirty="0">
                <a:ln>
                  <a:noFill/>
                </a:ln>
                <a:solidFill>
                  <a:srgbClr val="000000"/>
                </a:solidFill>
                <a:effectLst/>
                <a:uLnTx/>
                <a:uFillTx/>
                <a:latin typeface="Times New Roman" panose="02020603050405020304" pitchFamily="18" charset="0"/>
                <a:ea typeface="Times New Roman" panose="02020603050405020304" pitchFamily="18" charset="0"/>
                <a:cs typeface="+mn-cs"/>
              </a:rPr>
              <a:t>à</a:t>
            </a:r>
            <a:r>
              <a:rPr kumimoji="0" lang="en-US" altLang="en-US" sz="2400" b="0" i="0" u="none" strike="noStrike" kern="1200" cap="none" spc="0" normalizeH="0" baseline="0" noProof="0" dirty="0">
                <a:ln>
                  <a:noFill/>
                </a:ln>
                <a:solidFill>
                  <a:srgbClr val="000000"/>
                </a:solidFill>
                <a:effectLst/>
                <a:uLnTx/>
                <a:uFillTx/>
                <a:latin typeface="Times New Roman" panose="02020603050405020304" pitchFamily="18" charset="0"/>
                <a:ea typeface="+mn-ea"/>
                <a:cs typeface="Times New Roman" panose="02020603050405020304" pitchFamily="18" charset="0"/>
              </a:rPr>
              <a:t> tồn tại không lệ thuộc vào cảm giác". </a:t>
            </a:r>
          </a:p>
          <a:p>
            <a:pPr marL="0" marR="0" lvl="0" indent="0" algn="r" defTabSz="914400" rtl="0" eaLnBrk="1" fontAlgn="base" latinLnBrk="0" hangingPunct="1">
              <a:lnSpc>
                <a:spcPct val="150000"/>
              </a:lnSpc>
              <a:spcBef>
                <a:spcPct val="0"/>
              </a:spcBef>
              <a:spcAft>
                <a:spcPct val="0"/>
              </a:spcAft>
              <a:buClrTx/>
              <a:buSzTx/>
              <a:buFontTx/>
              <a:buNone/>
              <a:tabLst/>
              <a:defRPr/>
            </a:pPr>
            <a:r>
              <a:rPr kumimoji="0" lang="en-US" altLang="en-US" sz="2400" b="0" i="1" u="none" strike="noStrike" kern="1200" cap="none" spc="0" normalizeH="0" baseline="0" noProof="0" dirty="0">
                <a:ln>
                  <a:noFill/>
                </a:ln>
                <a:solidFill>
                  <a:srgbClr val="000000"/>
                </a:solidFill>
                <a:effectLst/>
                <a:uLnTx/>
                <a:uFillTx/>
                <a:latin typeface="Times New Roman" panose="02020603050405020304" pitchFamily="18" charset="0"/>
                <a:ea typeface="+mn-ea"/>
                <a:cs typeface="Times New Roman" panose="02020603050405020304" pitchFamily="18" charset="0"/>
              </a:rPr>
              <a:t>( </a:t>
            </a:r>
            <a:r>
              <a:rPr kumimoji="0" lang="vi-VN" altLang="en-US" sz="2400" b="0" i="1" u="none" strike="noStrike" kern="1200" cap="none" spc="0" normalizeH="0" baseline="0" noProof="0" dirty="0">
                <a:ln>
                  <a:noFill/>
                </a:ln>
                <a:solidFill>
                  <a:srgbClr val="000000"/>
                </a:solidFill>
                <a:effectLst/>
                <a:uLnTx/>
                <a:uFillTx/>
                <a:latin typeface="Times New Roman" panose="02020603050405020304" pitchFamily="18" charset="0"/>
                <a:ea typeface="+mn-ea"/>
                <a:cs typeface="Times New Roman" panose="02020603050405020304" pitchFamily="18" charset="0"/>
              </a:rPr>
              <a:t>V.I.</a:t>
            </a:r>
            <a:r>
              <a:rPr kumimoji="0" lang="en-US" altLang="en-US" sz="2400" b="0" i="1" u="none" strike="noStrike" kern="1200" cap="none" spc="0" normalizeH="0" baseline="0" noProof="0" dirty="0" err="1">
                <a:ln>
                  <a:noFill/>
                </a:ln>
                <a:solidFill>
                  <a:srgbClr val="000000"/>
                </a:solidFill>
                <a:effectLst/>
                <a:uLnTx/>
                <a:uFillTx/>
                <a:latin typeface="Times New Roman" panose="02020603050405020304" pitchFamily="18" charset="0"/>
                <a:ea typeface="+mn-ea"/>
                <a:cs typeface="Times New Roman" panose="02020603050405020304" pitchFamily="18" charset="0"/>
              </a:rPr>
              <a:t>Lênin</a:t>
            </a:r>
            <a:r>
              <a:rPr kumimoji="0" lang="en-US" altLang="en-US" sz="2400" b="0" i="1" u="none" strike="noStrike" kern="1200" cap="none" spc="0" normalizeH="0" baseline="0" noProof="0" dirty="0">
                <a:ln>
                  <a:noFill/>
                </a:ln>
                <a:solidFill>
                  <a:srgbClr val="000000"/>
                </a:solidFill>
                <a:effectLst/>
                <a:uLnTx/>
                <a:uFillTx/>
                <a:latin typeface="Times New Roman" panose="02020603050405020304" pitchFamily="18" charset="0"/>
                <a:ea typeface="+mn-ea"/>
                <a:cs typeface="Times New Roman" panose="02020603050405020304" pitchFamily="18" charset="0"/>
              </a:rPr>
              <a:t>) </a:t>
            </a:r>
            <a:endParaRPr kumimoji="0" lang="en-US" altLang="en-US" sz="2400" b="0" i="1" u="none" strike="noStrike" kern="1200" cap="none" spc="0" normalizeH="0" baseline="0" noProof="0" dirty="0">
              <a:ln>
                <a:noFill/>
              </a:ln>
              <a:solidFill>
                <a:srgbClr val="000000"/>
              </a:solidFill>
              <a:effectLst/>
              <a:uLnTx/>
              <a:uFillTx/>
              <a:latin typeface="Times New Roman" panose="02020603050405020304" pitchFamily="18" charset="0"/>
              <a:ea typeface="Times New Roman" panose="02020603050405020304" pitchFamily="18" charset="0"/>
              <a:cs typeface="+mn-cs"/>
            </a:endParaRPr>
          </a:p>
        </p:txBody>
      </p:sp>
    </p:spTree>
  </p:cSld>
  <p:clrMapOvr>
    <a:masterClrMapping/>
  </p:clrMapOvr>
  <mc:AlternateContent xmlns:mc="http://schemas.openxmlformats.org/markup-compatibility/2006" xmlns:p14="http://schemas.microsoft.com/office/powerpoint/2010/main">
    <mc:Choice Requires="p14">
      <p:transition spd="slow"/>
    </mc:Choice>
    <mc:Fallback xmlns="">
      <p:transition spd="slow"/>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6" presetClass="entr" presetSubtype="16" fill="hold" nodeType="withEffect">
                                  <p:stCondLst>
                                    <p:cond delay="0"/>
                                  </p:stCondLst>
                                  <p:childTnLst>
                                    <p:set>
                                      <p:cBhvr>
                                        <p:cTn id="6" dur="1" fill="hold">
                                          <p:stCondLst>
                                            <p:cond delay="0"/>
                                          </p:stCondLst>
                                        </p:cTn>
                                        <p:tgtEl>
                                          <p:spTgt spid="6"/>
                                        </p:tgtEl>
                                        <p:attrNameLst>
                                          <p:attrName>style.visibility</p:attrName>
                                        </p:attrNameLst>
                                      </p:cBhvr>
                                      <p:to>
                                        <p:strVal val="visible"/>
                                      </p:to>
                                    </p:set>
                                    <p:animEffect transition="in" filter="circle(in)">
                                      <p:cBhvr>
                                        <p:cTn id="7" dur="2000"/>
                                        <p:tgtEl>
                                          <p:spTgt spid="6"/>
                                        </p:tgtEl>
                                      </p:cBhvr>
                                    </p:animEffect>
                                  </p:childTnLst>
                                </p:cTn>
                              </p:par>
                            </p:childTnLst>
                          </p:cTn>
                        </p:par>
                      </p:childTnLst>
                    </p:cTn>
                  </p:par>
                  <p:par>
                    <p:cTn id="8" fill="hold">
                      <p:stCondLst>
                        <p:cond delay="indefinite"/>
                      </p:stCondLst>
                      <p:childTnLst>
                        <p:par>
                          <p:cTn id="9" fill="hold">
                            <p:stCondLst>
                              <p:cond delay="0"/>
                            </p:stCondLst>
                            <p:childTnLst>
                              <p:par>
                                <p:cTn id="10" presetID="6" presetClass="entr" presetSubtype="16" fill="hold" grpId="0" nodeType="clickEffect">
                                  <p:stCondLst>
                                    <p:cond delay="0"/>
                                  </p:stCondLst>
                                  <p:childTnLst>
                                    <p:set>
                                      <p:cBhvr>
                                        <p:cTn id="11" dur="1" fill="hold">
                                          <p:stCondLst>
                                            <p:cond delay="0"/>
                                          </p:stCondLst>
                                        </p:cTn>
                                        <p:tgtEl>
                                          <p:spTgt spid="7"/>
                                        </p:tgtEl>
                                        <p:attrNameLst>
                                          <p:attrName>style.visibility</p:attrName>
                                        </p:attrNameLst>
                                      </p:cBhvr>
                                      <p:to>
                                        <p:strVal val="visible"/>
                                      </p:to>
                                    </p:set>
                                    <p:animEffect transition="in" filter="circle(in)">
                                      <p:cBhvr>
                                        <p:cTn id="12" dur="2000"/>
                                        <p:tgtEl>
                                          <p:spTgt spid="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92F2888A-9BB1-08EF-A934-734178544FDE}"/>
              </a:ext>
            </a:extLst>
          </p:cNvPr>
          <p:cNvSpPr>
            <a:spLocks noGrp="1"/>
          </p:cNvSpPr>
          <p:nvPr>
            <p:ph idx="1"/>
          </p:nvPr>
        </p:nvSpPr>
        <p:spPr>
          <a:xfrm>
            <a:off x="2465708" y="1275570"/>
            <a:ext cx="6804945" cy="1072150"/>
          </a:xfrm>
        </p:spPr>
        <p:txBody>
          <a:bodyPr/>
          <a:lstStyle/>
          <a:p>
            <a:pPr marL="0"/>
            <a:r>
              <a:rPr lang="vi-VN" sz="2100" b="1" i="1" dirty="0">
                <a:latin typeface="Times New Roman" panose="02020603050405020304" pitchFamily="18" charset="0"/>
                <a:cs typeface="Times New Roman" panose="02020603050405020304" pitchFamily="18" charset="0"/>
              </a:rPr>
              <a:t>2.1.1.Chủ nghĩa duy vật biện chứng</a:t>
            </a:r>
          </a:p>
          <a:p>
            <a:pPr marL="0"/>
            <a:r>
              <a:rPr lang="vi-VN" sz="2100" dirty="0">
                <a:latin typeface="Times New Roman" panose="02020603050405020304" pitchFamily="18" charset="0"/>
                <a:cs typeface="Times New Roman" panose="02020603050405020304" pitchFamily="18" charset="0"/>
              </a:rPr>
              <a:t>+ </a:t>
            </a:r>
            <a:r>
              <a:rPr lang="en-US" sz="2100" b="1" dirty="0" err="1">
                <a:latin typeface="Times New Roman" panose="02020603050405020304" pitchFamily="18" charset="0"/>
                <a:cs typeface="Times New Roman" panose="02020603050405020304" pitchFamily="18" charset="0"/>
              </a:rPr>
              <a:t>Vật</a:t>
            </a:r>
            <a:r>
              <a:rPr lang="en-US" sz="2100" b="1" dirty="0">
                <a:latin typeface="Times New Roman" panose="02020603050405020304" pitchFamily="18" charset="0"/>
                <a:cs typeface="Times New Roman" panose="02020603050405020304" pitchFamily="18" charset="0"/>
              </a:rPr>
              <a:t> </a:t>
            </a:r>
            <a:r>
              <a:rPr lang="en-US" sz="2100" b="1" dirty="0" err="1">
                <a:latin typeface="Times New Roman" panose="02020603050405020304" pitchFamily="18" charset="0"/>
                <a:cs typeface="Times New Roman" panose="02020603050405020304" pitchFamily="18" charset="0"/>
              </a:rPr>
              <a:t>chất</a:t>
            </a:r>
            <a:r>
              <a:rPr lang="en-US" sz="2100" b="1" dirty="0">
                <a:latin typeface="Times New Roman" panose="02020603050405020304" pitchFamily="18" charset="0"/>
                <a:cs typeface="Times New Roman" panose="02020603050405020304" pitchFamily="18" charset="0"/>
              </a:rPr>
              <a:t> </a:t>
            </a:r>
            <a:r>
              <a:rPr lang="en-US" sz="2100" b="1" dirty="0" err="1">
                <a:latin typeface="Times New Roman" panose="02020603050405020304" pitchFamily="18" charset="0"/>
                <a:cs typeface="Times New Roman" panose="02020603050405020304" pitchFamily="18" charset="0"/>
              </a:rPr>
              <a:t>v</a:t>
            </a:r>
            <a:r>
              <a:rPr lang="en-US" sz="2100" b="1" dirty="0" err="1">
                <a:latin typeface="Times New Roman" panose="02020603050405020304" pitchFamily="18" charset="0"/>
                <a:ea typeface="Times New Roman" panose="02020603050405020304" pitchFamily="18" charset="0"/>
              </a:rPr>
              <a:t>à</a:t>
            </a:r>
            <a:r>
              <a:rPr lang="en-US" sz="2100" b="1" dirty="0">
                <a:latin typeface="Times New Roman" panose="02020603050405020304" pitchFamily="18" charset="0"/>
                <a:cs typeface="Times New Roman" panose="02020603050405020304" pitchFamily="18" charset="0"/>
              </a:rPr>
              <a:t> ý </a:t>
            </a:r>
            <a:r>
              <a:rPr lang="en-US" sz="2100" b="1" dirty="0" err="1">
                <a:latin typeface="Times New Roman" panose="02020603050405020304" pitchFamily="18" charset="0"/>
                <a:cs typeface="Times New Roman" panose="02020603050405020304" pitchFamily="18" charset="0"/>
              </a:rPr>
              <a:t>thức</a:t>
            </a:r>
            <a:r>
              <a:rPr lang="en-US" sz="2100" b="1" dirty="0">
                <a:latin typeface="Times New Roman" panose="02020603050405020304" pitchFamily="18" charset="0"/>
                <a:cs typeface="Times New Roman" panose="02020603050405020304" pitchFamily="18" charset="0"/>
              </a:rPr>
              <a:t>, </a:t>
            </a:r>
            <a:r>
              <a:rPr lang="en-US" sz="2100" b="1" dirty="0" err="1">
                <a:latin typeface="Times New Roman" panose="02020603050405020304" pitchFamily="18" charset="0"/>
                <a:cs typeface="Times New Roman" panose="02020603050405020304" pitchFamily="18" charset="0"/>
              </a:rPr>
              <a:t>mối</a:t>
            </a:r>
            <a:r>
              <a:rPr lang="en-US" sz="2100" b="1" dirty="0">
                <a:latin typeface="Times New Roman" panose="02020603050405020304" pitchFamily="18" charset="0"/>
                <a:cs typeface="Times New Roman" panose="02020603050405020304" pitchFamily="18" charset="0"/>
              </a:rPr>
              <a:t> </a:t>
            </a:r>
            <a:r>
              <a:rPr lang="en-US" sz="2100" b="1" dirty="0" err="1">
                <a:latin typeface="Times New Roman" panose="02020603050405020304" pitchFamily="18" charset="0"/>
                <a:cs typeface="Times New Roman" panose="02020603050405020304" pitchFamily="18" charset="0"/>
              </a:rPr>
              <a:t>quan</a:t>
            </a:r>
            <a:r>
              <a:rPr lang="en-US" sz="2100" b="1" dirty="0">
                <a:latin typeface="Times New Roman" panose="02020603050405020304" pitchFamily="18" charset="0"/>
                <a:cs typeface="Times New Roman" panose="02020603050405020304" pitchFamily="18" charset="0"/>
              </a:rPr>
              <a:t> </a:t>
            </a:r>
            <a:r>
              <a:rPr lang="en-US" sz="2100" b="1" dirty="0" err="1">
                <a:latin typeface="Times New Roman" panose="02020603050405020304" pitchFamily="18" charset="0"/>
                <a:cs typeface="Times New Roman" panose="02020603050405020304" pitchFamily="18" charset="0"/>
              </a:rPr>
              <a:t>hệ</a:t>
            </a:r>
            <a:r>
              <a:rPr lang="en-US" sz="2100" b="1" dirty="0">
                <a:latin typeface="Times New Roman" panose="02020603050405020304" pitchFamily="18" charset="0"/>
                <a:cs typeface="Times New Roman" panose="02020603050405020304" pitchFamily="18" charset="0"/>
              </a:rPr>
              <a:t> </a:t>
            </a:r>
            <a:r>
              <a:rPr lang="en-US" sz="2100" b="1" dirty="0" err="1">
                <a:latin typeface="Times New Roman" panose="02020603050405020304" pitchFamily="18" charset="0"/>
                <a:cs typeface="Times New Roman" panose="02020603050405020304" pitchFamily="18" charset="0"/>
              </a:rPr>
              <a:t>biện</a:t>
            </a:r>
            <a:r>
              <a:rPr lang="en-US" sz="2100" b="1" dirty="0">
                <a:latin typeface="Times New Roman" panose="02020603050405020304" pitchFamily="18" charset="0"/>
                <a:cs typeface="Times New Roman" panose="02020603050405020304" pitchFamily="18" charset="0"/>
              </a:rPr>
              <a:t> </a:t>
            </a:r>
            <a:r>
              <a:rPr lang="en-US" sz="2100" b="1" dirty="0" err="1">
                <a:latin typeface="Times New Roman" panose="02020603050405020304" pitchFamily="18" charset="0"/>
                <a:cs typeface="Times New Roman" panose="02020603050405020304" pitchFamily="18" charset="0"/>
              </a:rPr>
              <a:t>chứng</a:t>
            </a:r>
            <a:r>
              <a:rPr lang="en-US" sz="2100" b="1" dirty="0">
                <a:latin typeface="Times New Roman" panose="02020603050405020304" pitchFamily="18" charset="0"/>
                <a:cs typeface="Times New Roman" panose="02020603050405020304" pitchFamily="18" charset="0"/>
              </a:rPr>
              <a:t> </a:t>
            </a:r>
            <a:r>
              <a:rPr lang="en-US" sz="2100" b="1" dirty="0" err="1">
                <a:latin typeface="Times New Roman" panose="02020603050405020304" pitchFamily="18" charset="0"/>
                <a:cs typeface="Times New Roman" panose="02020603050405020304" pitchFamily="18" charset="0"/>
              </a:rPr>
              <a:t>giữa</a:t>
            </a:r>
            <a:r>
              <a:rPr lang="en-US" sz="2100" b="1" dirty="0">
                <a:latin typeface="Times New Roman" panose="02020603050405020304" pitchFamily="18" charset="0"/>
                <a:cs typeface="Times New Roman" panose="02020603050405020304" pitchFamily="18" charset="0"/>
              </a:rPr>
              <a:t> </a:t>
            </a:r>
            <a:r>
              <a:rPr lang="en-US" sz="2100" b="1" dirty="0" err="1">
                <a:latin typeface="Times New Roman" panose="02020603050405020304" pitchFamily="18" charset="0"/>
                <a:cs typeface="Times New Roman" panose="02020603050405020304" pitchFamily="18" charset="0"/>
              </a:rPr>
              <a:t>vật</a:t>
            </a:r>
            <a:r>
              <a:rPr lang="en-US" sz="2100" b="1" dirty="0">
                <a:latin typeface="Times New Roman" panose="02020603050405020304" pitchFamily="18" charset="0"/>
                <a:cs typeface="Times New Roman" panose="02020603050405020304" pitchFamily="18" charset="0"/>
              </a:rPr>
              <a:t> </a:t>
            </a:r>
            <a:r>
              <a:rPr lang="en-US" sz="2100" b="1" dirty="0" err="1">
                <a:latin typeface="Times New Roman" panose="02020603050405020304" pitchFamily="18" charset="0"/>
                <a:cs typeface="Times New Roman" panose="02020603050405020304" pitchFamily="18" charset="0"/>
              </a:rPr>
              <a:t>chất</a:t>
            </a:r>
            <a:r>
              <a:rPr lang="en-US" sz="2100" b="1" dirty="0">
                <a:latin typeface="Times New Roman" panose="02020603050405020304" pitchFamily="18" charset="0"/>
                <a:cs typeface="Times New Roman" panose="02020603050405020304" pitchFamily="18" charset="0"/>
              </a:rPr>
              <a:t> </a:t>
            </a:r>
            <a:r>
              <a:rPr lang="en-US" sz="2100" b="1" dirty="0" err="1">
                <a:latin typeface="Times New Roman" panose="02020603050405020304" pitchFamily="18" charset="0"/>
                <a:cs typeface="Times New Roman" panose="02020603050405020304" pitchFamily="18" charset="0"/>
              </a:rPr>
              <a:t>v</a:t>
            </a:r>
            <a:r>
              <a:rPr lang="en-US" sz="2100" b="1" dirty="0" err="1">
                <a:latin typeface="Times New Roman" panose="02020603050405020304" pitchFamily="18" charset="0"/>
                <a:ea typeface="Times New Roman" panose="02020603050405020304" pitchFamily="18" charset="0"/>
              </a:rPr>
              <a:t>à</a:t>
            </a:r>
            <a:r>
              <a:rPr lang="en-US" sz="2100" b="1" dirty="0">
                <a:latin typeface="Times New Roman" panose="02020603050405020304" pitchFamily="18" charset="0"/>
                <a:cs typeface="Times New Roman" panose="02020603050405020304" pitchFamily="18" charset="0"/>
              </a:rPr>
              <a:t> ý </a:t>
            </a:r>
            <a:r>
              <a:rPr lang="en-US" sz="2100" b="1" dirty="0" err="1">
                <a:latin typeface="Times New Roman" panose="02020603050405020304" pitchFamily="18" charset="0"/>
                <a:cs typeface="Times New Roman" panose="02020603050405020304" pitchFamily="18" charset="0"/>
              </a:rPr>
              <a:t>thức</a:t>
            </a:r>
            <a:endParaRPr lang="vi-VN" altLang="x-none" sz="2100" b="1" i="1" dirty="0">
              <a:latin typeface="Times New Roman" panose="02020603050405020304" pitchFamily="18" charset="0"/>
              <a:cs typeface="Times New Roman" panose="02020603050405020304" pitchFamily="18" charset="0"/>
            </a:endParaRPr>
          </a:p>
          <a:p>
            <a:pPr marL="0"/>
            <a:endParaRPr lang="en-US" sz="2100" dirty="0"/>
          </a:p>
        </p:txBody>
      </p:sp>
      <p:sp>
        <p:nvSpPr>
          <p:cNvPr id="4" name="Title 6">
            <a:extLst>
              <a:ext uri="{FF2B5EF4-FFF2-40B4-BE49-F238E27FC236}">
                <a16:creationId xmlns:a16="http://schemas.microsoft.com/office/drawing/2014/main" id="{A1583940-DB50-B615-EDFD-8A174E2BE42C}"/>
              </a:ext>
            </a:extLst>
          </p:cNvPr>
          <p:cNvSpPr>
            <a:spLocks noGrp="1"/>
          </p:cNvSpPr>
          <p:nvPr>
            <p:ph type="title"/>
          </p:nvPr>
        </p:nvSpPr>
        <p:spPr>
          <a:xfrm>
            <a:off x="997275" y="205979"/>
            <a:ext cx="8229600" cy="857250"/>
          </a:xfrm>
        </p:spPr>
        <p:txBody>
          <a:bodyPr vert="horz" wrap="square" lIns="68580" tIns="34290" rIns="68580" bIns="34290" rtlCol="0" anchor="ctr" anchorCtr="0">
            <a:normAutofit fontScale="90000"/>
          </a:bodyPr>
          <a:lstStyle/>
          <a:p>
            <a:pPr>
              <a:buNone/>
            </a:pPr>
            <a:br>
              <a:rPr lang="en-US" altLang="x-none" sz="2100" b="1" dirty="0">
                <a:solidFill>
                  <a:srgbClr val="0000FF"/>
                </a:solidFill>
                <a:latin typeface="Times New Roman" panose="02020603050405020304" pitchFamily="18" charset="0"/>
                <a:cs typeface="Times New Roman" panose="02020603050405020304" pitchFamily="18" charset="0"/>
              </a:rPr>
            </a:br>
            <a:r>
              <a:rPr lang="vi-VN" altLang="x-none" sz="2100" b="1" dirty="0">
                <a:solidFill>
                  <a:srgbClr val="0000FF"/>
                </a:solidFill>
                <a:latin typeface="Times New Roman" panose="02020603050405020304" pitchFamily="18" charset="0"/>
                <a:cs typeface="Times New Roman" panose="02020603050405020304" pitchFamily="18" charset="0"/>
              </a:rPr>
              <a:t>2</a:t>
            </a:r>
            <a:r>
              <a:rPr sz="2100" b="1" dirty="0">
                <a:solidFill>
                  <a:srgbClr val="0000FF"/>
                </a:solidFill>
                <a:latin typeface="Times New Roman" panose="02020603050405020304" pitchFamily="18" charset="0"/>
                <a:cs typeface="Times New Roman" panose="02020603050405020304" pitchFamily="18" charset="0"/>
              </a:rPr>
              <a:t>. Các bộ phận cấu th</a:t>
            </a:r>
            <a:r>
              <a:rPr sz="2100" b="1" dirty="0">
                <a:solidFill>
                  <a:srgbClr val="0000FF"/>
                </a:solidFill>
                <a:latin typeface="Times New Roman" panose="02020603050405020304" pitchFamily="18" charset="0"/>
                <a:ea typeface="Times New Roman" panose="02020603050405020304" pitchFamily="18" charset="0"/>
              </a:rPr>
              <a:t>à</a:t>
            </a:r>
            <a:r>
              <a:rPr sz="2100" b="1" dirty="0">
                <a:solidFill>
                  <a:srgbClr val="0000FF"/>
                </a:solidFill>
                <a:latin typeface="Times New Roman" panose="02020603050405020304" pitchFamily="18" charset="0"/>
                <a:cs typeface="Times New Roman" panose="02020603050405020304" pitchFamily="18" charset="0"/>
              </a:rPr>
              <a:t>nh của chủ nghĩa Mác-Lênin</a:t>
            </a:r>
            <a:br>
              <a:rPr lang="en-US" altLang="x-none" sz="2100" b="1" dirty="0">
                <a:latin typeface="Times New Roman" panose="02020603050405020304" pitchFamily="18" charset="0"/>
                <a:cs typeface="Times New Roman" panose="02020603050405020304" pitchFamily="18" charset="0"/>
              </a:rPr>
            </a:br>
            <a:r>
              <a:rPr lang="vi-VN" altLang="x-none" sz="2100" b="1" i="1" dirty="0">
                <a:solidFill>
                  <a:srgbClr val="C00000"/>
                </a:solidFill>
                <a:latin typeface="Times New Roman" panose="02020603050405020304" pitchFamily="18" charset="0"/>
                <a:cs typeface="Times New Roman" panose="02020603050405020304" pitchFamily="18" charset="0"/>
              </a:rPr>
              <a:t>2.1</a:t>
            </a:r>
            <a:r>
              <a:rPr sz="2100" b="1" i="1" dirty="0">
                <a:solidFill>
                  <a:srgbClr val="C00000"/>
                </a:solidFill>
                <a:latin typeface="Times New Roman" panose="02020603050405020304" pitchFamily="18" charset="0"/>
                <a:cs typeface="Times New Roman" panose="02020603050405020304" pitchFamily="18" charset="0"/>
              </a:rPr>
              <a:t>. Triết học Mác - Lênin</a:t>
            </a:r>
            <a:br>
              <a:rPr lang="en-US" altLang="x-none" sz="2100" b="1" i="1" dirty="0">
                <a:solidFill>
                  <a:srgbClr val="C00000"/>
                </a:solidFill>
                <a:latin typeface="Times New Roman" panose="02020603050405020304" pitchFamily="18" charset="0"/>
                <a:cs typeface="Times New Roman" panose="02020603050405020304" pitchFamily="18" charset="0"/>
              </a:rPr>
            </a:br>
            <a:endParaRPr lang="en-US" altLang="x-none" sz="2100" i="1" dirty="0">
              <a:solidFill>
                <a:srgbClr val="C00000"/>
              </a:solidFill>
              <a:latin typeface="Times New Roman" panose="02020603050405020304" pitchFamily="18" charset="0"/>
              <a:ea typeface="Times New Roman" panose="02020603050405020304" pitchFamily="18" charset="0"/>
            </a:endParaRPr>
          </a:p>
        </p:txBody>
      </p:sp>
      <p:pic>
        <p:nvPicPr>
          <p:cNvPr id="5" name="Picture 10" descr="恩格斯">
            <a:extLst>
              <a:ext uri="{FF2B5EF4-FFF2-40B4-BE49-F238E27FC236}">
                <a16:creationId xmlns:a16="http://schemas.microsoft.com/office/drawing/2014/main" id="{53803B79-AF23-AB94-BFBA-59BD59BB05AC}"/>
              </a:ext>
            </a:extLst>
          </p:cNvPr>
          <p:cNvPicPr>
            <a:picLocks noChangeAspect="1" noChangeArrowheads="1"/>
          </p:cNvPicPr>
          <p:nvPr/>
        </p:nvPicPr>
        <p:blipFill>
          <a:blip r:embed="rId2">
            <a:lum contrast="24000"/>
            <a:extLst>
              <a:ext uri="{28A0092B-C50C-407E-A947-70E740481C1C}">
                <a14:useLocalDpi xmlns:a14="http://schemas.microsoft.com/office/drawing/2010/main" val="0"/>
              </a:ext>
            </a:extLst>
          </a:blip>
          <a:srcRect/>
          <a:stretch>
            <a:fillRect/>
          </a:stretch>
        </p:blipFill>
        <p:spPr bwMode="auto">
          <a:xfrm>
            <a:off x="143386" y="1679536"/>
            <a:ext cx="1845626" cy="1784428"/>
          </a:xfrm>
          <a:prstGeom prst="rect">
            <a:avLst/>
          </a:prstGeom>
          <a:noFill/>
          <a:ln w="9525">
            <a:solidFill>
              <a:srgbClr val="FFFF66"/>
            </a:solidFill>
            <a:miter lim="800000"/>
            <a:headEnd/>
            <a:tailEnd/>
          </a:ln>
          <a:extLst>
            <a:ext uri="{909E8E84-426E-40DD-AFC4-6F175D3DCCD1}">
              <a14:hiddenFill xmlns:a14="http://schemas.microsoft.com/office/drawing/2010/main">
                <a:solidFill>
                  <a:srgbClr val="FFFFFF"/>
                </a:solidFill>
              </a14:hiddenFill>
            </a:ext>
          </a:extLst>
        </p:spPr>
      </p:pic>
      <p:sp>
        <p:nvSpPr>
          <p:cNvPr id="7" name="TextBox 6">
            <a:extLst>
              <a:ext uri="{FF2B5EF4-FFF2-40B4-BE49-F238E27FC236}">
                <a16:creationId xmlns:a16="http://schemas.microsoft.com/office/drawing/2014/main" id="{50FDD0CF-707E-DEC3-D847-F778CFC23E4B}"/>
              </a:ext>
            </a:extLst>
          </p:cNvPr>
          <p:cNvSpPr txBox="1"/>
          <p:nvPr/>
        </p:nvSpPr>
        <p:spPr>
          <a:xfrm>
            <a:off x="305408" y="3543885"/>
            <a:ext cx="2160300" cy="415498"/>
          </a:xfrm>
          <a:prstGeom prst="rect">
            <a:avLst/>
          </a:prstGeom>
          <a:noFill/>
        </p:spPr>
        <p:txBody>
          <a:bodyPr wrap="square">
            <a:spAutoFit/>
          </a:bodyPr>
          <a:lstStyle/>
          <a:p>
            <a:r>
              <a:rPr lang="en-US" altLang="en-US" sz="2100" i="1" dirty="0">
                <a:latin typeface="Times New Roman" panose="02020603050405020304" pitchFamily="18" charset="0"/>
                <a:cs typeface="Times New Roman" panose="02020603050405020304" pitchFamily="18" charset="0"/>
                <a:sym typeface="+mn-ea"/>
              </a:rPr>
              <a:t>Ph. </a:t>
            </a:r>
            <a:r>
              <a:rPr lang="en-US" altLang="en-US" sz="2100" i="1" dirty="0" err="1">
                <a:latin typeface="Times New Roman" panose="02020603050405020304" pitchFamily="18" charset="0"/>
                <a:cs typeface="Times New Roman" panose="02020603050405020304" pitchFamily="18" charset="0"/>
                <a:sym typeface="+mn-ea"/>
              </a:rPr>
              <a:t>Ăngghen</a:t>
            </a:r>
            <a:r>
              <a:rPr lang="en-US" altLang="en-US" sz="2100" i="1" dirty="0">
                <a:latin typeface="Times New Roman" panose="02020603050405020304" pitchFamily="18" charset="0"/>
                <a:cs typeface="Times New Roman" panose="02020603050405020304" pitchFamily="18" charset="0"/>
                <a:sym typeface="+mn-ea"/>
              </a:rPr>
              <a:t> </a:t>
            </a:r>
            <a:endParaRPr lang="en-US" sz="2100" dirty="0"/>
          </a:p>
        </p:txBody>
      </p:sp>
      <p:sp>
        <p:nvSpPr>
          <p:cNvPr id="9" name="TextBox 8">
            <a:extLst>
              <a:ext uri="{FF2B5EF4-FFF2-40B4-BE49-F238E27FC236}">
                <a16:creationId xmlns:a16="http://schemas.microsoft.com/office/drawing/2014/main" id="{7965E4EB-C9E1-87F9-382F-93766FE19021}"/>
              </a:ext>
            </a:extLst>
          </p:cNvPr>
          <p:cNvSpPr txBox="1"/>
          <p:nvPr/>
        </p:nvSpPr>
        <p:spPr>
          <a:xfrm>
            <a:off x="2627730" y="2697646"/>
            <a:ext cx="6210863" cy="1292662"/>
          </a:xfrm>
          <a:prstGeom prst="rect">
            <a:avLst/>
          </a:prstGeom>
          <a:noFill/>
        </p:spPr>
        <p:txBody>
          <a:bodyPr wrap="square">
            <a:spAutoFit/>
          </a:bodyPr>
          <a:lstStyle/>
          <a:p>
            <a:r>
              <a:rPr lang="vi-VN" sz="1950" i="1" dirty="0">
                <a:highlight>
                  <a:srgbClr val="FFFFFF"/>
                </a:highlight>
                <a:latin typeface="Times New Roman" panose="02020603050405020304" pitchFamily="18" charset="0"/>
                <a:ea typeface="Calibri" panose="020F0502020204030204" pitchFamily="34" charset="0"/>
              </a:rPr>
              <a:t>Phương thức tồn tại của vật chất</a:t>
            </a:r>
            <a:r>
              <a:rPr lang="vi-VN" sz="1950" dirty="0">
                <a:highlight>
                  <a:srgbClr val="FFFFFF"/>
                </a:highlight>
                <a:latin typeface="Times New Roman" panose="02020603050405020304" pitchFamily="18" charset="0"/>
                <a:ea typeface="Calibri" panose="020F0502020204030204" pitchFamily="34" charset="0"/>
              </a:rPr>
              <a:t> là </a:t>
            </a:r>
            <a:r>
              <a:rPr lang="vi-VN" sz="1950" dirty="0">
                <a:solidFill>
                  <a:srgbClr val="FF0000"/>
                </a:solidFill>
                <a:highlight>
                  <a:srgbClr val="FFFFFF"/>
                </a:highlight>
                <a:latin typeface="Times New Roman" panose="02020603050405020304" pitchFamily="18" charset="0"/>
                <a:ea typeface="Calibri" panose="020F0502020204030204" pitchFamily="34" charset="0"/>
              </a:rPr>
              <a:t>vận động</a:t>
            </a:r>
            <a:endParaRPr lang="vi-VN" sz="1950" dirty="0">
              <a:highlight>
                <a:srgbClr val="FFFFFF"/>
              </a:highlight>
              <a:latin typeface="Times New Roman" panose="02020603050405020304" pitchFamily="18" charset="0"/>
              <a:ea typeface="Calibri" panose="020F0502020204030204" pitchFamily="34" charset="0"/>
            </a:endParaRPr>
          </a:p>
          <a:p>
            <a:r>
              <a:rPr lang="en-US" sz="1950" dirty="0" err="1">
                <a:highlight>
                  <a:srgbClr val="FFFFFF"/>
                </a:highlight>
                <a:latin typeface="Times New Roman" panose="02020603050405020304" pitchFamily="18" charset="0"/>
                <a:ea typeface="Calibri" panose="020F0502020204030204" pitchFamily="34" charset="0"/>
              </a:rPr>
              <a:t>Vận</a:t>
            </a:r>
            <a:r>
              <a:rPr lang="en-US" sz="1950" dirty="0">
                <a:highlight>
                  <a:srgbClr val="FFFFFF"/>
                </a:highlight>
                <a:latin typeface="Times New Roman" panose="02020603050405020304" pitchFamily="18" charset="0"/>
                <a:ea typeface="Calibri" panose="020F0502020204030204" pitchFamily="34" charset="0"/>
              </a:rPr>
              <a:t> </a:t>
            </a:r>
            <a:r>
              <a:rPr lang="en-US" sz="1950" dirty="0" err="1">
                <a:highlight>
                  <a:srgbClr val="FFFFFF"/>
                </a:highlight>
                <a:latin typeface="Times New Roman" panose="02020603050405020304" pitchFamily="18" charset="0"/>
                <a:ea typeface="Calibri" panose="020F0502020204030204" pitchFamily="34" charset="0"/>
              </a:rPr>
              <a:t>động</a:t>
            </a:r>
            <a:r>
              <a:rPr lang="en-US" sz="1950" dirty="0">
                <a:highlight>
                  <a:srgbClr val="FFFFFF"/>
                </a:highlight>
                <a:latin typeface="Times New Roman" panose="02020603050405020304" pitchFamily="18" charset="0"/>
                <a:ea typeface="Calibri" panose="020F0502020204030204" pitchFamily="34" charset="0"/>
              </a:rPr>
              <a:t> </a:t>
            </a:r>
            <a:r>
              <a:rPr lang="en-US" sz="1950" dirty="0" err="1">
                <a:highlight>
                  <a:srgbClr val="FFFFFF"/>
                </a:highlight>
                <a:latin typeface="Times New Roman" panose="02020603050405020304" pitchFamily="18" charset="0"/>
                <a:ea typeface="Calibri" panose="020F0502020204030204" pitchFamily="34" charset="0"/>
              </a:rPr>
              <a:t>của</a:t>
            </a:r>
            <a:r>
              <a:rPr lang="en-US" sz="1950" dirty="0">
                <a:highlight>
                  <a:srgbClr val="FFFFFF"/>
                </a:highlight>
                <a:latin typeface="Times New Roman" panose="02020603050405020304" pitchFamily="18" charset="0"/>
                <a:ea typeface="Calibri" panose="020F0502020204030204" pitchFamily="34" charset="0"/>
              </a:rPr>
              <a:t> </a:t>
            </a:r>
            <a:r>
              <a:rPr lang="en-US" sz="1950" dirty="0" err="1">
                <a:highlight>
                  <a:srgbClr val="FFFFFF"/>
                </a:highlight>
                <a:latin typeface="Times New Roman" panose="02020603050405020304" pitchFamily="18" charset="0"/>
                <a:ea typeface="Calibri" panose="020F0502020204030204" pitchFamily="34" charset="0"/>
              </a:rPr>
              <a:t>vật</a:t>
            </a:r>
            <a:r>
              <a:rPr lang="en-US" sz="1950" dirty="0">
                <a:highlight>
                  <a:srgbClr val="FFFFFF"/>
                </a:highlight>
                <a:latin typeface="Times New Roman" panose="02020603050405020304" pitchFamily="18" charset="0"/>
                <a:ea typeface="Calibri" panose="020F0502020204030204" pitchFamily="34" charset="0"/>
              </a:rPr>
              <a:t> </a:t>
            </a:r>
            <a:r>
              <a:rPr lang="en-US" sz="1950" dirty="0" err="1">
                <a:highlight>
                  <a:srgbClr val="FFFFFF"/>
                </a:highlight>
                <a:latin typeface="Times New Roman" panose="02020603050405020304" pitchFamily="18" charset="0"/>
                <a:ea typeface="Calibri" panose="020F0502020204030204" pitchFamily="34" charset="0"/>
              </a:rPr>
              <a:t>chất</a:t>
            </a:r>
            <a:r>
              <a:rPr lang="en-US" sz="1950" dirty="0">
                <a:highlight>
                  <a:srgbClr val="FFFFFF"/>
                </a:highlight>
                <a:latin typeface="Times New Roman" panose="02020603050405020304" pitchFamily="18" charset="0"/>
                <a:ea typeface="Calibri" panose="020F0502020204030204" pitchFamily="34" charset="0"/>
              </a:rPr>
              <a:t> </a:t>
            </a:r>
            <a:r>
              <a:rPr lang="en-US" sz="1950" dirty="0" err="1">
                <a:highlight>
                  <a:srgbClr val="FFFFFF"/>
                </a:highlight>
                <a:latin typeface="Times New Roman" panose="02020603050405020304" pitchFamily="18" charset="0"/>
                <a:ea typeface="Calibri" panose="020F0502020204030204" pitchFamily="34" charset="0"/>
              </a:rPr>
              <a:t>có</a:t>
            </a:r>
            <a:r>
              <a:rPr lang="en-US" sz="1950" dirty="0">
                <a:highlight>
                  <a:srgbClr val="FFFFFF"/>
                </a:highlight>
                <a:latin typeface="Times New Roman" panose="02020603050405020304" pitchFamily="18" charset="0"/>
                <a:ea typeface="Calibri" panose="020F0502020204030204" pitchFamily="34" charset="0"/>
              </a:rPr>
              <a:t> </a:t>
            </a:r>
            <a:r>
              <a:rPr lang="en-US" sz="1950" dirty="0" err="1">
                <a:highlight>
                  <a:srgbClr val="FFFFFF"/>
                </a:highlight>
                <a:latin typeface="Times New Roman" panose="02020603050405020304" pitchFamily="18" charset="0"/>
                <a:ea typeface="Calibri" panose="020F0502020204030204" pitchFamily="34" charset="0"/>
              </a:rPr>
              <a:t>năm</a:t>
            </a:r>
            <a:r>
              <a:rPr lang="en-US" sz="1950" dirty="0">
                <a:highlight>
                  <a:srgbClr val="FFFFFF"/>
                </a:highlight>
                <a:latin typeface="Times New Roman" panose="02020603050405020304" pitchFamily="18" charset="0"/>
                <a:ea typeface="Calibri" panose="020F0502020204030204" pitchFamily="34" charset="0"/>
              </a:rPr>
              <a:t> </a:t>
            </a:r>
            <a:r>
              <a:rPr lang="en-US" sz="1950" dirty="0" err="1">
                <a:highlight>
                  <a:srgbClr val="FFFFFF"/>
                </a:highlight>
                <a:latin typeface="Times New Roman" panose="02020603050405020304" pitchFamily="18" charset="0"/>
                <a:ea typeface="Calibri" panose="020F0502020204030204" pitchFamily="34" charset="0"/>
              </a:rPr>
              <a:t>hình</a:t>
            </a:r>
            <a:r>
              <a:rPr lang="en-US" sz="1950" dirty="0">
                <a:highlight>
                  <a:srgbClr val="FFFFFF"/>
                </a:highlight>
                <a:latin typeface="Times New Roman" panose="02020603050405020304" pitchFamily="18" charset="0"/>
                <a:ea typeface="Calibri" panose="020F0502020204030204" pitchFamily="34" charset="0"/>
              </a:rPr>
              <a:t> </a:t>
            </a:r>
            <a:r>
              <a:rPr lang="en-US" sz="1950" dirty="0" err="1">
                <a:highlight>
                  <a:srgbClr val="FFFFFF"/>
                </a:highlight>
                <a:latin typeface="Times New Roman" panose="02020603050405020304" pitchFamily="18" charset="0"/>
                <a:ea typeface="Calibri" panose="020F0502020204030204" pitchFamily="34" charset="0"/>
              </a:rPr>
              <a:t>thức</a:t>
            </a:r>
            <a:r>
              <a:rPr lang="en-US" sz="1950" dirty="0">
                <a:highlight>
                  <a:srgbClr val="FFFFFF"/>
                </a:highlight>
                <a:latin typeface="Times New Roman" panose="02020603050405020304" pitchFamily="18" charset="0"/>
                <a:ea typeface="Calibri" panose="020F0502020204030204" pitchFamily="34" charset="0"/>
              </a:rPr>
              <a:t> </a:t>
            </a:r>
            <a:r>
              <a:rPr lang="en-US" sz="1950" dirty="0" err="1">
                <a:highlight>
                  <a:srgbClr val="FFFFFF"/>
                </a:highlight>
                <a:latin typeface="Times New Roman" panose="02020603050405020304" pitchFamily="18" charset="0"/>
                <a:ea typeface="Calibri" panose="020F0502020204030204" pitchFamily="34" charset="0"/>
              </a:rPr>
              <a:t>cơ</a:t>
            </a:r>
            <a:r>
              <a:rPr lang="en-US" sz="1950" dirty="0">
                <a:highlight>
                  <a:srgbClr val="FFFFFF"/>
                </a:highlight>
                <a:latin typeface="Times New Roman" panose="02020603050405020304" pitchFamily="18" charset="0"/>
                <a:ea typeface="Calibri" panose="020F0502020204030204" pitchFamily="34" charset="0"/>
              </a:rPr>
              <a:t> </a:t>
            </a:r>
            <a:r>
              <a:rPr lang="en-US" sz="1950" dirty="0" err="1">
                <a:highlight>
                  <a:srgbClr val="FFFFFF"/>
                </a:highlight>
                <a:latin typeface="Times New Roman" panose="02020603050405020304" pitchFamily="18" charset="0"/>
                <a:ea typeface="Calibri" panose="020F0502020204030204" pitchFamily="34" charset="0"/>
              </a:rPr>
              <a:t>bản</a:t>
            </a:r>
            <a:r>
              <a:rPr lang="en-US" sz="1950" dirty="0">
                <a:highlight>
                  <a:srgbClr val="FFFFFF"/>
                </a:highlight>
                <a:latin typeface="Times New Roman" panose="02020603050405020304" pitchFamily="18" charset="0"/>
                <a:ea typeface="Calibri" panose="020F0502020204030204" pitchFamily="34" charset="0"/>
              </a:rPr>
              <a:t> (</a:t>
            </a:r>
            <a:r>
              <a:rPr lang="en-US" sz="1950" dirty="0" err="1">
                <a:highlight>
                  <a:srgbClr val="FFFFFF"/>
                </a:highlight>
                <a:latin typeface="Times New Roman" panose="02020603050405020304" pitchFamily="18" charset="0"/>
                <a:ea typeface="Calibri" panose="020F0502020204030204" pitchFamily="34" charset="0"/>
              </a:rPr>
              <a:t>cơ</a:t>
            </a:r>
            <a:r>
              <a:rPr lang="en-US" sz="1950" dirty="0">
                <a:highlight>
                  <a:srgbClr val="FFFFFF"/>
                </a:highlight>
                <a:latin typeface="Times New Roman" panose="02020603050405020304" pitchFamily="18" charset="0"/>
                <a:ea typeface="Calibri" panose="020F0502020204030204" pitchFamily="34" charset="0"/>
              </a:rPr>
              <a:t> </a:t>
            </a:r>
            <a:r>
              <a:rPr lang="en-US" sz="1950" dirty="0" err="1">
                <a:highlight>
                  <a:srgbClr val="FFFFFF"/>
                </a:highlight>
                <a:latin typeface="Times New Roman" panose="02020603050405020304" pitchFamily="18" charset="0"/>
                <a:ea typeface="Calibri" panose="020F0502020204030204" pitchFamily="34" charset="0"/>
              </a:rPr>
              <a:t>học</a:t>
            </a:r>
            <a:r>
              <a:rPr lang="en-US" sz="1950" dirty="0">
                <a:highlight>
                  <a:srgbClr val="FFFFFF"/>
                </a:highlight>
                <a:latin typeface="Times New Roman" panose="02020603050405020304" pitchFamily="18" charset="0"/>
                <a:ea typeface="Calibri" panose="020F0502020204030204" pitchFamily="34" charset="0"/>
              </a:rPr>
              <a:t>, </a:t>
            </a:r>
            <a:r>
              <a:rPr lang="en-US" sz="1950" dirty="0" err="1">
                <a:highlight>
                  <a:srgbClr val="FFFFFF"/>
                </a:highlight>
                <a:latin typeface="Times New Roman" panose="02020603050405020304" pitchFamily="18" charset="0"/>
                <a:ea typeface="Calibri" panose="020F0502020204030204" pitchFamily="34" charset="0"/>
              </a:rPr>
              <a:t>vật</a:t>
            </a:r>
            <a:r>
              <a:rPr lang="en-US" sz="1950" dirty="0">
                <a:highlight>
                  <a:srgbClr val="FFFFFF"/>
                </a:highlight>
                <a:latin typeface="Times New Roman" panose="02020603050405020304" pitchFamily="18" charset="0"/>
                <a:ea typeface="Calibri" panose="020F0502020204030204" pitchFamily="34" charset="0"/>
              </a:rPr>
              <a:t> </a:t>
            </a:r>
            <a:r>
              <a:rPr lang="en-US" sz="1950" dirty="0" err="1">
                <a:highlight>
                  <a:srgbClr val="FFFFFF"/>
                </a:highlight>
                <a:latin typeface="Times New Roman" panose="02020603050405020304" pitchFamily="18" charset="0"/>
                <a:ea typeface="Calibri" panose="020F0502020204030204" pitchFamily="34" charset="0"/>
              </a:rPr>
              <a:t>lý</a:t>
            </a:r>
            <a:r>
              <a:rPr lang="en-US" sz="1950" dirty="0">
                <a:highlight>
                  <a:srgbClr val="FFFFFF"/>
                </a:highlight>
                <a:latin typeface="Times New Roman" panose="02020603050405020304" pitchFamily="18" charset="0"/>
                <a:ea typeface="Calibri" panose="020F0502020204030204" pitchFamily="34" charset="0"/>
              </a:rPr>
              <a:t>, </a:t>
            </a:r>
            <a:r>
              <a:rPr lang="en-US" sz="1950" dirty="0" err="1">
                <a:highlight>
                  <a:srgbClr val="FFFFFF"/>
                </a:highlight>
                <a:latin typeface="Times New Roman" panose="02020603050405020304" pitchFamily="18" charset="0"/>
                <a:ea typeface="Calibri" panose="020F0502020204030204" pitchFamily="34" charset="0"/>
              </a:rPr>
              <a:t>hóa</a:t>
            </a:r>
            <a:r>
              <a:rPr lang="en-US" sz="1950" dirty="0">
                <a:highlight>
                  <a:srgbClr val="FFFFFF"/>
                </a:highlight>
                <a:latin typeface="Times New Roman" panose="02020603050405020304" pitchFamily="18" charset="0"/>
                <a:ea typeface="Calibri" panose="020F0502020204030204" pitchFamily="34" charset="0"/>
              </a:rPr>
              <a:t> </a:t>
            </a:r>
            <a:r>
              <a:rPr lang="en-US" sz="1950" dirty="0" err="1">
                <a:highlight>
                  <a:srgbClr val="FFFFFF"/>
                </a:highlight>
                <a:latin typeface="Times New Roman" panose="02020603050405020304" pitchFamily="18" charset="0"/>
                <a:ea typeface="Calibri" panose="020F0502020204030204" pitchFamily="34" charset="0"/>
              </a:rPr>
              <a:t>học</a:t>
            </a:r>
            <a:r>
              <a:rPr lang="en-US" sz="1950" dirty="0">
                <a:highlight>
                  <a:srgbClr val="FFFFFF"/>
                </a:highlight>
                <a:latin typeface="Times New Roman" panose="02020603050405020304" pitchFamily="18" charset="0"/>
                <a:ea typeface="Calibri" panose="020F0502020204030204" pitchFamily="34" charset="0"/>
              </a:rPr>
              <a:t>, </a:t>
            </a:r>
            <a:r>
              <a:rPr lang="en-US" sz="1950" dirty="0" err="1">
                <a:highlight>
                  <a:srgbClr val="FFFFFF"/>
                </a:highlight>
                <a:latin typeface="Times New Roman" panose="02020603050405020304" pitchFamily="18" charset="0"/>
                <a:ea typeface="Calibri" panose="020F0502020204030204" pitchFamily="34" charset="0"/>
              </a:rPr>
              <a:t>sinh</a:t>
            </a:r>
            <a:r>
              <a:rPr lang="en-US" sz="1950" dirty="0">
                <a:highlight>
                  <a:srgbClr val="FFFFFF"/>
                </a:highlight>
                <a:latin typeface="Times New Roman" panose="02020603050405020304" pitchFamily="18" charset="0"/>
                <a:ea typeface="Calibri" panose="020F0502020204030204" pitchFamily="34" charset="0"/>
              </a:rPr>
              <a:t> </a:t>
            </a:r>
            <a:r>
              <a:rPr lang="en-US" sz="1950" dirty="0" err="1">
                <a:highlight>
                  <a:srgbClr val="FFFFFF"/>
                </a:highlight>
                <a:latin typeface="Times New Roman" panose="02020603050405020304" pitchFamily="18" charset="0"/>
                <a:ea typeface="Calibri" panose="020F0502020204030204" pitchFamily="34" charset="0"/>
              </a:rPr>
              <a:t>học</a:t>
            </a:r>
            <a:r>
              <a:rPr lang="en-US" sz="1950" dirty="0">
                <a:highlight>
                  <a:srgbClr val="FFFFFF"/>
                </a:highlight>
                <a:latin typeface="Times New Roman" panose="02020603050405020304" pitchFamily="18" charset="0"/>
                <a:ea typeface="Calibri" panose="020F0502020204030204" pitchFamily="34" charset="0"/>
              </a:rPr>
              <a:t> </a:t>
            </a:r>
            <a:r>
              <a:rPr lang="en-US" sz="1950" dirty="0" err="1">
                <a:highlight>
                  <a:srgbClr val="FFFFFF"/>
                </a:highlight>
                <a:latin typeface="Times New Roman" panose="02020603050405020304" pitchFamily="18" charset="0"/>
                <a:ea typeface="Calibri" panose="020F0502020204030204" pitchFamily="34" charset="0"/>
              </a:rPr>
              <a:t>và</a:t>
            </a:r>
            <a:r>
              <a:rPr lang="en-US" sz="1950" dirty="0">
                <a:highlight>
                  <a:srgbClr val="FFFFFF"/>
                </a:highlight>
                <a:latin typeface="Times New Roman" panose="02020603050405020304" pitchFamily="18" charset="0"/>
                <a:ea typeface="Calibri" panose="020F0502020204030204" pitchFamily="34" charset="0"/>
              </a:rPr>
              <a:t> </a:t>
            </a:r>
            <a:r>
              <a:rPr lang="en-US" sz="1950" dirty="0" err="1">
                <a:highlight>
                  <a:srgbClr val="FFFFFF"/>
                </a:highlight>
                <a:latin typeface="Times New Roman" panose="02020603050405020304" pitchFamily="18" charset="0"/>
                <a:ea typeface="Calibri" panose="020F0502020204030204" pitchFamily="34" charset="0"/>
              </a:rPr>
              <a:t>xã</a:t>
            </a:r>
            <a:r>
              <a:rPr lang="en-US" sz="1950" dirty="0">
                <a:highlight>
                  <a:srgbClr val="FFFFFF"/>
                </a:highlight>
                <a:latin typeface="Times New Roman" panose="02020603050405020304" pitchFamily="18" charset="0"/>
                <a:ea typeface="Calibri" panose="020F0502020204030204" pitchFamily="34" charset="0"/>
              </a:rPr>
              <a:t> </a:t>
            </a:r>
            <a:r>
              <a:rPr lang="en-US" sz="1950" dirty="0" err="1">
                <a:highlight>
                  <a:srgbClr val="FFFFFF"/>
                </a:highlight>
                <a:latin typeface="Times New Roman" panose="02020603050405020304" pitchFamily="18" charset="0"/>
                <a:ea typeface="Calibri" panose="020F0502020204030204" pitchFamily="34" charset="0"/>
              </a:rPr>
              <a:t>hội</a:t>
            </a:r>
            <a:r>
              <a:rPr lang="en-US" sz="1950" dirty="0">
                <a:highlight>
                  <a:srgbClr val="FFFFFF"/>
                </a:highlight>
                <a:latin typeface="Times New Roman" panose="02020603050405020304" pitchFamily="18" charset="0"/>
                <a:ea typeface="Calibri" panose="020F0502020204030204" pitchFamily="34" charset="0"/>
              </a:rPr>
              <a:t>)</a:t>
            </a:r>
            <a:endParaRPr lang="vi-VN" sz="1950" dirty="0">
              <a:highlight>
                <a:srgbClr val="FFFFFF"/>
              </a:highlight>
              <a:latin typeface="Times New Roman" panose="02020603050405020304" pitchFamily="18" charset="0"/>
              <a:ea typeface="Calibri" panose="020F0502020204030204" pitchFamily="34" charset="0"/>
            </a:endParaRPr>
          </a:p>
          <a:p>
            <a:r>
              <a:rPr lang="en-US" sz="1950" dirty="0">
                <a:highlight>
                  <a:srgbClr val="FFFFFF"/>
                </a:highlight>
                <a:latin typeface="Times New Roman" panose="02020603050405020304" pitchFamily="18" charset="0"/>
                <a:ea typeface="Calibri" panose="020F0502020204030204" pitchFamily="34" charset="0"/>
              </a:rPr>
              <a:t>V</a:t>
            </a:r>
            <a:r>
              <a:rPr lang="vi-VN" sz="1950" dirty="0">
                <a:highlight>
                  <a:srgbClr val="FFFFFF"/>
                </a:highlight>
                <a:latin typeface="Times New Roman" panose="02020603050405020304" pitchFamily="18" charset="0"/>
                <a:ea typeface="Calibri" panose="020F0502020204030204" pitchFamily="34" charset="0"/>
              </a:rPr>
              <a:t>ật chất vận động trong không gian và thời gian</a:t>
            </a:r>
            <a:endParaRPr lang="en-US" sz="1950" dirty="0"/>
          </a:p>
        </p:txBody>
      </p:sp>
    </p:spTree>
    <p:extLst>
      <p:ext uri="{BB962C8B-B14F-4D97-AF65-F5344CB8AC3E}">
        <p14:creationId xmlns:p14="http://schemas.microsoft.com/office/powerpoint/2010/main" val="1632485969"/>
      </p:ext>
    </p:extLst>
  </p:cSld>
  <p:clrMapOvr>
    <a:masterClrMapping/>
  </p:clrMapOvr>
  <mc:AlternateContent xmlns:mc="http://schemas.openxmlformats.org/markup-compatibility/2006" xmlns:p14="http://schemas.microsoft.com/office/powerpoint/2010/main">
    <mc:Choice Requires="p14">
      <p:transition spd="slow" advClick="0"/>
    </mc:Choice>
    <mc:Fallback xmlns="">
      <p:transition spd="slow" advClick="0"/>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nodeType="click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fade">
                                      <p:cBhvr>
                                        <p:cTn id="7" dur="1000"/>
                                        <p:tgtEl>
                                          <p:spTgt spid="5"/>
                                        </p:tgtEl>
                                      </p:cBhvr>
                                    </p:animEffect>
                                    <p:anim calcmode="lin" valueType="num">
                                      <p:cBhvr>
                                        <p:cTn id="8" dur="1000" fill="hold"/>
                                        <p:tgtEl>
                                          <p:spTgt spid="5"/>
                                        </p:tgtEl>
                                        <p:attrNameLst>
                                          <p:attrName>ppt_x</p:attrName>
                                        </p:attrNameLst>
                                      </p:cBhvr>
                                      <p:tavLst>
                                        <p:tav tm="0">
                                          <p:val>
                                            <p:strVal val="#ppt_x"/>
                                          </p:val>
                                        </p:tav>
                                        <p:tav tm="100000">
                                          <p:val>
                                            <p:strVal val="#ppt_x"/>
                                          </p:val>
                                        </p:tav>
                                      </p:tavLst>
                                    </p:anim>
                                    <p:anim calcmode="lin" valueType="num">
                                      <p:cBhvr>
                                        <p:cTn id="9" dur="1000" fill="hold"/>
                                        <p:tgtEl>
                                          <p:spTgt spid="5"/>
                                        </p:tgtEl>
                                        <p:attrNameLst>
                                          <p:attrName>ppt_y</p:attrName>
                                        </p:attrNameLst>
                                      </p:cBhvr>
                                      <p:tavLst>
                                        <p:tav tm="0">
                                          <p:val>
                                            <p:strVal val="#ppt_y+.1"/>
                                          </p:val>
                                        </p:tav>
                                        <p:tav tm="100000">
                                          <p:val>
                                            <p:strVal val="#ppt_y"/>
                                          </p:val>
                                        </p:tav>
                                      </p:tavLst>
                                    </p:anim>
                                  </p:childTnLst>
                                </p:cTn>
                              </p:par>
                              <p:par>
                                <p:cTn id="10" presetID="42" presetClass="entr" presetSubtype="0" fill="hold" grpId="0" nodeType="withEffect">
                                  <p:stCondLst>
                                    <p:cond delay="0"/>
                                  </p:stCondLst>
                                  <p:childTnLst>
                                    <p:set>
                                      <p:cBhvr>
                                        <p:cTn id="11" dur="1" fill="hold">
                                          <p:stCondLst>
                                            <p:cond delay="0"/>
                                          </p:stCondLst>
                                        </p:cTn>
                                        <p:tgtEl>
                                          <p:spTgt spid="7"/>
                                        </p:tgtEl>
                                        <p:attrNameLst>
                                          <p:attrName>style.visibility</p:attrName>
                                        </p:attrNameLst>
                                      </p:cBhvr>
                                      <p:to>
                                        <p:strVal val="visible"/>
                                      </p:to>
                                    </p:set>
                                    <p:animEffect transition="in" filter="fade">
                                      <p:cBhvr>
                                        <p:cTn id="12" dur="1000"/>
                                        <p:tgtEl>
                                          <p:spTgt spid="7"/>
                                        </p:tgtEl>
                                      </p:cBhvr>
                                    </p:animEffect>
                                    <p:anim calcmode="lin" valueType="num">
                                      <p:cBhvr>
                                        <p:cTn id="13" dur="1000" fill="hold"/>
                                        <p:tgtEl>
                                          <p:spTgt spid="7"/>
                                        </p:tgtEl>
                                        <p:attrNameLst>
                                          <p:attrName>ppt_x</p:attrName>
                                        </p:attrNameLst>
                                      </p:cBhvr>
                                      <p:tavLst>
                                        <p:tav tm="0">
                                          <p:val>
                                            <p:strVal val="#ppt_x"/>
                                          </p:val>
                                        </p:tav>
                                        <p:tav tm="100000">
                                          <p:val>
                                            <p:strVal val="#ppt_x"/>
                                          </p:val>
                                        </p:tav>
                                      </p:tavLst>
                                    </p:anim>
                                    <p:anim calcmode="lin" valueType="num">
                                      <p:cBhvr>
                                        <p:cTn id="14" dur="1000" fill="hold"/>
                                        <p:tgtEl>
                                          <p:spTgt spid="7"/>
                                        </p:tgtEl>
                                        <p:attrNameLst>
                                          <p:attrName>ppt_y</p:attrName>
                                        </p:attrNameLst>
                                      </p:cBhvr>
                                      <p:tavLst>
                                        <p:tav tm="0">
                                          <p:val>
                                            <p:strVal val="#ppt_y+.1"/>
                                          </p:val>
                                        </p:tav>
                                        <p:tav tm="100000">
                                          <p:val>
                                            <p:strVal val="#ppt_y"/>
                                          </p:val>
                                        </p:tav>
                                      </p:tavLst>
                                    </p:anim>
                                  </p:childTnLst>
                                </p:cTn>
                              </p:par>
                              <p:par>
                                <p:cTn id="15" presetID="42" presetClass="entr" presetSubtype="0" fill="hold" grpId="0" nodeType="withEffect">
                                  <p:stCondLst>
                                    <p:cond delay="0"/>
                                  </p:stCondLst>
                                  <p:childTnLst>
                                    <p:set>
                                      <p:cBhvr>
                                        <p:cTn id="16" dur="1" fill="hold">
                                          <p:stCondLst>
                                            <p:cond delay="0"/>
                                          </p:stCondLst>
                                        </p:cTn>
                                        <p:tgtEl>
                                          <p:spTgt spid="9"/>
                                        </p:tgtEl>
                                        <p:attrNameLst>
                                          <p:attrName>style.visibility</p:attrName>
                                        </p:attrNameLst>
                                      </p:cBhvr>
                                      <p:to>
                                        <p:strVal val="visible"/>
                                      </p:to>
                                    </p:set>
                                    <p:animEffect transition="in" filter="fade">
                                      <p:cBhvr>
                                        <p:cTn id="17" dur="1000"/>
                                        <p:tgtEl>
                                          <p:spTgt spid="9"/>
                                        </p:tgtEl>
                                      </p:cBhvr>
                                    </p:animEffect>
                                    <p:anim calcmode="lin" valueType="num">
                                      <p:cBhvr>
                                        <p:cTn id="18" dur="1000" fill="hold"/>
                                        <p:tgtEl>
                                          <p:spTgt spid="9"/>
                                        </p:tgtEl>
                                        <p:attrNameLst>
                                          <p:attrName>ppt_x</p:attrName>
                                        </p:attrNameLst>
                                      </p:cBhvr>
                                      <p:tavLst>
                                        <p:tav tm="0">
                                          <p:val>
                                            <p:strVal val="#ppt_x"/>
                                          </p:val>
                                        </p:tav>
                                        <p:tav tm="100000">
                                          <p:val>
                                            <p:strVal val="#ppt_x"/>
                                          </p:val>
                                        </p:tav>
                                      </p:tavLst>
                                    </p:anim>
                                    <p:anim calcmode="lin" valueType="num">
                                      <p:cBhvr>
                                        <p:cTn id="19" dur="1000" fill="hold"/>
                                        <p:tgtEl>
                                          <p:spTgt spid="9"/>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p:bldP spid="9" grpId="0"/>
    </p:bld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9D54E6F8-B454-7043-511F-4228A83B73F5}"/>
            </a:ext>
          </a:extLst>
        </p:cNvPr>
        <p:cNvGrpSpPr/>
        <p:nvPr/>
      </p:nvGrpSpPr>
      <p:grpSpPr>
        <a:xfrm>
          <a:off x="0" y="0"/>
          <a:ext cx="0" cy="0"/>
          <a:chOff x="0" y="0"/>
          <a:chExt cx="0" cy="0"/>
        </a:xfrm>
      </p:grpSpPr>
      <p:sp>
        <p:nvSpPr>
          <p:cNvPr id="4" name="Text Placeholder 3">
            <a:extLst>
              <a:ext uri="{FF2B5EF4-FFF2-40B4-BE49-F238E27FC236}">
                <a16:creationId xmlns:a16="http://schemas.microsoft.com/office/drawing/2014/main" id="{09CF8E23-5506-4B80-775A-FBD0D226B4F1}"/>
              </a:ext>
            </a:extLst>
          </p:cNvPr>
          <p:cNvSpPr>
            <a:spLocks noGrp="1"/>
          </p:cNvSpPr>
          <p:nvPr>
            <p:ph type="body" idx="2"/>
          </p:nvPr>
        </p:nvSpPr>
        <p:spPr/>
        <p:txBody>
          <a:bodyPr/>
          <a:lstStyle/>
          <a:p>
            <a:endParaRPr lang="en-US"/>
          </a:p>
        </p:txBody>
      </p:sp>
      <p:sp>
        <p:nvSpPr>
          <p:cNvPr id="5" name="Text Placeholder 4">
            <a:extLst>
              <a:ext uri="{FF2B5EF4-FFF2-40B4-BE49-F238E27FC236}">
                <a16:creationId xmlns:a16="http://schemas.microsoft.com/office/drawing/2014/main" id="{C9D14E83-C1D3-70B8-7882-8F75E1651D9D}"/>
              </a:ext>
            </a:extLst>
          </p:cNvPr>
          <p:cNvSpPr>
            <a:spLocks noGrp="1"/>
          </p:cNvSpPr>
          <p:nvPr>
            <p:ph type="body" idx="3"/>
          </p:nvPr>
        </p:nvSpPr>
        <p:spPr/>
        <p:txBody>
          <a:bodyPr/>
          <a:lstStyle/>
          <a:p>
            <a:endParaRPr lang="en-US"/>
          </a:p>
        </p:txBody>
      </p:sp>
      <p:sp>
        <p:nvSpPr>
          <p:cNvPr id="6" name="Slide Number Placeholder 5">
            <a:extLst>
              <a:ext uri="{FF2B5EF4-FFF2-40B4-BE49-F238E27FC236}">
                <a16:creationId xmlns:a16="http://schemas.microsoft.com/office/drawing/2014/main" id="{8E0E9276-54C1-E61B-9375-59792D16CB48}"/>
              </a:ext>
            </a:extLst>
          </p:cNvPr>
          <p:cNvSpPr>
            <a:spLocks noGrp="1"/>
          </p:cNvSpPr>
          <p:nvPr>
            <p:ph type="sldNum" idx="4"/>
          </p:nvPr>
        </p:nvSpPr>
        <p:spPr/>
        <p:txBody>
          <a:bodyPr/>
          <a:lstStyle/>
          <a:p>
            <a:r>
              <a:rPr lang="en-US"/>
              <a:t>PAGE </a:t>
            </a:r>
            <a:fld id="{00000000-1234-1234-1234-123412341234}" type="slidenum">
              <a:rPr lang="en" smtClean="0"/>
              <a:pPr/>
              <a:t>21</a:t>
            </a:fld>
            <a:endParaRPr/>
          </a:p>
        </p:txBody>
      </p:sp>
      <p:sp>
        <p:nvSpPr>
          <p:cNvPr id="7" name="Title 2">
            <a:extLst>
              <a:ext uri="{FF2B5EF4-FFF2-40B4-BE49-F238E27FC236}">
                <a16:creationId xmlns:a16="http://schemas.microsoft.com/office/drawing/2014/main" id="{71B19EAA-8204-A5F0-3365-B1B4C6F30292}"/>
              </a:ext>
            </a:extLst>
          </p:cNvPr>
          <p:cNvSpPr>
            <a:spLocks noGrp="1"/>
          </p:cNvSpPr>
          <p:nvPr>
            <p:ph type="title"/>
          </p:nvPr>
        </p:nvSpPr>
        <p:spPr>
          <a:xfrm>
            <a:off x="320674" y="149225"/>
            <a:ext cx="6753893" cy="806450"/>
          </a:xfrm>
        </p:spPr>
        <p:txBody>
          <a:bodyPr vert="horz" wrap="square" lIns="91440" tIns="45720" rIns="91440" bIns="45720" anchor="ctr" anchorCtr="0"/>
          <a:lstStyle/>
          <a:p>
            <a:pPr marL="457200" indent="-457200" algn="l">
              <a:buNone/>
            </a:pPr>
            <a:r>
              <a:rPr lang="vi-VN" altLang="x-none" sz="2800" b="1" i="1" dirty="0">
                <a:solidFill>
                  <a:srgbClr val="0000FF"/>
                </a:solidFill>
                <a:latin typeface="Times New Roman" panose="02020603050405020304" pitchFamily="18" charset="0"/>
                <a:cs typeface="Times New Roman" panose="02020603050405020304" pitchFamily="18" charset="0"/>
              </a:rPr>
              <a:t>2.</a:t>
            </a:r>
            <a:r>
              <a:rPr lang="en-US" altLang="x-none" sz="2800" b="1" i="1" dirty="0">
                <a:solidFill>
                  <a:srgbClr val="0000FF"/>
                </a:solidFill>
                <a:latin typeface="Times New Roman" panose="02020603050405020304" pitchFamily="18" charset="0"/>
                <a:cs typeface="Times New Roman" panose="02020603050405020304" pitchFamily="18" charset="0"/>
              </a:rPr>
              <a:t>1.</a:t>
            </a:r>
            <a:r>
              <a:rPr sz="2800" b="1" i="1" dirty="0">
                <a:solidFill>
                  <a:srgbClr val="0000FF"/>
                </a:solidFill>
                <a:latin typeface="Times New Roman" panose="02020603050405020304" pitchFamily="18" charset="0"/>
                <a:cs typeface="Times New Roman" panose="02020603050405020304" pitchFamily="18" charset="0"/>
              </a:rPr>
              <a:t>Triết học Mác – Lênin</a:t>
            </a:r>
            <a:br>
              <a:rPr lang="en-US" altLang="x-none" sz="2800" b="1" i="1" dirty="0">
                <a:solidFill>
                  <a:srgbClr val="0000FF"/>
                </a:solidFill>
                <a:latin typeface="Times New Roman" panose="02020603050405020304" pitchFamily="18" charset="0"/>
                <a:cs typeface="Times New Roman" panose="02020603050405020304" pitchFamily="18" charset="0"/>
              </a:rPr>
            </a:br>
            <a:r>
              <a:rPr lang="vi-VN" altLang="x-none" sz="2800" b="1" i="1" dirty="0">
                <a:solidFill>
                  <a:srgbClr val="C00000"/>
                </a:solidFill>
                <a:latin typeface="Times New Roman" panose="02020603050405020304" pitchFamily="18" charset="0"/>
                <a:cs typeface="Times New Roman" panose="02020603050405020304" pitchFamily="18" charset="0"/>
              </a:rPr>
              <a:t>2.1.1</a:t>
            </a:r>
            <a:r>
              <a:rPr lang="en-US" altLang="en-US" sz="2800" dirty="0">
                <a:solidFill>
                  <a:srgbClr val="C00000"/>
                </a:solidFill>
                <a:latin typeface="Times New Roman" panose="02020603050405020304" pitchFamily="18" charset="0"/>
                <a:cs typeface="Times New Roman" panose="02020603050405020304" pitchFamily="18" charset="0"/>
              </a:rPr>
              <a:t>. Chủ nghĩa duy vật biện chứng</a:t>
            </a:r>
            <a:endParaRPr lang="en-US" altLang="x-none" sz="2800" dirty="0">
              <a:solidFill>
                <a:srgbClr val="C00000"/>
              </a:solidFill>
            </a:endParaRPr>
          </a:p>
        </p:txBody>
      </p:sp>
      <p:sp>
        <p:nvSpPr>
          <p:cNvPr id="8" name="Content Placeholder 2">
            <a:extLst>
              <a:ext uri="{FF2B5EF4-FFF2-40B4-BE49-F238E27FC236}">
                <a16:creationId xmlns:a16="http://schemas.microsoft.com/office/drawing/2014/main" id="{82055355-B422-815C-D351-42397CB71A6A}"/>
              </a:ext>
            </a:extLst>
          </p:cNvPr>
          <p:cNvSpPr txBox="1">
            <a:spLocks/>
          </p:cNvSpPr>
          <p:nvPr/>
        </p:nvSpPr>
        <p:spPr>
          <a:xfrm>
            <a:off x="338667" y="889001"/>
            <a:ext cx="8534400" cy="1396999"/>
          </a:xfrm>
          <a:prstGeom prst="rect">
            <a:avLst/>
          </a:prstGeom>
        </p:spPr>
        <p:txBody>
          <a:bodyPr spcFirstLastPara="1" vert="horz" wrap="square" lIns="91440" tIns="45720" rIns="91440" bIns="45720" anchor="t" anchorCtr="0">
            <a:noAutofit/>
          </a:bodyPr>
          <a:lstStyle>
            <a:defPPr marR="0" lvl="0" algn="l" rtl="0">
              <a:lnSpc>
                <a:spcPct val="100000"/>
              </a:lnSpc>
              <a:spcBef>
                <a:spcPts val="0"/>
              </a:spcBef>
              <a:spcAft>
                <a:spcPts val="0"/>
              </a:spcAft>
            </a:defPPr>
            <a:lvl1pPr marL="457200" marR="0" lvl="0" indent="-342900" algn="l" rtl="0">
              <a:lnSpc>
                <a:spcPct val="100000"/>
              </a:lnSpc>
              <a:spcBef>
                <a:spcPts val="600"/>
              </a:spcBef>
              <a:spcAft>
                <a:spcPts val="0"/>
              </a:spcAft>
              <a:buClr>
                <a:srgbClr val="000000"/>
              </a:buClr>
              <a:buSzPts val="1800"/>
              <a:buFont typeface="Arial"/>
              <a:buChar char="▪"/>
              <a:defRPr sz="1800" b="0" i="0" u="none" strike="noStrike" cap="none">
                <a:solidFill>
                  <a:srgbClr val="000000"/>
                </a:solidFill>
                <a:latin typeface="Arial"/>
                <a:ea typeface="Arial"/>
                <a:cs typeface="Arial"/>
                <a:sym typeface="Arial"/>
              </a:defRPr>
            </a:lvl1pPr>
            <a:lvl2pPr marL="914400" marR="0" lvl="1" indent="-342900" algn="l" rtl="0">
              <a:lnSpc>
                <a:spcPct val="100000"/>
              </a:lnSpc>
              <a:spcBef>
                <a:spcPts val="0"/>
              </a:spcBef>
              <a:spcAft>
                <a:spcPts val="0"/>
              </a:spcAft>
              <a:buClr>
                <a:srgbClr val="000000"/>
              </a:buClr>
              <a:buSzPts val="1800"/>
              <a:buFont typeface="Arial"/>
              <a:buChar char="▫"/>
              <a:defRPr sz="1800" b="0" i="0" u="none" strike="noStrike" cap="none">
                <a:solidFill>
                  <a:srgbClr val="000000"/>
                </a:solidFill>
                <a:latin typeface="Arial"/>
                <a:ea typeface="Arial"/>
                <a:cs typeface="Arial"/>
                <a:sym typeface="Arial"/>
              </a:defRPr>
            </a:lvl2pPr>
            <a:lvl3pPr marL="1371600" marR="0" lvl="2" indent="-342900" algn="l" rtl="0">
              <a:lnSpc>
                <a:spcPct val="100000"/>
              </a:lnSpc>
              <a:spcBef>
                <a:spcPts val="0"/>
              </a:spcBef>
              <a:spcAft>
                <a:spcPts val="0"/>
              </a:spcAft>
              <a:buClr>
                <a:srgbClr val="000000"/>
              </a:buClr>
              <a:buSzPts val="1800"/>
              <a:buFont typeface="Arial"/>
              <a:buChar char="▫"/>
              <a:defRPr sz="1800" b="0" i="0" u="none" strike="noStrike" cap="none">
                <a:solidFill>
                  <a:srgbClr val="000000"/>
                </a:solidFill>
                <a:latin typeface="Arial"/>
                <a:ea typeface="Arial"/>
                <a:cs typeface="Arial"/>
                <a:sym typeface="Arial"/>
              </a:defRPr>
            </a:lvl3pPr>
            <a:lvl4pPr marL="1828800" marR="0" lvl="3" indent="-342900" algn="l" rtl="0">
              <a:lnSpc>
                <a:spcPct val="100000"/>
              </a:lnSpc>
              <a:spcBef>
                <a:spcPts val="0"/>
              </a:spcBef>
              <a:spcAft>
                <a:spcPts val="0"/>
              </a:spcAft>
              <a:buClr>
                <a:srgbClr val="000000"/>
              </a:buClr>
              <a:buSzPts val="1800"/>
              <a:buFont typeface="Arial"/>
              <a:buChar char="▫"/>
              <a:defRPr sz="1800" b="0" i="0" u="none" strike="noStrike" cap="none">
                <a:solidFill>
                  <a:srgbClr val="000000"/>
                </a:solidFill>
                <a:latin typeface="Arial"/>
                <a:ea typeface="Arial"/>
                <a:cs typeface="Arial"/>
                <a:sym typeface="Arial"/>
              </a:defRPr>
            </a:lvl4pPr>
            <a:lvl5pPr marL="2286000" marR="0" lvl="4" indent="-342900" algn="l" rtl="0">
              <a:lnSpc>
                <a:spcPct val="100000"/>
              </a:lnSpc>
              <a:spcBef>
                <a:spcPts val="0"/>
              </a:spcBef>
              <a:spcAft>
                <a:spcPts val="0"/>
              </a:spcAft>
              <a:buClr>
                <a:srgbClr val="000000"/>
              </a:buClr>
              <a:buSzPts val="1800"/>
              <a:buFont typeface="Arial"/>
              <a:buChar char="○"/>
              <a:defRPr sz="1800" b="0" i="0" u="none" strike="noStrike" cap="none">
                <a:solidFill>
                  <a:srgbClr val="000000"/>
                </a:solidFill>
                <a:latin typeface="Arial"/>
                <a:ea typeface="Arial"/>
                <a:cs typeface="Arial"/>
                <a:sym typeface="Arial"/>
              </a:defRPr>
            </a:lvl5pPr>
            <a:lvl6pPr marL="2743200" marR="0" lvl="5" indent="-342900" algn="l" rtl="0">
              <a:lnSpc>
                <a:spcPct val="100000"/>
              </a:lnSpc>
              <a:spcBef>
                <a:spcPts val="0"/>
              </a:spcBef>
              <a:spcAft>
                <a:spcPts val="0"/>
              </a:spcAft>
              <a:buClr>
                <a:srgbClr val="000000"/>
              </a:buClr>
              <a:buSzPts val="1800"/>
              <a:buFont typeface="Arial"/>
              <a:buChar char="■"/>
              <a:defRPr sz="1800" b="0" i="0" u="none" strike="noStrike" cap="none">
                <a:solidFill>
                  <a:srgbClr val="000000"/>
                </a:solidFill>
                <a:latin typeface="Arial"/>
                <a:ea typeface="Arial"/>
                <a:cs typeface="Arial"/>
                <a:sym typeface="Arial"/>
              </a:defRPr>
            </a:lvl6pPr>
            <a:lvl7pPr marL="3200400" marR="0" lvl="6" indent="-342900" algn="l" rtl="0">
              <a:lnSpc>
                <a:spcPct val="100000"/>
              </a:lnSpc>
              <a:spcBef>
                <a:spcPts val="0"/>
              </a:spcBef>
              <a:spcAft>
                <a:spcPts val="0"/>
              </a:spcAft>
              <a:buClr>
                <a:srgbClr val="000000"/>
              </a:buClr>
              <a:buSzPts val="1800"/>
              <a:buFont typeface="Arial"/>
              <a:buChar char="●"/>
              <a:defRPr sz="1800" b="0" i="0" u="none" strike="noStrike" cap="none">
                <a:solidFill>
                  <a:srgbClr val="000000"/>
                </a:solidFill>
                <a:latin typeface="Arial"/>
                <a:ea typeface="Arial"/>
                <a:cs typeface="Arial"/>
                <a:sym typeface="Arial"/>
              </a:defRPr>
            </a:lvl7pPr>
            <a:lvl8pPr marL="3657600" marR="0" lvl="7" indent="-342900" algn="l" rtl="0">
              <a:lnSpc>
                <a:spcPct val="100000"/>
              </a:lnSpc>
              <a:spcBef>
                <a:spcPts val="0"/>
              </a:spcBef>
              <a:spcAft>
                <a:spcPts val="0"/>
              </a:spcAft>
              <a:buClr>
                <a:srgbClr val="000000"/>
              </a:buClr>
              <a:buSzPts val="1800"/>
              <a:buFont typeface="Arial"/>
              <a:buChar char="○"/>
              <a:defRPr sz="1800" b="0" i="0" u="none" strike="noStrike" cap="none">
                <a:solidFill>
                  <a:srgbClr val="000000"/>
                </a:solidFill>
                <a:latin typeface="Arial"/>
                <a:ea typeface="Arial"/>
                <a:cs typeface="Arial"/>
                <a:sym typeface="Arial"/>
              </a:defRPr>
            </a:lvl8pPr>
            <a:lvl9pPr marL="4114800" marR="0" lvl="8" indent="-342900" algn="l" rtl="0">
              <a:lnSpc>
                <a:spcPct val="100000"/>
              </a:lnSpc>
              <a:spcBef>
                <a:spcPts val="0"/>
              </a:spcBef>
              <a:spcAft>
                <a:spcPts val="0"/>
              </a:spcAft>
              <a:buClr>
                <a:srgbClr val="000000"/>
              </a:buClr>
              <a:buSzPts val="1800"/>
              <a:buFont typeface="Arial"/>
              <a:buChar char="■"/>
              <a:defRPr sz="1800" b="0" i="0" u="none" strike="noStrike" cap="none">
                <a:solidFill>
                  <a:srgbClr val="000000"/>
                </a:solidFill>
                <a:latin typeface="Arial"/>
                <a:ea typeface="Arial"/>
                <a:cs typeface="Arial"/>
                <a:sym typeface="Arial"/>
              </a:defRPr>
            </a:lvl9pPr>
          </a:lstStyle>
          <a:p>
            <a:pPr marL="0" indent="0" algn="ctr">
              <a:buFont typeface="Arial"/>
              <a:buNone/>
            </a:pPr>
            <a:r>
              <a:rPr lang="en-US" altLang="vi-VN" sz="2400" i="1" dirty="0">
                <a:latin typeface="Times New Roman" panose="02020603050405020304" pitchFamily="18" charset="0"/>
                <a:cs typeface="Times New Roman" panose="02020603050405020304" pitchFamily="18" charset="0"/>
              </a:rPr>
              <a:t>+ </a:t>
            </a:r>
            <a:r>
              <a:rPr lang="vi-VN" altLang="vi-VN" sz="2400" i="1" dirty="0">
                <a:latin typeface="Times New Roman" panose="02020603050405020304" pitchFamily="18" charset="0"/>
                <a:cs typeface="Times New Roman" panose="02020603050405020304" pitchFamily="18" charset="0"/>
              </a:rPr>
              <a:t>Ý thức</a:t>
            </a:r>
            <a:r>
              <a:rPr lang="vi-VN" altLang="vi-VN" sz="2400" dirty="0">
                <a:latin typeface="Times New Roman" panose="02020603050405020304" pitchFamily="18" charset="0"/>
                <a:cs typeface="Times New Roman" panose="02020603050405020304" pitchFamily="18" charset="0"/>
              </a:rPr>
              <a:t> l</a:t>
            </a:r>
            <a:r>
              <a:rPr lang="vi-VN" altLang="vi-VN" sz="2400" dirty="0">
                <a:latin typeface="Times New Roman" panose="02020603050405020304" pitchFamily="18" charset="0"/>
                <a:ea typeface="Times New Roman" panose="02020603050405020304" pitchFamily="18" charset="0"/>
              </a:rPr>
              <a:t>à</a:t>
            </a:r>
            <a:r>
              <a:rPr lang="vi-VN" altLang="vi-VN" sz="2400" dirty="0">
                <a:latin typeface="Times New Roman" panose="02020603050405020304" pitchFamily="18" charset="0"/>
                <a:cs typeface="Times New Roman" panose="02020603050405020304" pitchFamily="18" charset="0"/>
              </a:rPr>
              <a:t> </a:t>
            </a:r>
            <a:r>
              <a:rPr lang="vi-VN" altLang="vi-VN" sz="2400" b="1" dirty="0">
                <a:latin typeface="Times New Roman" panose="02020603050405020304" pitchFamily="18" charset="0"/>
                <a:cs typeface="Times New Roman" panose="02020603050405020304" pitchFamily="18" charset="0"/>
              </a:rPr>
              <a:t>sự phản ánh</a:t>
            </a:r>
            <a:r>
              <a:rPr lang="vi-VN" altLang="vi-VN" sz="2400" dirty="0">
                <a:latin typeface="Times New Roman" panose="02020603050405020304" pitchFamily="18" charset="0"/>
                <a:cs typeface="Times New Roman" panose="02020603050405020304" pitchFamily="18" charset="0"/>
              </a:rPr>
              <a:t> </a:t>
            </a:r>
            <a:r>
              <a:rPr lang="vi-VN" altLang="vi-VN" sz="2400" dirty="0">
                <a:solidFill>
                  <a:srgbClr val="FF0000"/>
                </a:solidFill>
                <a:latin typeface="Times New Roman" panose="02020603050405020304" pitchFamily="18" charset="0"/>
                <a:cs typeface="Times New Roman" panose="02020603050405020304" pitchFamily="18" charset="0"/>
              </a:rPr>
              <a:t>thế giới khách quan</a:t>
            </a:r>
            <a:r>
              <a:rPr lang="vi-VN" altLang="vi-VN" sz="2400" dirty="0">
                <a:latin typeface="Times New Roman" panose="02020603050405020304" pitchFamily="18" charset="0"/>
                <a:cs typeface="Times New Roman" panose="02020603050405020304" pitchFamily="18" charset="0"/>
              </a:rPr>
              <a:t> v</a:t>
            </a:r>
            <a:r>
              <a:rPr lang="vi-VN" altLang="vi-VN" sz="2400" dirty="0">
                <a:latin typeface="Times New Roman" panose="02020603050405020304" pitchFamily="18" charset="0"/>
                <a:ea typeface="Times New Roman" panose="02020603050405020304" pitchFamily="18" charset="0"/>
              </a:rPr>
              <a:t>à</a:t>
            </a:r>
            <a:r>
              <a:rPr lang="vi-VN" altLang="vi-VN" sz="2400" dirty="0">
                <a:latin typeface="Times New Roman" panose="02020603050405020304" pitchFamily="18" charset="0"/>
                <a:cs typeface="Times New Roman" panose="02020603050405020304" pitchFamily="18" charset="0"/>
              </a:rPr>
              <a:t>o trong </a:t>
            </a:r>
            <a:r>
              <a:rPr lang="vi-VN" altLang="vi-VN" sz="2400" dirty="0">
                <a:solidFill>
                  <a:srgbClr val="FF0000"/>
                </a:solidFill>
                <a:latin typeface="Times New Roman" panose="02020603050405020304" pitchFamily="18" charset="0"/>
                <a:cs typeface="Times New Roman" panose="02020603050405020304" pitchFamily="18" charset="0"/>
              </a:rPr>
              <a:t>bộ não người</a:t>
            </a:r>
            <a:r>
              <a:rPr lang="vi-VN" altLang="vi-VN" sz="2400" dirty="0">
                <a:latin typeface="Times New Roman" panose="02020603050405020304" pitchFamily="18" charset="0"/>
                <a:cs typeface="Times New Roman" panose="02020603050405020304" pitchFamily="18" charset="0"/>
              </a:rPr>
              <a:t> một cách </a:t>
            </a:r>
            <a:r>
              <a:rPr lang="vi-VN" altLang="vi-VN" sz="2400" b="1" dirty="0">
                <a:latin typeface="Times New Roman" panose="02020603050405020304" pitchFamily="18" charset="0"/>
                <a:cs typeface="Times New Roman" panose="02020603050405020304" pitchFamily="18" charset="0"/>
              </a:rPr>
              <a:t>năng động, sáng tạo</a:t>
            </a:r>
            <a:r>
              <a:rPr lang="en-US" altLang="vi-VN" sz="2400" dirty="0">
                <a:latin typeface="Times New Roman" panose="02020603050405020304" pitchFamily="18" charset="0"/>
                <a:cs typeface="Times New Roman" panose="02020603050405020304" pitchFamily="18" charset="0"/>
              </a:rPr>
              <a:t>, </a:t>
            </a:r>
            <a:r>
              <a:rPr lang="vi-VN" altLang="en-US" sz="2400" dirty="0">
                <a:latin typeface="Times New Roman" panose="02020603050405020304" pitchFamily="18" charset="0"/>
                <a:cs typeface="Times New Roman" panose="02020603050405020304" pitchFamily="18" charset="0"/>
              </a:rPr>
              <a:t>l</a:t>
            </a:r>
            <a:r>
              <a:rPr lang="vi-VN" altLang="en-US" sz="2400" dirty="0">
                <a:latin typeface="Times New Roman" panose="02020603050405020304" pitchFamily="18" charset="0"/>
                <a:ea typeface="Times New Roman" panose="02020603050405020304" pitchFamily="18" charset="0"/>
              </a:rPr>
              <a:t>à</a:t>
            </a:r>
            <a:r>
              <a:rPr lang="vi-VN" altLang="en-US" sz="2400" dirty="0">
                <a:latin typeface="Times New Roman" panose="02020603050405020304" pitchFamily="18" charset="0"/>
                <a:cs typeface="Times New Roman" panose="02020603050405020304" pitchFamily="18" charset="0"/>
              </a:rPr>
              <a:t> hình ảnh chủ quan của thế giới khách quan</a:t>
            </a:r>
            <a:endParaRPr lang="vi-VN" altLang="vi-VN" sz="2400" dirty="0">
              <a:latin typeface="Times New Roman" panose="02020603050405020304" pitchFamily="18" charset="0"/>
              <a:ea typeface="Times New Roman" panose="02020603050405020304" pitchFamily="18" charset="0"/>
            </a:endParaRPr>
          </a:p>
        </p:txBody>
      </p:sp>
      <p:pic>
        <p:nvPicPr>
          <p:cNvPr id="9" name="Picture 15" descr="http://media6.tiin.vn/media01/50fd0e563d0b9/2013/09/22/208cbb70-bf90-48aa-915a-a417087b3833.jpg">
            <a:extLst>
              <a:ext uri="{FF2B5EF4-FFF2-40B4-BE49-F238E27FC236}">
                <a16:creationId xmlns:a16="http://schemas.microsoft.com/office/drawing/2014/main" id="{6CAA3E33-A7CF-8656-32EB-A631468E4146}"/>
              </a:ext>
            </a:extLst>
          </p:cNvPr>
          <p:cNvPicPr>
            <a:picLocks noChangeAspect="1"/>
          </p:cNvPicPr>
          <p:nvPr/>
        </p:nvPicPr>
        <p:blipFill>
          <a:blip r:embed="rId2"/>
          <a:stretch>
            <a:fillRect/>
          </a:stretch>
        </p:blipFill>
        <p:spPr>
          <a:xfrm>
            <a:off x="894914" y="2169432"/>
            <a:ext cx="3096696" cy="2542293"/>
          </a:xfrm>
          <a:prstGeom prst="rect">
            <a:avLst/>
          </a:prstGeom>
          <a:noFill/>
          <a:ln w="9525">
            <a:noFill/>
          </a:ln>
        </p:spPr>
      </p:pic>
      <p:pic>
        <p:nvPicPr>
          <p:cNvPr id="10" name="Picture 7" descr="Sự khác biệt trong tư duy người giàu và người nghèo qua 17 bức ảnh - Trường  Cao đẳng Việt Mỹ Xét Tuyển Cao Đẳng Chính Quy năm học 2020 - 2021">
            <a:extLst>
              <a:ext uri="{FF2B5EF4-FFF2-40B4-BE49-F238E27FC236}">
                <a16:creationId xmlns:a16="http://schemas.microsoft.com/office/drawing/2014/main" id="{1B934BC5-CD8B-2948-1657-23EA7BA09B98}"/>
              </a:ext>
            </a:extLst>
          </p:cNvPr>
          <p:cNvPicPr>
            <a:picLocks noChangeAspect="1"/>
          </p:cNvPicPr>
          <p:nvPr/>
        </p:nvPicPr>
        <p:blipFill>
          <a:blip r:embed="rId3"/>
          <a:stretch>
            <a:fillRect/>
          </a:stretch>
        </p:blipFill>
        <p:spPr>
          <a:xfrm>
            <a:off x="4317775" y="2230942"/>
            <a:ext cx="3675605" cy="2542293"/>
          </a:xfrm>
          <a:prstGeom prst="rect">
            <a:avLst/>
          </a:prstGeom>
          <a:noFill/>
          <a:ln w="9525">
            <a:noFill/>
          </a:ln>
        </p:spPr>
      </p:pic>
    </p:spTree>
    <p:extLst>
      <p:ext uri="{BB962C8B-B14F-4D97-AF65-F5344CB8AC3E}">
        <p14:creationId xmlns:p14="http://schemas.microsoft.com/office/powerpoint/2010/main" val="125191786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6" presetClass="entr" presetSubtype="16" fill="hold" grpId="0" nodeType="withEffect">
                                  <p:stCondLst>
                                    <p:cond delay="0"/>
                                  </p:stCondLst>
                                  <p:childTnLst>
                                    <p:set>
                                      <p:cBhvr>
                                        <p:cTn id="6" dur="1" fill="hold">
                                          <p:stCondLst>
                                            <p:cond delay="0"/>
                                          </p:stCondLst>
                                        </p:cTn>
                                        <p:tgtEl>
                                          <p:spTgt spid="8">
                                            <p:txEl>
                                              <p:pRg st="0" end="0"/>
                                            </p:txEl>
                                          </p:spTgt>
                                        </p:tgtEl>
                                        <p:attrNameLst>
                                          <p:attrName>style.visibility</p:attrName>
                                        </p:attrNameLst>
                                      </p:cBhvr>
                                      <p:to>
                                        <p:strVal val="visible"/>
                                      </p:to>
                                    </p:set>
                                    <p:animEffect transition="in" filter="circle(in)">
                                      <p:cBhvr>
                                        <p:cTn id="7" dur="2000"/>
                                        <p:tgtEl>
                                          <p:spTgt spid="8">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6" presetClass="entr" presetSubtype="16" fill="hold" nodeType="clickEffect">
                                  <p:stCondLst>
                                    <p:cond delay="0"/>
                                  </p:stCondLst>
                                  <p:childTnLst>
                                    <p:set>
                                      <p:cBhvr>
                                        <p:cTn id="11" dur="1" fill="hold">
                                          <p:stCondLst>
                                            <p:cond delay="0"/>
                                          </p:stCondLst>
                                        </p:cTn>
                                        <p:tgtEl>
                                          <p:spTgt spid="9"/>
                                        </p:tgtEl>
                                        <p:attrNameLst>
                                          <p:attrName>style.visibility</p:attrName>
                                        </p:attrNameLst>
                                      </p:cBhvr>
                                      <p:to>
                                        <p:strVal val="visible"/>
                                      </p:to>
                                    </p:set>
                                    <p:animEffect transition="in" filter="circle(in)">
                                      <p:cBhvr>
                                        <p:cTn id="12" dur="2000"/>
                                        <p:tgtEl>
                                          <p:spTgt spid="9"/>
                                        </p:tgtEl>
                                      </p:cBhvr>
                                    </p:animEffect>
                                  </p:childTnLst>
                                </p:cTn>
                              </p:par>
                              <p:par>
                                <p:cTn id="13" presetID="6" presetClass="entr" presetSubtype="16" fill="hold" nodeType="withEffect">
                                  <p:stCondLst>
                                    <p:cond delay="0"/>
                                  </p:stCondLst>
                                  <p:childTnLst>
                                    <p:set>
                                      <p:cBhvr>
                                        <p:cTn id="14" dur="1" fill="hold">
                                          <p:stCondLst>
                                            <p:cond delay="0"/>
                                          </p:stCondLst>
                                        </p:cTn>
                                        <p:tgtEl>
                                          <p:spTgt spid="10"/>
                                        </p:tgtEl>
                                        <p:attrNameLst>
                                          <p:attrName>style.visibility</p:attrName>
                                        </p:attrNameLst>
                                      </p:cBhvr>
                                      <p:to>
                                        <p:strVal val="visible"/>
                                      </p:to>
                                    </p:set>
                                    <p:animEffect transition="in" filter="circle(in)">
                                      <p:cBhvr>
                                        <p:cTn id="15" dur="2000"/>
                                        <p:tgtEl>
                                          <p:spTgt spid="1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build="p"/>
    </p:bld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Slide Number Placeholder 5">
            <a:extLst>
              <a:ext uri="{FF2B5EF4-FFF2-40B4-BE49-F238E27FC236}">
                <a16:creationId xmlns:a16="http://schemas.microsoft.com/office/drawing/2014/main" id="{6E4E8D32-222A-11CF-1AEE-9B0DBAF14E35}"/>
              </a:ext>
            </a:extLst>
          </p:cNvPr>
          <p:cNvSpPr>
            <a:spLocks noGrp="1"/>
          </p:cNvSpPr>
          <p:nvPr>
            <p:ph type="sldNum" idx="4"/>
          </p:nvPr>
        </p:nvSpPr>
        <p:spPr/>
        <p:txBody>
          <a:bodyPr/>
          <a:lstStyle/>
          <a:p>
            <a:r>
              <a:rPr lang="en-US"/>
              <a:t>PAGE </a:t>
            </a:r>
            <a:fld id="{00000000-1234-1234-1234-123412341234}" type="slidenum">
              <a:rPr lang="en" smtClean="0"/>
              <a:pPr/>
              <a:t>22</a:t>
            </a:fld>
            <a:endParaRPr/>
          </a:p>
        </p:txBody>
      </p:sp>
      <p:sp>
        <p:nvSpPr>
          <p:cNvPr id="7" name="Title 1">
            <a:extLst>
              <a:ext uri="{FF2B5EF4-FFF2-40B4-BE49-F238E27FC236}">
                <a16:creationId xmlns:a16="http://schemas.microsoft.com/office/drawing/2014/main" id="{337C15F3-A756-ACF4-B159-AEC0CB88C22F}"/>
              </a:ext>
            </a:extLst>
          </p:cNvPr>
          <p:cNvSpPr>
            <a:spLocks noGrp="1"/>
          </p:cNvSpPr>
          <p:nvPr>
            <p:ph type="title"/>
          </p:nvPr>
        </p:nvSpPr>
        <p:spPr>
          <a:xfrm>
            <a:off x="320675" y="149225"/>
            <a:ext cx="5791200" cy="806450"/>
          </a:xfrm>
        </p:spPr>
        <p:txBody>
          <a:bodyPr vert="horz" wrap="square" lIns="68580" tIns="34290" rIns="68580" bIns="34290" rtlCol="0" anchor="ctr" anchorCtr="0">
            <a:normAutofit/>
          </a:bodyPr>
          <a:lstStyle/>
          <a:p>
            <a:pPr algn="l">
              <a:buNone/>
            </a:pPr>
            <a:r>
              <a:rPr lang="vi-VN" altLang="x-none" sz="2100" b="1" i="1" dirty="0">
                <a:solidFill>
                  <a:srgbClr val="0000FF"/>
                </a:solidFill>
                <a:latin typeface="Times New Roman" panose="02020603050405020304" pitchFamily="18" charset="0"/>
                <a:cs typeface="Times New Roman" panose="02020603050405020304" pitchFamily="18" charset="0"/>
              </a:rPr>
              <a:t>2.</a:t>
            </a:r>
            <a:r>
              <a:rPr lang="en-US" altLang="x-none" sz="2100" b="1" i="1" dirty="0">
                <a:solidFill>
                  <a:srgbClr val="0000FF"/>
                </a:solidFill>
                <a:latin typeface="Times New Roman" panose="02020603050405020304" pitchFamily="18" charset="0"/>
                <a:cs typeface="Times New Roman" panose="02020603050405020304" pitchFamily="18" charset="0"/>
              </a:rPr>
              <a:t>1.</a:t>
            </a:r>
            <a:r>
              <a:rPr sz="2100" b="1" i="1" dirty="0">
                <a:solidFill>
                  <a:srgbClr val="0000FF"/>
                </a:solidFill>
                <a:latin typeface="Times New Roman" panose="02020603050405020304" pitchFamily="18" charset="0"/>
                <a:cs typeface="Times New Roman" panose="02020603050405020304" pitchFamily="18" charset="0"/>
              </a:rPr>
              <a:t>Triết học Mác – Lênin</a:t>
            </a:r>
            <a:br>
              <a:rPr lang="en-US" altLang="x-none" sz="2100" b="1" i="1" dirty="0">
                <a:solidFill>
                  <a:srgbClr val="0000FF"/>
                </a:solidFill>
                <a:latin typeface="Times New Roman" panose="02020603050405020304" pitchFamily="18" charset="0"/>
                <a:cs typeface="Times New Roman" panose="02020603050405020304" pitchFamily="18" charset="0"/>
              </a:rPr>
            </a:br>
            <a:r>
              <a:rPr lang="vi-VN" altLang="x-none" sz="2100" b="1" i="1" dirty="0">
                <a:solidFill>
                  <a:srgbClr val="C00000"/>
                </a:solidFill>
                <a:latin typeface="Times New Roman" panose="02020603050405020304" pitchFamily="18" charset="0"/>
                <a:cs typeface="Times New Roman" panose="02020603050405020304" pitchFamily="18" charset="0"/>
              </a:rPr>
              <a:t>2.1.1</a:t>
            </a:r>
            <a:r>
              <a:rPr lang="en-US" altLang="en-US" sz="2100" dirty="0">
                <a:solidFill>
                  <a:srgbClr val="C00000"/>
                </a:solidFill>
                <a:latin typeface="Times New Roman" panose="02020603050405020304" pitchFamily="18" charset="0"/>
                <a:cs typeface="Times New Roman" panose="02020603050405020304" pitchFamily="18" charset="0"/>
              </a:rPr>
              <a:t>. Chủ nghĩa duy vật biện chứng</a:t>
            </a:r>
            <a:endParaRPr lang="en-US" altLang="x-none" sz="2100" dirty="0"/>
          </a:p>
        </p:txBody>
      </p:sp>
      <p:sp>
        <p:nvSpPr>
          <p:cNvPr id="8" name="Cloud Callout 7"/>
          <p:cNvSpPr/>
          <p:nvPr/>
        </p:nvSpPr>
        <p:spPr>
          <a:xfrm>
            <a:off x="2155073" y="1221581"/>
            <a:ext cx="1477566" cy="971550"/>
          </a:xfrm>
          <a:prstGeom prst="cloudCallout">
            <a:avLst>
              <a:gd name="adj1" fmla="val -13345"/>
              <a:gd name="adj2" fmla="val 73504"/>
            </a:avLst>
          </a:prstGeom>
          <a:solidFill>
            <a:schemeClr val="accent6">
              <a:lumMod val="40000"/>
              <a:lumOff val="60000"/>
            </a:schemeClr>
          </a:solidFill>
          <a:ln>
            <a:solidFill>
              <a:srgbClr val="7030A0"/>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lvl1pPr marL="0" lvl="0" indent="0" algn="l" defTabSz="914400" rtl="0" eaLnBrk="0" fontAlgn="base" latinLnBrk="0" hangingPunct="0">
              <a:lnSpc>
                <a:spcPct val="100000"/>
              </a:lnSpc>
              <a:spcBef>
                <a:spcPct val="0"/>
              </a:spcBef>
              <a:spcAft>
                <a:spcPct val="0"/>
              </a:spcAft>
              <a:buNone/>
              <a:defRPr sz="1800" b="0" i="0" u="none" kern="1200" baseline="0">
                <a:solidFill>
                  <a:schemeClr val="tx1"/>
                </a:solidFill>
                <a:latin typeface=".VnTime" panose="020B7200000000000000" pitchFamily="34" charset="0"/>
                <a:ea typeface="+mn-ea"/>
              </a:defRPr>
            </a:lvl1pPr>
            <a:lvl2pPr marL="457200" lvl="1" indent="0" algn="l" defTabSz="914400" rtl="0" eaLnBrk="0" fontAlgn="base" latinLnBrk="0" hangingPunct="0">
              <a:lnSpc>
                <a:spcPct val="100000"/>
              </a:lnSpc>
              <a:spcBef>
                <a:spcPct val="0"/>
              </a:spcBef>
              <a:spcAft>
                <a:spcPct val="0"/>
              </a:spcAft>
              <a:buNone/>
              <a:defRPr b="0" i="0" u="none" kern="1200" baseline="0">
                <a:solidFill>
                  <a:schemeClr val="tx1"/>
                </a:solidFill>
                <a:latin typeface=".VnTime" panose="020B7200000000000000" pitchFamily="34" charset="0"/>
                <a:ea typeface="+mn-ea"/>
                <a:cs typeface="+mn-cs"/>
              </a:defRPr>
            </a:lvl2pPr>
            <a:lvl3pPr marL="914400" lvl="2" indent="0" algn="l" defTabSz="914400" rtl="0" eaLnBrk="0" fontAlgn="base" latinLnBrk="0" hangingPunct="0">
              <a:lnSpc>
                <a:spcPct val="100000"/>
              </a:lnSpc>
              <a:spcBef>
                <a:spcPct val="0"/>
              </a:spcBef>
              <a:spcAft>
                <a:spcPct val="0"/>
              </a:spcAft>
              <a:buNone/>
              <a:defRPr b="0" i="0" u="none" kern="1200" baseline="0">
                <a:solidFill>
                  <a:schemeClr val="tx1"/>
                </a:solidFill>
                <a:latin typeface=".VnTime" panose="020B7200000000000000" pitchFamily="34" charset="0"/>
                <a:ea typeface="+mn-ea"/>
                <a:cs typeface="+mn-cs"/>
              </a:defRPr>
            </a:lvl3pPr>
            <a:lvl4pPr marL="1371600" lvl="3" indent="0" algn="l" defTabSz="914400" rtl="0" eaLnBrk="0" fontAlgn="base" latinLnBrk="0" hangingPunct="0">
              <a:lnSpc>
                <a:spcPct val="100000"/>
              </a:lnSpc>
              <a:spcBef>
                <a:spcPct val="0"/>
              </a:spcBef>
              <a:spcAft>
                <a:spcPct val="0"/>
              </a:spcAft>
              <a:buNone/>
              <a:defRPr b="0" i="0" u="none" kern="1200" baseline="0">
                <a:solidFill>
                  <a:schemeClr val="tx1"/>
                </a:solidFill>
                <a:latin typeface=".VnTime" panose="020B7200000000000000" pitchFamily="34" charset="0"/>
                <a:ea typeface="+mn-ea"/>
                <a:cs typeface="+mn-cs"/>
              </a:defRPr>
            </a:lvl4pPr>
            <a:lvl5pPr marL="1828800" lvl="4" indent="0" algn="l" defTabSz="914400" rtl="0" eaLnBrk="0" fontAlgn="base" latinLnBrk="0" hangingPunct="0">
              <a:lnSpc>
                <a:spcPct val="100000"/>
              </a:lnSpc>
              <a:spcBef>
                <a:spcPct val="0"/>
              </a:spcBef>
              <a:spcAft>
                <a:spcPct val="0"/>
              </a:spcAft>
              <a:buNone/>
              <a:defRPr b="0" i="0" u="none" kern="1200" baseline="0">
                <a:solidFill>
                  <a:schemeClr val="tx1"/>
                </a:solidFill>
                <a:latin typeface=".VnTime" panose="020B7200000000000000" pitchFamily="34" charset="0"/>
                <a:ea typeface="+mn-ea"/>
                <a:cs typeface="+mn-cs"/>
              </a:defRPr>
            </a:lvl5pPr>
          </a:lstStyle>
          <a:p>
            <a:pPr lvl="0" algn="ctr">
              <a:buNone/>
            </a:pPr>
            <a:r>
              <a:rPr lang="en-US" altLang="x-none" sz="1350" b="1" i="1" dirty="0">
                <a:solidFill>
                  <a:srgbClr val="0000CC"/>
                </a:solidFill>
                <a:latin typeface="Times New Roman" panose="02020603050405020304" pitchFamily="18" charset="0"/>
                <a:cs typeface="Times New Roman" panose="02020603050405020304" pitchFamily="18" charset="0"/>
              </a:rPr>
              <a:t>L</a:t>
            </a:r>
            <a:r>
              <a:rPr lang="en-US" altLang="x-none" sz="1350" b="1" i="1" dirty="0">
                <a:solidFill>
                  <a:srgbClr val="0000CC"/>
                </a:solidFill>
                <a:latin typeface="Times New Roman" panose="02020603050405020304" pitchFamily="18" charset="0"/>
                <a:ea typeface="Times New Roman" panose="02020603050405020304" pitchFamily="18" charset="0"/>
              </a:rPr>
              <a:t>à</a:t>
            </a:r>
            <a:r>
              <a:rPr lang="en-US" altLang="x-none" sz="1350" b="1" i="1" dirty="0">
                <a:solidFill>
                  <a:srgbClr val="0000CC"/>
                </a:solidFill>
                <a:latin typeface="Times New Roman" panose="02020603050405020304" pitchFamily="18" charset="0"/>
                <a:cs typeface="Times New Roman" panose="02020603050405020304" pitchFamily="18" charset="0"/>
              </a:rPr>
              <a:t>m gì bây giờ ???</a:t>
            </a:r>
            <a:endParaRPr lang="en-US" altLang="x-none" sz="1350" b="1" i="1" dirty="0">
              <a:solidFill>
                <a:srgbClr val="0000CC"/>
              </a:solidFill>
              <a:latin typeface="Times New Roman" panose="02020603050405020304" pitchFamily="18" charset="0"/>
              <a:ea typeface="Times New Roman" panose="02020603050405020304" pitchFamily="18" charset="0"/>
            </a:endParaRPr>
          </a:p>
        </p:txBody>
      </p:sp>
      <p:pic>
        <p:nvPicPr>
          <p:cNvPr id="9" name="Picture 12" descr="http://api.lichvansu.wap.vn:8080/upload/images/news/303.jpg"/>
          <p:cNvPicPr>
            <a:picLocks noChangeAspect="1"/>
          </p:cNvPicPr>
          <p:nvPr/>
        </p:nvPicPr>
        <p:blipFill>
          <a:blip r:embed="rId2"/>
          <a:stretch>
            <a:fillRect/>
          </a:stretch>
        </p:blipFill>
        <p:spPr>
          <a:xfrm>
            <a:off x="52429" y="1539479"/>
            <a:ext cx="1828800" cy="1955006"/>
          </a:xfrm>
          <a:prstGeom prst="rect">
            <a:avLst/>
          </a:prstGeom>
          <a:noFill/>
          <a:ln w="9525">
            <a:noFill/>
          </a:ln>
        </p:spPr>
      </p:pic>
      <p:pic>
        <p:nvPicPr>
          <p:cNvPr id="10" name="Picture 14" descr="https://encrypted-tbn2.gstatic.com/images?q=tbn:ANd9GcTbwS6ZOPtyr1KgYnlNy-kg8kKZEOUpoZeC4ufwTlxNwxvi0GC6xA"/>
          <p:cNvPicPr>
            <a:picLocks noChangeAspect="1"/>
          </p:cNvPicPr>
          <p:nvPr/>
        </p:nvPicPr>
        <p:blipFill>
          <a:blip r:embed="rId3"/>
          <a:stretch>
            <a:fillRect/>
          </a:stretch>
        </p:blipFill>
        <p:spPr>
          <a:xfrm>
            <a:off x="1993148" y="2356247"/>
            <a:ext cx="2058591" cy="1943100"/>
          </a:xfrm>
          <a:prstGeom prst="rect">
            <a:avLst/>
          </a:prstGeom>
          <a:noFill/>
          <a:ln w="9525">
            <a:noFill/>
          </a:ln>
        </p:spPr>
      </p:pic>
      <p:sp>
        <p:nvSpPr>
          <p:cNvPr id="11" name="Title 1">
            <a:extLst>
              <a:ext uri="{FF2B5EF4-FFF2-40B4-BE49-F238E27FC236}">
                <a16:creationId xmlns:a16="http://schemas.microsoft.com/office/drawing/2014/main" id="{2E34A59D-2FED-0ED2-3E1E-83A6051043AA}"/>
              </a:ext>
            </a:extLst>
          </p:cNvPr>
          <p:cNvSpPr txBox="1"/>
          <p:nvPr/>
        </p:nvSpPr>
        <p:spPr>
          <a:xfrm>
            <a:off x="4193638" y="1116767"/>
            <a:ext cx="4777977" cy="3641229"/>
          </a:xfrm>
          <a:prstGeom prst="rect">
            <a:avLst/>
          </a:prstGeom>
          <a:noFill/>
          <a:ln w="28575" cap="flat" cmpd="sng">
            <a:solidFill>
              <a:schemeClr val="tx1"/>
            </a:solidFill>
            <a:prstDash val="solid"/>
            <a:miter/>
            <a:headEnd type="none" w="med" len="med"/>
            <a:tailEnd type="none" w="med" len="med"/>
          </a:ln>
        </p:spPr>
        <p:txBody>
          <a:bodyPr anchor="ctr" anchorCtr="0"/>
          <a:lstStyle>
            <a:lvl1pPr marL="342900" indent="-342900" algn="l" rtl="0" eaLnBrk="0" fontAlgn="base" hangingPunct="0">
              <a:spcBef>
                <a:spcPct val="20000"/>
              </a:spcBef>
              <a:spcAft>
                <a:spcPct val="0"/>
              </a:spcAft>
              <a:buChar char="•"/>
              <a:defRPr sz="3200">
                <a:solidFill>
                  <a:schemeClr val="tx1"/>
                </a:solidFill>
                <a:latin typeface="+mn-lt"/>
                <a:ea typeface="+mn-ea"/>
                <a:cs typeface="+mn-cs"/>
              </a:defRPr>
            </a:lvl1pPr>
            <a:lvl2pPr marL="742950" indent="-285750" algn="l" rtl="0" eaLnBrk="0" fontAlgn="base" hangingPunct="0">
              <a:spcBef>
                <a:spcPct val="20000"/>
              </a:spcBef>
              <a:spcAft>
                <a:spcPct val="0"/>
              </a:spcAft>
              <a:buChar char="–"/>
              <a:defRPr sz="2800">
                <a:solidFill>
                  <a:schemeClr val="tx1"/>
                </a:solidFill>
                <a:latin typeface="+mn-lt"/>
              </a:defRPr>
            </a:lvl2pPr>
            <a:lvl3pPr marL="1143000" indent="-228600" algn="l" rtl="0" eaLnBrk="0" fontAlgn="base" hangingPunct="0">
              <a:spcBef>
                <a:spcPct val="20000"/>
              </a:spcBef>
              <a:spcAft>
                <a:spcPct val="0"/>
              </a:spcAft>
              <a:buChar char="•"/>
              <a:defRPr sz="2400">
                <a:solidFill>
                  <a:schemeClr val="tx1"/>
                </a:solidFill>
                <a:latin typeface="+mn-lt"/>
              </a:defRPr>
            </a:lvl3pPr>
            <a:lvl4pPr marL="1600200" indent="-228600" algn="l" rtl="0" eaLnBrk="0" fontAlgn="base" hangingPunct="0">
              <a:spcBef>
                <a:spcPct val="20000"/>
              </a:spcBef>
              <a:spcAft>
                <a:spcPct val="0"/>
              </a:spcAft>
              <a:buChar char="–"/>
              <a:defRPr sz="2000">
                <a:solidFill>
                  <a:schemeClr val="tx1"/>
                </a:solidFill>
                <a:latin typeface="+mn-lt"/>
              </a:defRPr>
            </a:lvl4pPr>
            <a:lvl5pPr marL="2057400" indent="-228600" algn="l" rtl="0" eaLnBrk="0" fontAlgn="base" hangingPunct="0">
              <a:spcBef>
                <a:spcPct val="20000"/>
              </a:spcBef>
              <a:spcAft>
                <a:spcPct val="0"/>
              </a:spcAft>
              <a:buChar char="»"/>
              <a:defRPr sz="2000">
                <a:solidFill>
                  <a:schemeClr val="tx1"/>
                </a:solidFill>
                <a:latin typeface="+mn-lt"/>
              </a:defRPr>
            </a:lvl5pPr>
          </a:lstStyle>
          <a:p>
            <a:pPr marL="0" lvl="0" indent="0" algn="just" eaLnBrk="1" hangingPunct="1">
              <a:lnSpc>
                <a:spcPct val="150000"/>
              </a:lnSpc>
              <a:spcBef>
                <a:spcPct val="0"/>
              </a:spcBef>
              <a:buNone/>
            </a:pPr>
            <a:r>
              <a:rPr lang="en-US" altLang="vi-VN" sz="1800" dirty="0">
                <a:latin typeface="Times New Roman" panose="02020603050405020304" pitchFamily="18" charset="0"/>
                <a:cs typeface="Times New Roman" panose="02020603050405020304" pitchFamily="18" charset="0"/>
              </a:rPr>
              <a:t>+ </a:t>
            </a:r>
            <a:r>
              <a:rPr lang="vi-VN" altLang="vi-VN" sz="1800" dirty="0">
                <a:latin typeface="Times New Roman" panose="02020603050405020304" pitchFamily="18" charset="0"/>
                <a:cs typeface="Times New Roman" panose="02020603050405020304" pitchFamily="18" charset="0"/>
              </a:rPr>
              <a:t>Giữa vật chất và ý thức có mối quan hệ biện chứng với nhau. Trong mối quan hệ này thì vật chất có trước, vật chất sinh ra và quyết định ý thức, song ý thức có thể tác động trở lại vật chất thông qua hoạt động thực tiễn của con người</a:t>
            </a:r>
            <a:r>
              <a:rPr lang="en-US" altLang="vi-VN" sz="1800" dirty="0">
                <a:latin typeface="Times New Roman" panose="02020603050405020304" pitchFamily="18" charset="0"/>
                <a:cs typeface="Times New Roman" panose="02020603050405020304" pitchFamily="18" charset="0"/>
              </a:rPr>
              <a:t>.</a:t>
            </a:r>
          </a:p>
          <a:p>
            <a:pPr marL="0" lvl="0" indent="0" algn="just" eaLnBrk="1" hangingPunct="1">
              <a:lnSpc>
                <a:spcPct val="150000"/>
              </a:lnSpc>
              <a:spcBef>
                <a:spcPct val="0"/>
              </a:spcBef>
              <a:buNone/>
            </a:pPr>
            <a:r>
              <a:rPr lang="en-US" altLang="vi-VN" sz="1800" i="1" dirty="0">
                <a:latin typeface="Times New Roman" panose="02020603050405020304" pitchFamily="18" charset="0"/>
                <a:cs typeface="Times New Roman" panose="02020603050405020304" pitchFamily="18" charset="0"/>
              </a:rPr>
              <a:t>=&gt; </a:t>
            </a:r>
            <a:r>
              <a:rPr lang="en-US" altLang="vi-VN" sz="1800" b="1" i="1" dirty="0">
                <a:latin typeface="Times New Roman" panose="02020603050405020304" pitchFamily="18" charset="0"/>
                <a:cs typeface="Times New Roman" panose="02020603050405020304" pitchFamily="18" charset="0"/>
              </a:rPr>
              <a:t>c</a:t>
            </a:r>
            <a:r>
              <a:rPr lang="en-US" altLang="en-US" sz="1800" b="1" i="1" dirty="0">
                <a:latin typeface="Times New Roman" panose="02020603050405020304" pitchFamily="18" charset="0"/>
                <a:cs typeface="Times New Roman" panose="02020603050405020304" pitchFamily="18" charset="0"/>
              </a:rPr>
              <a:t>on người phải tôn trọng khách quan, đồng thời phát huy tính năng động chủ quan của mình. </a:t>
            </a:r>
            <a:endParaRPr lang="en-US" altLang="vi-VN" sz="1800" b="1" i="1" dirty="0">
              <a:latin typeface="Times New Roman" panose="02020603050405020304" pitchFamily="18" charset="0"/>
              <a:ea typeface="Times New Roman" panose="02020603050405020304" pitchFamily="18" charset="0"/>
            </a:endParaRPr>
          </a:p>
        </p:txBody>
      </p:sp>
    </p:spTree>
    <p:extLst>
      <p:ext uri="{BB962C8B-B14F-4D97-AF65-F5344CB8AC3E}">
        <p14:creationId xmlns:p14="http://schemas.microsoft.com/office/powerpoint/2010/main" val="87671781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6" presetClass="entr" presetSubtype="16" fill="hold" nodeType="clickEffect">
                                  <p:stCondLst>
                                    <p:cond delay="0"/>
                                  </p:stCondLst>
                                  <p:childTnLst>
                                    <p:set>
                                      <p:cBhvr>
                                        <p:cTn id="6" dur="1" fill="hold">
                                          <p:stCondLst>
                                            <p:cond delay="0"/>
                                          </p:stCondLst>
                                        </p:cTn>
                                        <p:tgtEl>
                                          <p:spTgt spid="9"/>
                                        </p:tgtEl>
                                        <p:attrNameLst>
                                          <p:attrName>style.visibility</p:attrName>
                                        </p:attrNameLst>
                                      </p:cBhvr>
                                      <p:to>
                                        <p:strVal val="visible"/>
                                      </p:to>
                                    </p:set>
                                    <p:animEffect transition="in" filter="circle(in)">
                                      <p:cBhvr>
                                        <p:cTn id="7" dur="2000"/>
                                        <p:tgtEl>
                                          <p:spTgt spid="9"/>
                                        </p:tgtEl>
                                      </p:cBhvr>
                                    </p:animEffect>
                                  </p:childTnLst>
                                </p:cTn>
                              </p:par>
                              <p:par>
                                <p:cTn id="8" presetID="6" presetClass="entr" presetSubtype="16" fill="hold" grpId="0" nodeType="withEffect">
                                  <p:stCondLst>
                                    <p:cond delay="0"/>
                                  </p:stCondLst>
                                  <p:childTnLst>
                                    <p:set>
                                      <p:cBhvr>
                                        <p:cTn id="9" dur="1" fill="hold">
                                          <p:stCondLst>
                                            <p:cond delay="0"/>
                                          </p:stCondLst>
                                        </p:cTn>
                                        <p:tgtEl>
                                          <p:spTgt spid="8"/>
                                        </p:tgtEl>
                                        <p:attrNameLst>
                                          <p:attrName>style.visibility</p:attrName>
                                        </p:attrNameLst>
                                      </p:cBhvr>
                                      <p:to>
                                        <p:strVal val="visible"/>
                                      </p:to>
                                    </p:set>
                                    <p:animEffect transition="in" filter="circle(in)">
                                      <p:cBhvr>
                                        <p:cTn id="10" dur="2000"/>
                                        <p:tgtEl>
                                          <p:spTgt spid="8"/>
                                        </p:tgtEl>
                                      </p:cBhvr>
                                    </p:animEffect>
                                  </p:childTnLst>
                                </p:cTn>
                              </p:par>
                              <p:par>
                                <p:cTn id="11" presetID="6" presetClass="entr" presetSubtype="16" fill="hold" nodeType="withEffect">
                                  <p:stCondLst>
                                    <p:cond delay="0"/>
                                  </p:stCondLst>
                                  <p:childTnLst>
                                    <p:set>
                                      <p:cBhvr>
                                        <p:cTn id="12" dur="1" fill="hold">
                                          <p:stCondLst>
                                            <p:cond delay="0"/>
                                          </p:stCondLst>
                                        </p:cTn>
                                        <p:tgtEl>
                                          <p:spTgt spid="10"/>
                                        </p:tgtEl>
                                        <p:attrNameLst>
                                          <p:attrName>style.visibility</p:attrName>
                                        </p:attrNameLst>
                                      </p:cBhvr>
                                      <p:to>
                                        <p:strVal val="visible"/>
                                      </p:to>
                                    </p:set>
                                    <p:animEffect transition="in" filter="circle(in)">
                                      <p:cBhvr>
                                        <p:cTn id="13" dur="2000"/>
                                        <p:tgtEl>
                                          <p:spTgt spid="10"/>
                                        </p:tgtEl>
                                      </p:cBhvr>
                                    </p:animEffect>
                                  </p:childTnLst>
                                </p:cTn>
                              </p:par>
                            </p:childTnLst>
                          </p:cTn>
                        </p:par>
                      </p:childTnLst>
                    </p:cTn>
                  </p:par>
                  <p:par>
                    <p:cTn id="14" fill="hold">
                      <p:stCondLst>
                        <p:cond delay="indefinite"/>
                      </p:stCondLst>
                      <p:childTnLst>
                        <p:par>
                          <p:cTn id="15" fill="hold">
                            <p:stCondLst>
                              <p:cond delay="0"/>
                            </p:stCondLst>
                            <p:childTnLst>
                              <p:par>
                                <p:cTn id="16" presetID="1" presetClass="entr" presetSubtype="0" fill="hold" grpId="0" nodeType="clickEffect">
                                  <p:stCondLst>
                                    <p:cond delay="0"/>
                                  </p:stCondLst>
                                  <p:childTnLst>
                                    <p:set>
                                      <p:cBhvr>
                                        <p:cTn id="17" dur="1" fill="hold">
                                          <p:stCondLst>
                                            <p:cond delay="0"/>
                                          </p:stCondLst>
                                        </p:cTn>
                                        <p:tgtEl>
                                          <p:spTgt spid="11"/>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animBg="1"/>
      <p:bldP spid="11" grpId="0" animBg="1"/>
    </p:bld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7650" name="Title 1"/>
          <p:cNvSpPr>
            <a:spLocks noGrp="1"/>
          </p:cNvSpPr>
          <p:nvPr>
            <p:ph type="title"/>
          </p:nvPr>
        </p:nvSpPr>
        <p:spPr>
          <a:xfrm>
            <a:off x="521494" y="1006079"/>
            <a:ext cx="5292329" cy="647700"/>
          </a:xfrm>
          <a:ln w="28575">
            <a:solidFill>
              <a:schemeClr val="bg1">
                <a:alpha val="100000"/>
              </a:schemeClr>
            </a:solidFill>
            <a:miter lim="800000"/>
          </a:ln>
        </p:spPr>
        <p:txBody>
          <a:bodyPr vert="horz" wrap="square" lIns="68580" tIns="34290" rIns="68580" bIns="34290" rtlCol="0" anchor="ctr" anchorCtr="0">
            <a:normAutofit/>
          </a:bodyPr>
          <a:lstStyle/>
          <a:p>
            <a:pPr algn="l"/>
            <a:r>
              <a:rPr lang="en-US" altLang="en-US" sz="1800" dirty="0">
                <a:latin typeface="Times New Roman" panose="02020603050405020304" pitchFamily="18" charset="0"/>
                <a:cs typeface="Times New Roman" panose="02020603050405020304" pitchFamily="18" charset="0"/>
              </a:rPr>
              <a:t>+ Phép biện chứng duy vật</a:t>
            </a:r>
            <a:endParaRPr lang="en-US" altLang="en-US" sz="1800" u="sng" dirty="0">
              <a:latin typeface="Times New Roman" panose="02020603050405020304" pitchFamily="18" charset="0"/>
              <a:ea typeface="Times New Roman" panose="02020603050405020304" pitchFamily="18" charset="0"/>
            </a:endParaRPr>
          </a:p>
        </p:txBody>
      </p:sp>
      <p:sp>
        <p:nvSpPr>
          <p:cNvPr id="12" name="Title 1"/>
          <p:cNvSpPr txBox="1"/>
          <p:nvPr/>
        </p:nvSpPr>
        <p:spPr>
          <a:xfrm>
            <a:off x="3765912" y="3175271"/>
            <a:ext cx="5180679" cy="1566863"/>
          </a:xfrm>
          <a:prstGeom prst="rect">
            <a:avLst/>
          </a:prstGeom>
          <a:noFill/>
          <a:ln w="28575" cap="flat" cmpd="sng">
            <a:solidFill>
              <a:schemeClr val="tx1"/>
            </a:solidFill>
            <a:prstDash val="solid"/>
            <a:miter/>
            <a:headEnd type="none" w="med" len="med"/>
            <a:tailEnd type="none" w="med" len="med"/>
          </a:ln>
        </p:spPr>
        <p:txBody>
          <a:bodyPr anchor="ctr" anchorCtr="0"/>
          <a:lstStyle>
            <a:lvl1pPr marL="342900" indent="-342900" algn="l" rtl="0" eaLnBrk="0" fontAlgn="base" hangingPunct="0">
              <a:spcBef>
                <a:spcPct val="20000"/>
              </a:spcBef>
              <a:spcAft>
                <a:spcPct val="0"/>
              </a:spcAft>
              <a:buChar char="•"/>
              <a:defRPr sz="3200">
                <a:solidFill>
                  <a:schemeClr val="tx1"/>
                </a:solidFill>
                <a:latin typeface="+mn-lt"/>
                <a:ea typeface="+mn-ea"/>
                <a:cs typeface="+mn-cs"/>
              </a:defRPr>
            </a:lvl1pPr>
            <a:lvl2pPr marL="742950" indent="-285750" algn="l" rtl="0" eaLnBrk="0" fontAlgn="base" hangingPunct="0">
              <a:spcBef>
                <a:spcPct val="20000"/>
              </a:spcBef>
              <a:spcAft>
                <a:spcPct val="0"/>
              </a:spcAft>
              <a:buChar char="–"/>
              <a:defRPr sz="2800">
                <a:solidFill>
                  <a:schemeClr val="tx1"/>
                </a:solidFill>
                <a:latin typeface="+mn-lt"/>
              </a:defRPr>
            </a:lvl2pPr>
            <a:lvl3pPr marL="1143000" indent="-228600" algn="l" rtl="0" eaLnBrk="0" fontAlgn="base" hangingPunct="0">
              <a:spcBef>
                <a:spcPct val="20000"/>
              </a:spcBef>
              <a:spcAft>
                <a:spcPct val="0"/>
              </a:spcAft>
              <a:buChar char="•"/>
              <a:defRPr sz="2400">
                <a:solidFill>
                  <a:schemeClr val="tx1"/>
                </a:solidFill>
                <a:latin typeface="+mn-lt"/>
              </a:defRPr>
            </a:lvl3pPr>
            <a:lvl4pPr marL="1600200" indent="-228600" algn="l" rtl="0" eaLnBrk="0" fontAlgn="base" hangingPunct="0">
              <a:spcBef>
                <a:spcPct val="20000"/>
              </a:spcBef>
              <a:spcAft>
                <a:spcPct val="0"/>
              </a:spcAft>
              <a:buChar char="–"/>
              <a:defRPr sz="2000">
                <a:solidFill>
                  <a:schemeClr val="tx1"/>
                </a:solidFill>
                <a:latin typeface="+mn-lt"/>
              </a:defRPr>
            </a:lvl4pPr>
            <a:lvl5pPr marL="2057400" indent="-228600" algn="l" rtl="0" eaLnBrk="0" fontAlgn="base" hangingPunct="0">
              <a:spcBef>
                <a:spcPct val="20000"/>
              </a:spcBef>
              <a:spcAft>
                <a:spcPct val="0"/>
              </a:spcAft>
              <a:buChar char="»"/>
              <a:defRPr sz="2000">
                <a:solidFill>
                  <a:schemeClr val="tx1"/>
                </a:solidFill>
                <a:latin typeface="+mn-lt"/>
              </a:defRPr>
            </a:lvl5pPr>
          </a:lstStyle>
          <a:p>
            <a:pPr marL="0" indent="0" algn="just">
              <a:spcBef>
                <a:spcPct val="0"/>
              </a:spcBef>
              <a:buNone/>
            </a:pPr>
            <a:r>
              <a:rPr lang="en-US" altLang="vi-VN" sz="1950" dirty="0">
                <a:latin typeface="Times New Roman" panose="02020603050405020304" pitchFamily="18" charset="0"/>
                <a:cs typeface="Times New Roman" panose="02020603050405020304" pitchFamily="18" charset="0"/>
              </a:rPr>
              <a:t>+ </a:t>
            </a:r>
            <a:r>
              <a:rPr lang="vi-VN" altLang="vi-VN" sz="1950" i="1" dirty="0">
                <a:latin typeface="Times New Roman" panose="02020603050405020304" pitchFamily="18" charset="0"/>
                <a:cs typeface="Times New Roman" panose="02020603050405020304" pitchFamily="18" charset="0"/>
              </a:rPr>
              <a:t>Nguyên lý về mối liên hệ phổ biến </a:t>
            </a:r>
            <a:r>
              <a:rPr lang="vi-VN" altLang="vi-VN" sz="1950" dirty="0">
                <a:latin typeface="Times New Roman" panose="02020603050405020304" pitchFamily="18" charset="0"/>
                <a:cs typeface="Times New Roman" panose="02020603050405020304" pitchFamily="18" charset="0"/>
              </a:rPr>
              <a:t>chỉ ra rằng: các sự vật, hiện tượng, các quá trình khác nhau </a:t>
            </a:r>
            <a:r>
              <a:rPr lang="vi-VN" altLang="vi-VN" sz="1950" dirty="0">
                <a:solidFill>
                  <a:srgbClr val="FF0000"/>
                </a:solidFill>
                <a:latin typeface="Times New Roman" panose="02020603050405020304" pitchFamily="18" charset="0"/>
                <a:cs typeface="Times New Roman" panose="02020603050405020304" pitchFamily="18" charset="0"/>
              </a:rPr>
              <a:t>vừa tồn tại độc lập, vừa quy định, tác động qua lại, chuyển hóa lẫn nhau</a:t>
            </a:r>
            <a:r>
              <a:rPr lang="vi-VN" altLang="vi-VN" sz="1950" dirty="0">
                <a:latin typeface="Times New Roman" panose="02020603050405020304" pitchFamily="18" charset="0"/>
                <a:cs typeface="Times New Roman" panose="02020603050405020304" pitchFamily="18" charset="0"/>
              </a:rPr>
              <a:t>. </a:t>
            </a:r>
            <a:endParaRPr lang="vi-VN" altLang="vi-VN" sz="1950" dirty="0">
              <a:latin typeface="Times New Roman" panose="02020603050405020304" pitchFamily="18" charset="0"/>
              <a:ea typeface="Times New Roman" panose="02020603050405020304" pitchFamily="18" charset="0"/>
            </a:endParaRPr>
          </a:p>
        </p:txBody>
      </p:sp>
      <p:pic>
        <p:nvPicPr>
          <p:cNvPr id="13" name="Content Placeholder 3"/>
          <p:cNvPicPr>
            <a:picLocks noGrp="1" noChangeAspect="1"/>
          </p:cNvPicPr>
          <p:nvPr>
            <p:ph sz="quarter" idx="1"/>
          </p:nvPr>
        </p:nvPicPr>
        <p:blipFill>
          <a:blip r:embed="rId3"/>
          <a:srcRect/>
          <a:stretch>
            <a:fillRect/>
          </a:stretch>
        </p:blipFill>
        <p:spPr>
          <a:xfrm>
            <a:off x="521494" y="2031207"/>
            <a:ext cx="3548063" cy="2632472"/>
          </a:xfrm>
        </p:spPr>
      </p:pic>
      <p:sp>
        <p:nvSpPr>
          <p:cNvPr id="27653" name="Rectangle 1"/>
          <p:cNvSpPr/>
          <p:nvPr/>
        </p:nvSpPr>
        <p:spPr>
          <a:xfrm>
            <a:off x="521494" y="411957"/>
            <a:ext cx="6336506" cy="646331"/>
          </a:xfrm>
          <a:prstGeom prst="rect">
            <a:avLst/>
          </a:prstGeom>
          <a:noFill/>
          <a:ln w="9525">
            <a:noFill/>
          </a:ln>
        </p:spPr>
        <p:txBody>
          <a:bodyPr>
            <a:spAutoFit/>
          </a:bodyPr>
          <a:lstStyle/>
          <a:p>
            <a:r>
              <a:rPr lang="vi-VN" altLang="x-none" sz="1800" b="1" i="1" dirty="0">
                <a:solidFill>
                  <a:srgbClr val="0000FF"/>
                </a:solidFill>
                <a:latin typeface="Times New Roman" panose="02020603050405020304" pitchFamily="18" charset="0"/>
                <a:cs typeface="Times New Roman" panose="02020603050405020304" pitchFamily="18" charset="0"/>
              </a:rPr>
              <a:t>2.</a:t>
            </a:r>
            <a:r>
              <a:rPr lang="en-US" altLang="x-none" sz="1800" b="1" i="1" dirty="0">
                <a:solidFill>
                  <a:srgbClr val="0000FF"/>
                </a:solidFill>
                <a:latin typeface="Times New Roman" panose="02020603050405020304" pitchFamily="18" charset="0"/>
                <a:cs typeface="Times New Roman" panose="02020603050405020304" pitchFamily="18" charset="0"/>
              </a:rPr>
              <a:t>1.</a:t>
            </a:r>
            <a:r>
              <a:rPr sz="1800" b="1" i="1" dirty="0">
                <a:solidFill>
                  <a:srgbClr val="0000FF"/>
                </a:solidFill>
                <a:latin typeface="Times New Roman" panose="02020603050405020304" pitchFamily="18" charset="0"/>
                <a:cs typeface="Times New Roman" panose="02020603050405020304" pitchFamily="18" charset="0"/>
              </a:rPr>
              <a:t>Triết học Mác – Lênin</a:t>
            </a:r>
            <a:br>
              <a:rPr lang="en-US" altLang="x-none" sz="1800" b="1" i="1" dirty="0">
                <a:solidFill>
                  <a:srgbClr val="0000FF"/>
                </a:solidFill>
                <a:latin typeface="Times New Roman" panose="02020603050405020304" pitchFamily="18" charset="0"/>
                <a:cs typeface="Times New Roman" panose="02020603050405020304" pitchFamily="18" charset="0"/>
              </a:rPr>
            </a:br>
            <a:r>
              <a:rPr lang="vi-VN" altLang="x-none" sz="1800" b="1" i="1" dirty="0">
                <a:solidFill>
                  <a:srgbClr val="C00000"/>
                </a:solidFill>
                <a:latin typeface="Times New Roman" panose="02020603050405020304" pitchFamily="18" charset="0"/>
                <a:cs typeface="Times New Roman" panose="02020603050405020304" pitchFamily="18" charset="0"/>
              </a:rPr>
              <a:t>2.1.1</a:t>
            </a:r>
            <a:r>
              <a:rPr lang="en-US" altLang="en-US" sz="1800" dirty="0">
                <a:solidFill>
                  <a:srgbClr val="C00000"/>
                </a:solidFill>
                <a:latin typeface="Times New Roman" panose="02020603050405020304" pitchFamily="18" charset="0"/>
                <a:cs typeface="Times New Roman" panose="02020603050405020304" pitchFamily="18" charset="0"/>
              </a:rPr>
              <a:t>. Chủ nghĩa duy vật biện chứng</a:t>
            </a:r>
            <a:endParaRPr lang="en-US" altLang="x-none" sz="1800" dirty="0">
              <a:latin typeface=".VnTime" panose="020B7200000000000000" pitchFamily="34" charset="0"/>
            </a:endParaRPr>
          </a:p>
        </p:txBody>
      </p:sp>
      <p:sp>
        <p:nvSpPr>
          <p:cNvPr id="27654" name="AutoShape 7" descr="Hình ảnh phong cảnh Việt Nam đẹp chất lượng cao"/>
          <p:cNvSpPr>
            <a:spLocks noChangeAspect="1"/>
          </p:cNvSpPr>
          <p:nvPr/>
        </p:nvSpPr>
        <p:spPr>
          <a:xfrm>
            <a:off x="111919" y="-108347"/>
            <a:ext cx="228600" cy="228600"/>
          </a:xfrm>
          <a:prstGeom prst="rect">
            <a:avLst/>
          </a:prstGeom>
          <a:noFill/>
          <a:ln w="9525">
            <a:noFill/>
          </a:ln>
        </p:spPr>
        <p:txBody>
          <a:bodyPr/>
          <a:lstStyle/>
          <a:p>
            <a:endParaRPr lang="en-US" altLang="x-none" sz="1050" dirty="0">
              <a:latin typeface=".VnTime" panose="020B7200000000000000" pitchFamily="34" charset="0"/>
            </a:endParaRPr>
          </a:p>
        </p:txBody>
      </p:sp>
      <p:sp>
        <p:nvSpPr>
          <p:cNvPr id="27655" name="AutoShape 9" descr="Hình ảnh phong cảnh Việt Nam đẹp chất lượng cao"/>
          <p:cNvSpPr>
            <a:spLocks noChangeAspect="1"/>
          </p:cNvSpPr>
          <p:nvPr/>
        </p:nvSpPr>
        <p:spPr>
          <a:xfrm>
            <a:off x="226219" y="5954"/>
            <a:ext cx="228600" cy="228600"/>
          </a:xfrm>
          <a:prstGeom prst="rect">
            <a:avLst/>
          </a:prstGeom>
          <a:noFill/>
          <a:ln w="9525">
            <a:noFill/>
          </a:ln>
        </p:spPr>
        <p:txBody>
          <a:bodyPr/>
          <a:lstStyle/>
          <a:p>
            <a:endParaRPr lang="en-US" altLang="x-none" sz="1050" dirty="0">
              <a:latin typeface=".VnTime" panose="020B7200000000000000" pitchFamily="34" charset="0"/>
            </a:endParaRPr>
          </a:p>
        </p:txBody>
      </p:sp>
      <p:sp>
        <p:nvSpPr>
          <p:cNvPr id="27656" name="AutoShape 11" descr="Hình ảnh phong cảnh Việt Nam đẹp chất lượng cao"/>
          <p:cNvSpPr>
            <a:spLocks noChangeAspect="1"/>
          </p:cNvSpPr>
          <p:nvPr/>
        </p:nvSpPr>
        <p:spPr>
          <a:xfrm>
            <a:off x="340519" y="120254"/>
            <a:ext cx="228600" cy="228600"/>
          </a:xfrm>
          <a:prstGeom prst="rect">
            <a:avLst/>
          </a:prstGeom>
          <a:noFill/>
          <a:ln w="9525">
            <a:noFill/>
          </a:ln>
        </p:spPr>
        <p:txBody>
          <a:bodyPr/>
          <a:lstStyle/>
          <a:p>
            <a:endParaRPr lang="en-US" altLang="x-none" sz="1050" dirty="0">
              <a:latin typeface=".VnTime" panose="020B7200000000000000" pitchFamily="34" charset="0"/>
            </a:endParaRPr>
          </a:p>
        </p:txBody>
      </p:sp>
      <p:sp>
        <p:nvSpPr>
          <p:cNvPr id="27657" name="AutoShape 13" descr="Hình ảnh phong cảnh Việt Nam đẹp chất lượng cao"/>
          <p:cNvSpPr>
            <a:spLocks noChangeAspect="1"/>
          </p:cNvSpPr>
          <p:nvPr/>
        </p:nvSpPr>
        <p:spPr>
          <a:xfrm>
            <a:off x="454819" y="234554"/>
            <a:ext cx="228600" cy="228600"/>
          </a:xfrm>
          <a:prstGeom prst="rect">
            <a:avLst/>
          </a:prstGeom>
          <a:noFill/>
          <a:ln w="9525">
            <a:noFill/>
          </a:ln>
        </p:spPr>
        <p:txBody>
          <a:bodyPr/>
          <a:lstStyle/>
          <a:p>
            <a:endParaRPr lang="en-US" altLang="x-none" sz="1050" dirty="0">
              <a:latin typeface=".VnTime" panose="020B7200000000000000" pitchFamily="34" charset="0"/>
            </a:endParaRPr>
          </a:p>
        </p:txBody>
      </p:sp>
      <p:pic>
        <p:nvPicPr>
          <p:cNvPr id="27658" name="Picture 15" descr="3 thắng cảnh Việt Nam vào top cảnh đẹp nhất châu Á - Địa điểm du lịch"/>
          <p:cNvPicPr>
            <a:picLocks noChangeAspect="1"/>
          </p:cNvPicPr>
          <p:nvPr/>
        </p:nvPicPr>
        <p:blipFill>
          <a:blip r:embed="rId4"/>
          <a:stretch>
            <a:fillRect/>
          </a:stretch>
        </p:blipFill>
        <p:spPr>
          <a:xfrm>
            <a:off x="4069557" y="514787"/>
            <a:ext cx="4552949" cy="2765136"/>
          </a:xfrm>
          <a:prstGeom prst="rect">
            <a:avLst/>
          </a:prstGeom>
          <a:noFill/>
          <a:ln w="9525">
            <a:noFill/>
          </a:ln>
        </p:spPr>
      </p:pic>
      <p:pic>
        <p:nvPicPr>
          <p:cNvPr id="3" name="Picture 2">
            <a:extLst>
              <a:ext uri="{FF2B5EF4-FFF2-40B4-BE49-F238E27FC236}">
                <a16:creationId xmlns:a16="http://schemas.microsoft.com/office/drawing/2014/main" id="{F6676016-E705-CA1C-27E0-3D52C27DE6C5}"/>
              </a:ext>
            </a:extLst>
          </p:cNvPr>
          <p:cNvPicPr>
            <a:picLocks noChangeAspect="1"/>
          </p:cNvPicPr>
          <p:nvPr/>
        </p:nvPicPr>
        <p:blipFill>
          <a:blip r:embed="rId5"/>
          <a:stretch>
            <a:fillRect/>
          </a:stretch>
        </p:blipFill>
        <p:spPr>
          <a:xfrm>
            <a:off x="111919" y="2011908"/>
            <a:ext cx="3653993" cy="2712242"/>
          </a:xfrm>
          <a:prstGeom prst="rect">
            <a:avLst/>
          </a:prstGeom>
        </p:spPr>
      </p:pic>
    </p:spTree>
  </p:cSld>
  <p:clrMapOvr>
    <a:masterClrMapping/>
  </p:clrMapOvr>
  <mc:AlternateContent xmlns:mc="http://schemas.openxmlformats.org/markup-compatibility/2006" xmlns:p14="http://schemas.microsoft.com/office/powerpoint/2010/main">
    <mc:Choice Requires="p14">
      <p:transition spd="slow"/>
    </mc:Choice>
    <mc:Fallback xmlns="">
      <p:transition spd="slow"/>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499"/>
                                          </p:stCondLst>
                                        </p:cTn>
                                        <p:tgtEl>
                                          <p:spTgt spid="13"/>
                                        </p:tgtEl>
                                        <p:attrNameLst>
                                          <p:attrName>style.visibility</p:attrName>
                                        </p:attrNameLst>
                                      </p:cBhvr>
                                      <p:to>
                                        <p:strVal val="visible"/>
                                      </p:to>
                                    </p:set>
                                  </p:childTnLst>
                                </p:cTn>
                              </p:par>
                            </p:childTnLst>
                          </p:cTn>
                        </p:par>
                        <p:par>
                          <p:cTn id="7" fill="hold">
                            <p:stCondLst>
                              <p:cond delay="500"/>
                            </p:stCondLst>
                            <p:childTnLst>
                              <p:par>
                                <p:cTn id="8" presetID="1" presetClass="entr" presetSubtype="0" fill="hold" grpId="0" nodeType="afterEffect">
                                  <p:stCondLst>
                                    <p:cond delay="0"/>
                                  </p:stCondLst>
                                  <p:childTnLst>
                                    <p:set>
                                      <p:cBhvr>
                                        <p:cTn id="9" dur="1" fill="hold">
                                          <p:stCondLst>
                                            <p:cond delay="499"/>
                                          </p:stCondLst>
                                        </p:cTn>
                                        <p:tgtEl>
                                          <p:spTgt spid="12"/>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2" grpId="0" animBg="1"/>
    </p:bld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Content Placeholder 2"/>
          <p:cNvSpPr txBox="1"/>
          <p:nvPr/>
        </p:nvSpPr>
        <p:spPr bwMode="auto">
          <a:xfrm>
            <a:off x="251222" y="248841"/>
            <a:ext cx="8586788" cy="810816"/>
          </a:xfrm>
          <a:prstGeom prst="rect">
            <a:avLst/>
          </a:prstGeom>
          <a:noFill/>
          <a:ln w="28575">
            <a:solidFill>
              <a:schemeClr val="bg1"/>
            </a:solidFill>
          </a:ln>
          <a:extLst>
            <a:ext uri="{909E8E84-426E-40DD-AFC4-6F175D3DCCD1}">
              <a14:hiddenFill xmlns:a14="http://schemas.microsoft.com/office/drawing/2010/main">
                <a:solidFill>
                  <a:srgbClr val="FFFFFF"/>
                </a:solidFill>
              </a14:hiddenFill>
            </a:ext>
          </a:extLst>
        </p:spPr>
        <p:txBody>
          <a:bodyPr/>
          <a:lstStyle>
            <a:lvl1pPr marL="342900" indent="-342900" algn="l" rtl="0" eaLnBrk="0" fontAlgn="base" hangingPunct="0">
              <a:spcBef>
                <a:spcPct val="20000"/>
              </a:spcBef>
              <a:spcAft>
                <a:spcPct val="0"/>
              </a:spcAft>
              <a:buChar char="•"/>
              <a:defRPr sz="3200">
                <a:solidFill>
                  <a:schemeClr val="tx1"/>
                </a:solidFill>
                <a:latin typeface="+mn-lt"/>
                <a:ea typeface="+mn-ea"/>
                <a:cs typeface="+mn-cs"/>
              </a:defRPr>
            </a:lvl1pPr>
            <a:lvl2pPr marL="742950" indent="-285750" algn="l" rtl="0" eaLnBrk="0" fontAlgn="base" hangingPunct="0">
              <a:spcBef>
                <a:spcPct val="20000"/>
              </a:spcBef>
              <a:spcAft>
                <a:spcPct val="0"/>
              </a:spcAft>
              <a:buChar char="–"/>
              <a:defRPr sz="2800">
                <a:solidFill>
                  <a:schemeClr val="tx1"/>
                </a:solidFill>
                <a:latin typeface="+mn-lt"/>
              </a:defRPr>
            </a:lvl2pPr>
            <a:lvl3pPr marL="1143000" indent="-228600" algn="l" rtl="0" eaLnBrk="0" fontAlgn="base" hangingPunct="0">
              <a:spcBef>
                <a:spcPct val="20000"/>
              </a:spcBef>
              <a:spcAft>
                <a:spcPct val="0"/>
              </a:spcAft>
              <a:buChar char="•"/>
              <a:defRPr sz="2400">
                <a:solidFill>
                  <a:schemeClr val="tx1"/>
                </a:solidFill>
                <a:latin typeface="+mn-lt"/>
              </a:defRPr>
            </a:lvl3pPr>
            <a:lvl4pPr marL="1600200" indent="-228600" algn="l" rtl="0" eaLnBrk="0" fontAlgn="base" hangingPunct="0">
              <a:spcBef>
                <a:spcPct val="20000"/>
              </a:spcBef>
              <a:spcAft>
                <a:spcPct val="0"/>
              </a:spcAft>
              <a:buChar char="–"/>
              <a:defRPr sz="2000">
                <a:solidFill>
                  <a:schemeClr val="tx1"/>
                </a:solidFill>
                <a:latin typeface="+mn-lt"/>
              </a:defRPr>
            </a:lvl4pPr>
            <a:lvl5pPr marL="2057400" indent="-228600" algn="l" rtl="0" eaLnBrk="0" fontAlgn="base" hangingPunct="0">
              <a:spcBef>
                <a:spcPct val="20000"/>
              </a:spcBef>
              <a:spcAft>
                <a:spcPct val="0"/>
              </a:spcAft>
              <a:buChar char="»"/>
              <a:defRPr sz="2000">
                <a:solidFill>
                  <a:schemeClr val="tx1"/>
                </a:solidFill>
                <a:latin typeface="+mn-lt"/>
              </a:defRPr>
            </a:lvl5pPr>
          </a:lstStyle>
          <a:p>
            <a:pPr marL="0" indent="0">
              <a:lnSpc>
                <a:spcPct val="80000"/>
              </a:lnSpc>
              <a:buNone/>
            </a:pPr>
            <a:r>
              <a:rPr lang="vi-VN" sz="1800" b="1" i="1" dirty="0">
                <a:solidFill>
                  <a:srgbClr val="0000FF"/>
                </a:solidFill>
                <a:latin typeface="Times New Roman" panose="02020603050405020304" pitchFamily="18" charset="0"/>
                <a:cs typeface="Times New Roman" panose="02020603050405020304" pitchFamily="18" charset="0"/>
              </a:rPr>
              <a:t>2.1. </a:t>
            </a:r>
            <a:r>
              <a:rPr sz="1800" b="1" i="1" dirty="0" err="1">
                <a:solidFill>
                  <a:srgbClr val="0000FF"/>
                </a:solidFill>
                <a:latin typeface="Times New Roman" panose="02020603050405020304" pitchFamily="18" charset="0"/>
                <a:cs typeface="Times New Roman" panose="02020603050405020304" pitchFamily="18" charset="0"/>
              </a:rPr>
              <a:t>Triết</a:t>
            </a:r>
            <a:r>
              <a:rPr sz="1800" b="1" i="1" dirty="0">
                <a:solidFill>
                  <a:srgbClr val="0000FF"/>
                </a:solidFill>
                <a:latin typeface="Times New Roman" panose="02020603050405020304" pitchFamily="18" charset="0"/>
                <a:cs typeface="Times New Roman" panose="02020603050405020304" pitchFamily="18" charset="0"/>
              </a:rPr>
              <a:t> học Mác – Lênin</a:t>
            </a:r>
            <a:endParaRPr lang="en-US" altLang="x-none" sz="1800" b="1" i="1" dirty="0">
              <a:solidFill>
                <a:srgbClr val="0000FF"/>
              </a:solidFill>
              <a:latin typeface="Times New Roman" panose="02020603050405020304" pitchFamily="18" charset="0"/>
              <a:cs typeface="Times New Roman" panose="02020603050405020304" pitchFamily="18" charset="0"/>
            </a:endParaRPr>
          </a:p>
          <a:p>
            <a:pPr>
              <a:lnSpc>
                <a:spcPct val="80000"/>
              </a:lnSpc>
              <a:buNone/>
            </a:pPr>
            <a:r>
              <a:rPr lang="vi-VN" altLang="en-US" sz="1800" b="1" i="1" dirty="0">
                <a:solidFill>
                  <a:srgbClr val="C00000"/>
                </a:solidFill>
                <a:latin typeface="Times New Roman" panose="02020603050405020304" pitchFamily="18" charset="0"/>
                <a:cs typeface="Times New Roman" panose="02020603050405020304" pitchFamily="18" charset="0"/>
              </a:rPr>
              <a:t>2.1.1</a:t>
            </a:r>
            <a:r>
              <a:rPr lang="en-US" altLang="en-US" sz="1800" b="1" i="1" dirty="0">
                <a:solidFill>
                  <a:srgbClr val="C00000"/>
                </a:solidFill>
                <a:latin typeface="Times New Roman" panose="02020603050405020304" pitchFamily="18" charset="0"/>
                <a:cs typeface="Times New Roman" panose="02020603050405020304" pitchFamily="18" charset="0"/>
              </a:rPr>
              <a:t>. Chủ nghĩa duy vật biện chứng</a:t>
            </a:r>
            <a:br>
              <a:rPr lang="en-US" altLang="en-US" sz="1650" dirty="0">
                <a:latin typeface="Times New Roman" panose="02020603050405020304" pitchFamily="18" charset="0"/>
                <a:cs typeface="Times New Roman" panose="02020603050405020304" pitchFamily="18" charset="0"/>
              </a:rPr>
            </a:br>
            <a:endParaRPr lang="en-US" altLang="x-none" sz="1650" b="1" i="1" dirty="0">
              <a:latin typeface="Times New Roman" panose="02020603050405020304" pitchFamily="18" charset="0"/>
              <a:ea typeface="Times New Roman" panose="02020603050405020304" pitchFamily="18" charset="0"/>
            </a:endParaRPr>
          </a:p>
        </p:txBody>
      </p:sp>
      <p:sp>
        <p:nvSpPr>
          <p:cNvPr id="28675" name="Title 1"/>
          <p:cNvSpPr>
            <a:spLocks noGrp="1"/>
          </p:cNvSpPr>
          <p:nvPr>
            <p:ph type="title"/>
          </p:nvPr>
        </p:nvSpPr>
        <p:spPr>
          <a:xfrm>
            <a:off x="683419" y="851297"/>
            <a:ext cx="5292329" cy="647700"/>
          </a:xfrm>
          <a:ln w="28575"/>
        </p:spPr>
        <p:txBody>
          <a:bodyPr vert="horz" wrap="square" lIns="68580" tIns="34290" rIns="68580" bIns="34290" rtlCol="0" anchor="ctr" anchorCtr="0">
            <a:normAutofit/>
          </a:bodyPr>
          <a:lstStyle/>
          <a:p>
            <a:pPr algn="l">
              <a:buNone/>
            </a:pPr>
            <a:r>
              <a:rPr lang="en-US" altLang="en-US" sz="1800" dirty="0">
                <a:latin typeface="Times New Roman" panose="02020603050405020304" pitchFamily="18" charset="0"/>
                <a:cs typeface="Times New Roman" panose="02020603050405020304" pitchFamily="18" charset="0"/>
              </a:rPr>
              <a:t>+ Phép biện chứng duy vật</a:t>
            </a:r>
            <a:endParaRPr lang="en-US" altLang="en-US" sz="1800" u="sng" dirty="0">
              <a:latin typeface="Times New Roman" panose="02020603050405020304" pitchFamily="18" charset="0"/>
              <a:ea typeface="Times New Roman" panose="02020603050405020304" pitchFamily="18" charset="0"/>
            </a:endParaRPr>
          </a:p>
        </p:txBody>
      </p:sp>
      <p:sp>
        <p:nvSpPr>
          <p:cNvPr id="12" name="Title 1"/>
          <p:cNvSpPr txBox="1"/>
          <p:nvPr/>
        </p:nvSpPr>
        <p:spPr>
          <a:xfrm>
            <a:off x="4680348" y="2101517"/>
            <a:ext cx="4266260" cy="2313972"/>
          </a:xfrm>
          <a:prstGeom prst="rect">
            <a:avLst/>
          </a:prstGeom>
          <a:noFill/>
          <a:ln w="28575" cap="flat" cmpd="sng">
            <a:solidFill>
              <a:schemeClr val="tx1"/>
            </a:solidFill>
            <a:prstDash val="solid"/>
            <a:miter/>
            <a:headEnd type="none" w="med" len="med"/>
            <a:tailEnd type="none" w="med" len="med"/>
          </a:ln>
        </p:spPr>
        <p:txBody>
          <a:bodyPr anchor="ctr" anchorCtr="0"/>
          <a:lstStyle>
            <a:lvl1pPr marL="342900" indent="-342900" algn="l" rtl="0" eaLnBrk="0" fontAlgn="base" hangingPunct="0">
              <a:spcBef>
                <a:spcPct val="20000"/>
              </a:spcBef>
              <a:spcAft>
                <a:spcPct val="0"/>
              </a:spcAft>
              <a:buChar char="•"/>
              <a:defRPr sz="3200">
                <a:solidFill>
                  <a:schemeClr val="tx1"/>
                </a:solidFill>
                <a:latin typeface="+mn-lt"/>
                <a:ea typeface="+mn-ea"/>
                <a:cs typeface="+mn-cs"/>
              </a:defRPr>
            </a:lvl1pPr>
            <a:lvl2pPr marL="742950" indent="-285750" algn="l" rtl="0" eaLnBrk="0" fontAlgn="base" hangingPunct="0">
              <a:spcBef>
                <a:spcPct val="20000"/>
              </a:spcBef>
              <a:spcAft>
                <a:spcPct val="0"/>
              </a:spcAft>
              <a:buChar char="–"/>
              <a:defRPr sz="2800">
                <a:solidFill>
                  <a:schemeClr val="tx1"/>
                </a:solidFill>
                <a:latin typeface="+mn-lt"/>
              </a:defRPr>
            </a:lvl2pPr>
            <a:lvl3pPr marL="1143000" indent="-228600" algn="l" rtl="0" eaLnBrk="0" fontAlgn="base" hangingPunct="0">
              <a:spcBef>
                <a:spcPct val="20000"/>
              </a:spcBef>
              <a:spcAft>
                <a:spcPct val="0"/>
              </a:spcAft>
              <a:buChar char="•"/>
              <a:defRPr sz="2400">
                <a:solidFill>
                  <a:schemeClr val="tx1"/>
                </a:solidFill>
                <a:latin typeface="+mn-lt"/>
              </a:defRPr>
            </a:lvl3pPr>
            <a:lvl4pPr marL="1600200" indent="-228600" algn="l" rtl="0" eaLnBrk="0" fontAlgn="base" hangingPunct="0">
              <a:spcBef>
                <a:spcPct val="20000"/>
              </a:spcBef>
              <a:spcAft>
                <a:spcPct val="0"/>
              </a:spcAft>
              <a:buChar char="–"/>
              <a:defRPr sz="2000">
                <a:solidFill>
                  <a:schemeClr val="tx1"/>
                </a:solidFill>
                <a:latin typeface="+mn-lt"/>
              </a:defRPr>
            </a:lvl4pPr>
            <a:lvl5pPr marL="2057400" indent="-228600" algn="l" rtl="0" eaLnBrk="0" fontAlgn="base" hangingPunct="0">
              <a:spcBef>
                <a:spcPct val="20000"/>
              </a:spcBef>
              <a:spcAft>
                <a:spcPct val="0"/>
              </a:spcAft>
              <a:buChar char="»"/>
              <a:defRPr sz="2000">
                <a:solidFill>
                  <a:schemeClr val="tx1"/>
                </a:solidFill>
                <a:latin typeface="+mn-lt"/>
              </a:defRPr>
            </a:lvl5pPr>
          </a:lstStyle>
          <a:p>
            <a:pPr marL="0" indent="0" algn="just">
              <a:spcBef>
                <a:spcPct val="0"/>
              </a:spcBef>
              <a:buNone/>
            </a:pPr>
            <a:r>
              <a:rPr lang="en-US" altLang="vi-VN" sz="1950" dirty="0">
                <a:latin typeface="Times New Roman" panose="02020603050405020304" pitchFamily="18" charset="0"/>
                <a:cs typeface="Times New Roman" panose="02020603050405020304" pitchFamily="18" charset="0"/>
              </a:rPr>
              <a:t>+ </a:t>
            </a:r>
            <a:r>
              <a:rPr lang="en-US" altLang="en-US" sz="1950" i="1" dirty="0">
                <a:latin typeface="Times New Roman" panose="02020603050405020304" pitchFamily="18" charset="0"/>
                <a:cs typeface="Times New Roman" panose="02020603050405020304" pitchFamily="18" charset="0"/>
              </a:rPr>
              <a:t>Nguyên lý về sự phát triển</a:t>
            </a:r>
            <a:r>
              <a:rPr lang="en-US" altLang="en-US" sz="1950" dirty="0">
                <a:latin typeface="Times New Roman" panose="02020603050405020304" pitchFamily="18" charset="0"/>
                <a:cs typeface="Times New Roman" panose="02020603050405020304" pitchFamily="18" charset="0"/>
              </a:rPr>
              <a:t> chỉ ra rằng: phát triển l</a:t>
            </a:r>
            <a:r>
              <a:rPr lang="en-US" altLang="en-US" sz="1950" dirty="0">
                <a:latin typeface="Times New Roman" panose="02020603050405020304" pitchFamily="18" charset="0"/>
                <a:ea typeface="Times New Roman" panose="02020603050405020304" pitchFamily="18" charset="0"/>
              </a:rPr>
              <a:t>à</a:t>
            </a:r>
            <a:r>
              <a:rPr lang="en-US" altLang="en-US" sz="1950" dirty="0">
                <a:latin typeface="Times New Roman" panose="02020603050405020304" pitchFamily="18" charset="0"/>
                <a:cs typeface="Times New Roman" panose="02020603050405020304" pitchFamily="18" charset="0"/>
              </a:rPr>
              <a:t> quá trình vận động </a:t>
            </a:r>
            <a:r>
              <a:rPr lang="en-US" altLang="en-US" sz="1950" dirty="0">
                <a:solidFill>
                  <a:srgbClr val="FF0000"/>
                </a:solidFill>
                <a:latin typeface="Times New Roman" panose="02020603050405020304" pitchFamily="18" charset="0"/>
                <a:cs typeface="Times New Roman" panose="02020603050405020304" pitchFamily="18" charset="0"/>
              </a:rPr>
              <a:t>tiến lên</a:t>
            </a:r>
            <a:r>
              <a:rPr lang="en-US" altLang="en-US" sz="1950" dirty="0">
                <a:latin typeface="Times New Roman" panose="02020603050405020304" pitchFamily="18" charset="0"/>
                <a:cs typeface="Times New Roman" panose="02020603050405020304" pitchFamily="18" charset="0"/>
              </a:rPr>
              <a:t> từ thấp đến cao, từ đơn giản đến phức tạp, từ kém ho</a:t>
            </a:r>
            <a:r>
              <a:rPr lang="en-US" altLang="en-US" sz="1950" dirty="0">
                <a:latin typeface="Times New Roman" panose="02020603050405020304" pitchFamily="18" charset="0"/>
                <a:ea typeface="Times New Roman" panose="02020603050405020304" pitchFamily="18" charset="0"/>
              </a:rPr>
              <a:t>à</a:t>
            </a:r>
            <a:r>
              <a:rPr lang="en-US" altLang="en-US" sz="1950" dirty="0">
                <a:latin typeface="Times New Roman" panose="02020603050405020304" pitchFamily="18" charset="0"/>
                <a:cs typeface="Times New Roman" panose="02020603050405020304" pitchFamily="18" charset="0"/>
              </a:rPr>
              <a:t>n thiện đến ho</a:t>
            </a:r>
            <a:r>
              <a:rPr lang="en-US" altLang="en-US" sz="1950" dirty="0">
                <a:latin typeface="Times New Roman" panose="02020603050405020304" pitchFamily="18" charset="0"/>
                <a:ea typeface="Times New Roman" panose="02020603050405020304" pitchFamily="18" charset="0"/>
              </a:rPr>
              <a:t>à</a:t>
            </a:r>
            <a:r>
              <a:rPr lang="en-US" altLang="en-US" sz="1950" dirty="0">
                <a:latin typeface="Times New Roman" panose="02020603050405020304" pitchFamily="18" charset="0"/>
                <a:cs typeface="Times New Roman" panose="02020603050405020304" pitchFamily="18" charset="0"/>
              </a:rPr>
              <a:t>n thiện hơn của </a:t>
            </a:r>
            <a:r>
              <a:rPr lang="en-US" altLang="en-US" sz="1950" dirty="0" err="1">
                <a:latin typeface="Times New Roman" panose="02020603050405020304" pitchFamily="18" charset="0"/>
                <a:cs typeface="Times New Roman" panose="02020603050405020304" pitchFamily="18" charset="0"/>
              </a:rPr>
              <a:t>sự</a:t>
            </a:r>
            <a:r>
              <a:rPr lang="en-US" altLang="en-US" sz="1950" dirty="0">
                <a:latin typeface="Times New Roman" panose="02020603050405020304" pitchFamily="18" charset="0"/>
                <a:cs typeface="Times New Roman" panose="02020603050405020304" pitchFamily="18" charset="0"/>
              </a:rPr>
              <a:t> </a:t>
            </a:r>
            <a:r>
              <a:rPr lang="en-US" altLang="en-US" sz="1950" dirty="0" err="1">
                <a:latin typeface="Times New Roman" panose="02020603050405020304" pitchFamily="18" charset="0"/>
                <a:cs typeface="Times New Roman" panose="02020603050405020304" pitchFamily="18" charset="0"/>
              </a:rPr>
              <a:t>vật</a:t>
            </a:r>
            <a:r>
              <a:rPr lang="vi-VN" altLang="vi-VN" sz="1950" dirty="0">
                <a:latin typeface="Times New Roman" panose="02020603050405020304" pitchFamily="18" charset="0"/>
                <a:cs typeface="Times New Roman" panose="02020603050405020304" pitchFamily="18" charset="0"/>
              </a:rPr>
              <a:t>, phát triển là </a:t>
            </a:r>
            <a:r>
              <a:rPr lang="vi-VN" altLang="vi-VN" sz="1950" dirty="0">
                <a:solidFill>
                  <a:srgbClr val="FF0000"/>
                </a:solidFill>
                <a:latin typeface="Times New Roman" panose="02020603050405020304" pitchFamily="18" charset="0"/>
                <a:cs typeface="Times New Roman" panose="02020603050405020304" pitchFamily="18" charset="0"/>
              </a:rPr>
              <a:t>khuynh hướng chung của thế giới, phát triển diễn ra theo hình xoáy ốc</a:t>
            </a:r>
            <a:r>
              <a:rPr lang="vi-VN" altLang="vi-VN" sz="1950" dirty="0">
                <a:latin typeface="Times New Roman" panose="02020603050405020304" pitchFamily="18" charset="0"/>
                <a:cs typeface="Times New Roman" panose="02020603050405020304" pitchFamily="18" charset="0"/>
              </a:rPr>
              <a:t>. </a:t>
            </a:r>
            <a:endParaRPr lang="vi-VN" altLang="vi-VN" sz="1950" dirty="0">
              <a:latin typeface="Times New Roman" panose="02020603050405020304" pitchFamily="18" charset="0"/>
              <a:ea typeface="Times New Roman" panose="02020603050405020304" pitchFamily="18" charset="0"/>
            </a:endParaRPr>
          </a:p>
        </p:txBody>
      </p:sp>
      <p:pic>
        <p:nvPicPr>
          <p:cNvPr id="7" name="Content Placeholder 5"/>
          <p:cNvPicPr>
            <a:picLocks noGrp="1" noChangeAspect="1"/>
          </p:cNvPicPr>
          <p:nvPr>
            <p:ph sz="quarter" idx="1"/>
          </p:nvPr>
        </p:nvPicPr>
        <p:blipFill>
          <a:blip r:embed="rId2"/>
          <a:srcRect/>
          <a:stretch>
            <a:fillRect/>
          </a:stretch>
        </p:blipFill>
        <p:spPr>
          <a:xfrm>
            <a:off x="482203" y="1939528"/>
            <a:ext cx="4062413" cy="2852738"/>
          </a:xfrm>
        </p:spPr>
      </p:pic>
      <p:pic>
        <p:nvPicPr>
          <p:cNvPr id="2" name="Picture 1">
            <a:extLst>
              <a:ext uri="{FF2B5EF4-FFF2-40B4-BE49-F238E27FC236}">
                <a16:creationId xmlns:a16="http://schemas.microsoft.com/office/drawing/2014/main" id="{705E7FB9-AEEF-D49A-81F8-9412EE77E125}"/>
              </a:ext>
            </a:extLst>
          </p:cNvPr>
          <p:cNvPicPr>
            <a:picLocks noChangeAspect="1"/>
          </p:cNvPicPr>
          <p:nvPr/>
        </p:nvPicPr>
        <p:blipFill>
          <a:blip r:embed="rId3"/>
          <a:stretch>
            <a:fillRect/>
          </a:stretch>
        </p:blipFill>
        <p:spPr>
          <a:xfrm>
            <a:off x="482203" y="2064325"/>
            <a:ext cx="3708646" cy="2603144"/>
          </a:xfrm>
          <a:prstGeom prst="rect">
            <a:avLst/>
          </a:prstGeom>
        </p:spPr>
      </p:pic>
    </p:spTree>
  </p:cSld>
  <p:clrMapOvr>
    <a:masterClrMapping/>
  </p:clrMapOvr>
  <mc:AlternateContent xmlns:mc="http://schemas.openxmlformats.org/markup-compatibility/2006" xmlns:p14="http://schemas.microsoft.com/office/powerpoint/2010/main">
    <mc:Choice Requires="p14">
      <p:transition spd="slow"/>
    </mc:Choice>
    <mc:Fallback xmlns="">
      <p:transition spd="slow"/>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6" presetClass="entr" presetSubtype="16" fill="hold" nodeType="clickEffect">
                                  <p:stCondLst>
                                    <p:cond delay="0"/>
                                  </p:stCondLst>
                                  <p:childTnLst>
                                    <p:set>
                                      <p:cBhvr>
                                        <p:cTn id="6" dur="1" fill="hold">
                                          <p:stCondLst>
                                            <p:cond delay="0"/>
                                          </p:stCondLst>
                                        </p:cTn>
                                        <p:tgtEl>
                                          <p:spTgt spid="7"/>
                                        </p:tgtEl>
                                        <p:attrNameLst>
                                          <p:attrName>style.visibility</p:attrName>
                                        </p:attrNameLst>
                                      </p:cBhvr>
                                      <p:to>
                                        <p:strVal val="visible"/>
                                      </p:to>
                                    </p:set>
                                    <p:animEffect transition="in" filter="circle(in)">
                                      <p:cBhvr>
                                        <p:cTn id="7" dur="2000"/>
                                        <p:tgtEl>
                                          <p:spTgt spid="7"/>
                                        </p:tgtEl>
                                      </p:cBhvr>
                                    </p:animEffect>
                                  </p:childTnLst>
                                </p:cTn>
                              </p:par>
                              <p:par>
                                <p:cTn id="8" presetID="6" presetClass="entr" presetSubtype="16" fill="hold" grpId="0" nodeType="withEffect">
                                  <p:stCondLst>
                                    <p:cond delay="0"/>
                                  </p:stCondLst>
                                  <p:childTnLst>
                                    <p:set>
                                      <p:cBhvr>
                                        <p:cTn id="9" dur="1" fill="hold">
                                          <p:stCondLst>
                                            <p:cond delay="0"/>
                                          </p:stCondLst>
                                        </p:cTn>
                                        <p:tgtEl>
                                          <p:spTgt spid="12"/>
                                        </p:tgtEl>
                                        <p:attrNameLst>
                                          <p:attrName>style.visibility</p:attrName>
                                        </p:attrNameLst>
                                      </p:cBhvr>
                                      <p:to>
                                        <p:strVal val="visible"/>
                                      </p:to>
                                    </p:set>
                                    <p:animEffect transition="in" filter="circle(in)">
                                      <p:cBhvr>
                                        <p:cTn id="10" dur="2000"/>
                                        <p:tgtEl>
                                          <p:spTgt spid="1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2" grpId="0" animBg="1"/>
    </p:bld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6" name="Content Placeholder 5"/>
          <p:cNvGraphicFramePr>
            <a:graphicFrameLocks noGrp="1"/>
          </p:cNvGraphicFramePr>
          <p:nvPr>
            <p:ph idx="1"/>
          </p:nvPr>
        </p:nvGraphicFramePr>
        <p:xfrm>
          <a:off x="628650" y="1369219"/>
          <a:ext cx="7886700" cy="3263504"/>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
        <p:nvSpPr>
          <p:cNvPr id="29700" name="Title 1"/>
          <p:cNvSpPr>
            <a:spLocks noGrp="1"/>
          </p:cNvSpPr>
          <p:nvPr>
            <p:ph type="title"/>
          </p:nvPr>
        </p:nvSpPr>
        <p:spPr>
          <a:xfrm>
            <a:off x="628650" y="112395"/>
            <a:ext cx="7886700" cy="732235"/>
          </a:xfrm>
        </p:spPr>
        <p:txBody>
          <a:bodyPr vert="horz" wrap="square" lIns="68580" tIns="34290" rIns="68580" bIns="34290" rtlCol="0" anchor="ctr" anchorCtr="0">
            <a:normAutofit/>
          </a:bodyPr>
          <a:lstStyle/>
          <a:p>
            <a:pPr algn="l"/>
            <a:r>
              <a:rPr lang="vi-VN" sz="2100" b="1" i="1" dirty="0">
                <a:solidFill>
                  <a:srgbClr val="0000FF"/>
                </a:solidFill>
                <a:latin typeface="Times New Roman" panose="02020603050405020304" pitchFamily="18" charset="0"/>
                <a:cs typeface="Times New Roman" panose="02020603050405020304" pitchFamily="18" charset="0"/>
              </a:rPr>
              <a:t>2.1.</a:t>
            </a:r>
            <a:r>
              <a:rPr sz="2100" b="1" i="1" dirty="0" err="1">
                <a:solidFill>
                  <a:srgbClr val="0000FF"/>
                </a:solidFill>
                <a:latin typeface="Times New Roman" panose="02020603050405020304" pitchFamily="18" charset="0"/>
                <a:cs typeface="Times New Roman" panose="02020603050405020304" pitchFamily="18" charset="0"/>
              </a:rPr>
              <a:t>Triết</a:t>
            </a:r>
            <a:r>
              <a:rPr sz="2100" b="1" i="1" dirty="0">
                <a:solidFill>
                  <a:srgbClr val="0000FF"/>
                </a:solidFill>
                <a:latin typeface="Times New Roman" panose="02020603050405020304" pitchFamily="18" charset="0"/>
                <a:cs typeface="Times New Roman" panose="02020603050405020304" pitchFamily="18" charset="0"/>
              </a:rPr>
              <a:t> học Mác – Lênin</a:t>
            </a:r>
            <a:br>
              <a:rPr lang="en-US" altLang="x-none" sz="2100" b="1" i="1" dirty="0">
                <a:solidFill>
                  <a:srgbClr val="0000FF"/>
                </a:solidFill>
                <a:latin typeface="Times New Roman" panose="02020603050405020304" pitchFamily="18" charset="0"/>
                <a:cs typeface="Times New Roman" panose="02020603050405020304" pitchFamily="18" charset="0"/>
              </a:rPr>
            </a:br>
            <a:r>
              <a:rPr lang="vi-VN" altLang="x-none" sz="2100" b="1" i="1" dirty="0">
                <a:solidFill>
                  <a:srgbClr val="C00000"/>
                </a:solidFill>
                <a:latin typeface="Times New Roman" panose="02020603050405020304" pitchFamily="18" charset="0"/>
                <a:cs typeface="Times New Roman" panose="02020603050405020304" pitchFamily="18" charset="0"/>
              </a:rPr>
              <a:t>2.1.1</a:t>
            </a:r>
            <a:r>
              <a:rPr lang="en-US" altLang="en-US" sz="2100" dirty="0">
                <a:solidFill>
                  <a:srgbClr val="C00000"/>
                </a:solidFill>
                <a:latin typeface="Times New Roman" panose="02020603050405020304" pitchFamily="18" charset="0"/>
                <a:cs typeface="Times New Roman" panose="02020603050405020304" pitchFamily="18" charset="0"/>
              </a:rPr>
              <a:t>. Chủ nghĩa duy vật biện chứng</a:t>
            </a:r>
            <a:endParaRPr lang="en-US" altLang="x-none" sz="2100" b="1" i="1" dirty="0">
              <a:solidFill>
                <a:srgbClr val="C00000"/>
              </a:solidFill>
              <a:latin typeface="Times New Roman" panose="02020603050405020304" pitchFamily="18" charset="0"/>
              <a:ea typeface="Times New Roman" panose="02020603050405020304" pitchFamily="18" charset="0"/>
            </a:endParaRPr>
          </a:p>
        </p:txBody>
      </p:sp>
      <p:sp>
        <p:nvSpPr>
          <p:cNvPr id="2" name="Rounded Rectangle 1"/>
          <p:cNvSpPr/>
          <p:nvPr/>
        </p:nvSpPr>
        <p:spPr>
          <a:xfrm>
            <a:off x="3491866" y="2516029"/>
            <a:ext cx="2322671" cy="1080135"/>
          </a:xfrm>
          <a:prstGeom prst="roundRect">
            <a:avLst/>
          </a:prstGeom>
          <a:solidFill>
            <a:schemeClr val="accent1"/>
          </a:solidFill>
          <a:ln w="9525" cap="flat" cmpd="sng" algn="ctr">
            <a:solidFill>
              <a:schemeClr val="accent1">
                <a:lumMod val="50000"/>
              </a:schemeClr>
            </a:solidFill>
            <a:prstDash val="solid"/>
            <a:round/>
            <a:headEnd type="none" w="med" len="med"/>
            <a:tailEnd type="none" w="med" len="med"/>
          </a:ln>
        </p:spPr>
        <p:txBody>
          <a:bodyPr vert="horz" wrap="square" lIns="68580" tIns="34290" rIns="68580" bIns="34290" numCol="1" anchor="t" anchorCtr="0" compatLnSpc="1"/>
          <a:lstStyle/>
          <a:p>
            <a:pPr lvl="0">
              <a:lnSpc>
                <a:spcPct val="100000"/>
              </a:lnSpc>
              <a:spcBef>
                <a:spcPct val="0"/>
              </a:spcBef>
              <a:spcAft>
                <a:spcPct val="35000"/>
              </a:spcAft>
            </a:pPr>
            <a:r>
              <a:rPr lang="en-US" sz="2100">
                <a:solidFill>
                  <a:srgbClr val="C00000"/>
                </a:solidFill>
                <a:latin typeface="Times New Roman" panose="02020603050405020304" pitchFamily="18" charset="0"/>
                <a:cs typeface="Times New Roman" panose="02020603050405020304" pitchFamily="18" charset="0"/>
                <a:sym typeface="+mn-ea"/>
              </a:rPr>
              <a:t>Những quy luật cơ bản của phép biện chứng duy vật:</a:t>
            </a:r>
            <a:endParaRPr lang="en-US" altLang="en-US" sz="2100">
              <a:solidFill>
                <a:srgbClr val="C00000"/>
              </a:solidFill>
              <a:latin typeface="Times New Roman" panose="02020603050405020304" pitchFamily="18" charset="0"/>
              <a:cs typeface="Times New Roman" panose="02020603050405020304" pitchFamily="18" charset="0"/>
              <a:sym typeface="+mn-ea"/>
            </a:endParaRPr>
          </a:p>
        </p:txBody>
      </p:sp>
      <p:sp>
        <p:nvSpPr>
          <p:cNvPr id="3" name="Text Box 2"/>
          <p:cNvSpPr txBox="1"/>
          <p:nvPr/>
        </p:nvSpPr>
        <p:spPr>
          <a:xfrm>
            <a:off x="3000851" y="1054894"/>
            <a:ext cx="3375660" cy="923330"/>
          </a:xfrm>
          <a:prstGeom prst="rect">
            <a:avLst/>
          </a:prstGeom>
          <a:noFill/>
          <a:ln w="28575">
            <a:solidFill>
              <a:schemeClr val="accent1">
                <a:lumMod val="75000"/>
              </a:schemeClr>
            </a:solidFill>
          </a:ln>
        </p:spPr>
        <p:txBody>
          <a:bodyPr wrap="square" rtlCol="0">
            <a:spAutoFit/>
          </a:bodyPr>
          <a:lstStyle/>
          <a:p>
            <a:pPr lvl="0" algn="l">
              <a:lnSpc>
                <a:spcPct val="100000"/>
              </a:lnSpc>
              <a:spcBef>
                <a:spcPct val="0"/>
              </a:spcBef>
              <a:spcAft>
                <a:spcPct val="35000"/>
              </a:spcAft>
            </a:pPr>
            <a:r>
              <a:rPr lang="vi-VN" altLang="vi-VN" sz="1800">
                <a:latin typeface="Times New Roman" panose="02020603050405020304" pitchFamily="18" charset="0"/>
                <a:cs typeface="Times New Roman" panose="02020603050405020304" pitchFamily="18" charset="0"/>
                <a:sym typeface="+mn-ea"/>
              </a:rPr>
              <a:t>Quy luật chuyển hoá từ những biến đổi về lượng thành những sự biến đổi về chất và ngược lại</a:t>
            </a:r>
          </a:p>
        </p:txBody>
      </p:sp>
      <p:sp>
        <p:nvSpPr>
          <p:cNvPr id="4" name="Text Box 3"/>
          <p:cNvSpPr txBox="1"/>
          <p:nvPr/>
        </p:nvSpPr>
        <p:spPr>
          <a:xfrm>
            <a:off x="415290" y="3976212"/>
            <a:ext cx="2734628" cy="646331"/>
          </a:xfrm>
          <a:prstGeom prst="rect">
            <a:avLst/>
          </a:prstGeom>
          <a:noFill/>
          <a:ln w="28575">
            <a:solidFill>
              <a:schemeClr val="accent1">
                <a:lumMod val="75000"/>
              </a:schemeClr>
            </a:solidFill>
          </a:ln>
        </p:spPr>
        <p:txBody>
          <a:bodyPr wrap="square" rtlCol="0">
            <a:spAutoFit/>
          </a:bodyPr>
          <a:lstStyle/>
          <a:p>
            <a:pPr lvl="0">
              <a:lnSpc>
                <a:spcPct val="100000"/>
              </a:lnSpc>
              <a:spcBef>
                <a:spcPct val="0"/>
              </a:spcBef>
              <a:spcAft>
                <a:spcPct val="35000"/>
              </a:spcAft>
            </a:pPr>
            <a:r>
              <a:rPr lang="vi-VN" altLang="vi-VN" sz="1800">
                <a:latin typeface="Times New Roman" panose="02020603050405020304" pitchFamily="18" charset="0"/>
                <a:cs typeface="Times New Roman" panose="02020603050405020304" pitchFamily="18" charset="0"/>
                <a:sym typeface="+mn-ea"/>
              </a:rPr>
              <a:t>Quy luật thống nhất và đấu tranh của các mặt đối</a:t>
            </a:r>
            <a:r>
              <a:rPr lang="en-US" altLang="vi-VN" sz="1800">
                <a:latin typeface="Times New Roman" panose="02020603050405020304" pitchFamily="18" charset="0"/>
                <a:cs typeface="Times New Roman" panose="02020603050405020304" pitchFamily="18" charset="0"/>
                <a:sym typeface="+mn-ea"/>
              </a:rPr>
              <a:t> lập</a:t>
            </a:r>
            <a:endParaRPr lang="en-US" sz="1800"/>
          </a:p>
        </p:txBody>
      </p:sp>
      <p:sp>
        <p:nvSpPr>
          <p:cNvPr id="5" name="Text Box 4"/>
          <p:cNvSpPr txBox="1"/>
          <p:nvPr/>
        </p:nvSpPr>
        <p:spPr>
          <a:xfrm>
            <a:off x="6137911" y="4083844"/>
            <a:ext cx="2583656" cy="646331"/>
          </a:xfrm>
          <a:prstGeom prst="rect">
            <a:avLst/>
          </a:prstGeom>
          <a:noFill/>
          <a:ln w="28575">
            <a:solidFill>
              <a:schemeClr val="accent1">
                <a:lumMod val="75000"/>
              </a:schemeClr>
            </a:solidFill>
          </a:ln>
        </p:spPr>
        <p:txBody>
          <a:bodyPr wrap="square" rtlCol="0">
            <a:spAutoFit/>
          </a:bodyPr>
          <a:lstStyle/>
          <a:p>
            <a:pPr lvl="0">
              <a:lnSpc>
                <a:spcPct val="100000"/>
              </a:lnSpc>
              <a:spcBef>
                <a:spcPct val="0"/>
              </a:spcBef>
              <a:spcAft>
                <a:spcPct val="35000"/>
              </a:spcAft>
            </a:pPr>
            <a:r>
              <a:rPr lang="vi-VN" altLang="vi-VN" sz="1800">
                <a:latin typeface="Times New Roman" panose="02020603050405020304" pitchFamily="18" charset="0"/>
                <a:cs typeface="Times New Roman" panose="02020603050405020304" pitchFamily="18" charset="0"/>
                <a:sym typeface="+mn-ea"/>
              </a:rPr>
              <a:t>Quy luật phủ định của phủ định</a:t>
            </a:r>
          </a:p>
        </p:txBody>
      </p:sp>
      <p:cxnSp>
        <p:nvCxnSpPr>
          <p:cNvPr id="7" name="Straight Arrow Connector 6"/>
          <p:cNvCxnSpPr/>
          <p:nvPr/>
        </p:nvCxnSpPr>
        <p:spPr>
          <a:xfrm>
            <a:off x="5814537" y="3596164"/>
            <a:ext cx="312896" cy="350996"/>
          </a:xfrm>
          <a:prstGeom prst="straightConnector1">
            <a:avLst/>
          </a:prstGeom>
          <a:solidFill>
            <a:schemeClr val="accent1"/>
          </a:solidFill>
          <a:ln w="57150" cap="flat" cmpd="sng" algn="ctr">
            <a:solidFill>
              <a:schemeClr val="tx1"/>
            </a:solidFill>
            <a:prstDash val="solid"/>
            <a:round/>
            <a:headEnd type="none" w="med" len="med"/>
            <a:tailEnd type="arrow" w="med" len="med"/>
          </a:ln>
        </p:spPr>
      </p:cxnSp>
      <p:cxnSp>
        <p:nvCxnSpPr>
          <p:cNvPr id="9" name="Straight Arrow Connector 8"/>
          <p:cNvCxnSpPr/>
          <p:nvPr/>
        </p:nvCxnSpPr>
        <p:spPr>
          <a:xfrm flipH="1">
            <a:off x="3011329" y="3575685"/>
            <a:ext cx="443389" cy="238125"/>
          </a:xfrm>
          <a:prstGeom prst="straightConnector1">
            <a:avLst/>
          </a:prstGeom>
          <a:solidFill>
            <a:schemeClr val="accent1"/>
          </a:solidFill>
          <a:ln w="38100" cap="flat" cmpd="sng" algn="ctr">
            <a:solidFill>
              <a:schemeClr val="tx1"/>
            </a:solidFill>
            <a:prstDash val="solid"/>
            <a:round/>
            <a:headEnd type="none" w="med" len="med"/>
            <a:tailEnd type="arrow" w="med" len="med"/>
          </a:ln>
        </p:spPr>
      </p:cxnSp>
      <p:cxnSp>
        <p:nvCxnSpPr>
          <p:cNvPr id="10" name="Straight Arrow Connector 9"/>
          <p:cNvCxnSpPr/>
          <p:nvPr/>
        </p:nvCxnSpPr>
        <p:spPr>
          <a:xfrm flipV="1">
            <a:off x="4680109" y="2031683"/>
            <a:ext cx="5239" cy="396716"/>
          </a:xfrm>
          <a:prstGeom prst="straightConnector1">
            <a:avLst/>
          </a:prstGeom>
          <a:solidFill>
            <a:schemeClr val="accent1"/>
          </a:solidFill>
          <a:ln w="38100" cap="flat" cmpd="sng" algn="ctr">
            <a:solidFill>
              <a:schemeClr val="tx1"/>
            </a:solidFill>
            <a:prstDash val="solid"/>
            <a:round/>
            <a:headEnd type="none" w="med" len="med"/>
            <a:tailEnd type="arrow" w="med" len="med"/>
          </a:ln>
        </p:spPr>
      </p:cxnSp>
      <p:cxnSp>
        <p:nvCxnSpPr>
          <p:cNvPr id="11" name="Straight Arrow Connector 10"/>
          <p:cNvCxnSpPr/>
          <p:nvPr/>
        </p:nvCxnSpPr>
        <p:spPr>
          <a:xfrm>
            <a:off x="7574280" y="1794510"/>
            <a:ext cx="22384" cy="20955"/>
          </a:xfrm>
          <a:prstGeom prst="straightConnector1">
            <a:avLst/>
          </a:prstGeom>
          <a:solidFill>
            <a:schemeClr val="accent1"/>
          </a:solidFill>
          <a:ln w="28575" cap="flat" cmpd="sng" algn="ctr">
            <a:solidFill>
              <a:srgbClr val="92D050"/>
            </a:solidFill>
            <a:prstDash val="solid"/>
            <a:round/>
            <a:headEnd type="none" w="med" len="med"/>
            <a:tailEnd type="arrow" w="med" len="med"/>
          </a:ln>
        </p:spPr>
      </p:cxnSp>
    </p:spTree>
  </p:cSld>
  <p:clrMapOvr>
    <a:masterClrMapping/>
  </p:clrMapOvr>
  <mc:AlternateContent xmlns:mc="http://schemas.openxmlformats.org/markup-compatibility/2006" xmlns:p14="http://schemas.microsoft.com/office/powerpoint/2010/main">
    <mc:Choice Requires="p14">
      <p:transition spd="slow"/>
    </mc:Choice>
    <mc:Fallback xmlns="">
      <p:transition spd="slow"/>
    </mc:Fallback>
  </mc:AlternateContent>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9809884-B49F-2885-8A53-C99D487C658B}"/>
              </a:ext>
            </a:extLst>
          </p:cNvPr>
          <p:cNvSpPr>
            <a:spLocks noGrp="1"/>
          </p:cNvSpPr>
          <p:nvPr>
            <p:ph type="title"/>
          </p:nvPr>
        </p:nvSpPr>
        <p:spPr>
          <a:xfrm>
            <a:off x="628650" y="27303"/>
            <a:ext cx="7886700" cy="993775"/>
          </a:xfrm>
        </p:spPr>
        <p:txBody>
          <a:bodyPr>
            <a:normAutofit/>
          </a:bodyPr>
          <a:lstStyle/>
          <a:p>
            <a:r>
              <a:rPr lang="vi-VN" sz="2400" dirty="0"/>
              <a:t>Lý luận nhận thức</a:t>
            </a:r>
            <a:endParaRPr lang="en-US" sz="2400" dirty="0"/>
          </a:p>
        </p:txBody>
      </p:sp>
      <p:sp>
        <p:nvSpPr>
          <p:cNvPr id="3" name="Content Placeholder 2">
            <a:extLst>
              <a:ext uri="{FF2B5EF4-FFF2-40B4-BE49-F238E27FC236}">
                <a16:creationId xmlns:a16="http://schemas.microsoft.com/office/drawing/2014/main" id="{D6AE17D1-60C0-9134-AC6D-B1174F1016BB}"/>
              </a:ext>
            </a:extLst>
          </p:cNvPr>
          <p:cNvSpPr>
            <a:spLocks noGrp="1"/>
          </p:cNvSpPr>
          <p:nvPr>
            <p:ph idx="1"/>
          </p:nvPr>
        </p:nvSpPr>
        <p:spPr>
          <a:xfrm>
            <a:off x="3427613" y="783058"/>
            <a:ext cx="5410980" cy="3877258"/>
          </a:xfrm>
        </p:spPr>
        <p:txBody>
          <a:bodyPr/>
          <a:lstStyle/>
          <a:p>
            <a:pPr marL="0"/>
            <a:r>
              <a:rPr lang="vi-VN" sz="1950" dirty="0">
                <a:highlight>
                  <a:srgbClr val="FFFFFF"/>
                </a:highlight>
                <a:latin typeface="Times New Roman" panose="02020603050405020304" pitchFamily="18" charset="0"/>
                <a:ea typeface="Calibri" panose="020F0502020204030204" pitchFamily="34" charset="0"/>
                <a:cs typeface="Times New Roman" panose="02020603050405020304" pitchFamily="18" charset="0"/>
              </a:rPr>
              <a:t>Nhận thức là một </a:t>
            </a:r>
            <a:r>
              <a:rPr lang="vi-VN" sz="1950" dirty="0">
                <a:solidFill>
                  <a:srgbClr val="FF0000"/>
                </a:solidFill>
                <a:highlight>
                  <a:srgbClr val="FFFFFF"/>
                </a:highlight>
                <a:latin typeface="Times New Roman" panose="02020603050405020304" pitchFamily="18" charset="0"/>
                <a:ea typeface="Calibri" panose="020F0502020204030204" pitchFamily="34" charset="0"/>
                <a:cs typeface="Times New Roman" panose="02020603050405020304" pitchFamily="18" charset="0"/>
              </a:rPr>
              <a:t>quá trình phản ánh</a:t>
            </a:r>
            <a:r>
              <a:rPr lang="vi-VN" sz="1950" dirty="0">
                <a:highlight>
                  <a:srgbClr val="FFFFFF"/>
                </a:highlight>
                <a:latin typeface="Times New Roman" panose="02020603050405020304" pitchFamily="18" charset="0"/>
                <a:ea typeface="Calibri" panose="020F0502020204030204" pitchFamily="34" charset="0"/>
                <a:cs typeface="Times New Roman" panose="02020603050405020304" pitchFamily="18" charset="0"/>
              </a:rPr>
              <a:t> tích cực, tự giác và sáng tạo thế giới khách quan vào bộ óc con người </a:t>
            </a:r>
            <a:r>
              <a:rPr lang="vi-VN" sz="1950" dirty="0">
                <a:solidFill>
                  <a:srgbClr val="FF0000"/>
                </a:solidFill>
                <a:highlight>
                  <a:srgbClr val="FFFFFF"/>
                </a:highlight>
                <a:latin typeface="Times New Roman" panose="02020603050405020304" pitchFamily="18" charset="0"/>
                <a:ea typeface="Calibri" panose="020F0502020204030204" pitchFamily="34" charset="0"/>
                <a:cs typeface="Times New Roman" panose="02020603050405020304" pitchFamily="18" charset="0"/>
              </a:rPr>
              <a:t>trên cơ sở thực tiễn</a:t>
            </a:r>
            <a:r>
              <a:rPr lang="vi-VN" sz="1950" dirty="0">
                <a:highlight>
                  <a:srgbClr val="FFFFFF"/>
                </a:highlight>
                <a:latin typeface="Times New Roman" panose="02020603050405020304" pitchFamily="18" charset="0"/>
                <a:ea typeface="Calibri" panose="020F0502020204030204" pitchFamily="34" charset="0"/>
                <a:cs typeface="Times New Roman" panose="02020603050405020304" pitchFamily="18" charset="0"/>
              </a:rPr>
              <a:t>, nhằm sáng tạo ra những tri thức về thế giới khách quan.</a:t>
            </a:r>
          </a:p>
          <a:p>
            <a:pPr marL="0" algn="just" fontAlgn="base">
              <a:lnSpc>
                <a:spcPct val="115000"/>
              </a:lnSpc>
              <a:spcAft>
                <a:spcPts val="750"/>
              </a:spcAft>
            </a:pPr>
            <a:r>
              <a:rPr lang="vi-VN" sz="1950" dirty="0">
                <a:highlight>
                  <a:srgbClr val="FFFFFF"/>
                </a:highlight>
                <a:latin typeface="Times New Roman" panose="02020603050405020304" pitchFamily="18" charset="0"/>
                <a:ea typeface="Calibri" panose="020F0502020204030204" pitchFamily="34" charset="0"/>
                <a:cs typeface="Times New Roman" panose="02020603050405020304" pitchFamily="18" charset="0"/>
              </a:rPr>
              <a:t>Thực tiễn là toàn bộ hoạt động vật chất của con người nhằm cải tạo thế giới khách quan để phục vụ cho nhu cầu của con người. Thực tiễn là </a:t>
            </a:r>
            <a:r>
              <a:rPr lang="vi-VN" sz="1950" dirty="0">
                <a:solidFill>
                  <a:srgbClr val="FF0000"/>
                </a:solidFill>
                <a:highlight>
                  <a:srgbClr val="FFFFFF"/>
                </a:highlight>
                <a:latin typeface="Times New Roman" panose="02020603050405020304" pitchFamily="18" charset="0"/>
                <a:ea typeface="Calibri" panose="020F0502020204030204" pitchFamily="34" charset="0"/>
                <a:cs typeface="Times New Roman" panose="02020603050405020304" pitchFamily="18" charset="0"/>
              </a:rPr>
              <a:t>cơ sở, là nguồn gốc</a:t>
            </a:r>
            <a:r>
              <a:rPr lang="vi-VN" sz="1950" dirty="0">
                <a:highlight>
                  <a:srgbClr val="FFFFFF"/>
                </a:highlight>
                <a:latin typeface="Times New Roman" panose="02020603050405020304" pitchFamily="18" charset="0"/>
                <a:ea typeface="Calibri" panose="020F0502020204030204" pitchFamily="34" charset="0"/>
                <a:cs typeface="Times New Roman" panose="02020603050405020304" pitchFamily="18" charset="0"/>
              </a:rPr>
              <a:t> của nhận thức, cung cấp những tài liệu hiện thực, khách quan, làm cơ sở để con người nhận thức. Thực tiễn là </a:t>
            </a:r>
            <a:r>
              <a:rPr lang="vi-VN" sz="1950" dirty="0">
                <a:solidFill>
                  <a:srgbClr val="FF0000"/>
                </a:solidFill>
                <a:highlight>
                  <a:srgbClr val="FFFFFF"/>
                </a:highlight>
                <a:latin typeface="Times New Roman" panose="02020603050405020304" pitchFamily="18" charset="0"/>
                <a:ea typeface="Calibri" panose="020F0502020204030204" pitchFamily="34" charset="0"/>
                <a:cs typeface="Times New Roman" panose="02020603050405020304" pitchFamily="18" charset="0"/>
              </a:rPr>
              <a:t>động lực, mục đích</a:t>
            </a:r>
            <a:r>
              <a:rPr lang="vi-VN" sz="1950" dirty="0">
                <a:highlight>
                  <a:srgbClr val="FFFFFF"/>
                </a:highlight>
                <a:latin typeface="Times New Roman" panose="02020603050405020304" pitchFamily="18" charset="0"/>
                <a:ea typeface="Calibri" panose="020F0502020204030204" pitchFamily="34" charset="0"/>
                <a:cs typeface="Times New Roman" panose="02020603050405020304" pitchFamily="18" charset="0"/>
              </a:rPr>
              <a:t> của nhận thức, là </a:t>
            </a:r>
            <a:r>
              <a:rPr lang="vi-VN" sz="1950" dirty="0">
                <a:solidFill>
                  <a:srgbClr val="FF0000"/>
                </a:solidFill>
                <a:highlight>
                  <a:srgbClr val="FFFFFF"/>
                </a:highlight>
                <a:latin typeface="Times New Roman" panose="02020603050405020304" pitchFamily="18" charset="0"/>
                <a:ea typeface="Calibri" panose="020F0502020204030204" pitchFamily="34" charset="0"/>
                <a:cs typeface="Times New Roman" panose="02020603050405020304" pitchFamily="18" charset="0"/>
              </a:rPr>
              <a:t>tiêu chuẩn</a:t>
            </a:r>
            <a:r>
              <a:rPr lang="vi-VN" sz="1950" dirty="0">
                <a:highlight>
                  <a:srgbClr val="FFFFFF"/>
                </a:highlight>
                <a:latin typeface="Times New Roman" panose="02020603050405020304" pitchFamily="18" charset="0"/>
                <a:ea typeface="Calibri" panose="020F0502020204030204" pitchFamily="34" charset="0"/>
                <a:cs typeface="Times New Roman" panose="02020603050405020304" pitchFamily="18" charset="0"/>
              </a:rPr>
              <a:t> của chân lý.</a:t>
            </a:r>
            <a:endParaRPr lang="en-US" sz="1950" dirty="0">
              <a:latin typeface="Times New Roman" panose="02020603050405020304" pitchFamily="18" charset="0"/>
              <a:ea typeface="Calibri" panose="020F0502020204030204" pitchFamily="34" charset="0"/>
              <a:cs typeface="Times New Roman" panose="02020603050405020304" pitchFamily="18" charset="0"/>
            </a:endParaRPr>
          </a:p>
          <a:p>
            <a:pPr marL="0"/>
            <a:endParaRPr lang="en-US" sz="1950" dirty="0">
              <a:latin typeface="Times New Roman" panose="02020603050405020304" pitchFamily="18" charset="0"/>
              <a:cs typeface="Times New Roman" panose="02020603050405020304" pitchFamily="18" charset="0"/>
            </a:endParaRPr>
          </a:p>
        </p:txBody>
      </p:sp>
      <p:grpSp>
        <p:nvGrpSpPr>
          <p:cNvPr id="9" name="Group 14">
            <a:extLst>
              <a:ext uri="{FF2B5EF4-FFF2-40B4-BE49-F238E27FC236}">
                <a16:creationId xmlns:a16="http://schemas.microsoft.com/office/drawing/2014/main" id="{3891321D-3174-D7B7-029C-0BDF7EF9D34C}"/>
              </a:ext>
            </a:extLst>
          </p:cNvPr>
          <p:cNvGrpSpPr>
            <a:grpSpLocks/>
          </p:cNvGrpSpPr>
          <p:nvPr/>
        </p:nvGrpSpPr>
        <p:grpSpPr bwMode="auto">
          <a:xfrm>
            <a:off x="1547580" y="2505328"/>
            <a:ext cx="1727597" cy="1169607"/>
            <a:chOff x="2699" y="1207"/>
            <a:chExt cx="2016" cy="2488"/>
          </a:xfrm>
        </p:grpSpPr>
        <p:sp>
          <p:nvSpPr>
            <p:cNvPr id="10" name="Text Box 15">
              <a:extLst>
                <a:ext uri="{FF2B5EF4-FFF2-40B4-BE49-F238E27FC236}">
                  <a16:creationId xmlns:a16="http://schemas.microsoft.com/office/drawing/2014/main" id="{21826571-76DD-4476-56B1-0BF8A8F6A5C5}"/>
                </a:ext>
              </a:extLst>
            </p:cNvPr>
            <p:cNvSpPr txBox="1">
              <a:spLocks noChangeArrowheads="1"/>
            </p:cNvSpPr>
            <p:nvPr/>
          </p:nvSpPr>
          <p:spPr bwMode="auto">
            <a:xfrm>
              <a:off x="2699" y="2615"/>
              <a:ext cx="2016" cy="1080"/>
            </a:xfrm>
            <a:prstGeom prst="rect">
              <a:avLst/>
            </a:prstGeom>
            <a:noFill/>
            <a:ln>
              <a:noFill/>
            </a:ln>
            <a:effectLst/>
          </p:spPr>
          <p:txBody>
            <a:bodyPr>
              <a:spAutoFit/>
            </a:bodyPr>
            <a:lstStyle>
              <a:lvl1pPr algn="l" eaLnBrk="0" hangingPunct="0">
                <a:spcBef>
                  <a:spcPct val="20000"/>
                </a:spcBef>
                <a:buChar char="•"/>
                <a:defRPr kumimoji="1" sz="3200">
                  <a:solidFill>
                    <a:schemeClr val="tx1"/>
                  </a:solidFill>
                  <a:latin typeface="Times New Roman" pitchFamily="18" charset="0"/>
                  <a:ea typeface="SimSun" pitchFamily="2" charset="-122"/>
                </a:defRPr>
              </a:lvl1pPr>
              <a:lvl2pPr marL="742950" indent="-285750" algn="l" eaLnBrk="0" hangingPunct="0">
                <a:spcBef>
                  <a:spcPct val="20000"/>
                </a:spcBef>
                <a:buChar char="–"/>
                <a:defRPr kumimoji="1" sz="2800">
                  <a:solidFill>
                    <a:schemeClr val="tx1"/>
                  </a:solidFill>
                  <a:latin typeface="Times New Roman" pitchFamily="18" charset="0"/>
                  <a:ea typeface="SimSun" pitchFamily="2" charset="-122"/>
                </a:defRPr>
              </a:lvl2pPr>
              <a:lvl3pPr marL="1143000" indent="-228600" algn="l" eaLnBrk="0" hangingPunct="0">
                <a:spcBef>
                  <a:spcPct val="20000"/>
                </a:spcBef>
                <a:buChar char="•"/>
                <a:defRPr kumimoji="1" sz="2400">
                  <a:solidFill>
                    <a:schemeClr val="tx1"/>
                  </a:solidFill>
                  <a:latin typeface="Times New Roman" pitchFamily="18" charset="0"/>
                  <a:ea typeface="SimSun" pitchFamily="2" charset="-122"/>
                </a:defRPr>
              </a:lvl3pPr>
              <a:lvl4pPr marL="1600200" indent="-228600" algn="l" eaLnBrk="0" hangingPunct="0">
                <a:spcBef>
                  <a:spcPct val="20000"/>
                </a:spcBef>
                <a:buChar char="–"/>
                <a:defRPr kumimoji="1" sz="2000">
                  <a:solidFill>
                    <a:schemeClr val="tx1"/>
                  </a:solidFill>
                  <a:latin typeface="Times New Roman" pitchFamily="18" charset="0"/>
                  <a:ea typeface="SimSun" pitchFamily="2" charset="-122"/>
                </a:defRPr>
              </a:lvl4pPr>
              <a:lvl5pPr marL="2057400" indent="-228600" algn="l" eaLnBrk="0" hangingPunct="0">
                <a:spcBef>
                  <a:spcPct val="20000"/>
                </a:spcBef>
                <a:buChar char="»"/>
                <a:defRPr kumimoji="1" sz="2000">
                  <a:solidFill>
                    <a:schemeClr val="tx1"/>
                  </a:solidFill>
                  <a:latin typeface="Times New Roman" pitchFamily="18" charset="0"/>
                  <a:ea typeface="SimSun" pitchFamily="2" charset="-122"/>
                </a:defRPr>
              </a:lvl5pPr>
              <a:lvl6pPr marL="2514600" indent="-228600" eaLnBrk="0" fontAlgn="base" hangingPunct="0">
                <a:spcBef>
                  <a:spcPct val="20000"/>
                </a:spcBef>
                <a:spcAft>
                  <a:spcPct val="0"/>
                </a:spcAft>
                <a:buChar char="»"/>
                <a:defRPr kumimoji="1" sz="2000">
                  <a:solidFill>
                    <a:schemeClr val="tx1"/>
                  </a:solidFill>
                  <a:latin typeface="Times New Roman" pitchFamily="18" charset="0"/>
                  <a:ea typeface="SimSun" pitchFamily="2" charset="-122"/>
                </a:defRPr>
              </a:lvl6pPr>
              <a:lvl7pPr marL="2971800" indent="-228600" eaLnBrk="0" fontAlgn="base" hangingPunct="0">
                <a:spcBef>
                  <a:spcPct val="20000"/>
                </a:spcBef>
                <a:spcAft>
                  <a:spcPct val="0"/>
                </a:spcAft>
                <a:buChar char="»"/>
                <a:defRPr kumimoji="1" sz="2000">
                  <a:solidFill>
                    <a:schemeClr val="tx1"/>
                  </a:solidFill>
                  <a:latin typeface="Times New Roman" pitchFamily="18" charset="0"/>
                  <a:ea typeface="SimSun" pitchFamily="2" charset="-122"/>
                </a:defRPr>
              </a:lvl7pPr>
              <a:lvl8pPr marL="3429000" indent="-228600" eaLnBrk="0" fontAlgn="base" hangingPunct="0">
                <a:spcBef>
                  <a:spcPct val="20000"/>
                </a:spcBef>
                <a:spcAft>
                  <a:spcPct val="0"/>
                </a:spcAft>
                <a:buChar char="»"/>
                <a:defRPr kumimoji="1" sz="2000">
                  <a:solidFill>
                    <a:schemeClr val="tx1"/>
                  </a:solidFill>
                  <a:latin typeface="Times New Roman" pitchFamily="18" charset="0"/>
                  <a:ea typeface="SimSun" pitchFamily="2" charset="-122"/>
                </a:defRPr>
              </a:lvl8pPr>
              <a:lvl9pPr marL="3886200" indent="-228600" eaLnBrk="0" fontAlgn="base" hangingPunct="0">
                <a:spcBef>
                  <a:spcPct val="20000"/>
                </a:spcBef>
                <a:spcAft>
                  <a:spcPct val="0"/>
                </a:spcAft>
                <a:buChar char="»"/>
                <a:defRPr kumimoji="1" sz="2000">
                  <a:solidFill>
                    <a:schemeClr val="tx1"/>
                  </a:solidFill>
                  <a:latin typeface="Times New Roman" pitchFamily="18" charset="0"/>
                  <a:ea typeface="SimSun" pitchFamily="2" charset="-122"/>
                </a:defRPr>
              </a:lvl9pPr>
            </a:lstStyle>
            <a:p>
              <a:pPr>
                <a:spcBef>
                  <a:spcPct val="50000"/>
                </a:spcBef>
                <a:buFontTx/>
                <a:buNone/>
                <a:defRPr/>
              </a:pPr>
              <a:r>
                <a:rPr lang="en-US" altLang="zh-CN" sz="2700">
                  <a:solidFill>
                    <a:srgbClr val="000099"/>
                  </a:solidFill>
                  <a:latin typeface="方正大黑简体" pitchFamily="2" charset="-122"/>
                  <a:ea typeface="方正大黑简体" pitchFamily="2" charset="-122"/>
                  <a:cs typeface="+mn-cs"/>
                </a:rPr>
                <a:t>a</a:t>
              </a:r>
              <a:r>
                <a:rPr lang="en-US" altLang="zh-CN" sz="2700" baseline="30000">
                  <a:solidFill>
                    <a:srgbClr val="000099"/>
                  </a:solidFill>
                  <a:latin typeface="方正大黑简体" pitchFamily="2" charset="-122"/>
                  <a:ea typeface="方正大黑简体" pitchFamily="2" charset="-122"/>
                  <a:cs typeface="+mn-cs"/>
                </a:rPr>
                <a:t>2</a:t>
              </a:r>
              <a:r>
                <a:rPr lang="en-US" altLang="zh-CN" sz="2700">
                  <a:solidFill>
                    <a:srgbClr val="000099"/>
                  </a:solidFill>
                  <a:latin typeface="方正大黑简体" pitchFamily="2" charset="-122"/>
                  <a:ea typeface="方正大黑简体" pitchFamily="2" charset="-122"/>
                  <a:cs typeface="+mn-cs"/>
                </a:rPr>
                <a:t>+b</a:t>
              </a:r>
              <a:r>
                <a:rPr lang="en-US" altLang="zh-CN" sz="2700" baseline="30000">
                  <a:solidFill>
                    <a:srgbClr val="000099"/>
                  </a:solidFill>
                  <a:latin typeface="方正大黑简体" pitchFamily="2" charset="-122"/>
                  <a:ea typeface="方正大黑简体" pitchFamily="2" charset="-122"/>
                  <a:cs typeface="+mn-cs"/>
                </a:rPr>
                <a:t>2</a:t>
              </a:r>
              <a:r>
                <a:rPr lang="en-US" altLang="zh-CN" sz="2700">
                  <a:solidFill>
                    <a:srgbClr val="000099"/>
                  </a:solidFill>
                  <a:latin typeface="方正大黑简体" pitchFamily="2" charset="-122"/>
                  <a:ea typeface="方正大黑简体" pitchFamily="2" charset="-122"/>
                  <a:cs typeface="+mn-cs"/>
                </a:rPr>
                <a:t>=c</a:t>
              </a:r>
              <a:r>
                <a:rPr lang="en-US" altLang="zh-CN" sz="2700" baseline="30000">
                  <a:solidFill>
                    <a:srgbClr val="000099"/>
                  </a:solidFill>
                  <a:latin typeface="方正大黑简体" pitchFamily="2" charset="-122"/>
                  <a:ea typeface="方正大黑简体" pitchFamily="2" charset="-122"/>
                  <a:cs typeface="+mn-cs"/>
                </a:rPr>
                <a:t>2</a:t>
              </a:r>
            </a:p>
          </p:txBody>
        </p:sp>
        <p:grpSp>
          <p:nvGrpSpPr>
            <p:cNvPr id="11" name="Group 16">
              <a:extLst>
                <a:ext uri="{FF2B5EF4-FFF2-40B4-BE49-F238E27FC236}">
                  <a16:creationId xmlns:a16="http://schemas.microsoft.com/office/drawing/2014/main" id="{1AA5E454-2060-4E37-1EFE-189B09A07E3F}"/>
                </a:ext>
              </a:extLst>
            </p:cNvPr>
            <p:cNvGrpSpPr>
              <a:grpSpLocks/>
            </p:cNvGrpSpPr>
            <p:nvPr/>
          </p:nvGrpSpPr>
          <p:grpSpPr bwMode="auto">
            <a:xfrm>
              <a:off x="2699" y="1207"/>
              <a:ext cx="1920" cy="1752"/>
              <a:chOff x="384" y="1880"/>
              <a:chExt cx="1920" cy="1752"/>
            </a:xfrm>
          </p:grpSpPr>
          <p:sp>
            <p:nvSpPr>
              <p:cNvPr id="12" name="Text Box 17">
                <a:extLst>
                  <a:ext uri="{FF2B5EF4-FFF2-40B4-BE49-F238E27FC236}">
                    <a16:creationId xmlns:a16="http://schemas.microsoft.com/office/drawing/2014/main" id="{81E71724-309B-8CF9-7D52-9F0A2F0748DE}"/>
                  </a:ext>
                </a:extLst>
              </p:cNvPr>
              <p:cNvSpPr txBox="1">
                <a:spLocks noChangeArrowheads="1"/>
              </p:cNvSpPr>
              <p:nvPr/>
            </p:nvSpPr>
            <p:spPr bwMode="auto">
              <a:xfrm>
                <a:off x="1872" y="2891"/>
                <a:ext cx="245" cy="638"/>
              </a:xfrm>
              <a:prstGeom prst="rect">
                <a:avLst/>
              </a:prstGeom>
              <a:noFill/>
              <a:ln>
                <a:noFill/>
              </a:ln>
              <a:effectLst/>
            </p:spPr>
            <p:txBody>
              <a:bodyPr>
                <a:spAutoFit/>
              </a:bodyPr>
              <a:lstStyle>
                <a:lvl1pPr algn="l" eaLnBrk="0" hangingPunct="0">
                  <a:spcBef>
                    <a:spcPct val="20000"/>
                  </a:spcBef>
                  <a:buChar char="•"/>
                  <a:defRPr kumimoji="1" sz="3200">
                    <a:solidFill>
                      <a:schemeClr val="tx1"/>
                    </a:solidFill>
                    <a:latin typeface="Times New Roman" pitchFamily="18" charset="0"/>
                    <a:ea typeface="SimSun" pitchFamily="2" charset="-122"/>
                  </a:defRPr>
                </a:lvl1pPr>
                <a:lvl2pPr marL="742950" indent="-285750" algn="l" eaLnBrk="0" hangingPunct="0">
                  <a:spcBef>
                    <a:spcPct val="20000"/>
                  </a:spcBef>
                  <a:buChar char="–"/>
                  <a:defRPr kumimoji="1" sz="2800">
                    <a:solidFill>
                      <a:schemeClr val="tx1"/>
                    </a:solidFill>
                    <a:latin typeface="Times New Roman" pitchFamily="18" charset="0"/>
                    <a:ea typeface="SimSun" pitchFamily="2" charset="-122"/>
                  </a:defRPr>
                </a:lvl2pPr>
                <a:lvl3pPr marL="1143000" indent="-228600" algn="l" eaLnBrk="0" hangingPunct="0">
                  <a:spcBef>
                    <a:spcPct val="20000"/>
                  </a:spcBef>
                  <a:buChar char="•"/>
                  <a:defRPr kumimoji="1" sz="2400">
                    <a:solidFill>
                      <a:schemeClr val="tx1"/>
                    </a:solidFill>
                    <a:latin typeface="Times New Roman" pitchFamily="18" charset="0"/>
                    <a:ea typeface="SimSun" pitchFamily="2" charset="-122"/>
                  </a:defRPr>
                </a:lvl3pPr>
                <a:lvl4pPr marL="1600200" indent="-228600" algn="l" eaLnBrk="0" hangingPunct="0">
                  <a:spcBef>
                    <a:spcPct val="20000"/>
                  </a:spcBef>
                  <a:buChar char="–"/>
                  <a:defRPr kumimoji="1" sz="2000">
                    <a:solidFill>
                      <a:schemeClr val="tx1"/>
                    </a:solidFill>
                    <a:latin typeface="Times New Roman" pitchFamily="18" charset="0"/>
                    <a:ea typeface="SimSun" pitchFamily="2" charset="-122"/>
                  </a:defRPr>
                </a:lvl4pPr>
                <a:lvl5pPr marL="2057400" indent="-228600" algn="l" eaLnBrk="0" hangingPunct="0">
                  <a:spcBef>
                    <a:spcPct val="20000"/>
                  </a:spcBef>
                  <a:buChar char="»"/>
                  <a:defRPr kumimoji="1" sz="2000">
                    <a:solidFill>
                      <a:schemeClr val="tx1"/>
                    </a:solidFill>
                    <a:latin typeface="Times New Roman" pitchFamily="18" charset="0"/>
                    <a:ea typeface="SimSun" pitchFamily="2" charset="-122"/>
                  </a:defRPr>
                </a:lvl5pPr>
                <a:lvl6pPr marL="2514600" indent="-228600" eaLnBrk="0" fontAlgn="base" hangingPunct="0">
                  <a:spcBef>
                    <a:spcPct val="20000"/>
                  </a:spcBef>
                  <a:spcAft>
                    <a:spcPct val="0"/>
                  </a:spcAft>
                  <a:buChar char="»"/>
                  <a:defRPr kumimoji="1" sz="2000">
                    <a:solidFill>
                      <a:schemeClr val="tx1"/>
                    </a:solidFill>
                    <a:latin typeface="Times New Roman" pitchFamily="18" charset="0"/>
                    <a:ea typeface="SimSun" pitchFamily="2" charset="-122"/>
                  </a:defRPr>
                </a:lvl6pPr>
                <a:lvl7pPr marL="2971800" indent="-228600" eaLnBrk="0" fontAlgn="base" hangingPunct="0">
                  <a:spcBef>
                    <a:spcPct val="20000"/>
                  </a:spcBef>
                  <a:spcAft>
                    <a:spcPct val="0"/>
                  </a:spcAft>
                  <a:buChar char="»"/>
                  <a:defRPr kumimoji="1" sz="2000">
                    <a:solidFill>
                      <a:schemeClr val="tx1"/>
                    </a:solidFill>
                    <a:latin typeface="Times New Roman" pitchFamily="18" charset="0"/>
                    <a:ea typeface="SimSun" pitchFamily="2" charset="-122"/>
                  </a:defRPr>
                </a:lvl7pPr>
                <a:lvl8pPr marL="3429000" indent="-228600" eaLnBrk="0" fontAlgn="base" hangingPunct="0">
                  <a:spcBef>
                    <a:spcPct val="20000"/>
                  </a:spcBef>
                  <a:spcAft>
                    <a:spcPct val="0"/>
                  </a:spcAft>
                  <a:buChar char="»"/>
                  <a:defRPr kumimoji="1" sz="2000">
                    <a:solidFill>
                      <a:schemeClr val="tx1"/>
                    </a:solidFill>
                    <a:latin typeface="Times New Roman" pitchFamily="18" charset="0"/>
                    <a:ea typeface="SimSun" pitchFamily="2" charset="-122"/>
                  </a:defRPr>
                </a:lvl8pPr>
                <a:lvl9pPr marL="3886200" indent="-228600" eaLnBrk="0" fontAlgn="base" hangingPunct="0">
                  <a:spcBef>
                    <a:spcPct val="20000"/>
                  </a:spcBef>
                  <a:spcAft>
                    <a:spcPct val="0"/>
                  </a:spcAft>
                  <a:buChar char="»"/>
                  <a:defRPr kumimoji="1" sz="2000">
                    <a:solidFill>
                      <a:schemeClr val="tx1"/>
                    </a:solidFill>
                    <a:latin typeface="Times New Roman" pitchFamily="18" charset="0"/>
                    <a:ea typeface="SimSun" pitchFamily="2" charset="-122"/>
                  </a:defRPr>
                </a:lvl9pPr>
              </a:lstStyle>
              <a:p>
                <a:pPr>
                  <a:spcBef>
                    <a:spcPct val="50000"/>
                  </a:spcBef>
                  <a:buFontTx/>
                  <a:buNone/>
                  <a:defRPr/>
                </a:pPr>
                <a:r>
                  <a:rPr lang="en-US" altLang="zh-CN" sz="1350" b="1">
                    <a:solidFill>
                      <a:srgbClr val="3333CC"/>
                    </a:solidFill>
                    <a:cs typeface="+mn-cs"/>
                  </a:rPr>
                  <a:t>A</a:t>
                </a:r>
              </a:p>
            </p:txBody>
          </p:sp>
          <p:sp>
            <p:nvSpPr>
              <p:cNvPr id="13" name="Text Box 18">
                <a:extLst>
                  <a:ext uri="{FF2B5EF4-FFF2-40B4-BE49-F238E27FC236}">
                    <a16:creationId xmlns:a16="http://schemas.microsoft.com/office/drawing/2014/main" id="{18AB4B56-1D50-2E78-CA67-8ABDCC5770C6}"/>
                  </a:ext>
                </a:extLst>
              </p:cNvPr>
              <p:cNvSpPr txBox="1">
                <a:spLocks noChangeArrowheads="1"/>
              </p:cNvSpPr>
              <p:nvPr/>
            </p:nvSpPr>
            <p:spPr bwMode="auto">
              <a:xfrm>
                <a:off x="433" y="3043"/>
                <a:ext cx="246" cy="589"/>
              </a:xfrm>
              <a:prstGeom prst="rect">
                <a:avLst/>
              </a:prstGeom>
              <a:noFill/>
              <a:ln>
                <a:noFill/>
              </a:ln>
              <a:effectLst/>
            </p:spPr>
            <p:txBody>
              <a:bodyPr>
                <a:spAutoFit/>
              </a:bodyPr>
              <a:lstStyle>
                <a:lvl1pPr algn="l" eaLnBrk="0" hangingPunct="0">
                  <a:spcBef>
                    <a:spcPct val="20000"/>
                  </a:spcBef>
                  <a:buChar char="•"/>
                  <a:defRPr kumimoji="1" sz="3200">
                    <a:solidFill>
                      <a:schemeClr val="tx1"/>
                    </a:solidFill>
                    <a:latin typeface="Times New Roman" pitchFamily="18" charset="0"/>
                    <a:ea typeface="SimSun" pitchFamily="2" charset="-122"/>
                  </a:defRPr>
                </a:lvl1pPr>
                <a:lvl2pPr marL="742950" indent="-285750" algn="l" eaLnBrk="0" hangingPunct="0">
                  <a:spcBef>
                    <a:spcPct val="20000"/>
                  </a:spcBef>
                  <a:buChar char="–"/>
                  <a:defRPr kumimoji="1" sz="2800">
                    <a:solidFill>
                      <a:schemeClr val="tx1"/>
                    </a:solidFill>
                    <a:latin typeface="Times New Roman" pitchFamily="18" charset="0"/>
                    <a:ea typeface="SimSun" pitchFamily="2" charset="-122"/>
                  </a:defRPr>
                </a:lvl2pPr>
                <a:lvl3pPr marL="1143000" indent="-228600" algn="l" eaLnBrk="0" hangingPunct="0">
                  <a:spcBef>
                    <a:spcPct val="20000"/>
                  </a:spcBef>
                  <a:buChar char="•"/>
                  <a:defRPr kumimoji="1" sz="2400">
                    <a:solidFill>
                      <a:schemeClr val="tx1"/>
                    </a:solidFill>
                    <a:latin typeface="Times New Roman" pitchFamily="18" charset="0"/>
                    <a:ea typeface="SimSun" pitchFamily="2" charset="-122"/>
                  </a:defRPr>
                </a:lvl3pPr>
                <a:lvl4pPr marL="1600200" indent="-228600" algn="l" eaLnBrk="0" hangingPunct="0">
                  <a:spcBef>
                    <a:spcPct val="20000"/>
                  </a:spcBef>
                  <a:buChar char="–"/>
                  <a:defRPr kumimoji="1" sz="2000">
                    <a:solidFill>
                      <a:schemeClr val="tx1"/>
                    </a:solidFill>
                    <a:latin typeface="Times New Roman" pitchFamily="18" charset="0"/>
                    <a:ea typeface="SimSun" pitchFamily="2" charset="-122"/>
                  </a:defRPr>
                </a:lvl4pPr>
                <a:lvl5pPr marL="2057400" indent="-228600" algn="l" eaLnBrk="0" hangingPunct="0">
                  <a:spcBef>
                    <a:spcPct val="20000"/>
                  </a:spcBef>
                  <a:buChar char="»"/>
                  <a:defRPr kumimoji="1" sz="2000">
                    <a:solidFill>
                      <a:schemeClr val="tx1"/>
                    </a:solidFill>
                    <a:latin typeface="Times New Roman" pitchFamily="18" charset="0"/>
                    <a:ea typeface="SimSun" pitchFamily="2" charset="-122"/>
                  </a:defRPr>
                </a:lvl5pPr>
                <a:lvl6pPr marL="2514600" indent="-228600" eaLnBrk="0" fontAlgn="base" hangingPunct="0">
                  <a:spcBef>
                    <a:spcPct val="20000"/>
                  </a:spcBef>
                  <a:spcAft>
                    <a:spcPct val="0"/>
                  </a:spcAft>
                  <a:buChar char="»"/>
                  <a:defRPr kumimoji="1" sz="2000">
                    <a:solidFill>
                      <a:schemeClr val="tx1"/>
                    </a:solidFill>
                    <a:latin typeface="Times New Roman" pitchFamily="18" charset="0"/>
                    <a:ea typeface="SimSun" pitchFamily="2" charset="-122"/>
                  </a:defRPr>
                </a:lvl6pPr>
                <a:lvl7pPr marL="2971800" indent="-228600" eaLnBrk="0" fontAlgn="base" hangingPunct="0">
                  <a:spcBef>
                    <a:spcPct val="20000"/>
                  </a:spcBef>
                  <a:spcAft>
                    <a:spcPct val="0"/>
                  </a:spcAft>
                  <a:buChar char="»"/>
                  <a:defRPr kumimoji="1" sz="2000">
                    <a:solidFill>
                      <a:schemeClr val="tx1"/>
                    </a:solidFill>
                    <a:latin typeface="Times New Roman" pitchFamily="18" charset="0"/>
                    <a:ea typeface="SimSun" pitchFamily="2" charset="-122"/>
                  </a:defRPr>
                </a:lvl7pPr>
                <a:lvl8pPr marL="3429000" indent="-228600" eaLnBrk="0" fontAlgn="base" hangingPunct="0">
                  <a:spcBef>
                    <a:spcPct val="20000"/>
                  </a:spcBef>
                  <a:spcAft>
                    <a:spcPct val="0"/>
                  </a:spcAft>
                  <a:buChar char="»"/>
                  <a:defRPr kumimoji="1" sz="2000">
                    <a:solidFill>
                      <a:schemeClr val="tx1"/>
                    </a:solidFill>
                    <a:latin typeface="Times New Roman" pitchFamily="18" charset="0"/>
                    <a:ea typeface="SimSun" pitchFamily="2" charset="-122"/>
                  </a:defRPr>
                </a:lvl8pPr>
                <a:lvl9pPr marL="3886200" indent="-228600" eaLnBrk="0" fontAlgn="base" hangingPunct="0">
                  <a:spcBef>
                    <a:spcPct val="20000"/>
                  </a:spcBef>
                  <a:spcAft>
                    <a:spcPct val="0"/>
                  </a:spcAft>
                  <a:buChar char="»"/>
                  <a:defRPr kumimoji="1" sz="2000">
                    <a:solidFill>
                      <a:schemeClr val="tx1"/>
                    </a:solidFill>
                    <a:latin typeface="Times New Roman" pitchFamily="18" charset="0"/>
                    <a:ea typeface="SimSun" pitchFamily="2" charset="-122"/>
                  </a:defRPr>
                </a:lvl9pPr>
              </a:lstStyle>
              <a:p>
                <a:pPr>
                  <a:spcBef>
                    <a:spcPct val="50000"/>
                  </a:spcBef>
                  <a:buFontTx/>
                  <a:buNone/>
                  <a:defRPr/>
                </a:pPr>
                <a:r>
                  <a:rPr lang="en-US" altLang="zh-CN" sz="1200" b="1">
                    <a:solidFill>
                      <a:srgbClr val="3333CC"/>
                    </a:solidFill>
                    <a:cs typeface="+mn-cs"/>
                  </a:rPr>
                  <a:t>C</a:t>
                </a:r>
              </a:p>
            </p:txBody>
          </p:sp>
          <p:sp>
            <p:nvSpPr>
              <p:cNvPr id="14" name="Text Box 19">
                <a:extLst>
                  <a:ext uri="{FF2B5EF4-FFF2-40B4-BE49-F238E27FC236}">
                    <a16:creationId xmlns:a16="http://schemas.microsoft.com/office/drawing/2014/main" id="{D7E351CA-3CE7-F445-4757-289731BE3267}"/>
                  </a:ext>
                </a:extLst>
              </p:cNvPr>
              <p:cNvSpPr txBox="1">
                <a:spLocks noChangeArrowheads="1"/>
              </p:cNvSpPr>
              <p:nvPr/>
            </p:nvSpPr>
            <p:spPr bwMode="auto">
              <a:xfrm>
                <a:off x="672" y="1976"/>
                <a:ext cx="246" cy="638"/>
              </a:xfrm>
              <a:prstGeom prst="rect">
                <a:avLst/>
              </a:prstGeom>
              <a:noFill/>
              <a:ln>
                <a:noFill/>
              </a:ln>
              <a:effectLst/>
            </p:spPr>
            <p:txBody>
              <a:bodyPr>
                <a:spAutoFit/>
              </a:bodyPr>
              <a:lstStyle>
                <a:lvl1pPr algn="l" eaLnBrk="0" hangingPunct="0">
                  <a:spcBef>
                    <a:spcPct val="20000"/>
                  </a:spcBef>
                  <a:buChar char="•"/>
                  <a:defRPr kumimoji="1" sz="3200">
                    <a:solidFill>
                      <a:schemeClr val="tx1"/>
                    </a:solidFill>
                    <a:latin typeface="Times New Roman" pitchFamily="18" charset="0"/>
                    <a:ea typeface="SimSun" pitchFamily="2" charset="-122"/>
                  </a:defRPr>
                </a:lvl1pPr>
                <a:lvl2pPr marL="742950" indent="-285750" algn="l" eaLnBrk="0" hangingPunct="0">
                  <a:spcBef>
                    <a:spcPct val="20000"/>
                  </a:spcBef>
                  <a:buChar char="–"/>
                  <a:defRPr kumimoji="1" sz="2800">
                    <a:solidFill>
                      <a:schemeClr val="tx1"/>
                    </a:solidFill>
                    <a:latin typeface="Times New Roman" pitchFamily="18" charset="0"/>
                    <a:ea typeface="SimSun" pitchFamily="2" charset="-122"/>
                  </a:defRPr>
                </a:lvl2pPr>
                <a:lvl3pPr marL="1143000" indent="-228600" algn="l" eaLnBrk="0" hangingPunct="0">
                  <a:spcBef>
                    <a:spcPct val="20000"/>
                  </a:spcBef>
                  <a:buChar char="•"/>
                  <a:defRPr kumimoji="1" sz="2400">
                    <a:solidFill>
                      <a:schemeClr val="tx1"/>
                    </a:solidFill>
                    <a:latin typeface="Times New Roman" pitchFamily="18" charset="0"/>
                    <a:ea typeface="SimSun" pitchFamily="2" charset="-122"/>
                  </a:defRPr>
                </a:lvl3pPr>
                <a:lvl4pPr marL="1600200" indent="-228600" algn="l" eaLnBrk="0" hangingPunct="0">
                  <a:spcBef>
                    <a:spcPct val="20000"/>
                  </a:spcBef>
                  <a:buChar char="–"/>
                  <a:defRPr kumimoji="1" sz="2000">
                    <a:solidFill>
                      <a:schemeClr val="tx1"/>
                    </a:solidFill>
                    <a:latin typeface="Times New Roman" pitchFamily="18" charset="0"/>
                    <a:ea typeface="SimSun" pitchFamily="2" charset="-122"/>
                  </a:defRPr>
                </a:lvl4pPr>
                <a:lvl5pPr marL="2057400" indent="-228600" algn="l" eaLnBrk="0" hangingPunct="0">
                  <a:spcBef>
                    <a:spcPct val="20000"/>
                  </a:spcBef>
                  <a:buChar char="»"/>
                  <a:defRPr kumimoji="1" sz="2000">
                    <a:solidFill>
                      <a:schemeClr val="tx1"/>
                    </a:solidFill>
                    <a:latin typeface="Times New Roman" pitchFamily="18" charset="0"/>
                    <a:ea typeface="SimSun" pitchFamily="2" charset="-122"/>
                  </a:defRPr>
                </a:lvl5pPr>
                <a:lvl6pPr marL="2514600" indent="-228600" eaLnBrk="0" fontAlgn="base" hangingPunct="0">
                  <a:spcBef>
                    <a:spcPct val="20000"/>
                  </a:spcBef>
                  <a:spcAft>
                    <a:spcPct val="0"/>
                  </a:spcAft>
                  <a:buChar char="»"/>
                  <a:defRPr kumimoji="1" sz="2000">
                    <a:solidFill>
                      <a:schemeClr val="tx1"/>
                    </a:solidFill>
                    <a:latin typeface="Times New Roman" pitchFamily="18" charset="0"/>
                    <a:ea typeface="SimSun" pitchFamily="2" charset="-122"/>
                  </a:defRPr>
                </a:lvl6pPr>
                <a:lvl7pPr marL="2971800" indent="-228600" eaLnBrk="0" fontAlgn="base" hangingPunct="0">
                  <a:spcBef>
                    <a:spcPct val="20000"/>
                  </a:spcBef>
                  <a:spcAft>
                    <a:spcPct val="0"/>
                  </a:spcAft>
                  <a:buChar char="»"/>
                  <a:defRPr kumimoji="1" sz="2000">
                    <a:solidFill>
                      <a:schemeClr val="tx1"/>
                    </a:solidFill>
                    <a:latin typeface="Times New Roman" pitchFamily="18" charset="0"/>
                    <a:ea typeface="SimSun" pitchFamily="2" charset="-122"/>
                  </a:defRPr>
                </a:lvl7pPr>
                <a:lvl8pPr marL="3429000" indent="-228600" eaLnBrk="0" fontAlgn="base" hangingPunct="0">
                  <a:spcBef>
                    <a:spcPct val="20000"/>
                  </a:spcBef>
                  <a:spcAft>
                    <a:spcPct val="0"/>
                  </a:spcAft>
                  <a:buChar char="»"/>
                  <a:defRPr kumimoji="1" sz="2000">
                    <a:solidFill>
                      <a:schemeClr val="tx1"/>
                    </a:solidFill>
                    <a:latin typeface="Times New Roman" pitchFamily="18" charset="0"/>
                    <a:ea typeface="SimSun" pitchFamily="2" charset="-122"/>
                  </a:defRPr>
                </a:lvl8pPr>
                <a:lvl9pPr marL="3886200" indent="-228600" eaLnBrk="0" fontAlgn="base" hangingPunct="0">
                  <a:spcBef>
                    <a:spcPct val="20000"/>
                  </a:spcBef>
                  <a:spcAft>
                    <a:spcPct val="0"/>
                  </a:spcAft>
                  <a:buChar char="»"/>
                  <a:defRPr kumimoji="1" sz="2000">
                    <a:solidFill>
                      <a:schemeClr val="tx1"/>
                    </a:solidFill>
                    <a:latin typeface="Times New Roman" pitchFamily="18" charset="0"/>
                    <a:ea typeface="SimSun" pitchFamily="2" charset="-122"/>
                  </a:defRPr>
                </a:lvl9pPr>
              </a:lstStyle>
              <a:p>
                <a:pPr>
                  <a:spcBef>
                    <a:spcPct val="50000"/>
                  </a:spcBef>
                  <a:buFontTx/>
                  <a:buNone/>
                  <a:defRPr/>
                </a:pPr>
                <a:r>
                  <a:rPr lang="en-US" altLang="zh-CN" sz="1350" b="1">
                    <a:solidFill>
                      <a:srgbClr val="3333CC"/>
                    </a:solidFill>
                    <a:cs typeface="+mn-cs"/>
                  </a:rPr>
                  <a:t>B</a:t>
                </a:r>
              </a:p>
            </p:txBody>
          </p:sp>
          <p:grpSp>
            <p:nvGrpSpPr>
              <p:cNvPr id="15" name="Group 20">
                <a:extLst>
                  <a:ext uri="{FF2B5EF4-FFF2-40B4-BE49-F238E27FC236}">
                    <a16:creationId xmlns:a16="http://schemas.microsoft.com/office/drawing/2014/main" id="{16625BE7-64A3-DF95-2A70-D851B0A744E0}"/>
                  </a:ext>
                </a:extLst>
              </p:cNvPr>
              <p:cNvGrpSpPr>
                <a:grpSpLocks/>
              </p:cNvGrpSpPr>
              <p:nvPr/>
            </p:nvGrpSpPr>
            <p:grpSpPr bwMode="auto">
              <a:xfrm>
                <a:off x="672" y="1880"/>
                <a:ext cx="1632" cy="1301"/>
                <a:chOff x="864" y="2539"/>
                <a:chExt cx="1632" cy="1301"/>
              </a:xfrm>
            </p:grpSpPr>
            <p:sp>
              <p:nvSpPr>
                <p:cNvPr id="19" name="AutoShape 21">
                  <a:extLst>
                    <a:ext uri="{FF2B5EF4-FFF2-40B4-BE49-F238E27FC236}">
                      <a16:creationId xmlns:a16="http://schemas.microsoft.com/office/drawing/2014/main" id="{55AB672F-0860-358E-4366-5FFBD560DE5D}"/>
                    </a:ext>
                  </a:extLst>
                </p:cNvPr>
                <p:cNvSpPr>
                  <a:spLocks noChangeArrowheads="1"/>
                </p:cNvSpPr>
                <p:nvPr/>
              </p:nvSpPr>
              <p:spPr bwMode="auto">
                <a:xfrm>
                  <a:off x="864" y="2539"/>
                  <a:ext cx="1634" cy="1302"/>
                </a:xfrm>
                <a:prstGeom prst="triangle">
                  <a:avLst>
                    <a:gd name="adj" fmla="val 0"/>
                  </a:avLst>
                </a:prstGeom>
                <a:noFill/>
                <a:ln w="9525">
                  <a:solidFill>
                    <a:srgbClr val="FF3399"/>
                  </a:solidFill>
                  <a:miter lim="800000"/>
                  <a:headEnd/>
                  <a:tailEnd/>
                </a:ln>
                <a:effectLst/>
              </p:spPr>
              <p:txBody>
                <a:bodyPr wrap="none" anchor="ctr"/>
                <a:lstStyle>
                  <a:lvl1pPr algn="l" eaLnBrk="0" hangingPunct="0">
                    <a:spcBef>
                      <a:spcPct val="20000"/>
                    </a:spcBef>
                    <a:buChar char="•"/>
                    <a:defRPr kumimoji="1" sz="3200">
                      <a:solidFill>
                        <a:schemeClr val="tx1"/>
                      </a:solidFill>
                      <a:latin typeface="Times New Roman" pitchFamily="18" charset="0"/>
                      <a:ea typeface="SimSun" pitchFamily="2" charset="-122"/>
                    </a:defRPr>
                  </a:lvl1pPr>
                  <a:lvl2pPr marL="742950" indent="-285750" algn="l" eaLnBrk="0" hangingPunct="0">
                    <a:spcBef>
                      <a:spcPct val="20000"/>
                    </a:spcBef>
                    <a:buChar char="–"/>
                    <a:defRPr kumimoji="1" sz="2800">
                      <a:solidFill>
                        <a:schemeClr val="tx1"/>
                      </a:solidFill>
                      <a:latin typeface="Times New Roman" pitchFamily="18" charset="0"/>
                      <a:ea typeface="SimSun" pitchFamily="2" charset="-122"/>
                    </a:defRPr>
                  </a:lvl2pPr>
                  <a:lvl3pPr marL="1143000" indent="-228600" algn="l" eaLnBrk="0" hangingPunct="0">
                    <a:spcBef>
                      <a:spcPct val="20000"/>
                    </a:spcBef>
                    <a:buChar char="•"/>
                    <a:defRPr kumimoji="1" sz="2400">
                      <a:solidFill>
                        <a:schemeClr val="tx1"/>
                      </a:solidFill>
                      <a:latin typeface="Times New Roman" pitchFamily="18" charset="0"/>
                      <a:ea typeface="SimSun" pitchFamily="2" charset="-122"/>
                    </a:defRPr>
                  </a:lvl3pPr>
                  <a:lvl4pPr marL="1600200" indent="-228600" algn="l" eaLnBrk="0" hangingPunct="0">
                    <a:spcBef>
                      <a:spcPct val="20000"/>
                    </a:spcBef>
                    <a:buChar char="–"/>
                    <a:defRPr kumimoji="1" sz="2000">
                      <a:solidFill>
                        <a:schemeClr val="tx1"/>
                      </a:solidFill>
                      <a:latin typeface="Times New Roman" pitchFamily="18" charset="0"/>
                      <a:ea typeface="SimSun" pitchFamily="2" charset="-122"/>
                    </a:defRPr>
                  </a:lvl4pPr>
                  <a:lvl5pPr marL="2057400" indent="-228600" algn="l" eaLnBrk="0" hangingPunct="0">
                    <a:spcBef>
                      <a:spcPct val="20000"/>
                    </a:spcBef>
                    <a:buChar char="»"/>
                    <a:defRPr kumimoji="1" sz="2000">
                      <a:solidFill>
                        <a:schemeClr val="tx1"/>
                      </a:solidFill>
                      <a:latin typeface="Times New Roman" pitchFamily="18" charset="0"/>
                      <a:ea typeface="SimSun" pitchFamily="2" charset="-122"/>
                    </a:defRPr>
                  </a:lvl5pPr>
                  <a:lvl6pPr marL="2514600" indent="-228600" eaLnBrk="0" fontAlgn="base" hangingPunct="0">
                    <a:spcBef>
                      <a:spcPct val="20000"/>
                    </a:spcBef>
                    <a:spcAft>
                      <a:spcPct val="0"/>
                    </a:spcAft>
                    <a:buChar char="»"/>
                    <a:defRPr kumimoji="1" sz="2000">
                      <a:solidFill>
                        <a:schemeClr val="tx1"/>
                      </a:solidFill>
                      <a:latin typeface="Times New Roman" pitchFamily="18" charset="0"/>
                      <a:ea typeface="SimSun" pitchFamily="2" charset="-122"/>
                    </a:defRPr>
                  </a:lvl6pPr>
                  <a:lvl7pPr marL="2971800" indent="-228600" eaLnBrk="0" fontAlgn="base" hangingPunct="0">
                    <a:spcBef>
                      <a:spcPct val="20000"/>
                    </a:spcBef>
                    <a:spcAft>
                      <a:spcPct val="0"/>
                    </a:spcAft>
                    <a:buChar char="»"/>
                    <a:defRPr kumimoji="1" sz="2000">
                      <a:solidFill>
                        <a:schemeClr val="tx1"/>
                      </a:solidFill>
                      <a:latin typeface="Times New Roman" pitchFamily="18" charset="0"/>
                      <a:ea typeface="SimSun" pitchFamily="2" charset="-122"/>
                    </a:defRPr>
                  </a:lvl7pPr>
                  <a:lvl8pPr marL="3429000" indent="-228600" eaLnBrk="0" fontAlgn="base" hangingPunct="0">
                    <a:spcBef>
                      <a:spcPct val="20000"/>
                    </a:spcBef>
                    <a:spcAft>
                      <a:spcPct val="0"/>
                    </a:spcAft>
                    <a:buChar char="»"/>
                    <a:defRPr kumimoji="1" sz="2000">
                      <a:solidFill>
                        <a:schemeClr val="tx1"/>
                      </a:solidFill>
                      <a:latin typeface="Times New Roman" pitchFamily="18" charset="0"/>
                      <a:ea typeface="SimSun" pitchFamily="2" charset="-122"/>
                    </a:defRPr>
                  </a:lvl8pPr>
                  <a:lvl9pPr marL="3886200" indent="-228600" eaLnBrk="0" fontAlgn="base" hangingPunct="0">
                    <a:spcBef>
                      <a:spcPct val="20000"/>
                    </a:spcBef>
                    <a:spcAft>
                      <a:spcPct val="0"/>
                    </a:spcAft>
                    <a:buChar char="»"/>
                    <a:defRPr kumimoji="1" sz="2000">
                      <a:solidFill>
                        <a:schemeClr val="tx1"/>
                      </a:solidFill>
                      <a:latin typeface="Times New Roman" pitchFamily="18" charset="0"/>
                      <a:ea typeface="SimSun" pitchFamily="2" charset="-122"/>
                    </a:defRPr>
                  </a:lvl9pPr>
                </a:lstStyle>
                <a:p>
                  <a:pPr eaLnBrk="1" hangingPunct="1">
                    <a:spcBef>
                      <a:spcPct val="0"/>
                    </a:spcBef>
                    <a:buFontTx/>
                    <a:buNone/>
                    <a:defRPr/>
                  </a:pPr>
                  <a:endParaRPr lang="en-US" altLang="en-US" sz="1800">
                    <a:solidFill>
                      <a:srgbClr val="000000"/>
                    </a:solidFill>
                    <a:cs typeface="+mn-cs"/>
                  </a:endParaRPr>
                </a:p>
              </p:txBody>
            </p:sp>
            <p:sp>
              <p:nvSpPr>
                <p:cNvPr id="20" name="Line 22">
                  <a:extLst>
                    <a:ext uri="{FF2B5EF4-FFF2-40B4-BE49-F238E27FC236}">
                      <a16:creationId xmlns:a16="http://schemas.microsoft.com/office/drawing/2014/main" id="{0E0258A7-FAAC-7F47-51D9-5BDC4E3A25EC}"/>
                    </a:ext>
                  </a:extLst>
                </p:cNvPr>
                <p:cNvSpPr>
                  <a:spLocks noChangeShapeType="1"/>
                </p:cNvSpPr>
                <p:nvPr/>
              </p:nvSpPr>
              <p:spPr bwMode="auto">
                <a:xfrm>
                  <a:off x="864" y="3603"/>
                  <a:ext cx="192" cy="0"/>
                </a:xfrm>
                <a:prstGeom prst="line">
                  <a:avLst/>
                </a:prstGeom>
                <a:noFill/>
                <a:ln w="9525">
                  <a:solidFill>
                    <a:srgbClr val="FF3399"/>
                  </a:solidFill>
                  <a:round/>
                  <a:headEnd/>
                  <a:tailEnd/>
                </a:ln>
                <a:effectLst/>
              </p:spPr>
              <p:txBody>
                <a:bodyPr/>
                <a:lstStyle/>
                <a:p>
                  <a:pPr algn="ctr" eaLnBrk="1" hangingPunct="1">
                    <a:defRPr/>
                  </a:pPr>
                  <a:endParaRPr kumimoji="1" lang="en-US" sz="2400" b="1">
                    <a:latin typeface="Arial" pitchFamily="34" charset="0"/>
                    <a:cs typeface="+mn-cs"/>
                  </a:endParaRPr>
                </a:p>
              </p:txBody>
            </p:sp>
            <p:sp>
              <p:nvSpPr>
                <p:cNvPr id="21" name="Line 23">
                  <a:extLst>
                    <a:ext uri="{FF2B5EF4-FFF2-40B4-BE49-F238E27FC236}">
                      <a16:creationId xmlns:a16="http://schemas.microsoft.com/office/drawing/2014/main" id="{D1FCF990-348F-1696-1678-C774EB8074AA}"/>
                    </a:ext>
                  </a:extLst>
                </p:cNvPr>
                <p:cNvSpPr>
                  <a:spLocks noChangeShapeType="1"/>
                </p:cNvSpPr>
                <p:nvPr/>
              </p:nvSpPr>
              <p:spPr bwMode="auto">
                <a:xfrm>
                  <a:off x="1055" y="3603"/>
                  <a:ext cx="0" cy="238"/>
                </a:xfrm>
                <a:prstGeom prst="line">
                  <a:avLst/>
                </a:prstGeom>
                <a:noFill/>
                <a:ln w="9525">
                  <a:solidFill>
                    <a:srgbClr val="FF3399"/>
                  </a:solidFill>
                  <a:round/>
                  <a:headEnd/>
                  <a:tailEnd/>
                </a:ln>
                <a:effectLst/>
              </p:spPr>
              <p:txBody>
                <a:bodyPr/>
                <a:lstStyle/>
                <a:p>
                  <a:pPr algn="ctr" eaLnBrk="1" hangingPunct="1">
                    <a:defRPr/>
                  </a:pPr>
                  <a:endParaRPr kumimoji="1" lang="en-US" sz="2400" b="1">
                    <a:latin typeface="Arial" pitchFamily="34" charset="0"/>
                    <a:cs typeface="+mn-cs"/>
                  </a:endParaRPr>
                </a:p>
              </p:txBody>
            </p:sp>
          </p:grpSp>
          <p:sp>
            <p:nvSpPr>
              <p:cNvPr id="16" name="Text Box 24">
                <a:extLst>
                  <a:ext uri="{FF2B5EF4-FFF2-40B4-BE49-F238E27FC236}">
                    <a16:creationId xmlns:a16="http://schemas.microsoft.com/office/drawing/2014/main" id="{D263BF8E-62C8-B195-96AF-DCCCA76DB320}"/>
                  </a:ext>
                </a:extLst>
              </p:cNvPr>
              <p:cNvSpPr txBox="1">
                <a:spLocks noChangeArrowheads="1"/>
              </p:cNvSpPr>
              <p:nvPr/>
            </p:nvSpPr>
            <p:spPr bwMode="auto">
              <a:xfrm>
                <a:off x="1344" y="2169"/>
                <a:ext cx="288" cy="638"/>
              </a:xfrm>
              <a:prstGeom prst="rect">
                <a:avLst/>
              </a:prstGeom>
              <a:noFill/>
              <a:ln>
                <a:noFill/>
              </a:ln>
              <a:effectLst/>
            </p:spPr>
            <p:txBody>
              <a:bodyPr>
                <a:spAutoFit/>
              </a:bodyPr>
              <a:lstStyle>
                <a:lvl1pPr algn="l" eaLnBrk="0" hangingPunct="0">
                  <a:spcBef>
                    <a:spcPct val="20000"/>
                  </a:spcBef>
                  <a:buChar char="•"/>
                  <a:defRPr kumimoji="1" sz="3200">
                    <a:solidFill>
                      <a:schemeClr val="tx1"/>
                    </a:solidFill>
                    <a:latin typeface="Times New Roman" pitchFamily="18" charset="0"/>
                    <a:ea typeface="SimSun" pitchFamily="2" charset="-122"/>
                  </a:defRPr>
                </a:lvl1pPr>
                <a:lvl2pPr marL="742950" indent="-285750" algn="l" eaLnBrk="0" hangingPunct="0">
                  <a:spcBef>
                    <a:spcPct val="20000"/>
                  </a:spcBef>
                  <a:buChar char="–"/>
                  <a:defRPr kumimoji="1" sz="2800">
                    <a:solidFill>
                      <a:schemeClr val="tx1"/>
                    </a:solidFill>
                    <a:latin typeface="Times New Roman" pitchFamily="18" charset="0"/>
                    <a:ea typeface="SimSun" pitchFamily="2" charset="-122"/>
                  </a:defRPr>
                </a:lvl2pPr>
                <a:lvl3pPr marL="1143000" indent="-228600" algn="l" eaLnBrk="0" hangingPunct="0">
                  <a:spcBef>
                    <a:spcPct val="20000"/>
                  </a:spcBef>
                  <a:buChar char="•"/>
                  <a:defRPr kumimoji="1" sz="2400">
                    <a:solidFill>
                      <a:schemeClr val="tx1"/>
                    </a:solidFill>
                    <a:latin typeface="Times New Roman" pitchFamily="18" charset="0"/>
                    <a:ea typeface="SimSun" pitchFamily="2" charset="-122"/>
                  </a:defRPr>
                </a:lvl3pPr>
                <a:lvl4pPr marL="1600200" indent="-228600" algn="l" eaLnBrk="0" hangingPunct="0">
                  <a:spcBef>
                    <a:spcPct val="20000"/>
                  </a:spcBef>
                  <a:buChar char="–"/>
                  <a:defRPr kumimoji="1" sz="2000">
                    <a:solidFill>
                      <a:schemeClr val="tx1"/>
                    </a:solidFill>
                    <a:latin typeface="Times New Roman" pitchFamily="18" charset="0"/>
                    <a:ea typeface="SimSun" pitchFamily="2" charset="-122"/>
                  </a:defRPr>
                </a:lvl4pPr>
                <a:lvl5pPr marL="2057400" indent="-228600" algn="l" eaLnBrk="0" hangingPunct="0">
                  <a:spcBef>
                    <a:spcPct val="20000"/>
                  </a:spcBef>
                  <a:buChar char="»"/>
                  <a:defRPr kumimoji="1" sz="2000">
                    <a:solidFill>
                      <a:schemeClr val="tx1"/>
                    </a:solidFill>
                    <a:latin typeface="Times New Roman" pitchFamily="18" charset="0"/>
                    <a:ea typeface="SimSun" pitchFamily="2" charset="-122"/>
                  </a:defRPr>
                </a:lvl5pPr>
                <a:lvl6pPr marL="2514600" indent="-228600" eaLnBrk="0" fontAlgn="base" hangingPunct="0">
                  <a:spcBef>
                    <a:spcPct val="20000"/>
                  </a:spcBef>
                  <a:spcAft>
                    <a:spcPct val="0"/>
                  </a:spcAft>
                  <a:buChar char="»"/>
                  <a:defRPr kumimoji="1" sz="2000">
                    <a:solidFill>
                      <a:schemeClr val="tx1"/>
                    </a:solidFill>
                    <a:latin typeface="Times New Roman" pitchFamily="18" charset="0"/>
                    <a:ea typeface="SimSun" pitchFamily="2" charset="-122"/>
                  </a:defRPr>
                </a:lvl6pPr>
                <a:lvl7pPr marL="2971800" indent="-228600" eaLnBrk="0" fontAlgn="base" hangingPunct="0">
                  <a:spcBef>
                    <a:spcPct val="20000"/>
                  </a:spcBef>
                  <a:spcAft>
                    <a:spcPct val="0"/>
                  </a:spcAft>
                  <a:buChar char="»"/>
                  <a:defRPr kumimoji="1" sz="2000">
                    <a:solidFill>
                      <a:schemeClr val="tx1"/>
                    </a:solidFill>
                    <a:latin typeface="Times New Roman" pitchFamily="18" charset="0"/>
                    <a:ea typeface="SimSun" pitchFamily="2" charset="-122"/>
                  </a:defRPr>
                </a:lvl7pPr>
                <a:lvl8pPr marL="3429000" indent="-228600" eaLnBrk="0" fontAlgn="base" hangingPunct="0">
                  <a:spcBef>
                    <a:spcPct val="20000"/>
                  </a:spcBef>
                  <a:spcAft>
                    <a:spcPct val="0"/>
                  </a:spcAft>
                  <a:buChar char="»"/>
                  <a:defRPr kumimoji="1" sz="2000">
                    <a:solidFill>
                      <a:schemeClr val="tx1"/>
                    </a:solidFill>
                    <a:latin typeface="Times New Roman" pitchFamily="18" charset="0"/>
                    <a:ea typeface="SimSun" pitchFamily="2" charset="-122"/>
                  </a:defRPr>
                </a:lvl8pPr>
                <a:lvl9pPr marL="3886200" indent="-228600" eaLnBrk="0" fontAlgn="base" hangingPunct="0">
                  <a:spcBef>
                    <a:spcPct val="20000"/>
                  </a:spcBef>
                  <a:spcAft>
                    <a:spcPct val="0"/>
                  </a:spcAft>
                  <a:buChar char="»"/>
                  <a:defRPr kumimoji="1" sz="2000">
                    <a:solidFill>
                      <a:schemeClr val="tx1"/>
                    </a:solidFill>
                    <a:latin typeface="Times New Roman" pitchFamily="18" charset="0"/>
                    <a:ea typeface="SimSun" pitchFamily="2" charset="-122"/>
                  </a:defRPr>
                </a:lvl9pPr>
              </a:lstStyle>
              <a:p>
                <a:pPr>
                  <a:spcBef>
                    <a:spcPct val="50000"/>
                  </a:spcBef>
                  <a:buFontTx/>
                  <a:buNone/>
                  <a:defRPr/>
                </a:pPr>
                <a:r>
                  <a:rPr lang="en-US" altLang="zh-CN" sz="1350">
                    <a:solidFill>
                      <a:srgbClr val="000000"/>
                    </a:solidFill>
                    <a:cs typeface="+mn-cs"/>
                  </a:rPr>
                  <a:t>c</a:t>
                </a:r>
              </a:p>
            </p:txBody>
          </p:sp>
          <p:sp>
            <p:nvSpPr>
              <p:cNvPr id="17" name="Text Box 25">
                <a:extLst>
                  <a:ext uri="{FF2B5EF4-FFF2-40B4-BE49-F238E27FC236}">
                    <a16:creationId xmlns:a16="http://schemas.microsoft.com/office/drawing/2014/main" id="{37D0F9F3-2430-8043-01E5-CF5EAA37685F}"/>
                  </a:ext>
                </a:extLst>
              </p:cNvPr>
              <p:cNvSpPr txBox="1">
                <a:spLocks noChangeArrowheads="1"/>
              </p:cNvSpPr>
              <p:nvPr/>
            </p:nvSpPr>
            <p:spPr bwMode="auto">
              <a:xfrm>
                <a:off x="384" y="2457"/>
                <a:ext cx="288" cy="638"/>
              </a:xfrm>
              <a:prstGeom prst="rect">
                <a:avLst/>
              </a:prstGeom>
              <a:noFill/>
              <a:ln>
                <a:noFill/>
              </a:ln>
              <a:effectLst/>
            </p:spPr>
            <p:txBody>
              <a:bodyPr>
                <a:spAutoFit/>
              </a:bodyPr>
              <a:lstStyle>
                <a:lvl1pPr algn="l" eaLnBrk="0" hangingPunct="0">
                  <a:spcBef>
                    <a:spcPct val="20000"/>
                  </a:spcBef>
                  <a:buChar char="•"/>
                  <a:defRPr kumimoji="1" sz="3200">
                    <a:solidFill>
                      <a:schemeClr val="tx1"/>
                    </a:solidFill>
                    <a:latin typeface="Times New Roman" pitchFamily="18" charset="0"/>
                    <a:ea typeface="SimSun" pitchFamily="2" charset="-122"/>
                  </a:defRPr>
                </a:lvl1pPr>
                <a:lvl2pPr marL="742950" indent="-285750" algn="l" eaLnBrk="0" hangingPunct="0">
                  <a:spcBef>
                    <a:spcPct val="20000"/>
                  </a:spcBef>
                  <a:buChar char="–"/>
                  <a:defRPr kumimoji="1" sz="2800">
                    <a:solidFill>
                      <a:schemeClr val="tx1"/>
                    </a:solidFill>
                    <a:latin typeface="Times New Roman" pitchFamily="18" charset="0"/>
                    <a:ea typeface="SimSun" pitchFamily="2" charset="-122"/>
                  </a:defRPr>
                </a:lvl2pPr>
                <a:lvl3pPr marL="1143000" indent="-228600" algn="l" eaLnBrk="0" hangingPunct="0">
                  <a:spcBef>
                    <a:spcPct val="20000"/>
                  </a:spcBef>
                  <a:buChar char="•"/>
                  <a:defRPr kumimoji="1" sz="2400">
                    <a:solidFill>
                      <a:schemeClr val="tx1"/>
                    </a:solidFill>
                    <a:latin typeface="Times New Roman" pitchFamily="18" charset="0"/>
                    <a:ea typeface="SimSun" pitchFamily="2" charset="-122"/>
                  </a:defRPr>
                </a:lvl3pPr>
                <a:lvl4pPr marL="1600200" indent="-228600" algn="l" eaLnBrk="0" hangingPunct="0">
                  <a:spcBef>
                    <a:spcPct val="20000"/>
                  </a:spcBef>
                  <a:buChar char="–"/>
                  <a:defRPr kumimoji="1" sz="2000">
                    <a:solidFill>
                      <a:schemeClr val="tx1"/>
                    </a:solidFill>
                    <a:latin typeface="Times New Roman" pitchFamily="18" charset="0"/>
                    <a:ea typeface="SimSun" pitchFamily="2" charset="-122"/>
                  </a:defRPr>
                </a:lvl4pPr>
                <a:lvl5pPr marL="2057400" indent="-228600" algn="l" eaLnBrk="0" hangingPunct="0">
                  <a:spcBef>
                    <a:spcPct val="20000"/>
                  </a:spcBef>
                  <a:buChar char="»"/>
                  <a:defRPr kumimoji="1" sz="2000">
                    <a:solidFill>
                      <a:schemeClr val="tx1"/>
                    </a:solidFill>
                    <a:latin typeface="Times New Roman" pitchFamily="18" charset="0"/>
                    <a:ea typeface="SimSun" pitchFamily="2" charset="-122"/>
                  </a:defRPr>
                </a:lvl5pPr>
                <a:lvl6pPr marL="2514600" indent="-228600" eaLnBrk="0" fontAlgn="base" hangingPunct="0">
                  <a:spcBef>
                    <a:spcPct val="20000"/>
                  </a:spcBef>
                  <a:spcAft>
                    <a:spcPct val="0"/>
                  </a:spcAft>
                  <a:buChar char="»"/>
                  <a:defRPr kumimoji="1" sz="2000">
                    <a:solidFill>
                      <a:schemeClr val="tx1"/>
                    </a:solidFill>
                    <a:latin typeface="Times New Roman" pitchFamily="18" charset="0"/>
                    <a:ea typeface="SimSun" pitchFamily="2" charset="-122"/>
                  </a:defRPr>
                </a:lvl6pPr>
                <a:lvl7pPr marL="2971800" indent="-228600" eaLnBrk="0" fontAlgn="base" hangingPunct="0">
                  <a:spcBef>
                    <a:spcPct val="20000"/>
                  </a:spcBef>
                  <a:spcAft>
                    <a:spcPct val="0"/>
                  </a:spcAft>
                  <a:buChar char="»"/>
                  <a:defRPr kumimoji="1" sz="2000">
                    <a:solidFill>
                      <a:schemeClr val="tx1"/>
                    </a:solidFill>
                    <a:latin typeface="Times New Roman" pitchFamily="18" charset="0"/>
                    <a:ea typeface="SimSun" pitchFamily="2" charset="-122"/>
                  </a:defRPr>
                </a:lvl7pPr>
                <a:lvl8pPr marL="3429000" indent="-228600" eaLnBrk="0" fontAlgn="base" hangingPunct="0">
                  <a:spcBef>
                    <a:spcPct val="20000"/>
                  </a:spcBef>
                  <a:spcAft>
                    <a:spcPct val="0"/>
                  </a:spcAft>
                  <a:buChar char="»"/>
                  <a:defRPr kumimoji="1" sz="2000">
                    <a:solidFill>
                      <a:schemeClr val="tx1"/>
                    </a:solidFill>
                    <a:latin typeface="Times New Roman" pitchFamily="18" charset="0"/>
                    <a:ea typeface="SimSun" pitchFamily="2" charset="-122"/>
                  </a:defRPr>
                </a:lvl8pPr>
                <a:lvl9pPr marL="3886200" indent="-228600" eaLnBrk="0" fontAlgn="base" hangingPunct="0">
                  <a:spcBef>
                    <a:spcPct val="20000"/>
                  </a:spcBef>
                  <a:spcAft>
                    <a:spcPct val="0"/>
                  </a:spcAft>
                  <a:buChar char="»"/>
                  <a:defRPr kumimoji="1" sz="2000">
                    <a:solidFill>
                      <a:schemeClr val="tx1"/>
                    </a:solidFill>
                    <a:latin typeface="Times New Roman" pitchFamily="18" charset="0"/>
                    <a:ea typeface="SimSun" pitchFamily="2" charset="-122"/>
                  </a:defRPr>
                </a:lvl9pPr>
              </a:lstStyle>
              <a:p>
                <a:pPr>
                  <a:spcBef>
                    <a:spcPct val="50000"/>
                  </a:spcBef>
                  <a:buFontTx/>
                  <a:buNone/>
                  <a:defRPr/>
                </a:pPr>
                <a:r>
                  <a:rPr lang="en-US" altLang="zh-CN" sz="1350">
                    <a:solidFill>
                      <a:srgbClr val="000000"/>
                    </a:solidFill>
                    <a:cs typeface="+mn-cs"/>
                  </a:rPr>
                  <a:t>a</a:t>
                </a:r>
              </a:p>
            </p:txBody>
          </p:sp>
          <p:sp>
            <p:nvSpPr>
              <p:cNvPr id="18" name="Text Box 26">
                <a:extLst>
                  <a:ext uri="{FF2B5EF4-FFF2-40B4-BE49-F238E27FC236}">
                    <a16:creationId xmlns:a16="http://schemas.microsoft.com/office/drawing/2014/main" id="{23D7BF1C-75F1-C703-B25E-F97CE12F64FB}"/>
                  </a:ext>
                </a:extLst>
              </p:cNvPr>
              <p:cNvSpPr txBox="1">
                <a:spLocks noChangeArrowheads="1"/>
              </p:cNvSpPr>
              <p:nvPr/>
            </p:nvSpPr>
            <p:spPr bwMode="auto">
              <a:xfrm>
                <a:off x="1152" y="2888"/>
                <a:ext cx="288" cy="638"/>
              </a:xfrm>
              <a:prstGeom prst="rect">
                <a:avLst/>
              </a:prstGeom>
              <a:noFill/>
              <a:ln>
                <a:noFill/>
              </a:ln>
              <a:effectLst/>
            </p:spPr>
            <p:txBody>
              <a:bodyPr>
                <a:spAutoFit/>
              </a:bodyPr>
              <a:lstStyle>
                <a:lvl1pPr algn="l" eaLnBrk="0" hangingPunct="0">
                  <a:spcBef>
                    <a:spcPct val="20000"/>
                  </a:spcBef>
                  <a:buChar char="•"/>
                  <a:defRPr kumimoji="1" sz="3200">
                    <a:solidFill>
                      <a:schemeClr val="tx1"/>
                    </a:solidFill>
                    <a:latin typeface="Times New Roman" pitchFamily="18" charset="0"/>
                    <a:ea typeface="SimSun" pitchFamily="2" charset="-122"/>
                  </a:defRPr>
                </a:lvl1pPr>
                <a:lvl2pPr marL="742950" indent="-285750" algn="l" eaLnBrk="0" hangingPunct="0">
                  <a:spcBef>
                    <a:spcPct val="20000"/>
                  </a:spcBef>
                  <a:buChar char="–"/>
                  <a:defRPr kumimoji="1" sz="2800">
                    <a:solidFill>
                      <a:schemeClr val="tx1"/>
                    </a:solidFill>
                    <a:latin typeface="Times New Roman" pitchFamily="18" charset="0"/>
                    <a:ea typeface="SimSun" pitchFamily="2" charset="-122"/>
                  </a:defRPr>
                </a:lvl2pPr>
                <a:lvl3pPr marL="1143000" indent="-228600" algn="l" eaLnBrk="0" hangingPunct="0">
                  <a:spcBef>
                    <a:spcPct val="20000"/>
                  </a:spcBef>
                  <a:buChar char="•"/>
                  <a:defRPr kumimoji="1" sz="2400">
                    <a:solidFill>
                      <a:schemeClr val="tx1"/>
                    </a:solidFill>
                    <a:latin typeface="Times New Roman" pitchFamily="18" charset="0"/>
                    <a:ea typeface="SimSun" pitchFamily="2" charset="-122"/>
                  </a:defRPr>
                </a:lvl3pPr>
                <a:lvl4pPr marL="1600200" indent="-228600" algn="l" eaLnBrk="0" hangingPunct="0">
                  <a:spcBef>
                    <a:spcPct val="20000"/>
                  </a:spcBef>
                  <a:buChar char="–"/>
                  <a:defRPr kumimoji="1" sz="2000">
                    <a:solidFill>
                      <a:schemeClr val="tx1"/>
                    </a:solidFill>
                    <a:latin typeface="Times New Roman" pitchFamily="18" charset="0"/>
                    <a:ea typeface="SimSun" pitchFamily="2" charset="-122"/>
                  </a:defRPr>
                </a:lvl4pPr>
                <a:lvl5pPr marL="2057400" indent="-228600" algn="l" eaLnBrk="0" hangingPunct="0">
                  <a:spcBef>
                    <a:spcPct val="20000"/>
                  </a:spcBef>
                  <a:buChar char="»"/>
                  <a:defRPr kumimoji="1" sz="2000">
                    <a:solidFill>
                      <a:schemeClr val="tx1"/>
                    </a:solidFill>
                    <a:latin typeface="Times New Roman" pitchFamily="18" charset="0"/>
                    <a:ea typeface="SimSun" pitchFamily="2" charset="-122"/>
                  </a:defRPr>
                </a:lvl5pPr>
                <a:lvl6pPr marL="2514600" indent="-228600" eaLnBrk="0" fontAlgn="base" hangingPunct="0">
                  <a:spcBef>
                    <a:spcPct val="20000"/>
                  </a:spcBef>
                  <a:spcAft>
                    <a:spcPct val="0"/>
                  </a:spcAft>
                  <a:buChar char="»"/>
                  <a:defRPr kumimoji="1" sz="2000">
                    <a:solidFill>
                      <a:schemeClr val="tx1"/>
                    </a:solidFill>
                    <a:latin typeface="Times New Roman" pitchFamily="18" charset="0"/>
                    <a:ea typeface="SimSun" pitchFamily="2" charset="-122"/>
                  </a:defRPr>
                </a:lvl6pPr>
                <a:lvl7pPr marL="2971800" indent="-228600" eaLnBrk="0" fontAlgn="base" hangingPunct="0">
                  <a:spcBef>
                    <a:spcPct val="20000"/>
                  </a:spcBef>
                  <a:spcAft>
                    <a:spcPct val="0"/>
                  </a:spcAft>
                  <a:buChar char="»"/>
                  <a:defRPr kumimoji="1" sz="2000">
                    <a:solidFill>
                      <a:schemeClr val="tx1"/>
                    </a:solidFill>
                    <a:latin typeface="Times New Roman" pitchFamily="18" charset="0"/>
                    <a:ea typeface="SimSun" pitchFamily="2" charset="-122"/>
                  </a:defRPr>
                </a:lvl7pPr>
                <a:lvl8pPr marL="3429000" indent="-228600" eaLnBrk="0" fontAlgn="base" hangingPunct="0">
                  <a:spcBef>
                    <a:spcPct val="20000"/>
                  </a:spcBef>
                  <a:spcAft>
                    <a:spcPct val="0"/>
                  </a:spcAft>
                  <a:buChar char="»"/>
                  <a:defRPr kumimoji="1" sz="2000">
                    <a:solidFill>
                      <a:schemeClr val="tx1"/>
                    </a:solidFill>
                    <a:latin typeface="Times New Roman" pitchFamily="18" charset="0"/>
                    <a:ea typeface="SimSun" pitchFamily="2" charset="-122"/>
                  </a:defRPr>
                </a:lvl8pPr>
                <a:lvl9pPr marL="3886200" indent="-228600" eaLnBrk="0" fontAlgn="base" hangingPunct="0">
                  <a:spcBef>
                    <a:spcPct val="20000"/>
                  </a:spcBef>
                  <a:spcAft>
                    <a:spcPct val="0"/>
                  </a:spcAft>
                  <a:buChar char="»"/>
                  <a:defRPr kumimoji="1" sz="2000">
                    <a:solidFill>
                      <a:schemeClr val="tx1"/>
                    </a:solidFill>
                    <a:latin typeface="Times New Roman" pitchFamily="18" charset="0"/>
                    <a:ea typeface="SimSun" pitchFamily="2" charset="-122"/>
                  </a:defRPr>
                </a:lvl9pPr>
              </a:lstStyle>
              <a:p>
                <a:pPr>
                  <a:spcBef>
                    <a:spcPct val="50000"/>
                  </a:spcBef>
                  <a:buFontTx/>
                  <a:buNone/>
                  <a:defRPr/>
                </a:pPr>
                <a:r>
                  <a:rPr lang="en-US" altLang="zh-CN" sz="1350">
                    <a:solidFill>
                      <a:srgbClr val="000000"/>
                    </a:solidFill>
                    <a:cs typeface="+mn-cs"/>
                  </a:rPr>
                  <a:t>b</a:t>
                </a:r>
              </a:p>
            </p:txBody>
          </p:sp>
        </p:grpSp>
      </p:grpSp>
      <p:grpSp>
        <p:nvGrpSpPr>
          <p:cNvPr id="22" name="Group 27">
            <a:extLst>
              <a:ext uri="{FF2B5EF4-FFF2-40B4-BE49-F238E27FC236}">
                <a16:creationId xmlns:a16="http://schemas.microsoft.com/office/drawing/2014/main" id="{B916617F-6F9F-E7EC-4E93-1893A9BD4F73}"/>
              </a:ext>
            </a:extLst>
          </p:cNvPr>
          <p:cNvGrpSpPr>
            <a:grpSpLocks/>
          </p:cNvGrpSpPr>
          <p:nvPr/>
        </p:nvGrpSpPr>
        <p:grpSpPr bwMode="auto">
          <a:xfrm>
            <a:off x="1" y="2037160"/>
            <a:ext cx="3336131" cy="2061814"/>
            <a:chOff x="1008" y="2205"/>
            <a:chExt cx="2507" cy="1745"/>
          </a:xfrm>
        </p:grpSpPr>
        <p:sp>
          <p:nvSpPr>
            <p:cNvPr id="23" name="Rectangle 28">
              <a:extLst>
                <a:ext uri="{FF2B5EF4-FFF2-40B4-BE49-F238E27FC236}">
                  <a16:creationId xmlns:a16="http://schemas.microsoft.com/office/drawing/2014/main" id="{FFA5F523-C3FB-F6B4-6E8A-5FF4F0455847}"/>
                </a:ext>
              </a:extLst>
            </p:cNvPr>
            <p:cNvSpPr>
              <a:spLocks noChangeArrowheads="1"/>
            </p:cNvSpPr>
            <p:nvPr/>
          </p:nvSpPr>
          <p:spPr bwMode="auto">
            <a:xfrm>
              <a:off x="1536" y="2205"/>
              <a:ext cx="255" cy="1539"/>
            </a:xfrm>
            <a:prstGeom prst="rect">
              <a:avLst/>
            </a:prstGeom>
            <a:gradFill rotWithShape="0">
              <a:gsLst>
                <a:gs pos="0">
                  <a:schemeClr val="bg1"/>
                </a:gs>
                <a:gs pos="50000">
                  <a:srgbClr val="FF3300"/>
                </a:gs>
                <a:gs pos="100000">
                  <a:schemeClr val="bg1"/>
                </a:gs>
              </a:gsLst>
              <a:lin ang="0" scaled="1"/>
            </a:gradFill>
            <a:ln w="9525">
              <a:solidFill>
                <a:srgbClr val="000000"/>
              </a:solidFill>
              <a:miter lim="800000"/>
              <a:headEnd/>
              <a:tailEnd/>
            </a:ln>
            <a:effectLst/>
          </p:spPr>
          <p:txBody>
            <a:bodyPr wrap="none" anchor="ctr"/>
            <a:lstStyle/>
            <a:p>
              <a:pPr eaLnBrk="1" hangingPunct="1">
                <a:defRPr/>
              </a:pPr>
              <a:endParaRPr kumimoji="1" lang="en-US" sz="1800">
                <a:latin typeface="Times New Roman" pitchFamily="18" charset="0"/>
                <a:cs typeface="+mn-cs"/>
              </a:endParaRPr>
            </a:p>
          </p:txBody>
        </p:sp>
        <p:sp>
          <p:nvSpPr>
            <p:cNvPr id="24" name="Rectangle 29">
              <a:extLst>
                <a:ext uri="{FF2B5EF4-FFF2-40B4-BE49-F238E27FC236}">
                  <a16:creationId xmlns:a16="http://schemas.microsoft.com/office/drawing/2014/main" id="{F68B460E-00A1-E5E0-2647-17C132295603}"/>
                </a:ext>
              </a:extLst>
            </p:cNvPr>
            <p:cNvSpPr>
              <a:spLocks noChangeArrowheads="1"/>
            </p:cNvSpPr>
            <p:nvPr/>
          </p:nvSpPr>
          <p:spPr bwMode="auto">
            <a:xfrm>
              <a:off x="1008" y="3696"/>
              <a:ext cx="2507" cy="192"/>
            </a:xfrm>
            <a:prstGeom prst="rect">
              <a:avLst/>
            </a:prstGeom>
            <a:gradFill rotWithShape="0">
              <a:gsLst>
                <a:gs pos="0">
                  <a:schemeClr val="bg1"/>
                </a:gs>
                <a:gs pos="50000">
                  <a:srgbClr val="FF3300"/>
                </a:gs>
                <a:gs pos="100000">
                  <a:schemeClr val="bg1"/>
                </a:gs>
              </a:gsLst>
              <a:lin ang="5400000" scaled="1"/>
            </a:gradFill>
            <a:ln w="9525">
              <a:solidFill>
                <a:srgbClr val="000000"/>
              </a:solidFill>
              <a:miter lim="800000"/>
              <a:headEnd/>
              <a:tailEnd/>
            </a:ln>
            <a:effectLst/>
          </p:spPr>
          <p:txBody>
            <a:bodyPr wrap="none" anchor="ctr"/>
            <a:lstStyle/>
            <a:p>
              <a:pPr eaLnBrk="1" hangingPunct="1">
                <a:defRPr/>
              </a:pPr>
              <a:endParaRPr kumimoji="1" lang="en-US" sz="1800">
                <a:latin typeface="Times New Roman" pitchFamily="18" charset="0"/>
                <a:cs typeface="+mn-cs"/>
              </a:endParaRPr>
            </a:p>
          </p:txBody>
        </p:sp>
        <p:pic>
          <p:nvPicPr>
            <p:cNvPr id="25" name="Picture 30" descr="毕达哥拉斯 副本">
              <a:extLst>
                <a:ext uri="{FF2B5EF4-FFF2-40B4-BE49-F238E27FC236}">
                  <a16:creationId xmlns:a16="http://schemas.microsoft.com/office/drawing/2014/main" id="{D7100D02-4B19-6C53-18DE-D66B9929FB46}"/>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179" y="2432"/>
              <a:ext cx="889" cy="1066"/>
            </a:xfrm>
            <a:prstGeom prst="rect">
              <a:avLst/>
            </a:prstGeom>
            <a:noFill/>
            <a:ln w="9525">
              <a:solidFill>
                <a:srgbClr val="0000FF"/>
              </a:solidFill>
              <a:miter lim="800000"/>
              <a:headEnd/>
              <a:tailEnd/>
            </a:ln>
            <a:extLst>
              <a:ext uri="{909E8E84-426E-40DD-AFC4-6F175D3DCCD1}">
                <a14:hiddenFill xmlns:a14="http://schemas.microsoft.com/office/drawing/2010/main">
                  <a:solidFill>
                    <a:srgbClr val="FFFFFF"/>
                  </a:solidFill>
                </a14:hiddenFill>
              </a:ext>
            </a:extLst>
          </p:spPr>
        </p:pic>
        <p:sp>
          <p:nvSpPr>
            <p:cNvPr id="26" name="Text Box 31">
              <a:extLst>
                <a:ext uri="{FF2B5EF4-FFF2-40B4-BE49-F238E27FC236}">
                  <a16:creationId xmlns:a16="http://schemas.microsoft.com/office/drawing/2014/main" id="{7C874160-0ADE-7C94-6BF4-5D5328DA1A32}"/>
                </a:ext>
              </a:extLst>
            </p:cNvPr>
            <p:cNvSpPr txBox="1">
              <a:spLocks noChangeArrowheads="1"/>
            </p:cNvSpPr>
            <p:nvPr/>
          </p:nvSpPr>
          <p:spPr bwMode="auto">
            <a:xfrm>
              <a:off x="1248" y="3637"/>
              <a:ext cx="1248" cy="313"/>
            </a:xfrm>
            <a:prstGeom prst="rect">
              <a:avLst/>
            </a:prstGeom>
            <a:noFill/>
            <a:ln>
              <a:noFill/>
            </a:ln>
            <a:effectLst/>
          </p:spPr>
          <p:txBody>
            <a:bodyPr>
              <a:spAutoFit/>
            </a:bodyPr>
            <a:lstStyle>
              <a:lvl1pPr algn="l" eaLnBrk="0" hangingPunct="0">
                <a:spcBef>
                  <a:spcPct val="20000"/>
                </a:spcBef>
                <a:buChar char="•"/>
                <a:defRPr kumimoji="1" sz="3200">
                  <a:solidFill>
                    <a:schemeClr val="tx1"/>
                  </a:solidFill>
                  <a:latin typeface="Times New Roman" pitchFamily="18" charset="0"/>
                  <a:ea typeface="SimSun" pitchFamily="2" charset="-122"/>
                </a:defRPr>
              </a:lvl1pPr>
              <a:lvl2pPr marL="742950" indent="-285750" algn="l" eaLnBrk="0" hangingPunct="0">
                <a:spcBef>
                  <a:spcPct val="20000"/>
                </a:spcBef>
                <a:buChar char="–"/>
                <a:defRPr kumimoji="1" sz="2800">
                  <a:solidFill>
                    <a:schemeClr val="tx1"/>
                  </a:solidFill>
                  <a:latin typeface="Times New Roman" pitchFamily="18" charset="0"/>
                  <a:ea typeface="SimSun" pitchFamily="2" charset="-122"/>
                </a:defRPr>
              </a:lvl2pPr>
              <a:lvl3pPr marL="1143000" indent="-228600" algn="l" eaLnBrk="0" hangingPunct="0">
                <a:spcBef>
                  <a:spcPct val="20000"/>
                </a:spcBef>
                <a:buChar char="•"/>
                <a:defRPr kumimoji="1" sz="2400">
                  <a:solidFill>
                    <a:schemeClr val="tx1"/>
                  </a:solidFill>
                  <a:latin typeface="Times New Roman" pitchFamily="18" charset="0"/>
                  <a:ea typeface="SimSun" pitchFamily="2" charset="-122"/>
                </a:defRPr>
              </a:lvl3pPr>
              <a:lvl4pPr marL="1600200" indent="-228600" algn="l" eaLnBrk="0" hangingPunct="0">
                <a:spcBef>
                  <a:spcPct val="20000"/>
                </a:spcBef>
                <a:buChar char="–"/>
                <a:defRPr kumimoji="1" sz="2000">
                  <a:solidFill>
                    <a:schemeClr val="tx1"/>
                  </a:solidFill>
                  <a:latin typeface="Times New Roman" pitchFamily="18" charset="0"/>
                  <a:ea typeface="SimSun" pitchFamily="2" charset="-122"/>
                </a:defRPr>
              </a:lvl4pPr>
              <a:lvl5pPr marL="2057400" indent="-228600" algn="l" eaLnBrk="0" hangingPunct="0">
                <a:spcBef>
                  <a:spcPct val="20000"/>
                </a:spcBef>
                <a:buChar char="»"/>
                <a:defRPr kumimoji="1" sz="2000">
                  <a:solidFill>
                    <a:schemeClr val="tx1"/>
                  </a:solidFill>
                  <a:latin typeface="Times New Roman" pitchFamily="18" charset="0"/>
                  <a:ea typeface="SimSun" pitchFamily="2" charset="-122"/>
                </a:defRPr>
              </a:lvl5pPr>
              <a:lvl6pPr marL="2514600" indent="-228600" eaLnBrk="0" fontAlgn="base" hangingPunct="0">
                <a:spcBef>
                  <a:spcPct val="20000"/>
                </a:spcBef>
                <a:spcAft>
                  <a:spcPct val="0"/>
                </a:spcAft>
                <a:buChar char="»"/>
                <a:defRPr kumimoji="1" sz="2000">
                  <a:solidFill>
                    <a:schemeClr val="tx1"/>
                  </a:solidFill>
                  <a:latin typeface="Times New Roman" pitchFamily="18" charset="0"/>
                  <a:ea typeface="SimSun" pitchFamily="2" charset="-122"/>
                </a:defRPr>
              </a:lvl6pPr>
              <a:lvl7pPr marL="2971800" indent="-228600" eaLnBrk="0" fontAlgn="base" hangingPunct="0">
                <a:spcBef>
                  <a:spcPct val="20000"/>
                </a:spcBef>
                <a:spcAft>
                  <a:spcPct val="0"/>
                </a:spcAft>
                <a:buChar char="»"/>
                <a:defRPr kumimoji="1" sz="2000">
                  <a:solidFill>
                    <a:schemeClr val="tx1"/>
                  </a:solidFill>
                  <a:latin typeface="Times New Roman" pitchFamily="18" charset="0"/>
                  <a:ea typeface="SimSun" pitchFamily="2" charset="-122"/>
                </a:defRPr>
              </a:lvl7pPr>
              <a:lvl8pPr marL="3429000" indent="-228600" eaLnBrk="0" fontAlgn="base" hangingPunct="0">
                <a:spcBef>
                  <a:spcPct val="20000"/>
                </a:spcBef>
                <a:spcAft>
                  <a:spcPct val="0"/>
                </a:spcAft>
                <a:buChar char="»"/>
                <a:defRPr kumimoji="1" sz="2000">
                  <a:solidFill>
                    <a:schemeClr val="tx1"/>
                  </a:solidFill>
                  <a:latin typeface="Times New Roman" pitchFamily="18" charset="0"/>
                  <a:ea typeface="SimSun" pitchFamily="2" charset="-122"/>
                </a:defRPr>
              </a:lvl8pPr>
              <a:lvl9pPr marL="3886200" indent="-228600" eaLnBrk="0" fontAlgn="base" hangingPunct="0">
                <a:spcBef>
                  <a:spcPct val="20000"/>
                </a:spcBef>
                <a:spcAft>
                  <a:spcPct val="0"/>
                </a:spcAft>
                <a:buChar char="»"/>
                <a:defRPr kumimoji="1" sz="2000">
                  <a:solidFill>
                    <a:schemeClr val="tx1"/>
                  </a:solidFill>
                  <a:latin typeface="Times New Roman" pitchFamily="18" charset="0"/>
                  <a:ea typeface="SimSun" pitchFamily="2" charset="-122"/>
                </a:defRPr>
              </a:lvl9pPr>
            </a:lstStyle>
            <a:p>
              <a:pPr algn="ctr">
                <a:spcBef>
                  <a:spcPct val="50000"/>
                </a:spcBef>
                <a:buFontTx/>
                <a:buNone/>
                <a:defRPr/>
              </a:pPr>
              <a:r>
                <a:rPr lang="en-US" altLang="zh-CN" sz="1800" dirty="0">
                  <a:solidFill>
                    <a:srgbClr val="000000"/>
                  </a:solidFill>
                  <a:ea typeface="方正大黑简体" pitchFamily="2" charset="-122"/>
                  <a:cs typeface="+mn-cs"/>
                </a:rPr>
                <a:t>PITAG</a:t>
              </a:r>
              <a:r>
                <a:rPr lang="en-US" altLang="zh-CN" sz="1800" dirty="0">
                  <a:solidFill>
                    <a:srgbClr val="000000"/>
                  </a:solidFill>
                  <a:cs typeface="+mn-cs"/>
                </a:rPr>
                <a:t>OR</a:t>
              </a:r>
            </a:p>
          </p:txBody>
        </p:sp>
      </p:grpSp>
    </p:spTree>
    <p:extLst>
      <p:ext uri="{BB962C8B-B14F-4D97-AF65-F5344CB8AC3E}">
        <p14:creationId xmlns:p14="http://schemas.microsoft.com/office/powerpoint/2010/main" val="532112997"/>
      </p:ext>
    </p:extLst>
  </p:cSld>
  <p:clrMapOvr>
    <a:masterClrMapping/>
  </p:clrMapOvr>
  <mc:AlternateContent xmlns:mc="http://schemas.openxmlformats.org/markup-compatibility/2006" xmlns:p14="http://schemas.microsoft.com/office/powerpoint/2010/main">
    <mc:Choice Requires="p14">
      <p:transition spd="slow" advClick="0"/>
    </mc:Choice>
    <mc:Fallback xmlns="">
      <p:transition spd="slow" advClick="0"/>
    </mc:Fallback>
  </mc:AlternateContent>
</p:sld>
</file>

<file path=ppt/tags/tag1.xml><?xml version="1.0" encoding="utf-8"?>
<p:tagLst xmlns:a="http://schemas.openxmlformats.org/drawingml/2006/main" xmlns:r="http://schemas.openxmlformats.org/officeDocument/2006/relationships" xmlns:p="http://schemas.openxmlformats.org/presentationml/2006/main">
  <p:tag name="MMPROD_UIDATA" val="&lt;database version=&quot;11.0&quot;&gt;&lt;object type=&quot;1&quot; unique_id=&quot;10001&quot;&gt;&lt;object type=&quot;2&quot; unique_id=&quot;10002&quot;&gt;&lt;object type=&quot;3&quot; unique_id=&quot;10003&quot;&gt;&lt;property id=&quot;20148&quot; value=&quot;5&quot;/&gt;&lt;property id=&quot;20300&quot; value=&quot;Slide 1&quot;/&gt;&lt;property id=&quot;20307&quot; value=&quot;256&quot;/&gt;&lt;/object&gt;&lt;/object&gt;&lt;object type=&quot;8&quot; unique_id=&quot;10006&quot;&gt;&lt;/object&gt;&lt;/object&gt;&lt;/database&gt;"/>
  <p:tag name="MMPROD_NEXTUNIQUEID" val="10009"/>
  <p:tag name="SECTOMILLISECCONVERTED" val="1"/>
</p:tagLst>
</file>

<file path=ppt/theme/theme1.xml><?xml version="1.0" encoding="utf-8"?>
<a:theme xmlns:a="http://schemas.openxmlformats.org/drawingml/2006/main" name="Basset template">
  <a:themeElements>
    <a:clrScheme name="Custom 347">
      <a:dk1>
        <a:srgbClr val="434343"/>
      </a:dk1>
      <a:lt1>
        <a:srgbClr val="FFFFFF"/>
      </a:lt1>
      <a:dk2>
        <a:srgbClr val="D9D9D9"/>
      </a:dk2>
      <a:lt2>
        <a:srgbClr val="F1F1F1"/>
      </a:lt2>
      <a:accent1>
        <a:srgbClr val="FFB000"/>
      </a:accent1>
      <a:accent2>
        <a:srgbClr val="FFE19E"/>
      </a:accent2>
      <a:accent3>
        <a:srgbClr val="6D9EEB"/>
      </a:accent3>
      <a:accent4>
        <a:srgbClr val="C9DAF8"/>
      </a:accent4>
      <a:accent5>
        <a:srgbClr val="93C47D"/>
      </a:accent5>
      <a:accent6>
        <a:srgbClr val="D9EAD3"/>
      </a:accent6>
      <a:hlink>
        <a:srgbClr val="FF9900"/>
      </a:hlink>
      <a:folHlink>
        <a:srgbClr val="6611CC"/>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a:themeElements>
    <a:clrScheme name="Default">
      <a:dk1>
        <a:srgbClr val="000000"/>
      </a:dk1>
      <a:lt1>
        <a:srgbClr val="FFFFFF"/>
      </a:lt1>
      <a:dk2>
        <a:srgbClr val="158158"/>
      </a:dk2>
      <a:lt2>
        <a:srgbClr val="F3F3F3"/>
      </a:lt2>
      <a:accent1>
        <a:srgbClr val="058DC7"/>
      </a:accent1>
      <a:accent2>
        <a:srgbClr val="50B432"/>
      </a:accent2>
      <a:accent3>
        <a:srgbClr val="ED561B"/>
      </a:accent3>
      <a:accent4>
        <a:srgbClr val="EDEF00"/>
      </a:accent4>
      <a:accent5>
        <a:srgbClr val="24CBE5"/>
      </a:accent5>
      <a:accent6>
        <a:srgbClr val="64E572"/>
      </a:accent6>
      <a:hlink>
        <a:srgbClr val="2200CC"/>
      </a:hlink>
      <a:folHlink>
        <a:srgbClr val="551A8B"/>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619</TotalTime>
  <Words>1613</Words>
  <Application>Microsoft Office PowerPoint</Application>
  <PresentationFormat>On-screen Show (16:9)</PresentationFormat>
  <Paragraphs>141</Paragraphs>
  <Slides>26</Slides>
  <Notes>6</Notes>
  <HiddenSlides>0</HiddenSlides>
  <MMClips>0</MMClips>
  <ScaleCrop>false</ScaleCrop>
  <HeadingPairs>
    <vt:vector size="6" baseType="variant">
      <vt:variant>
        <vt:lpstr>Fonts Used</vt:lpstr>
      </vt:variant>
      <vt:variant>
        <vt:i4>8</vt:i4>
      </vt:variant>
      <vt:variant>
        <vt:lpstr>Theme</vt:lpstr>
      </vt:variant>
      <vt:variant>
        <vt:i4>1</vt:i4>
      </vt:variant>
      <vt:variant>
        <vt:lpstr>Slide Titles</vt:lpstr>
      </vt:variant>
      <vt:variant>
        <vt:i4>26</vt:i4>
      </vt:variant>
    </vt:vector>
  </HeadingPairs>
  <TitlesOfParts>
    <vt:vector size="35" baseType="lpstr">
      <vt:lpstr>Arial Đen</vt:lpstr>
      <vt:lpstr>Calibri</vt:lpstr>
      <vt:lpstr>.VnTime</vt:lpstr>
      <vt:lpstr>Wingdings</vt:lpstr>
      <vt:lpstr>方正大黑简体</vt:lpstr>
      <vt:lpstr>Arial</vt:lpstr>
      <vt:lpstr>Verdana</vt:lpstr>
      <vt:lpstr>Times New Roman</vt:lpstr>
      <vt:lpstr>Basset template</vt:lpstr>
      <vt:lpstr>Bài 1: KHÁI QUÁT VỀ CHỦ NGHĨA MÁC – LÊNIN</vt:lpstr>
      <vt:lpstr>PowerPoint Presentation</vt:lpstr>
      <vt:lpstr>Chủ nghĩa Mác-Lênin là hệ thống các quan điểm và học thuyết khoa học do C. Mác và Ph. Ăngghen xây dựng, được V. I. Lênin bảo vệ và phát triển. Chủ nghĩa Mác-Lênin là hệ thống lý luận thống nhất được cấu thành từ ba bộ phận lý luận cơ bản là triết học Mác-Lênin, kinh tế chính trị học Mác-Lênin và chủ nghĩa xã hội khoa học. Chủ nghĩa Mác-Lênin là hệ thống lý luận khoa học thống nhất về mục tiêu, con đường, biện pháp, lực lượng thực hiện sự nghiệp giải phóng giai cấp công nhân, giải phóng xã hội, giải phóng con người, xây dựng thành công chủ nghĩa xã hội và chủ nghĩa cộng sản. </vt:lpstr>
      <vt:lpstr>1.1. Khái niệm chủ nghĩa Mác -  Lênin và ba bộ phận cấu thành</vt:lpstr>
      <vt:lpstr> 1.2. Nguồn gốc hình thành chủ nghĩa Mác - Lênin</vt:lpstr>
      <vt:lpstr>PowerPoint Presentation</vt:lpstr>
      <vt:lpstr>PowerPoint Presentation</vt:lpstr>
      <vt:lpstr>ĐIỀU KIỆN KINH TẾ - XÃ HỘI</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Nhân tố chủ quan </vt:lpstr>
      <vt:lpstr>Nhân tố chủ quan </vt:lpstr>
      <vt:lpstr>Nhân tố chủ quan </vt:lpstr>
      <vt:lpstr>PowerPoint Presentation</vt:lpstr>
      <vt:lpstr> 2. Các bộ phận cấu thành của chủ nghĩa Mác-Lênin 2.1. Triết học Mác - Lênin </vt:lpstr>
      <vt:lpstr>2.1.Triết học Mác – Lênin 2.1.1. Chủ nghĩa duy vật biện chứng</vt:lpstr>
      <vt:lpstr>2.1.Triết học Mác – Lênin 2.1.1. Chủ nghĩa duy vật biện chứng</vt:lpstr>
      <vt:lpstr>+ Phép biện chứng duy vật</vt:lpstr>
      <vt:lpstr>+ Phép biện chứng duy vật</vt:lpstr>
      <vt:lpstr>2.1.Triết học Mác – Lênin 2.1.1. Chủ nghĩa duy vật biện chứng</vt:lpstr>
      <vt:lpstr>Lý luận nhận thức</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THIS IS YOUR PRESENTATION TITLE</dc:title>
  <dc:creator>Lê Thị Hồng Vân</dc:creator>
  <cp:lastModifiedBy>hoàng pham</cp:lastModifiedBy>
  <cp:revision>27</cp:revision>
  <dcterms:modified xsi:type="dcterms:W3CDTF">2024-02-01T07:33:28Z</dcterms:modified>
</cp:coreProperties>
</file>