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21"/>
  </p:notesMasterIdLst>
  <p:handoutMasterIdLst>
    <p:handoutMasterId r:id="rId22"/>
  </p:handoutMasterIdLst>
  <p:sldIdLst>
    <p:sldId id="309" r:id="rId2"/>
    <p:sldId id="359" r:id="rId3"/>
    <p:sldId id="335" r:id="rId4"/>
    <p:sldId id="337" r:id="rId5"/>
    <p:sldId id="354" r:id="rId6"/>
    <p:sldId id="313" r:id="rId7"/>
    <p:sldId id="299" r:id="rId8"/>
    <p:sldId id="338" r:id="rId9"/>
    <p:sldId id="258" r:id="rId10"/>
    <p:sldId id="263" r:id="rId11"/>
    <p:sldId id="339" r:id="rId12"/>
    <p:sldId id="340" r:id="rId13"/>
    <p:sldId id="288" r:id="rId14"/>
    <p:sldId id="326" r:id="rId15"/>
    <p:sldId id="327" r:id="rId16"/>
    <p:sldId id="328" r:id="rId17"/>
    <p:sldId id="341" r:id="rId18"/>
    <p:sldId id="320" r:id="rId19"/>
    <p:sldId id="353" r:id="rId20"/>
  </p:sldIdLst>
  <p:sldSz cx="9144000" cy="5143500" type="screen16x9"/>
  <p:notesSz cx="6858000" cy="9144000"/>
  <p:embeddedFontLst>
    <p:embeddedFont>
      <p:font typeface=".VnTime" panose="020B7200000000000000" pitchFamily="34" charset="0"/>
      <p:regular r:id="rId23"/>
    </p:embeddedFont>
    <p:embeddedFont>
      <p:font typeface="Cambria" panose="02040503050406030204" pitchFamily="18" charset="0"/>
      <p:regular r:id="rId24"/>
      <p:bold r:id="rId25"/>
      <p:italic r:id="rId26"/>
      <p:boldItalic r:id="rId27"/>
    </p:embeddedFont>
  </p:embeddedFontLst>
  <p:custDataLst>
    <p:tags r:id="rId28"/>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2" d="100"/>
          <a:sy n="102" d="100"/>
        </p:scale>
        <p:origin x="89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1" loCatId="cycle" qsTypeId="urn:microsoft.com/office/officeart/2005/8/quickstyle/simple2#1" qsCatId="simple" csTypeId="urn:microsoft.com/office/officeart/2005/8/colors/accent1_2#1"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pt>
  </dgm:ptLst>
  <dgm:cxnLst>
    <dgm:cxn modelId="{A22F2B74-833A-4C0E-BFF2-C9FDD5A6A5B8}" type="presOf" srcId="{7911E781-7BB5-4610-A879-B3BC9BE8721B}" destId="{92F64C30-CFC1-4E79-B545-65F519512AEF}" srcOrd="0" destOrd="0" presId="urn:microsoft.com/office/officeart/2008/layout/RadialCluste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2" loCatId="cycle" qsTypeId="urn:microsoft.com/office/officeart/2005/8/quickstyle/simple2#2" qsCatId="simple" csTypeId="urn:microsoft.com/office/officeart/2005/8/colors/accent1_2#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pt>
  </dgm:ptLst>
  <dgm:cxnLst>
    <dgm:cxn modelId="{44199176-B9DD-43A0-9014-59907D298E25}" type="presOf" srcId="{7911E781-7BB5-4610-A879-B3BC9BE8721B}" destId="{92F64C30-CFC1-4E79-B545-65F519512AEF}" srcOrd="0" destOrd="0" presId="urn:microsoft.com/office/officeart/2008/layout/RadialCluster#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3" loCatId="cycle" qsTypeId="urn:microsoft.com/office/officeart/2005/8/quickstyle/simple1#1" qsCatId="simple" csTypeId="urn:microsoft.com/office/officeart/2005/8/colors/accent1_2#3"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pt>
  </dgm:ptLst>
  <dgm:cxnLst>
    <dgm:cxn modelId="{25302C82-E61D-443B-A343-7467516FEC89}" type="presOf" srcId="{6F4A90B4-335C-4D0C-A4A6-946FEC242170}" destId="{742308AD-CE6D-4C2F-AD03-B05947BF7C3B}" srcOrd="0" destOrd="0" presId="urn:microsoft.com/office/officeart/2008/layout/RadialCluster#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1" loCatId="hierarchy" qsTypeId="urn:microsoft.com/office/officeart/2005/8/quickstyle/simple1#2" qsCatId="simple" csTypeId="urn:microsoft.com/office/officeart/2005/8/colors/accent1_2#4" csCatId="accent1" phldr="1"/>
      <dgm:spPr/>
      <dgm:t>
        <a:bodyPr/>
        <a:lstStyle/>
        <a:p>
          <a:endParaRPr lang="en-US"/>
        </a:p>
      </dgm:t>
    </dgm:pt>
    <dgm:pt modelId="{B825C8E4-04BE-4573-811F-87EE3559D868}">
      <dgm:prSet phldrT="[Text]" custT="1"/>
      <dgm:spPr/>
      <dgm:t>
        <a:bodyPr/>
        <a:lstStyle/>
        <a:p>
          <a:r>
            <a:rPr lang="vi-VN" altLang="en-US" sz="2600" b="1" dirty="0">
              <a:solidFill>
                <a:srgbClr val="C00000"/>
              </a:solidFill>
              <a:latin typeface="Times New Roman" panose="02020603050405020304" pitchFamily="18" charset="0"/>
              <a:cs typeface="Times New Roman" panose="02020603050405020304" pitchFamily="18" charset="0"/>
            </a:rPr>
            <a:t>1.2. </a:t>
          </a:r>
          <a:r>
            <a:rPr lang="en-US" altLang="en-US" sz="2600" b="1" dirty="0">
              <a:solidFill>
                <a:srgbClr val="C00000"/>
              </a:solidFill>
              <a:latin typeface="Times New Roman" panose="02020603050405020304" pitchFamily="18" charset="0"/>
              <a:cs typeface="Times New Roman" panose="02020603050405020304" pitchFamily="18" charset="0"/>
            </a:rPr>
            <a:t>TÍNH CHẤT MÔN HỌC</a:t>
          </a:r>
          <a:endParaRPr lang="en-US" sz="2600" b="1" i="0" dirty="0">
            <a:solidFill>
              <a:srgbClr val="C00000"/>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sz="2400" dirty="0">
              <a:latin typeface="Times New Roman" panose="02020603050405020304" pitchFamily="18" charset="0"/>
              <a:cs typeface="Times New Roman" panose="02020603050405020304" pitchFamily="18" charset="0"/>
            </a:rPr>
            <a:t>N</a:t>
          </a:r>
          <a:r>
            <a:rPr lang="pl-PL" sz="2400" dirty="0">
              <a:latin typeface="Times New Roman" panose="02020603050405020304" pitchFamily="18" charset="0"/>
              <a:cs typeface="Times New Roman" panose="02020603050405020304" pitchFamily="18" charset="0"/>
            </a:rPr>
            <a:t>hằm xây dựng bản lĩnh chính trị, niềm tin và năng lực hoạt động thực tiễn cho mỗi người, đáp ứng yêu cầu xây dựng đất nước</a:t>
          </a:r>
          <a:endParaRPr lang="en-US" sz="2400" b="0" i="0" dirty="0">
            <a:solidFill>
              <a:schemeClr val="tx1"/>
            </a:solidFill>
            <a:latin typeface="Times New Roman" panose="02020603050405020304" pitchFamily="18" charset="0"/>
            <a:cs typeface="Times New Roman" panose="02020603050405020304" pitchFamily="18" charset="0"/>
          </a:endParaRPr>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nl-NL" sz="2400" dirty="0">
              <a:latin typeface="Times New Roman" panose="02020603050405020304" pitchFamily="18" charset="0"/>
              <a:cs typeface="Times New Roman" panose="02020603050405020304" pitchFamily="18" charset="0"/>
            </a:rPr>
            <a:t>   Gắn bó chặt chẽ với đường lối của Đảng, chính sách, pháp luật của Nhà nước, gắn với thực tiễn đất nước, gắn với sự tu dưỡng, rèn luyện của người học</a:t>
          </a:r>
          <a:endParaRPr lang="en-US" sz="2400" b="0" dirty="0">
            <a:solidFill>
              <a:schemeClr val="tx1"/>
            </a:solidFill>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42489" custScaleY="40681">
        <dgm:presLayoutVars>
          <dgm:chPref val="3"/>
        </dgm:presLayoutVars>
      </dgm:prSet>
      <dgm:spPr/>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83208" custScaleY="147049">
        <dgm:presLayoutVars>
          <dgm:chPref val="3"/>
        </dgm:presLayoutVars>
      </dgm:prSet>
      <dgm:spPr/>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76150" custScaleY="147156">
        <dgm:presLayoutVars>
          <dgm:chPref val="3"/>
        </dgm:presLayoutVars>
      </dgm:prSet>
      <dgm:spPr/>
    </dgm:pt>
    <dgm:pt modelId="{6C271055-8C93-4C72-93B0-E66F23A7D45A}" type="pres">
      <dgm:prSet presAssocID="{D9736830-C6AB-4DA4-B40A-1EED089F6FE4}" presName="hierChild3" presStyleCnt="0"/>
      <dgm:spPr/>
    </dgm:pt>
  </dgm:ptLst>
  <dgm:cxnLst>
    <dgm:cxn modelId="{C716D040-6413-46E9-B75A-0366095B38CA}" srcId="{B825C8E4-04BE-4573-811F-87EE3559D868}" destId="{D9736830-C6AB-4DA4-B40A-1EED089F6FE4}" srcOrd="1" destOrd="0" parTransId="{E3FF7C17-19DF-4C2E-9E5D-E62B75590468}" sibTransId="{149E9C03-8772-48BE-B9E4-624F654C750B}"/>
    <dgm:cxn modelId="{DC9AC760-A5E3-48CA-A396-6B6176538B92}" type="presOf" srcId="{C19B5B2E-7976-43B7-8BCA-8BC9FD7A1B12}" destId="{4F71F8FE-7506-497D-B638-98E49474B8C5}" srcOrd="0" destOrd="0" presId="urn:microsoft.com/office/officeart/2005/8/layout/hierarchy1#1"/>
    <dgm:cxn modelId="{B28A0943-69ED-4DB6-830D-7AF8984CE4E0}" type="presOf" srcId="{B825C8E4-04BE-4573-811F-87EE3559D868}" destId="{DEAE0D54-4137-4CCF-84E9-01F64799C921}" srcOrd="0" destOrd="0" presId="urn:microsoft.com/office/officeart/2005/8/layout/hierarchy1#1"/>
    <dgm:cxn modelId="{58571E43-3A09-4FDC-AE40-10AD4B58F2B1}" type="presOf" srcId="{D9736830-C6AB-4DA4-B40A-1EED089F6FE4}" destId="{0015496C-1903-4EC7-84E7-105E85B77DE0}" srcOrd="0" destOrd="0" presId="urn:microsoft.com/office/officeart/2005/8/layout/hierarchy1#1"/>
    <dgm:cxn modelId="{E2C87344-E566-4AD8-90BE-5D5771C02602}" type="presOf" srcId="{931A16ED-2895-4976-A761-BC658361775E}" destId="{02A6B86D-65BA-4B9A-AD75-09D3DEBC7F73}" srcOrd="0" destOrd="0" presId="urn:microsoft.com/office/officeart/2005/8/layout/hierarchy1#1"/>
    <dgm:cxn modelId="{69AD0086-AAA9-4A19-9FD2-2C6C29370C74}" srcId="{B825C8E4-04BE-4573-811F-87EE3559D868}" destId="{C19B5B2E-7976-43B7-8BCA-8BC9FD7A1B12}" srcOrd="0" destOrd="0" parTransId="{FA4E858A-79DF-4A2A-BE39-210CF0396429}" sibTransId="{38776D19-2A4B-411D-88A8-91EBF94423A7}"/>
    <dgm:cxn modelId="{935CDEC5-4526-45DA-B589-069FC101AC4F}" type="presOf" srcId="{FA4E858A-79DF-4A2A-BE39-210CF0396429}" destId="{5BA948A7-BD1F-4A9E-9369-C9162CF7A869}" srcOrd="0" destOrd="0" presId="urn:microsoft.com/office/officeart/2005/8/layout/hierarchy1#1"/>
    <dgm:cxn modelId="{1B09F1C8-6F0B-4424-BD3C-BE70CC606DF4}" type="presOf" srcId="{E3FF7C17-19DF-4C2E-9E5D-E62B75590468}" destId="{BA78B410-DE8F-44D1-83E3-D64AFE96E75E}" srcOrd="0" destOrd="0" presId="urn:microsoft.com/office/officeart/2005/8/layout/hierarchy1#1"/>
    <dgm:cxn modelId="{AD28DAEB-19DC-4E61-8393-C82309E49376}" srcId="{931A16ED-2895-4976-A761-BC658361775E}" destId="{B825C8E4-04BE-4573-811F-87EE3559D868}" srcOrd="0" destOrd="0" parTransId="{F43D8C95-3177-49D1-AB93-701976F7E26D}" sibTransId="{39F1934A-2750-4DFF-B73E-28CA94E8641C}"/>
    <dgm:cxn modelId="{EA114910-9E7A-4D65-8016-65C171E2F9E4}" type="presParOf" srcId="{02A6B86D-65BA-4B9A-AD75-09D3DEBC7F73}" destId="{1184C047-83E0-42C1-945E-AE10F352FD4D}" srcOrd="0" destOrd="0" presId="urn:microsoft.com/office/officeart/2005/8/layout/hierarchy1#1"/>
    <dgm:cxn modelId="{8DD8E1DA-2590-40A9-9BB7-5BBD889A1B93}" type="presParOf" srcId="{1184C047-83E0-42C1-945E-AE10F352FD4D}" destId="{D19B0F92-4F27-4BDC-AF13-870477560D82}" srcOrd="0" destOrd="0" presId="urn:microsoft.com/office/officeart/2005/8/layout/hierarchy1#1"/>
    <dgm:cxn modelId="{1D6887EE-373A-4D14-BD57-1F1A250AF6BE}" type="presParOf" srcId="{D19B0F92-4F27-4BDC-AF13-870477560D82}" destId="{5152B738-EF3A-4F15-B345-12E3B47049C0}" srcOrd="0" destOrd="0" presId="urn:microsoft.com/office/officeart/2005/8/layout/hierarchy1#1"/>
    <dgm:cxn modelId="{B62F7CCF-D351-4E86-B569-94CBB05B026D}" type="presParOf" srcId="{D19B0F92-4F27-4BDC-AF13-870477560D82}" destId="{DEAE0D54-4137-4CCF-84E9-01F64799C921}" srcOrd="1" destOrd="0" presId="urn:microsoft.com/office/officeart/2005/8/layout/hierarchy1#1"/>
    <dgm:cxn modelId="{F3E861BD-50AC-481E-BCC2-9C0E7DEA6F82}" type="presParOf" srcId="{1184C047-83E0-42C1-945E-AE10F352FD4D}" destId="{D22C1F00-7647-4373-A5BA-C1E61BBBA264}" srcOrd="1" destOrd="0" presId="urn:microsoft.com/office/officeart/2005/8/layout/hierarchy1#1"/>
    <dgm:cxn modelId="{743D1D37-A455-4BD1-A8CB-DBC56FD46002}" type="presParOf" srcId="{D22C1F00-7647-4373-A5BA-C1E61BBBA264}" destId="{5BA948A7-BD1F-4A9E-9369-C9162CF7A869}" srcOrd="0" destOrd="0" presId="urn:microsoft.com/office/officeart/2005/8/layout/hierarchy1#1"/>
    <dgm:cxn modelId="{5E7F7EC2-4C08-4C2C-A238-494A9B842144}" type="presParOf" srcId="{D22C1F00-7647-4373-A5BA-C1E61BBBA264}" destId="{B75A4B4E-6624-4D90-BBC4-CA1CEEFB14DC}" srcOrd="1" destOrd="0" presId="urn:microsoft.com/office/officeart/2005/8/layout/hierarchy1#1"/>
    <dgm:cxn modelId="{D8B24DA6-7C67-430B-9BF6-6A34624151C9}" type="presParOf" srcId="{B75A4B4E-6624-4D90-BBC4-CA1CEEFB14DC}" destId="{9E86519B-A7BF-42AC-87FF-8769867FBDB6}" srcOrd="0" destOrd="0" presId="urn:microsoft.com/office/officeart/2005/8/layout/hierarchy1#1"/>
    <dgm:cxn modelId="{06727032-28EA-4E55-B2BC-70CF32AF8045}" type="presParOf" srcId="{9E86519B-A7BF-42AC-87FF-8769867FBDB6}" destId="{A1976460-A104-42AC-9C63-A0FCBF45F199}" srcOrd="0" destOrd="0" presId="urn:microsoft.com/office/officeart/2005/8/layout/hierarchy1#1"/>
    <dgm:cxn modelId="{F8CB8816-9850-45CA-BA96-181BF0ABCBFE}" type="presParOf" srcId="{9E86519B-A7BF-42AC-87FF-8769867FBDB6}" destId="{4F71F8FE-7506-497D-B638-98E49474B8C5}" srcOrd="1" destOrd="0" presId="urn:microsoft.com/office/officeart/2005/8/layout/hierarchy1#1"/>
    <dgm:cxn modelId="{31FEF3F9-DE9E-43D0-ABD5-6B716BDF494C}" type="presParOf" srcId="{B75A4B4E-6624-4D90-BBC4-CA1CEEFB14DC}" destId="{E999B637-9956-45DC-AAFD-10826B90D3AC}" srcOrd="1" destOrd="0" presId="urn:microsoft.com/office/officeart/2005/8/layout/hierarchy1#1"/>
    <dgm:cxn modelId="{DE396680-A56A-480E-A84A-2D834BBF7424}" type="presParOf" srcId="{D22C1F00-7647-4373-A5BA-C1E61BBBA264}" destId="{BA78B410-DE8F-44D1-83E3-D64AFE96E75E}" srcOrd="2" destOrd="0" presId="urn:microsoft.com/office/officeart/2005/8/layout/hierarchy1#1"/>
    <dgm:cxn modelId="{9F2ABDDA-1D8B-4762-988D-F1B4033784E4}" type="presParOf" srcId="{D22C1F00-7647-4373-A5BA-C1E61BBBA264}" destId="{BA4A379A-2BF7-4DD9-8809-D961B85B8CD9}" srcOrd="3" destOrd="0" presId="urn:microsoft.com/office/officeart/2005/8/layout/hierarchy1#1"/>
    <dgm:cxn modelId="{CD74430A-4850-41B4-8D01-5B18C6EF39BA}" type="presParOf" srcId="{BA4A379A-2BF7-4DD9-8809-D961B85B8CD9}" destId="{7054D0BF-1CB4-494C-A2CA-D8D9347C6AFE}" srcOrd="0" destOrd="0" presId="urn:microsoft.com/office/officeart/2005/8/layout/hierarchy1#1"/>
    <dgm:cxn modelId="{DEEDE3A2-C98C-4EB5-9F2D-AC6BA4420FBF}" type="presParOf" srcId="{7054D0BF-1CB4-494C-A2CA-D8D9347C6AFE}" destId="{6BF3B78E-B09F-4E3B-B4C6-00A051583277}" srcOrd="0" destOrd="0" presId="urn:microsoft.com/office/officeart/2005/8/layout/hierarchy1#1"/>
    <dgm:cxn modelId="{753AD018-5CD5-4E20-BF17-77D42D269E41}" type="presParOf" srcId="{7054D0BF-1CB4-494C-A2CA-D8D9347C6AFE}" destId="{0015496C-1903-4EC7-84E7-105E85B77DE0}" srcOrd="1" destOrd="0" presId="urn:microsoft.com/office/officeart/2005/8/layout/hierarchy1#1"/>
    <dgm:cxn modelId="{35F4A019-C0CA-4FC6-970B-C004700CC137}" type="presParOf" srcId="{BA4A379A-2BF7-4DD9-8809-D961B85B8CD9}" destId="{6C271055-8C93-4C72-93B0-E66F23A7D45A}" srcOrd="1" destOrd="0" presId="urn:microsoft.com/office/officeart/2005/8/layout/hierarchy1#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4" loCatId="cycle" qsTypeId="urn:microsoft.com/office/officeart/2005/8/quickstyle/simple2#3" qsCatId="simple" csTypeId="urn:microsoft.com/office/officeart/2005/8/colors/accent1_2#5"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pt>
  </dgm:ptLst>
  <dgm:cxnLst>
    <dgm:cxn modelId="{F4EBECF9-7F35-4846-8C5E-F73CB2EE41F7}" type="presOf" srcId="{7911E781-7BB5-4610-A879-B3BC9BE8721B}" destId="{92F64C30-CFC1-4E79-B545-65F519512AEF}" srcOrd="0" destOrd="0" presId="urn:microsoft.com/office/officeart/2008/layout/RadialCluster#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4392701" y="827363"/>
          <a:ext cx="2362882" cy="669039"/>
        </a:xfrm>
        <a:custGeom>
          <a:avLst/>
          <a:gdLst/>
          <a:ahLst/>
          <a:cxnLst/>
          <a:rect l="0" t="0" r="0" b="0"/>
          <a:pathLst>
            <a:path>
              <a:moveTo>
                <a:pt x="0" y="0"/>
              </a:moveTo>
              <a:lnTo>
                <a:pt x="0" y="455931"/>
              </a:lnTo>
              <a:lnTo>
                <a:pt x="2362882" y="455931"/>
              </a:lnTo>
              <a:lnTo>
                <a:pt x="2362882" y="66903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111000" y="827363"/>
          <a:ext cx="2281700" cy="669039"/>
        </a:xfrm>
        <a:custGeom>
          <a:avLst/>
          <a:gdLst/>
          <a:ahLst/>
          <a:cxnLst/>
          <a:rect l="0" t="0" r="0" b="0"/>
          <a:pathLst>
            <a:path>
              <a:moveTo>
                <a:pt x="2281700" y="0"/>
              </a:moveTo>
              <a:lnTo>
                <a:pt x="2281700" y="455931"/>
              </a:lnTo>
              <a:lnTo>
                <a:pt x="0" y="455931"/>
              </a:lnTo>
              <a:lnTo>
                <a:pt x="0" y="66903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603563" y="233108"/>
          <a:ext cx="5578274" cy="594255"/>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859166" y="475930"/>
          <a:ext cx="5578274" cy="59425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vi-VN" altLang="en-US" sz="2600" b="1" kern="1200" dirty="0">
              <a:solidFill>
                <a:srgbClr val="C00000"/>
              </a:solidFill>
              <a:latin typeface="Times New Roman" panose="02020603050405020304" pitchFamily="18" charset="0"/>
              <a:cs typeface="Times New Roman" panose="02020603050405020304" pitchFamily="18" charset="0"/>
            </a:rPr>
            <a:t>1.2. </a:t>
          </a:r>
          <a:r>
            <a:rPr lang="en-US" altLang="en-US" sz="2600" b="1" kern="1200" dirty="0">
              <a:solidFill>
                <a:srgbClr val="C00000"/>
              </a:solidFill>
              <a:latin typeface="Times New Roman" panose="02020603050405020304" pitchFamily="18" charset="0"/>
              <a:cs typeface="Times New Roman" panose="02020603050405020304" pitchFamily="18" charset="0"/>
            </a:rPr>
            <a:t>TÍNH CHẤT MÔN HỌC</a:t>
          </a:r>
          <a:endParaRPr lang="en-US" sz="2600" b="1" i="0" kern="1200" dirty="0">
            <a:solidFill>
              <a:srgbClr val="C00000"/>
            </a:solidFill>
          </a:endParaRPr>
        </a:p>
      </dsp:txBody>
      <dsp:txXfrm>
        <a:off x="1876571" y="493335"/>
        <a:ext cx="5543464" cy="559445"/>
      </dsp:txXfrm>
    </dsp:sp>
    <dsp:sp modelId="{A1976460-A104-42AC-9C63-A0FCBF45F199}">
      <dsp:nvSpPr>
        <dsp:cNvPr id="0" name=""/>
        <dsp:cNvSpPr/>
      </dsp:nvSpPr>
      <dsp:spPr>
        <a:xfrm>
          <a:off x="3720" y="1496403"/>
          <a:ext cx="4214560" cy="214804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259322" y="1739226"/>
          <a:ext cx="4214560" cy="214804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N</a:t>
          </a:r>
          <a:r>
            <a:rPr lang="pl-PL" sz="2400" kern="1200" dirty="0">
              <a:latin typeface="Times New Roman" panose="02020603050405020304" pitchFamily="18" charset="0"/>
              <a:cs typeface="Times New Roman" panose="02020603050405020304" pitchFamily="18" charset="0"/>
            </a:rPr>
            <a:t>hằm xây dựng bản lĩnh chính trị, niềm tin và năng lực hoạt động thực tiễn cho mỗi người, đáp ứng yêu cầu xây dựng đất nước</a:t>
          </a:r>
          <a:endParaRPr lang="en-US" sz="2400" b="0" i="0" kern="1200" dirty="0">
            <a:solidFill>
              <a:schemeClr val="tx1"/>
            </a:solidFill>
            <a:latin typeface="Times New Roman" panose="02020603050405020304" pitchFamily="18" charset="0"/>
            <a:cs typeface="Times New Roman" panose="02020603050405020304" pitchFamily="18" charset="0"/>
          </a:endParaRPr>
        </a:p>
      </dsp:txBody>
      <dsp:txXfrm>
        <a:off x="322236" y="1802140"/>
        <a:ext cx="4088732" cy="2022218"/>
      </dsp:txXfrm>
    </dsp:sp>
    <dsp:sp modelId="{6BF3B78E-B09F-4E3B-B4C6-00A051583277}">
      <dsp:nvSpPr>
        <dsp:cNvPr id="0" name=""/>
        <dsp:cNvSpPr/>
      </dsp:nvSpPr>
      <dsp:spPr>
        <a:xfrm>
          <a:off x="4729485" y="1496403"/>
          <a:ext cx="4052196" cy="2149609"/>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4985088" y="1739226"/>
          <a:ext cx="4052196" cy="21496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latin typeface="Times New Roman" panose="02020603050405020304" pitchFamily="18" charset="0"/>
              <a:cs typeface="Times New Roman" panose="02020603050405020304" pitchFamily="18" charset="0"/>
            </a:rPr>
            <a:t>   Gắn bó chặt chẽ với đường lối của Đảng, chính sách, pháp luật của Nhà nước, gắn với thực tiễn đất nước, gắn với sự tu dưỡng, rèn luyện của người học</a:t>
          </a:r>
          <a:endParaRPr lang="en-US" sz="2400" b="0" kern="1200" dirty="0">
            <a:solidFill>
              <a:schemeClr val="tx1"/>
            </a:solidFill>
            <a:latin typeface="Times New Roman" panose="02020603050405020304" pitchFamily="18" charset="0"/>
            <a:cs typeface="Times New Roman" panose="02020603050405020304" pitchFamily="18" charset="0"/>
          </a:endParaRPr>
        </a:p>
      </dsp:txBody>
      <dsp:txXfrm>
        <a:off x="5048048" y="1802186"/>
        <a:ext cx="3926276" cy="20236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RadialCluster#1">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2">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3">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RadialCluster#4">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2">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3">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2/1/2024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182C7239-65D8-40E8-E3A7-97E75283FF89}"/>
              </a:ext>
            </a:extLst>
          </p:cNvPr>
          <p:cNvSpPr>
            <a:spLocks noGrp="1" noRot="1" noChangeAspect="1" noChangeArrowheads="1" noTextEdit="1"/>
          </p:cNvSpPr>
          <p:nvPr>
            <p:ph type="sldImg" idx="4294967295"/>
          </p:nvPr>
        </p:nvSpPr>
        <p:spPr bwMode="auto">
          <a:xfrm>
            <a:off x="381000" y="685800"/>
            <a:ext cx="6096000" cy="3429000"/>
          </a:xfrm>
          <a:ln>
            <a:solidFill>
              <a:srgbClr val="000000"/>
            </a:solidFill>
            <a:miter lim="800000"/>
            <a:headEnd/>
            <a:tailEnd/>
          </a:ln>
        </p:spPr>
      </p:sp>
      <p:sp>
        <p:nvSpPr>
          <p:cNvPr id="17411" name="Notes Placeholder 2">
            <a:extLst>
              <a:ext uri="{FF2B5EF4-FFF2-40B4-BE49-F238E27FC236}">
                <a16:creationId xmlns:a16="http://schemas.microsoft.com/office/drawing/2014/main" id="{AA8DA902-7EBA-0A50-FDF3-ED3526F1C5D6}"/>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7412" name="Slide Number Placeholder 3">
            <a:extLst>
              <a:ext uri="{FF2B5EF4-FFF2-40B4-BE49-F238E27FC236}">
                <a16:creationId xmlns:a16="http://schemas.microsoft.com/office/drawing/2014/main" id="{D98147AC-135E-C5E8-13AA-BE70AA7E7B0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05014C00-820E-4535-A17B-13800DA6F172}"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381000" y="685800"/>
            <a:ext cx="6096000" cy="3429000"/>
          </a:xfrm>
          <a:ln>
            <a:solidFill>
              <a:srgbClr val="000000">
                <a:alpha val="100000"/>
              </a:srgbClr>
            </a:solidFill>
            <a:miter lim="800000"/>
          </a:ln>
        </p:spPr>
      </p:sp>
      <p:sp>
        <p:nvSpPr>
          <p:cNvPr id="24579"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vi-VN" altLang="en-US" dirty="0">
              <a:latin typeface="Calibri" panose="020F0502020204030204" pitchFamily="34" charset="0"/>
            </a:endParaRPr>
          </a:p>
        </p:txBody>
      </p:sp>
      <p:sp>
        <p:nvSpPr>
          <p:cNvPr id="24580"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solidFill>
                  <a:srgbClr val="000000"/>
                </a:solidFill>
                <a:latin typeface="Arial" panose="020B0604020202020204" pitchFamily="34" charset="0"/>
              </a:rPr>
              <a:t>5</a:t>
            </a:fld>
            <a:endParaRPr lang="en-US" altLang="en-US" sz="1200" dirty="0">
              <a:solidFill>
                <a:srgbClr val="000000"/>
              </a:solidFill>
              <a:latin typeface="Arial" panose="020B0604020202020204" pitchFamily="34" charset="0"/>
            </a:endParaRPr>
          </a:p>
        </p:txBody>
      </p:sp>
    </p:spTree>
    <p:extLst>
      <p:ext uri="{BB962C8B-B14F-4D97-AF65-F5344CB8AC3E}">
        <p14:creationId xmlns:p14="http://schemas.microsoft.com/office/powerpoint/2010/main" val="1346555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03714E11-DAC1-F494-65DA-D236F2FE921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7D5CF47F-35FB-4770-8233-46F28A6F940B}" type="slidenum">
              <a:rPr lang="en-US" altLang="en-US" smtClean="0">
                <a:solidFill>
                  <a:srgbClr val="000000"/>
                </a:solidFill>
              </a:rPr>
              <a:pPr/>
              <a:t>6</a:t>
            </a:fld>
            <a:endParaRPr lang="en-US" altLang="en-US">
              <a:solidFill>
                <a:srgbClr val="000000"/>
              </a:solidFill>
            </a:endParaRPr>
          </a:p>
        </p:txBody>
      </p:sp>
      <p:sp>
        <p:nvSpPr>
          <p:cNvPr id="24579" name="Rectangle 2">
            <a:extLst>
              <a:ext uri="{FF2B5EF4-FFF2-40B4-BE49-F238E27FC236}">
                <a16:creationId xmlns:a16="http://schemas.microsoft.com/office/drawing/2014/main" id="{F5F6DCC6-E7BA-9B37-0D7B-590851B73C56}"/>
              </a:ext>
            </a:extLst>
          </p:cNvPr>
          <p:cNvSpPr>
            <a:spLocks noGrp="1" noRot="1" noChangeAspect="1" noChangeArrowheads="1" noTextEdit="1"/>
          </p:cNvSpPr>
          <p:nvPr>
            <p:ph type="sldImg" idx="4294967295"/>
          </p:nvPr>
        </p:nvSpPr>
        <p:spPr bwMode="auto">
          <a:ln>
            <a:solidFill>
              <a:srgbClr val="000000"/>
            </a:solidFill>
            <a:miter lim="800000"/>
            <a:headEnd/>
            <a:tailEnd/>
          </a:ln>
        </p:spPr>
      </p:sp>
      <p:sp>
        <p:nvSpPr>
          <p:cNvPr id="24580" name="Rectangle 3">
            <a:extLst>
              <a:ext uri="{FF2B5EF4-FFF2-40B4-BE49-F238E27FC236}">
                <a16:creationId xmlns:a16="http://schemas.microsoft.com/office/drawing/2014/main" id="{E9E94EF3-D82A-E288-727A-6D42A0727956}"/>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7CA1AA08-D96E-3176-8F4D-4D8729955AF6}"/>
              </a:ext>
            </a:extLst>
          </p:cNvPr>
          <p:cNvSpPr>
            <a:spLocks noGrp="1" noRot="1" noChangeAspect="1" noChangeArrowheads="1" noTextEdit="1"/>
          </p:cNvSpPr>
          <p:nvPr>
            <p:ph type="sldImg" idx="4294967295"/>
          </p:nvPr>
        </p:nvSpPr>
        <p:spPr bwMode="auto">
          <a:xfrm>
            <a:off x="381000" y="685800"/>
            <a:ext cx="6096000" cy="3429000"/>
          </a:xfrm>
          <a:ln>
            <a:solidFill>
              <a:srgbClr val="000000"/>
            </a:solidFill>
            <a:miter lim="800000"/>
            <a:headEnd/>
            <a:tailEnd/>
          </a:ln>
        </p:spPr>
      </p:sp>
      <p:sp>
        <p:nvSpPr>
          <p:cNvPr id="26627" name="Notes Placeholder 2">
            <a:extLst>
              <a:ext uri="{FF2B5EF4-FFF2-40B4-BE49-F238E27FC236}">
                <a16:creationId xmlns:a16="http://schemas.microsoft.com/office/drawing/2014/main" id="{2E7A6D3A-3061-022B-25D4-7B807B7A2559}"/>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6628" name="Slide Number Placeholder 3">
            <a:extLst>
              <a:ext uri="{FF2B5EF4-FFF2-40B4-BE49-F238E27FC236}">
                <a16:creationId xmlns:a16="http://schemas.microsoft.com/office/drawing/2014/main" id="{070D512B-95B3-72F3-B1A5-6003622622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CDF5C6EC-ED97-46BB-A8DF-4BA59D86D1A0}" type="slidenum">
              <a:rPr lang="en-US" altLang="en-US" smtClean="0"/>
              <a:pPr/>
              <a:t>7</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1595A704-2A90-D279-D370-B74AC4F901D4}"/>
              </a:ext>
            </a:extLst>
          </p:cNvPr>
          <p:cNvSpPr>
            <a:spLocks noGrp="1" noRot="1" noChangeAspect="1" noChangeArrowheads="1" noTextEdit="1"/>
          </p:cNvSpPr>
          <p:nvPr>
            <p:ph type="sldImg" idx="4294967295"/>
          </p:nvPr>
        </p:nvSpPr>
        <p:spPr bwMode="auto">
          <a:ln>
            <a:solidFill>
              <a:srgbClr val="000000"/>
            </a:solidFill>
            <a:miter lim="800000"/>
            <a:headEnd/>
            <a:tailEnd/>
          </a:ln>
        </p:spPr>
      </p:sp>
      <p:sp>
        <p:nvSpPr>
          <p:cNvPr id="33795" name="Notes Placeholder 2">
            <a:extLst>
              <a:ext uri="{FF2B5EF4-FFF2-40B4-BE49-F238E27FC236}">
                <a16:creationId xmlns:a16="http://schemas.microsoft.com/office/drawing/2014/main" id="{A092EC08-F6D5-8173-0297-7746FFCEFAA4}"/>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3796" name="Slide Number Placeholder 3">
            <a:extLst>
              <a:ext uri="{FF2B5EF4-FFF2-40B4-BE49-F238E27FC236}">
                <a16:creationId xmlns:a16="http://schemas.microsoft.com/office/drawing/2014/main" id="{83740C73-E172-6B5B-F241-E51979D6EDD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0550DEAE-2656-4DCB-B4D9-855E58AD4F6B}" type="slidenum">
              <a:rPr lang="en-US" altLang="en-US" smtClean="0"/>
              <a:pPr/>
              <a:t>13</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353CE4C1-7FA0-EC81-ED15-64C777015432}"/>
              </a:ext>
            </a:extLst>
          </p:cNvPr>
          <p:cNvSpPr>
            <a:spLocks noGrp="1" noRot="1" noChangeAspect="1" noChangeArrowheads="1" noTextEdit="1"/>
          </p:cNvSpPr>
          <p:nvPr>
            <p:ph type="sldImg" idx="4294967295"/>
          </p:nvPr>
        </p:nvSpPr>
        <p:spPr bwMode="auto">
          <a:xfrm>
            <a:off x="381000" y="685800"/>
            <a:ext cx="6096000" cy="3429000"/>
          </a:xfrm>
          <a:ln>
            <a:solidFill>
              <a:srgbClr val="000000"/>
            </a:solidFill>
            <a:miter lim="800000"/>
            <a:headEnd/>
            <a:tailEnd/>
          </a:ln>
        </p:spPr>
      </p:sp>
      <p:sp>
        <p:nvSpPr>
          <p:cNvPr id="38915" name="Text Placeholder 2">
            <a:extLst>
              <a:ext uri="{FF2B5EF4-FFF2-40B4-BE49-F238E27FC236}">
                <a16:creationId xmlns:a16="http://schemas.microsoft.com/office/drawing/2014/main" id="{AC605542-34E5-4761-5A9D-51BC4F075414}"/>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5FC1DA4A-E11B-0747-07B4-EA01981FA938}"/>
              </a:ext>
            </a:extLst>
          </p:cNvPr>
          <p:cNvSpPr>
            <a:spLocks noGrp="1" noRot="1" noChangeAspect="1" noChangeArrowheads="1" noTextEdit="1"/>
          </p:cNvSpPr>
          <p:nvPr>
            <p:ph type="sldImg" idx="4294967295"/>
          </p:nvPr>
        </p:nvSpPr>
        <p:spPr bwMode="auto">
          <a:xfrm>
            <a:off x="381000" y="685800"/>
            <a:ext cx="6096000" cy="3429000"/>
          </a:xfrm>
          <a:ln>
            <a:solidFill>
              <a:srgbClr val="000000"/>
            </a:solidFill>
            <a:miter lim="800000"/>
            <a:headEnd/>
            <a:tailEnd/>
          </a:ln>
        </p:spPr>
      </p:sp>
      <p:sp>
        <p:nvSpPr>
          <p:cNvPr id="40963" name="Notes Placeholder 2">
            <a:extLst>
              <a:ext uri="{FF2B5EF4-FFF2-40B4-BE49-F238E27FC236}">
                <a16:creationId xmlns:a16="http://schemas.microsoft.com/office/drawing/2014/main" id="{B4844A4C-833F-18EA-009A-96CF5012A2BF}"/>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0964" name="Slide Number Placeholder 3">
            <a:extLst>
              <a:ext uri="{FF2B5EF4-FFF2-40B4-BE49-F238E27FC236}">
                <a16:creationId xmlns:a16="http://schemas.microsoft.com/office/drawing/2014/main" id="{5D31E291-45D5-F9A0-6CF9-BCE2836BFD9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79AF864D-F4EA-4995-AA76-EE793E6DD4C4}" type="slidenum">
              <a:rPr lang="en-US" altLang="en-US" smtClean="0">
                <a:solidFill>
                  <a:srgbClr val="000000"/>
                </a:solidFill>
              </a:rPr>
              <a:pPr/>
              <a:t>18</a:t>
            </a:fld>
            <a:endParaRPr lang="en-US" altLang="en-U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195E9CBB-3D8C-A0F0-8765-060A52C6F71D}"/>
              </a:ext>
            </a:extLst>
          </p:cNvPr>
          <p:cNvSpPr>
            <a:spLocks noGrp="1" noChangeArrowheads="1"/>
          </p:cNvSpPr>
          <p:nvPr>
            <p:ph type="dt" sz="half" idx="10"/>
          </p:nvPr>
        </p:nvSpPr>
        <p:spPr>
          <a:ln/>
        </p:spPr>
        <p:txBody>
          <a:bodyPr/>
          <a:lstStyle>
            <a:lvl1pPr>
              <a:defRPr/>
            </a:lvl1pPr>
          </a:lstStyle>
          <a:p>
            <a:pPr>
              <a:defRPr/>
            </a:pPr>
            <a:endParaRPr lang="vi-VN"/>
          </a:p>
        </p:txBody>
      </p:sp>
      <p:sp>
        <p:nvSpPr>
          <p:cNvPr id="3" name="Rectangle 5">
            <a:extLst>
              <a:ext uri="{FF2B5EF4-FFF2-40B4-BE49-F238E27FC236}">
                <a16:creationId xmlns:a16="http://schemas.microsoft.com/office/drawing/2014/main" id="{92AD49A1-16BD-625D-3F61-0D4F0BDFA319}"/>
              </a:ext>
            </a:extLst>
          </p:cNvPr>
          <p:cNvSpPr>
            <a:spLocks noGrp="1" noChangeArrowheads="1"/>
          </p:cNvSpPr>
          <p:nvPr>
            <p:ph type="ftr" sz="quarter" idx="11"/>
          </p:nvPr>
        </p:nvSpPr>
        <p:spPr>
          <a:ln/>
        </p:spPr>
        <p:txBody>
          <a:bodyPr/>
          <a:lstStyle>
            <a:lvl1pPr>
              <a:defRPr/>
            </a:lvl1pPr>
          </a:lstStyle>
          <a:p>
            <a:pPr>
              <a:defRPr/>
            </a:pPr>
            <a:endParaRPr lang="vi-VN"/>
          </a:p>
        </p:txBody>
      </p:sp>
      <p:sp>
        <p:nvSpPr>
          <p:cNvPr id="4" name="Rectangle 6">
            <a:extLst>
              <a:ext uri="{FF2B5EF4-FFF2-40B4-BE49-F238E27FC236}">
                <a16:creationId xmlns:a16="http://schemas.microsoft.com/office/drawing/2014/main" id="{5C4B9DBD-41E2-14EC-5337-04D25048F98F}"/>
              </a:ext>
            </a:extLst>
          </p:cNvPr>
          <p:cNvSpPr>
            <a:spLocks noGrp="1" noChangeArrowheads="1"/>
          </p:cNvSpPr>
          <p:nvPr>
            <p:ph type="sldNum" sz="quarter" idx="12"/>
          </p:nvPr>
        </p:nvSpPr>
        <p:spPr>
          <a:ln/>
        </p:spPr>
        <p:txBody>
          <a:bodyPr/>
          <a:lstStyle>
            <a:lvl1pPr>
              <a:defRPr/>
            </a:lvl1pPr>
          </a:lstStyle>
          <a:p>
            <a:pPr>
              <a:defRPr/>
            </a:pPr>
            <a:fld id="{3E2A5D7A-AB7B-406D-A176-F24F8D37AD88}" type="slidenum">
              <a:rPr lang="vi-VN" altLang="en-US"/>
              <a:pPr>
                <a:defRPr/>
              </a:pPr>
              <a:t>‹#›</a:t>
            </a:fld>
            <a:endParaRPr lang="vi-VN" altLang="en-US"/>
          </a:p>
        </p:txBody>
      </p:sp>
    </p:spTree>
    <p:extLst>
      <p:ext uri="{BB962C8B-B14F-4D97-AF65-F5344CB8AC3E}">
        <p14:creationId xmlns:p14="http://schemas.microsoft.com/office/powerpoint/2010/main" val="2125686469"/>
      </p:ext>
    </p:extLst>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p>
        </p:txBody>
      </p:sp>
      <p:sp>
        <p:nvSpPr>
          <p:cNvPr id="3" name="Content Placeholder 2"/>
          <p:cNvSpPr>
            <a:spLocks noGrp="1"/>
          </p:cNvSpPr>
          <p:nvPr>
            <p:ph idx="1"/>
          </p:nvPr>
        </p:nvSpPr>
        <p:spPr/>
        <p:txBody>
          <a:bodyPr/>
          <a:lstStyle/>
          <a:p>
            <a:pPr lvl="0"/>
            <a:r>
              <a:rPr lang="en-US" noProof="1"/>
              <a:t>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Date Placeholder 3">
            <a:extLst>
              <a:ext uri="{FF2B5EF4-FFF2-40B4-BE49-F238E27FC236}">
                <a16:creationId xmlns:a16="http://schemas.microsoft.com/office/drawing/2014/main" id="{BDACA3A0-C436-3649-0F40-544C3B329C7E}"/>
              </a:ext>
            </a:extLst>
          </p:cNvPr>
          <p:cNvSpPr>
            <a:spLocks noGrp="1"/>
          </p:cNvSpPr>
          <p:nvPr>
            <p:ph type="dt" sz="half" idx="10"/>
          </p:nvPr>
        </p:nvSpPr>
        <p:spPr/>
        <p:txBody>
          <a:bodyPr/>
          <a:lstStyle>
            <a:lvl1pPr>
              <a:defRPr/>
            </a:lvl1pPr>
          </a:lstStyle>
          <a:p>
            <a:pPr>
              <a:defRPr/>
            </a:pPr>
            <a:endParaRPr lang="vi-VN"/>
          </a:p>
        </p:txBody>
      </p:sp>
      <p:sp>
        <p:nvSpPr>
          <p:cNvPr id="5" name="Footer Placeholder 4">
            <a:extLst>
              <a:ext uri="{FF2B5EF4-FFF2-40B4-BE49-F238E27FC236}">
                <a16:creationId xmlns:a16="http://schemas.microsoft.com/office/drawing/2014/main" id="{A6B0A331-6881-87A5-AB21-260CF07BA57D}"/>
              </a:ext>
            </a:extLst>
          </p:cNvPr>
          <p:cNvSpPr>
            <a:spLocks noGrp="1"/>
          </p:cNvSpPr>
          <p:nvPr>
            <p:ph type="ftr" sz="quarter" idx="11"/>
          </p:nvPr>
        </p:nvSpPr>
        <p:spPr/>
        <p:txBody>
          <a:bodyPr/>
          <a:lstStyle>
            <a:lvl1pPr>
              <a:defRPr/>
            </a:lvl1pPr>
          </a:lstStyle>
          <a:p>
            <a:pPr>
              <a:defRPr/>
            </a:pPr>
            <a:endParaRPr lang="vi-VN"/>
          </a:p>
        </p:txBody>
      </p:sp>
      <p:sp>
        <p:nvSpPr>
          <p:cNvPr id="6" name="Slide Number Placeholder 5">
            <a:extLst>
              <a:ext uri="{FF2B5EF4-FFF2-40B4-BE49-F238E27FC236}">
                <a16:creationId xmlns:a16="http://schemas.microsoft.com/office/drawing/2014/main" id="{2EF69F51-7ACE-6D21-346D-ABE3DF9080A2}"/>
              </a:ext>
            </a:extLst>
          </p:cNvPr>
          <p:cNvSpPr>
            <a:spLocks noGrp="1"/>
          </p:cNvSpPr>
          <p:nvPr>
            <p:ph type="sldNum" sz="quarter" idx="12"/>
          </p:nvPr>
        </p:nvSpPr>
        <p:spPr/>
        <p:txBody>
          <a:bodyPr/>
          <a:lstStyle>
            <a:lvl1pPr>
              <a:defRPr/>
            </a:lvl1pPr>
          </a:lstStyle>
          <a:p>
            <a:pPr>
              <a:defRPr/>
            </a:pPr>
            <a:fld id="{15A35C1A-B3D8-44E8-923B-2F21D119BFA2}" type="slidenum">
              <a:rPr lang="vi-VN" altLang="en-US"/>
              <a:pPr>
                <a:defRPr/>
              </a:pPr>
              <a:t>‹#›</a:t>
            </a:fld>
            <a:endParaRPr lang="vi-VN" altLang="en-US"/>
          </a:p>
        </p:txBody>
      </p:sp>
    </p:spTree>
    <p:extLst>
      <p:ext uri="{BB962C8B-B14F-4D97-AF65-F5344CB8AC3E}">
        <p14:creationId xmlns:p14="http://schemas.microsoft.com/office/powerpoint/2010/main" val="821234608"/>
      </p:ext>
    </p:extLst>
  </p:cSld>
  <p:clrMapOvr>
    <a:masterClrMapping/>
  </p:clrMapOvr>
  <p:transition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noProof="1"/>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1"/>
              <a:t>Click to edit Master subtitle style</a:t>
            </a:r>
          </a:p>
        </p:txBody>
      </p:sp>
      <p:sp>
        <p:nvSpPr>
          <p:cNvPr id="4" name="Date Placeholder 3">
            <a:extLst>
              <a:ext uri="{FF2B5EF4-FFF2-40B4-BE49-F238E27FC236}">
                <a16:creationId xmlns:a16="http://schemas.microsoft.com/office/drawing/2014/main" id="{9729CB26-41AA-9054-FD3C-2862F2C75D87}"/>
              </a:ext>
            </a:extLst>
          </p:cNvPr>
          <p:cNvSpPr>
            <a:spLocks noGrp="1"/>
          </p:cNvSpPr>
          <p:nvPr>
            <p:ph type="dt" sz="half" idx="10"/>
          </p:nvPr>
        </p:nvSpPr>
        <p:spPr/>
        <p:txBody>
          <a:bodyPr/>
          <a:lstStyle>
            <a:lvl1pPr>
              <a:defRPr/>
            </a:lvl1pPr>
          </a:lstStyle>
          <a:p>
            <a:pPr>
              <a:defRPr/>
            </a:pPr>
            <a:endParaRPr lang="vi-VN"/>
          </a:p>
        </p:txBody>
      </p:sp>
      <p:sp>
        <p:nvSpPr>
          <p:cNvPr id="5" name="Footer Placeholder 4">
            <a:extLst>
              <a:ext uri="{FF2B5EF4-FFF2-40B4-BE49-F238E27FC236}">
                <a16:creationId xmlns:a16="http://schemas.microsoft.com/office/drawing/2014/main" id="{7B817190-9DB0-257C-6A31-9ED73847B94B}"/>
              </a:ext>
            </a:extLst>
          </p:cNvPr>
          <p:cNvSpPr>
            <a:spLocks noGrp="1"/>
          </p:cNvSpPr>
          <p:nvPr>
            <p:ph type="ftr" sz="quarter" idx="11"/>
          </p:nvPr>
        </p:nvSpPr>
        <p:spPr/>
        <p:txBody>
          <a:bodyPr/>
          <a:lstStyle>
            <a:lvl1pPr>
              <a:defRPr/>
            </a:lvl1pPr>
          </a:lstStyle>
          <a:p>
            <a:pPr>
              <a:defRPr/>
            </a:pPr>
            <a:endParaRPr lang="vi-VN"/>
          </a:p>
        </p:txBody>
      </p:sp>
      <p:sp>
        <p:nvSpPr>
          <p:cNvPr id="6" name="Slide Number Placeholder 5">
            <a:extLst>
              <a:ext uri="{FF2B5EF4-FFF2-40B4-BE49-F238E27FC236}">
                <a16:creationId xmlns:a16="http://schemas.microsoft.com/office/drawing/2014/main" id="{4A7751BB-A4F2-448E-2B01-6C12F9F72B29}"/>
              </a:ext>
            </a:extLst>
          </p:cNvPr>
          <p:cNvSpPr>
            <a:spLocks noGrp="1"/>
          </p:cNvSpPr>
          <p:nvPr>
            <p:ph type="sldNum" sz="quarter" idx="12"/>
          </p:nvPr>
        </p:nvSpPr>
        <p:spPr/>
        <p:txBody>
          <a:bodyPr/>
          <a:lstStyle>
            <a:lvl1pPr>
              <a:defRPr/>
            </a:lvl1pPr>
          </a:lstStyle>
          <a:p>
            <a:pPr>
              <a:defRPr/>
            </a:pPr>
            <a:fld id="{F24909D4-589B-4A32-B8E9-E2052B4078CA}" type="slidenum">
              <a:rPr lang="vi-VN" altLang="en-US"/>
              <a:pPr>
                <a:defRPr/>
              </a:pPr>
              <a:t>‹#›</a:t>
            </a:fld>
            <a:endParaRPr lang="vi-VN" altLang="en-US"/>
          </a:p>
        </p:txBody>
      </p:sp>
    </p:spTree>
    <p:extLst>
      <p:ext uri="{BB962C8B-B14F-4D97-AF65-F5344CB8AC3E}">
        <p14:creationId xmlns:p14="http://schemas.microsoft.com/office/powerpoint/2010/main" val="3937404629"/>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8">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 id="2147483668" r:id="rId6"/>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wmf"/><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image" Target="../media/image3.wmf"/></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3.xml"/><Relationship Id="rId13" Type="http://schemas.openxmlformats.org/officeDocument/2006/relationships/diagramLayout" Target="../diagrams/layout4.xml"/><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diagramData" Target="../diagrams/data4.xml"/><Relationship Id="rId2" Type="http://schemas.openxmlformats.org/officeDocument/2006/relationships/diagramData" Target="../diagrams/data2.xml"/><Relationship Id="rId16" Type="http://schemas.microsoft.com/office/2007/relationships/diagramDrawing" Target="../diagrams/drawing4.xml"/><Relationship Id="rId1" Type="http://schemas.openxmlformats.org/officeDocument/2006/relationships/slideLayout" Target="../slideLayouts/slideLayout5.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5" Type="http://schemas.openxmlformats.org/officeDocument/2006/relationships/diagramColors" Target="../diagrams/colors4.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 Id="rId1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7.gif"/><Relationship Id="rId4" Type="http://schemas.openxmlformats.org/officeDocument/2006/relationships/image" Target="../media/image11.gif"/></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1.gif"/></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a:extLst>
              <a:ext uri="{FF2B5EF4-FFF2-40B4-BE49-F238E27FC236}">
                <a16:creationId xmlns:a16="http://schemas.microsoft.com/office/drawing/2014/main" id="{BC4DB0C8-F098-F56E-99E9-7A1BDE77F6AF}"/>
              </a:ext>
            </a:extLst>
          </p:cNvPr>
          <p:cNvSpPr>
            <a:spLocks noChangeAspect="1" noChangeArrowheads="1"/>
          </p:cNvSpPr>
          <p:nvPr/>
        </p:nvSpPr>
        <p:spPr bwMode="auto">
          <a:xfrm>
            <a:off x="1745456" y="2466975"/>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solidFill>
                <a:srgbClr val="000000"/>
              </a:solidFill>
              <a:latin typeface=".VnTime" panose="020B7200000000000000" pitchFamily="34" charset="0"/>
            </a:endParaRPr>
          </a:p>
        </p:txBody>
      </p:sp>
      <p:sp>
        <p:nvSpPr>
          <p:cNvPr id="5" name="Rectangle 4">
            <a:extLst>
              <a:ext uri="{FF2B5EF4-FFF2-40B4-BE49-F238E27FC236}">
                <a16:creationId xmlns:a16="http://schemas.microsoft.com/office/drawing/2014/main" id="{2B9A327A-5309-93F1-6634-215243960843}"/>
              </a:ext>
            </a:extLst>
          </p:cNvPr>
          <p:cNvSpPr>
            <a:spLocks noChangeArrowheads="1"/>
          </p:cNvSpPr>
          <p:nvPr/>
        </p:nvSpPr>
        <p:spPr bwMode="auto">
          <a:xfrm>
            <a:off x="1182291" y="1112044"/>
            <a:ext cx="6557963" cy="531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lnSpc>
                <a:spcPct val="115000"/>
              </a:lnSpc>
              <a:spcBef>
                <a:spcPts val="225"/>
              </a:spcBef>
              <a:spcAft>
                <a:spcPts val="750"/>
              </a:spcAft>
              <a:buNone/>
            </a:pPr>
            <a:r>
              <a:rPr lang="en-US" altLang="en-US" sz="2700" b="1" dirty="0">
                <a:solidFill>
                  <a:srgbClr val="FF0000"/>
                </a:solidFill>
                <a:latin typeface="Times New Roman" panose="02020603050405020304" pitchFamily="18" charset="0"/>
              </a:rPr>
              <a:t>BÀI GIẢNG</a:t>
            </a:r>
            <a:endParaRPr lang="en-US" altLang="en-US" sz="2700" dirty="0">
              <a:solidFill>
                <a:srgbClr val="FF0000"/>
              </a:solidFill>
              <a:latin typeface="Times New Roman" panose="02020603050405020304" pitchFamily="18" charset="0"/>
              <a:cs typeface="Calibri" panose="020F0502020204030204" pitchFamily="34" charset="0"/>
            </a:endParaRPr>
          </a:p>
        </p:txBody>
      </p:sp>
      <p:sp>
        <p:nvSpPr>
          <p:cNvPr id="6" name="Rectangle 5">
            <a:extLst>
              <a:ext uri="{FF2B5EF4-FFF2-40B4-BE49-F238E27FC236}">
                <a16:creationId xmlns:a16="http://schemas.microsoft.com/office/drawing/2014/main" id="{EC1BBC59-FFCE-0B6E-5719-8AB4E75B4F9D}"/>
              </a:ext>
            </a:extLst>
          </p:cNvPr>
          <p:cNvSpPr>
            <a:spLocks noChangeArrowheads="1"/>
          </p:cNvSpPr>
          <p:nvPr/>
        </p:nvSpPr>
        <p:spPr bwMode="auto">
          <a:xfrm>
            <a:off x="1371600" y="1658541"/>
            <a:ext cx="65341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4500" b="1">
                <a:solidFill>
                  <a:srgbClr val="003300"/>
                </a:solidFill>
              </a:rPr>
              <a:t>GIÁO DỤC CHÍNH TRỊ</a:t>
            </a:r>
            <a:endParaRPr lang="en-US" altLang="en-US" sz="4500">
              <a:solidFill>
                <a:srgbClr val="003300"/>
              </a:solidFill>
            </a:endParaRPr>
          </a:p>
        </p:txBody>
      </p:sp>
      <p:sp>
        <p:nvSpPr>
          <p:cNvPr id="16389" name="Rectangle 21">
            <a:extLst>
              <a:ext uri="{FF2B5EF4-FFF2-40B4-BE49-F238E27FC236}">
                <a16:creationId xmlns:a16="http://schemas.microsoft.com/office/drawing/2014/main" id="{3D2F27ED-12BC-3D93-13F2-2270AB9FC6AA}"/>
              </a:ext>
            </a:extLst>
          </p:cNvPr>
          <p:cNvSpPr>
            <a:spLocks noChangeArrowheads="1"/>
          </p:cNvSpPr>
          <p:nvPr/>
        </p:nvSpPr>
        <p:spPr bwMode="auto">
          <a:xfrm>
            <a:off x="1143001" y="21409"/>
            <a:ext cx="18473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VnTime" panose="020B7200000000000000" pitchFamily="34" charset="0"/>
            </a:endParaRPr>
          </a:p>
        </p:txBody>
      </p:sp>
      <p:grpSp>
        <p:nvGrpSpPr>
          <p:cNvPr id="3" name="Group 11">
            <a:extLst>
              <a:ext uri="{FF2B5EF4-FFF2-40B4-BE49-F238E27FC236}">
                <a16:creationId xmlns:a16="http://schemas.microsoft.com/office/drawing/2014/main" id="{EBE13136-C340-487E-5F0C-9842FB116552}"/>
              </a:ext>
            </a:extLst>
          </p:cNvPr>
          <p:cNvGrpSpPr>
            <a:grpSpLocks/>
          </p:cNvGrpSpPr>
          <p:nvPr/>
        </p:nvGrpSpPr>
        <p:grpSpPr bwMode="auto">
          <a:xfrm>
            <a:off x="89297" y="3242839"/>
            <a:ext cx="2156222" cy="1450181"/>
            <a:chOff x="5225" y="9335"/>
            <a:chExt cx="2520" cy="1750"/>
          </a:xfrm>
        </p:grpSpPr>
        <p:sp>
          <p:nvSpPr>
            <p:cNvPr id="16394" name="AutoShape 20" descr="2">
              <a:extLst>
                <a:ext uri="{FF2B5EF4-FFF2-40B4-BE49-F238E27FC236}">
                  <a16:creationId xmlns:a16="http://schemas.microsoft.com/office/drawing/2014/main" id="{9720B13C-FDC2-274D-25F9-9D410480704E}"/>
                </a:ext>
              </a:extLst>
            </p:cNvPr>
            <p:cNvSpPr>
              <a:spLocks noChangeArrowheads="1"/>
            </p:cNvSpPr>
            <p:nvPr/>
          </p:nvSpPr>
          <p:spPr bwMode="auto">
            <a:xfrm>
              <a:off x="5225" y="10186"/>
              <a:ext cx="2520" cy="899"/>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VnTime" panose="020B7200000000000000" pitchFamily="34" charset="0"/>
              </a:endParaRPr>
            </a:p>
          </p:txBody>
        </p:sp>
        <p:pic>
          <p:nvPicPr>
            <p:cNvPr id="16395" name="Picture 19" descr="cosmoS">
              <a:extLst>
                <a:ext uri="{FF2B5EF4-FFF2-40B4-BE49-F238E27FC236}">
                  <a16:creationId xmlns:a16="http://schemas.microsoft.com/office/drawing/2014/main" id="{416C9B63-15EC-C292-F20C-B6214483CF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18" descr="BOOK2">
              <a:extLst>
                <a:ext uri="{FF2B5EF4-FFF2-40B4-BE49-F238E27FC236}">
                  <a16:creationId xmlns:a16="http://schemas.microsoft.com/office/drawing/2014/main" id="{B6D4A478-4C29-DD1E-D44F-8629B434A1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7" name="Picture 17" descr="BOOK1">
              <a:extLst>
                <a:ext uri="{FF2B5EF4-FFF2-40B4-BE49-F238E27FC236}">
                  <a16:creationId xmlns:a16="http://schemas.microsoft.com/office/drawing/2014/main" id="{DA582784-30BD-A9EE-5C3B-FDE15BB2B54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8" name="Picture 16" descr="QUILLPEN">
              <a:extLst>
                <a:ext uri="{FF2B5EF4-FFF2-40B4-BE49-F238E27FC236}">
                  <a16:creationId xmlns:a16="http://schemas.microsoft.com/office/drawing/2014/main" id="{9E03D36E-05FC-370C-876B-2DEA411ED56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9" name="Text Box 15">
              <a:extLst>
                <a:ext uri="{FF2B5EF4-FFF2-40B4-BE49-F238E27FC236}">
                  <a16:creationId xmlns:a16="http://schemas.microsoft.com/office/drawing/2014/main" id="{F35FB8E7-759F-06D8-3389-BE626A9EBD82}"/>
                </a:ext>
              </a:extLst>
            </p:cNvPr>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a:spcBef>
                  <a:spcPct val="0"/>
                </a:spcBef>
                <a:buFontTx/>
                <a:buNone/>
              </a:pPr>
              <a:r>
                <a:rPr lang="vi-VN" altLang="en-US" sz="600" b="1">
                  <a:latin typeface="VNbangkok"/>
                </a:rPr>
                <a:t> </a:t>
              </a:r>
              <a:endParaRPr lang="vi-VN" altLang="en-US" sz="1350">
                <a:latin typeface=".VnTime" panose="020B7200000000000000" pitchFamily="34" charset="0"/>
              </a:endParaRPr>
            </a:p>
          </p:txBody>
        </p:sp>
        <p:sp>
          <p:nvSpPr>
            <p:cNvPr id="16400" name="Text Box 14">
              <a:extLst>
                <a:ext uri="{FF2B5EF4-FFF2-40B4-BE49-F238E27FC236}">
                  <a16:creationId xmlns:a16="http://schemas.microsoft.com/office/drawing/2014/main" id="{F04B4C44-01BB-D421-9BB5-1E42B4E2A70E}"/>
                </a:ext>
              </a:extLst>
            </p:cNvPr>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350">
                <a:latin typeface=".VnTime" panose="020B7200000000000000" pitchFamily="34" charset="0"/>
              </a:endParaRPr>
            </a:p>
          </p:txBody>
        </p:sp>
        <p:sp>
          <p:nvSpPr>
            <p:cNvPr id="16401" name="WordArt 13">
              <a:extLst>
                <a:ext uri="{FF2B5EF4-FFF2-40B4-BE49-F238E27FC236}">
                  <a16:creationId xmlns:a16="http://schemas.microsoft.com/office/drawing/2014/main" id="{71E66CB3-7BA8-6128-AD42-7924D596AAC2}"/>
                </a:ext>
              </a:extLst>
            </p:cNvPr>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6402" name="Text Box 12">
              <a:extLst>
                <a:ext uri="{FF2B5EF4-FFF2-40B4-BE49-F238E27FC236}">
                  <a16:creationId xmlns:a16="http://schemas.microsoft.com/office/drawing/2014/main" id="{3499D477-E6F3-A002-CEB2-4E16149BE2AC}"/>
                </a:ext>
              </a:extLst>
            </p:cNvPr>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350">
                <a:latin typeface=".VnTime" panose="020B7200000000000000" pitchFamily="34" charset="0"/>
              </a:endParaRPr>
            </a:p>
          </p:txBody>
        </p:sp>
      </p:grpSp>
      <p:sp>
        <p:nvSpPr>
          <p:cNvPr id="16393" name="Content Placeholder 2">
            <a:extLst>
              <a:ext uri="{FF2B5EF4-FFF2-40B4-BE49-F238E27FC236}">
                <a16:creationId xmlns:a16="http://schemas.microsoft.com/office/drawing/2014/main" id="{0BCDFE1E-D9F1-DF78-F3C2-2766ADF9C3AB}"/>
              </a:ext>
            </a:extLst>
          </p:cNvPr>
          <p:cNvSpPr txBox="1">
            <a:spLocks noChangeArrowheads="1"/>
          </p:cNvSpPr>
          <p:nvPr/>
        </p:nvSpPr>
        <p:spPr bwMode="auto">
          <a:xfrm>
            <a:off x="521495" y="1745909"/>
            <a:ext cx="8277732" cy="1577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975">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lnSpc>
                <a:spcPct val="110000"/>
              </a:lnSpc>
              <a:buClr>
                <a:schemeClr val="hlink"/>
              </a:buClr>
              <a:buSzPct val="70000"/>
              <a:buFontTx/>
              <a:buNone/>
            </a:pPr>
            <a:endParaRPr lang="en-US" altLang="en-US" sz="2250" b="1" dirty="0">
              <a:solidFill>
                <a:srgbClr val="FF0000"/>
              </a:solidFill>
              <a:latin typeface="Times New Roman" panose="02020603050405020304" pitchFamily="18" charset="0"/>
            </a:endParaRPr>
          </a:p>
          <a:p>
            <a:pPr algn="ctr">
              <a:lnSpc>
                <a:spcPct val="110000"/>
              </a:lnSpc>
              <a:buClr>
                <a:schemeClr val="hlink"/>
              </a:buClr>
              <a:buSzPct val="70000"/>
              <a:buFontTx/>
              <a:buNone/>
            </a:pPr>
            <a:endParaRPr lang="en-US" altLang="en-US" sz="2250" b="1" dirty="0">
              <a:solidFill>
                <a:srgbClr val="FF0000"/>
              </a:solidFill>
              <a:latin typeface="Times New Roman" panose="02020603050405020304" pitchFamily="18" charset="0"/>
            </a:endParaRPr>
          </a:p>
          <a:p>
            <a:pPr algn="ctr">
              <a:lnSpc>
                <a:spcPct val="110000"/>
              </a:lnSpc>
              <a:buClr>
                <a:schemeClr val="hlink"/>
              </a:buClr>
              <a:buSzPct val="70000"/>
              <a:buFontTx/>
              <a:buNone/>
            </a:pPr>
            <a:r>
              <a:rPr lang="en-US" altLang="en-US" sz="2250" b="1" dirty="0">
                <a:solidFill>
                  <a:srgbClr val="FF0000"/>
                </a:solidFill>
                <a:latin typeface="Times New Roman" panose="02020603050405020304" pitchFamily="18" charset="0"/>
              </a:rPr>
              <a:t>CHÀO MỪNG CÁC EM SINH VIÊN</a:t>
            </a:r>
          </a:p>
          <a:p>
            <a:pPr algn="ctr">
              <a:lnSpc>
                <a:spcPct val="80000"/>
              </a:lnSpc>
              <a:buFontTx/>
              <a:buNone/>
            </a:pPr>
            <a:endParaRPr lang="en-US" altLang="en-US" sz="2250" b="1" dirty="0">
              <a:solidFill>
                <a:srgbClr val="FF0000"/>
              </a:solidFill>
              <a:latin typeface="Times New Roman" panose="02020603050405020304" pitchFamily="18" charset="0"/>
            </a:endParaRPr>
          </a:p>
          <a:p>
            <a:pPr algn="ctr">
              <a:lnSpc>
                <a:spcPct val="80000"/>
              </a:lnSpc>
              <a:buFontTx/>
              <a:buNone/>
            </a:pPr>
            <a:endParaRPr lang="en-US" altLang="en-US" sz="2250" b="1" dirty="0">
              <a:solidFill>
                <a:srgbClr val="FF0000"/>
              </a:solidFill>
              <a:latin typeface="Times New Roman" panose="02020603050405020304" pitchFamily="18" charset="0"/>
            </a:endParaRPr>
          </a:p>
          <a:p>
            <a:pPr algn="ctr">
              <a:lnSpc>
                <a:spcPct val="80000"/>
              </a:lnSpc>
              <a:buFontTx/>
              <a:buNone/>
            </a:pPr>
            <a:endParaRPr lang="en-US" altLang="en-US" sz="2250" b="1" dirty="0">
              <a:solidFill>
                <a:srgbClr val="FF0000"/>
              </a:solidFill>
              <a:latin typeface="Times New Roman" panose="02020603050405020304" pitchFamily="18" charset="0"/>
            </a:endParaRPr>
          </a:p>
          <a:p>
            <a:pPr eaLnBrk="1" hangingPunct="1">
              <a:spcBef>
                <a:spcPct val="0"/>
              </a:spcBef>
              <a:buFontTx/>
              <a:buNone/>
            </a:pPr>
            <a:r>
              <a:rPr lang="en-US" altLang="en-US" sz="2250" b="1" dirty="0">
                <a:solidFill>
                  <a:srgbClr val="FF0000"/>
                </a:solidFill>
                <a:latin typeface="Times New Roman" panose="02020603050405020304" pitchFamily="18" charset="0"/>
              </a:rPr>
              <a:t>    					</a:t>
            </a:r>
            <a:r>
              <a:rPr lang="en-US" altLang="en-US" sz="1950" b="1" dirty="0">
                <a:latin typeface="Times New Roman" panose="02020603050405020304" pitchFamily="18" charset="0"/>
              </a:rPr>
              <a:t>GVTH: 	</a:t>
            </a:r>
            <a:r>
              <a:rPr lang="en-US" altLang="en-US" sz="1950" b="1" dirty="0" err="1">
                <a:latin typeface="Times New Roman" panose="02020603050405020304" pitchFamily="18" charset="0"/>
              </a:rPr>
              <a:t>Trần</a:t>
            </a:r>
            <a:r>
              <a:rPr lang="en-US" altLang="en-US" sz="1950" b="1" dirty="0">
                <a:latin typeface="Times New Roman" panose="02020603050405020304" pitchFamily="18" charset="0"/>
              </a:rPr>
              <a:t> </a:t>
            </a:r>
            <a:r>
              <a:rPr lang="en-US" altLang="en-US" sz="1950" b="1" dirty="0" err="1">
                <a:latin typeface="Times New Roman" panose="02020603050405020304" pitchFamily="18" charset="0"/>
              </a:rPr>
              <a:t>Thị</a:t>
            </a:r>
            <a:r>
              <a:rPr lang="en-US" altLang="en-US" sz="1950" b="1" dirty="0">
                <a:latin typeface="Times New Roman" panose="02020603050405020304" pitchFamily="18" charset="0"/>
              </a:rPr>
              <a:t> </a:t>
            </a:r>
            <a:r>
              <a:rPr lang="en-US" altLang="en-US" sz="1950" b="1" dirty="0" err="1">
                <a:latin typeface="Times New Roman" panose="02020603050405020304" pitchFamily="18" charset="0"/>
              </a:rPr>
              <a:t>Hồng</a:t>
            </a:r>
            <a:r>
              <a:rPr lang="en-US" altLang="en-US" sz="1950" b="1" dirty="0">
                <a:latin typeface="Times New Roman" panose="02020603050405020304" pitchFamily="18" charset="0"/>
              </a:rPr>
              <a:t> Thu</a:t>
            </a:r>
          </a:p>
          <a:p>
            <a:pPr eaLnBrk="1" hangingPunct="1">
              <a:spcBef>
                <a:spcPct val="0"/>
              </a:spcBef>
              <a:buFontTx/>
              <a:buNone/>
            </a:pPr>
            <a:r>
              <a:rPr lang="en-US" altLang="en-US" sz="1950" b="1" dirty="0">
                <a:latin typeface="Times New Roman" panose="02020603050405020304" pitchFamily="18" charset="0"/>
              </a:rPr>
              <a:t>                                             SĐT: </a:t>
            </a:r>
            <a:r>
              <a:rPr lang="en-US" altLang="en-US" sz="1800" b="1" dirty="0">
                <a:solidFill>
                  <a:srgbClr val="000000"/>
                </a:solidFill>
                <a:latin typeface="Times New Roman" panose="02020603050405020304" pitchFamily="18" charset="0"/>
              </a:rPr>
              <a:t>0987799200, Mail: tranthihongthu@lttc.edu.vn </a:t>
            </a:r>
            <a:r>
              <a:rPr lang="en-US" altLang="en-US" sz="1950" b="1" dirty="0">
                <a:latin typeface="Times New Roman" panose="02020603050405020304" pitchFamily="18" charset="0"/>
              </a:rPr>
              <a:t>					</a:t>
            </a:r>
            <a:endParaRPr lang="en-US" altLang="en-US" sz="2250" b="1"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78A94DFF-DCAC-1876-F72A-79914B0FF867}"/>
              </a:ext>
            </a:extLst>
          </p:cNvPr>
          <p:cNvSpPr/>
          <p:nvPr/>
        </p:nvSpPr>
        <p:spPr>
          <a:xfrm>
            <a:off x="85725" y="443853"/>
            <a:ext cx="3720704" cy="1545431"/>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solidFill>
                <a:prstClr val="white"/>
              </a:solidFill>
            </a:endParaRPr>
          </a:p>
        </p:txBody>
      </p:sp>
      <p:sp>
        <p:nvSpPr>
          <p:cNvPr id="3" name="Freeform 2">
            <a:extLst>
              <a:ext uri="{FF2B5EF4-FFF2-40B4-BE49-F238E27FC236}">
                <a16:creationId xmlns:a16="http://schemas.microsoft.com/office/drawing/2014/main" id="{8AB8E384-5CD6-CE13-1DF7-17EA79681A89}"/>
              </a:ext>
            </a:extLst>
          </p:cNvPr>
          <p:cNvSpPr/>
          <p:nvPr/>
        </p:nvSpPr>
        <p:spPr>
          <a:xfrm>
            <a:off x="4842272" y="2759243"/>
            <a:ext cx="4266009" cy="1871902"/>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chemeClr val="accent4">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altLang="en-US" sz="1800">
              <a:solidFill>
                <a:prstClr val="white"/>
              </a:solidFill>
              <a:latin typeface="Times New Roman" panose="02020603050405020304" pitchFamily="18" charset="0"/>
              <a:cs typeface="Times New Roman" panose="02020603050405020304" pitchFamily="18" charset="0"/>
            </a:endParaRPr>
          </a:p>
          <a:p>
            <a:pPr algn="ctr">
              <a:defRPr/>
            </a:pPr>
            <a:endParaRPr lang="nl-NL" altLang="en-US" sz="1800">
              <a:solidFill>
                <a:prstClr val="white"/>
              </a:solidFill>
              <a:latin typeface="Times New Roman" panose="02020603050405020304" pitchFamily="18" charset="0"/>
              <a:cs typeface="Times New Roman" panose="02020603050405020304" pitchFamily="18" charset="0"/>
            </a:endParaRPr>
          </a:p>
        </p:txBody>
      </p:sp>
      <p:sp>
        <p:nvSpPr>
          <p:cNvPr id="6" name="Freeform 5">
            <a:extLst>
              <a:ext uri="{FF2B5EF4-FFF2-40B4-BE49-F238E27FC236}">
                <a16:creationId xmlns:a16="http://schemas.microsoft.com/office/drawing/2014/main" id="{48832D54-5A5B-5DAE-2D7D-D5C9CA2C5625}"/>
              </a:ext>
            </a:extLst>
          </p:cNvPr>
          <p:cNvSpPr/>
          <p:nvPr/>
        </p:nvSpPr>
        <p:spPr>
          <a:xfrm>
            <a:off x="5053543" y="504575"/>
            <a:ext cx="3974306" cy="1483519"/>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solidFill>
                <a:prstClr val="white"/>
              </a:solidFill>
            </a:endParaRPr>
          </a:p>
        </p:txBody>
      </p:sp>
      <p:sp>
        <p:nvSpPr>
          <p:cNvPr id="7" name="Freeform 6">
            <a:extLst>
              <a:ext uri="{FF2B5EF4-FFF2-40B4-BE49-F238E27FC236}">
                <a16:creationId xmlns:a16="http://schemas.microsoft.com/office/drawing/2014/main" id="{C052CFE7-5989-B47B-6744-10CBB6B88A00}"/>
              </a:ext>
            </a:extLst>
          </p:cNvPr>
          <p:cNvSpPr/>
          <p:nvPr/>
        </p:nvSpPr>
        <p:spPr>
          <a:xfrm>
            <a:off x="-19050" y="3020503"/>
            <a:ext cx="3726656" cy="163949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solidFill>
                <a:prstClr val="white"/>
              </a:solidFill>
            </a:endParaRPr>
          </a:p>
        </p:txBody>
      </p:sp>
      <p:sp>
        <p:nvSpPr>
          <p:cNvPr id="18438" name="Rectangle 31">
            <a:extLst>
              <a:ext uri="{FF2B5EF4-FFF2-40B4-BE49-F238E27FC236}">
                <a16:creationId xmlns:a16="http://schemas.microsoft.com/office/drawing/2014/main" id="{E3E2FF50-7231-046B-8081-80391F95D719}"/>
              </a:ext>
            </a:extLst>
          </p:cNvPr>
          <p:cNvSpPr>
            <a:spLocks noChangeArrowheads="1"/>
          </p:cNvSpPr>
          <p:nvPr/>
        </p:nvSpPr>
        <p:spPr bwMode="auto">
          <a:xfrm>
            <a:off x="359569" y="983771"/>
            <a:ext cx="3159919" cy="90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buFontTx/>
              <a:buNone/>
            </a:pPr>
            <a:r>
              <a:rPr lang="vi-VN" altLang="en-US" sz="1950" dirty="0">
                <a:solidFill>
                  <a:srgbClr val="000000"/>
                </a:solidFill>
                <a:latin typeface="Times New Roman" panose="02020603050405020304" pitchFamily="18" charset="0"/>
              </a:rPr>
              <a:t>SV đến lớp đúng giờ, nếu vô lớp trễ từ 10 phút trở lên sẽ đánh vắng 1 tiết</a:t>
            </a:r>
          </a:p>
        </p:txBody>
      </p:sp>
      <p:sp>
        <p:nvSpPr>
          <p:cNvPr id="18439" name="Rectangle 31">
            <a:extLst>
              <a:ext uri="{FF2B5EF4-FFF2-40B4-BE49-F238E27FC236}">
                <a16:creationId xmlns:a16="http://schemas.microsoft.com/office/drawing/2014/main" id="{A74882F7-BAC1-1072-4FD8-6CA41A89FA7B}"/>
              </a:ext>
            </a:extLst>
          </p:cNvPr>
          <p:cNvSpPr>
            <a:spLocks noChangeArrowheads="1"/>
          </p:cNvSpPr>
          <p:nvPr/>
        </p:nvSpPr>
        <p:spPr bwMode="auto">
          <a:xfrm>
            <a:off x="171450" y="3369992"/>
            <a:ext cx="3348038"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60325" indent="396875">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a:lnSpc>
                <a:spcPct val="100000"/>
              </a:lnSpc>
              <a:spcBef>
                <a:spcPts val="525"/>
              </a:spcBef>
              <a:buClr>
                <a:srgbClr val="ED7D31"/>
              </a:buClr>
              <a:buSzPct val="60000"/>
              <a:buNone/>
            </a:pPr>
            <a:r>
              <a:rPr lang="en-US" altLang="en-US" sz="1950" dirty="0">
                <a:solidFill>
                  <a:srgbClr val="000000"/>
                </a:solidFill>
                <a:latin typeface="Times New Roman" panose="02020603050405020304" pitchFamily="18" charset="0"/>
              </a:rPr>
              <a:t>SV </a:t>
            </a:r>
            <a:r>
              <a:rPr lang="vi-VN" altLang="en-US" sz="1950" dirty="0">
                <a:solidFill>
                  <a:srgbClr val="000000"/>
                </a:solidFill>
                <a:latin typeface="Times New Roman" panose="02020603050405020304" pitchFamily="18" charset="0"/>
              </a:rPr>
              <a:t>thực hiện đúng và đủ những yêu cầu giảng viên giao trong quá trình học và tích cực xây dựng bài</a:t>
            </a:r>
          </a:p>
        </p:txBody>
      </p:sp>
      <p:sp>
        <p:nvSpPr>
          <p:cNvPr id="18440" name="Rectangle 31">
            <a:extLst>
              <a:ext uri="{FF2B5EF4-FFF2-40B4-BE49-F238E27FC236}">
                <a16:creationId xmlns:a16="http://schemas.microsoft.com/office/drawing/2014/main" id="{555F64CE-1816-5110-2869-079D5C3CB09D}"/>
              </a:ext>
            </a:extLst>
          </p:cNvPr>
          <p:cNvSpPr>
            <a:spLocks noChangeArrowheads="1"/>
          </p:cNvSpPr>
          <p:nvPr/>
        </p:nvSpPr>
        <p:spPr bwMode="auto">
          <a:xfrm>
            <a:off x="5196418" y="954929"/>
            <a:ext cx="354925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vi-VN" altLang="en-US" sz="1800" dirty="0">
                <a:solidFill>
                  <a:srgbClr val="000000"/>
                </a:solidFill>
                <a:latin typeface="Times New Roman" panose="02020603050405020304" pitchFamily="18" charset="0"/>
              </a:rPr>
              <a:t>SV thực hiện đúng nội quy định lớp học, nếu vi phạm sẽ bị trừ vào điểm quá trình</a:t>
            </a:r>
          </a:p>
        </p:txBody>
      </p:sp>
      <p:sp>
        <p:nvSpPr>
          <p:cNvPr id="18441" name="TextBox 3">
            <a:extLst>
              <a:ext uri="{FF2B5EF4-FFF2-40B4-BE49-F238E27FC236}">
                <a16:creationId xmlns:a16="http://schemas.microsoft.com/office/drawing/2014/main" id="{84477707-1DBB-4A08-98D6-E2956D55AD05}"/>
              </a:ext>
            </a:extLst>
          </p:cNvPr>
          <p:cNvSpPr txBox="1">
            <a:spLocks noChangeArrowheads="1"/>
          </p:cNvSpPr>
          <p:nvPr/>
        </p:nvSpPr>
        <p:spPr bwMode="auto">
          <a:xfrm>
            <a:off x="5195888" y="3131897"/>
            <a:ext cx="3574256" cy="1592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325" indent="396875">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eaLnBrk="1" hangingPunct="1">
              <a:lnSpc>
                <a:spcPct val="100000"/>
              </a:lnSpc>
              <a:spcBef>
                <a:spcPct val="0"/>
              </a:spcBef>
              <a:buFontTx/>
              <a:buNone/>
            </a:pPr>
            <a:r>
              <a:rPr lang="vi-VN" altLang="en-US" sz="1950" dirty="0">
                <a:solidFill>
                  <a:srgbClr val="000000"/>
                </a:solidFill>
                <a:latin typeface="Times New Roman" panose="02020603050405020304" pitchFamily="18" charset="0"/>
              </a:rPr>
              <a:t>SV phải có đầy đủ vở ghi chép và ghi chép bài, phải có tài liệu học tập kể từ tuần thứ 2, nếu vi phạm sẽ trừ vào điểm quá trình</a:t>
            </a:r>
          </a:p>
        </p:txBody>
      </p:sp>
      <p:grpSp>
        <p:nvGrpSpPr>
          <p:cNvPr id="18442" name="Group 30">
            <a:extLst>
              <a:ext uri="{FF2B5EF4-FFF2-40B4-BE49-F238E27FC236}">
                <a16:creationId xmlns:a16="http://schemas.microsoft.com/office/drawing/2014/main" id="{3E8B570F-4EB4-4FB9-1BC4-7A13C092E0D9}"/>
              </a:ext>
            </a:extLst>
          </p:cNvPr>
          <p:cNvGrpSpPr>
            <a:grpSpLocks/>
          </p:cNvGrpSpPr>
          <p:nvPr/>
        </p:nvGrpSpPr>
        <p:grpSpPr bwMode="auto">
          <a:xfrm>
            <a:off x="3022998" y="2155972"/>
            <a:ext cx="2692003" cy="931069"/>
            <a:chOff x="3822947" y="1989624"/>
            <a:chExt cx="3589720" cy="1241251"/>
          </a:xfrm>
        </p:grpSpPr>
        <p:sp>
          <p:nvSpPr>
            <p:cNvPr id="32" name="Rounded Rectangle 31">
              <a:extLst>
                <a:ext uri="{FF2B5EF4-FFF2-40B4-BE49-F238E27FC236}">
                  <a16:creationId xmlns:a16="http://schemas.microsoft.com/office/drawing/2014/main" id="{EFFBA970-87C7-B5D3-FBEE-23762D4C9B94}"/>
                </a:ext>
              </a:extLst>
            </p:cNvPr>
            <p:cNvSpPr/>
            <p:nvPr/>
          </p:nvSpPr>
          <p:spPr>
            <a:xfrm>
              <a:off x="3822947" y="1989624"/>
              <a:ext cx="3588133" cy="1241251"/>
            </a:xfrm>
            <a:prstGeom prst="roundRect">
              <a:avLst/>
            </a:prstGeom>
            <a:pattFill prst="pct5">
              <a:fgClr>
                <a:schemeClr val="accent1">
                  <a:hueOff val="0"/>
                  <a:satOff val="0"/>
                  <a:lumOff val="0"/>
                </a:schemeClr>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pPr>
                <a:defRPr/>
              </a:pPr>
              <a:endParaRPr lang="en-US" sz="1050"/>
            </a:p>
          </p:txBody>
        </p:sp>
        <p:sp>
          <p:nvSpPr>
            <p:cNvPr id="33" name="Rounded Rectangle 4">
              <a:extLst>
                <a:ext uri="{FF2B5EF4-FFF2-40B4-BE49-F238E27FC236}">
                  <a16:creationId xmlns:a16="http://schemas.microsoft.com/office/drawing/2014/main" id="{495F0B51-38B3-AC77-E5FE-A2E505890EAD}"/>
                </a:ext>
              </a:extLst>
            </p:cNvPr>
            <p:cNvSpPr txBox="1"/>
            <p:nvPr/>
          </p:nvSpPr>
          <p:spPr>
            <a:xfrm>
              <a:off x="3945197" y="2049941"/>
              <a:ext cx="3467470" cy="1120618"/>
            </a:xfrm>
            <a:prstGeom prst="rect">
              <a:avLst/>
            </a:prstGeom>
          </p:spPr>
          <p:style>
            <a:lnRef idx="0">
              <a:scrgbClr r="0" g="0" b="0"/>
            </a:lnRef>
            <a:fillRef idx="0">
              <a:scrgbClr r="0" g="0" b="0"/>
            </a:fillRef>
            <a:effectRef idx="0">
              <a:scrgbClr r="0" g="0" b="0"/>
            </a:effectRef>
            <a:fontRef idx="minor">
              <a:schemeClr val="lt1"/>
            </a:fontRef>
          </p:style>
          <p:txBody>
            <a:bodyPr lIns="53340" tIns="53340" rIns="53340" bIns="53340" spcCol="127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defTabSz="933450">
                <a:spcBef>
                  <a:spcPct val="0"/>
                </a:spcBef>
                <a:spcAft>
                  <a:spcPct val="35000"/>
                </a:spcAft>
                <a:buNone/>
                <a:defRPr/>
              </a:pPr>
              <a:r>
                <a:rPr lang="vi-VN" altLang="x-none" sz="2100" b="1" noProof="1">
                  <a:solidFill>
                    <a:srgbClr val="C00000"/>
                  </a:solidFill>
                  <a:latin typeface="Times New Roman" panose="02020603050405020304" pitchFamily="18" charset="0"/>
                  <a:cs typeface="Times New Roman" panose="02020603050405020304" pitchFamily="18" charset="0"/>
                </a:rPr>
                <a:t>YÊU CẦU</a:t>
              </a:r>
              <a:r>
                <a:rPr lang="en-US" altLang="x-none" sz="2100" b="1" noProof="1">
                  <a:solidFill>
                    <a:srgbClr val="C00000"/>
                  </a:solidFill>
                  <a:latin typeface="Times New Roman" panose="02020603050405020304" pitchFamily="18" charset="0"/>
                  <a:cs typeface="Times New Roman" panose="02020603050405020304" pitchFamily="18" charset="0"/>
                </a:rPr>
                <a:t> </a:t>
              </a:r>
              <a:r>
                <a:rPr lang="vi-VN" altLang="x-none" sz="2100" b="1" noProof="1">
                  <a:solidFill>
                    <a:srgbClr val="C00000"/>
                  </a:solidFill>
                  <a:latin typeface="Times New Roman" panose="02020603050405020304" pitchFamily="18" charset="0"/>
                  <a:cs typeface="Times New Roman" panose="02020603050405020304" pitchFamily="18" charset="0"/>
                </a:rPr>
                <a:t>LÊN LỚP</a:t>
              </a:r>
              <a:endParaRPr lang="vi-VN" altLang="en-US" sz="2100" b="1" noProof="1">
                <a:solidFill>
                  <a:srgbClr val="C00000"/>
                </a:solidFill>
                <a:latin typeface="Times New Roman" panose="02020603050405020304" pitchFamily="18" charset="0"/>
                <a:cs typeface="Times New Roman" panose="02020603050405020304" pitchFamily="18" charset="0"/>
              </a:endParaRPr>
            </a:p>
          </p:txBody>
        </p:sp>
      </p:grpSp>
    </p:spTree>
  </p:cSld>
  <p:clrMapOvr>
    <a:masterClrMapping/>
  </p:clrMapOvr>
  <p:transition advClick="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0277" name="Rectangle 5">
            <a:extLst>
              <a:ext uri="{FF2B5EF4-FFF2-40B4-BE49-F238E27FC236}">
                <a16:creationId xmlns:a16="http://schemas.microsoft.com/office/drawing/2014/main" id="{74F5C97A-6E23-A1D2-9AEE-CD96F472873B}"/>
              </a:ext>
            </a:extLst>
          </p:cNvPr>
          <p:cNvSpPr>
            <a:spLocks noChangeArrowheads="1"/>
          </p:cNvSpPr>
          <p:nvPr/>
        </p:nvSpPr>
        <p:spPr bwMode="auto">
          <a:xfrm>
            <a:off x="839720" y="403623"/>
            <a:ext cx="695735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vi-VN" sz="3000" b="1">
                <a:solidFill>
                  <a:srgbClr val="FF0000"/>
                </a:solidFill>
                <a:latin typeface="Times New Roman" panose="02020603050405020304" pitchFamily="18" charset="0"/>
              </a:rPr>
              <a:t>QUY ĐỊNH </a:t>
            </a:r>
          </a:p>
          <a:p>
            <a:pPr algn="ctr">
              <a:lnSpc>
                <a:spcPct val="100000"/>
              </a:lnSpc>
              <a:spcBef>
                <a:spcPct val="0"/>
              </a:spcBef>
              <a:buFontTx/>
              <a:buNone/>
            </a:pPr>
            <a:r>
              <a:rPr lang="en-US" altLang="vi-VN" sz="3000" b="1">
                <a:solidFill>
                  <a:srgbClr val="FF0000"/>
                </a:solidFill>
                <a:latin typeface="Times New Roman" panose="02020603050405020304" pitchFamily="18" charset="0"/>
              </a:rPr>
              <a:t>VỀ MÔN HỌC GIÁO DỤC CHÍNH TRỊ</a:t>
            </a:r>
          </a:p>
        </p:txBody>
      </p:sp>
      <p:sp>
        <p:nvSpPr>
          <p:cNvPr id="2" name="AutoShape 3">
            <a:extLst>
              <a:ext uri="{FF2B5EF4-FFF2-40B4-BE49-F238E27FC236}">
                <a16:creationId xmlns:a16="http://schemas.microsoft.com/office/drawing/2014/main" id="{B1D5F2DF-D986-C12B-3D3A-F557B145F362}"/>
              </a:ext>
            </a:extLst>
          </p:cNvPr>
          <p:cNvSpPr/>
          <p:nvPr/>
        </p:nvSpPr>
        <p:spPr>
          <a:xfrm>
            <a:off x="420687" y="2649415"/>
            <a:ext cx="8355989" cy="1164493"/>
          </a:xfrm>
          <a:prstGeom prst="roundRect">
            <a:avLst>
              <a:gd name="adj" fmla="val 50000"/>
            </a:avLst>
          </a:prstGeom>
          <a:solidFill>
            <a:schemeClr val="bg1"/>
          </a:solidFill>
          <a:ln w="28575" cap="flat" cmpd="sng">
            <a:solidFill>
              <a:schemeClr val="bg1"/>
            </a:solidFill>
            <a:prstDash val="solid"/>
            <a:round/>
            <a:headEnd type="none" w="med" len="med"/>
            <a:tailEnd type="none" w="med" len="med"/>
          </a:ln>
        </p:spPr>
        <p:txBody>
          <a:bodyPr anchor="ctr" anchorCtr="0"/>
          <a:lstStyle/>
          <a:p>
            <a:pPr algn="just" defTabSz="914400" eaLnBrk="0" hangingPunct="0">
              <a:lnSpc>
                <a:spcPct val="120000"/>
              </a:lnSpc>
              <a:buFontTx/>
              <a:tabLst>
                <a:tab pos="269875" algn="l"/>
              </a:tabLst>
            </a:pPr>
            <a:r>
              <a:rPr lang="en-US" altLang="vi-VN" sz="2800" b="1" dirty="0">
                <a:latin typeface="Times New Roman" panose="02020603050405020304" pitchFamily="18" charset="0"/>
              </a:rPr>
              <a:t>Sinh viên </a:t>
            </a:r>
            <a:r>
              <a:rPr lang="en-US" altLang="vi-VN" sz="2800" b="1" dirty="0">
                <a:solidFill>
                  <a:srgbClr val="FF0000"/>
                </a:solidFill>
                <a:latin typeface="Times New Roman" panose="02020603050405020304" pitchFamily="18" charset="0"/>
              </a:rPr>
              <a:t>phải</a:t>
            </a:r>
            <a:r>
              <a:rPr lang="en-US" altLang="vi-VN" sz="2800" b="1" dirty="0">
                <a:latin typeface="Times New Roman" panose="02020603050405020304" pitchFamily="18" charset="0"/>
              </a:rPr>
              <a:t> có t</a:t>
            </a:r>
            <a:r>
              <a:rPr lang="en-US" altLang="vi-VN" sz="2800" b="1" dirty="0">
                <a:latin typeface="Times New Roman" panose="02020603050405020304" pitchFamily="18" charset="0"/>
                <a:ea typeface="Arial" panose="020B0604020202020204" pitchFamily="34" charset="0"/>
              </a:rPr>
              <a:t>à</a:t>
            </a:r>
            <a:r>
              <a:rPr lang="en-US" altLang="vi-VN" sz="2800" b="1" dirty="0">
                <a:latin typeface="Times New Roman" panose="02020603050405020304" pitchFamily="18" charset="0"/>
              </a:rPr>
              <a:t>i liệu học tập </a:t>
            </a:r>
          </a:p>
          <a:p>
            <a:pPr algn="just" defTabSz="914400" eaLnBrk="0" hangingPunct="0">
              <a:lnSpc>
                <a:spcPct val="120000"/>
              </a:lnSpc>
              <a:buFontTx/>
              <a:tabLst>
                <a:tab pos="269875" algn="l"/>
              </a:tabLst>
            </a:pPr>
            <a:r>
              <a:rPr lang="en-US" altLang="vi-VN" sz="2800" b="1" dirty="0">
                <a:solidFill>
                  <a:srgbClr val="0000CC"/>
                </a:solidFill>
                <a:latin typeface="Times New Roman" panose="02020603050405020304" pitchFamily="18" charset="0"/>
              </a:rPr>
              <a:t>Số tiết: </a:t>
            </a:r>
            <a:r>
              <a:rPr lang="en-US" altLang="vi-VN" sz="2800" b="1" dirty="0">
                <a:latin typeface="Times New Roman" panose="02020603050405020304" pitchFamily="18" charset="0"/>
              </a:rPr>
              <a:t>30 tiết tương đương 2 ĐVHT</a:t>
            </a:r>
          </a:p>
          <a:p>
            <a:pPr algn="just" defTabSz="914400" eaLnBrk="0" hangingPunct="0">
              <a:lnSpc>
                <a:spcPct val="120000"/>
              </a:lnSpc>
              <a:buFontTx/>
              <a:tabLst>
                <a:tab pos="269875" algn="l"/>
              </a:tabLst>
            </a:pPr>
            <a:r>
              <a:rPr lang="en-US" altLang="vi-VN" sz="2800" b="1" dirty="0">
                <a:solidFill>
                  <a:srgbClr val="0000CC"/>
                </a:solidFill>
                <a:latin typeface="Times New Roman" panose="02020603050405020304" pitchFamily="18" charset="0"/>
              </a:rPr>
              <a:t>Điều kiện dự thi</a:t>
            </a:r>
            <a:r>
              <a:rPr lang="en-US" altLang="vi-VN" sz="2800" b="1" dirty="0">
                <a:latin typeface="Times New Roman" panose="02020603050405020304" pitchFamily="18" charset="0"/>
              </a:rPr>
              <a:t>: điểm trung bình trên lớp &gt;= 5 v</a:t>
            </a:r>
            <a:r>
              <a:rPr lang="en-US" altLang="vi-VN" sz="2800" b="1" dirty="0">
                <a:latin typeface="Times New Roman" panose="02020603050405020304" pitchFamily="18" charset="0"/>
                <a:ea typeface="Arial" panose="020B0604020202020204" pitchFamily="34" charset="0"/>
              </a:rPr>
              <a:t>à</a:t>
            </a:r>
            <a:r>
              <a:rPr lang="en-US" altLang="vi-VN" sz="2800" b="1" dirty="0">
                <a:latin typeface="Times New Roman" panose="02020603050405020304" pitchFamily="18" charset="0"/>
              </a:rPr>
              <a:t> nghỉ không </a:t>
            </a:r>
            <a:r>
              <a:rPr lang="en-US" altLang="vi-VN" sz="2800" b="1" dirty="0" err="1">
                <a:latin typeface="Times New Roman" panose="02020603050405020304" pitchFamily="18" charset="0"/>
              </a:rPr>
              <a:t>quá</a:t>
            </a:r>
            <a:r>
              <a:rPr lang="en-US" altLang="vi-VN" sz="2800" b="1" dirty="0">
                <a:latin typeface="Times New Roman" panose="02020603050405020304" pitchFamily="18" charset="0"/>
              </a:rPr>
              <a:t> 20%</a:t>
            </a:r>
          </a:p>
          <a:p>
            <a:pPr algn="just" defTabSz="914400">
              <a:lnSpc>
                <a:spcPct val="120000"/>
              </a:lnSpc>
              <a:buFontTx/>
              <a:tabLst>
                <a:tab pos="269875" algn="l"/>
              </a:tabLst>
            </a:pPr>
            <a:r>
              <a:rPr lang="en-US" altLang="en-US" sz="2800" b="1" dirty="0">
                <a:solidFill>
                  <a:srgbClr val="0000CC"/>
                </a:solidFill>
                <a:latin typeface="Times New Roman" panose="02020603050405020304" pitchFamily="18" charset="0"/>
              </a:rPr>
              <a:t>Điểm số: </a:t>
            </a:r>
            <a:r>
              <a:rPr lang="en-US" altLang="en-US" sz="2800" b="1" dirty="0">
                <a:solidFill>
                  <a:srgbClr val="000000"/>
                </a:solidFill>
                <a:latin typeface="Times New Roman" panose="02020603050405020304" pitchFamily="18" charset="0"/>
              </a:rPr>
              <a:t>1 điểm HS1 v</a:t>
            </a:r>
            <a:r>
              <a:rPr lang="en-US" altLang="en-US" sz="2800" b="1" dirty="0">
                <a:solidFill>
                  <a:srgbClr val="000000"/>
                </a:solidFill>
                <a:latin typeface="Times New Roman" panose="02020603050405020304" pitchFamily="18" charset="0"/>
                <a:ea typeface="Calibri" panose="020F0502020204030204" pitchFamily="34" charset="0"/>
              </a:rPr>
              <a:t>à</a:t>
            </a:r>
            <a:r>
              <a:rPr lang="en-US" altLang="en-US" sz="2800" b="1" dirty="0">
                <a:solidFill>
                  <a:srgbClr val="000000"/>
                </a:solidFill>
                <a:latin typeface="Times New Roman" panose="02020603050405020304" pitchFamily="18" charset="0"/>
              </a:rPr>
              <a:t> 2 điểm HS2</a:t>
            </a:r>
          </a:p>
          <a:p>
            <a:pPr algn="just" defTabSz="914400">
              <a:lnSpc>
                <a:spcPct val="120000"/>
              </a:lnSpc>
              <a:buFontTx/>
              <a:tabLst>
                <a:tab pos="269875" algn="l"/>
              </a:tabLst>
            </a:pPr>
            <a:endParaRPr lang="en-US" altLang="en-US" sz="2800" b="1" dirty="0">
              <a:solidFill>
                <a:srgbClr val="000000"/>
              </a:solidFill>
              <a:latin typeface="Times New Roman" panose="02020603050405020304" pitchFamily="18" charset="0"/>
              <a:ea typeface="Calibri" panose="020F0502020204030204" pitchFamily="34" charset="0"/>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950277"/>
                                        </p:tgtEl>
                                        <p:attrNameLst>
                                          <p:attrName>style.visibility</p:attrName>
                                        </p:attrNameLst>
                                      </p:cBhvr>
                                      <p:to>
                                        <p:strVal val="visible"/>
                                      </p:to>
                                    </p:set>
                                    <p:animEffect transition="in" filter="wipe(up)">
                                      <p:cBhvr>
                                        <p:cTn id="7" dur="500"/>
                                        <p:tgtEl>
                                          <p:spTgt spid="95027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additive="base">
                                        <p:cTn id="19"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 calcmode="lin" valueType="num">
                                      <p:cBhvr additive="base">
                                        <p:cTn id="25"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2" end="2"/>
                                            </p:txEl>
                                          </p:spTgt>
                                        </p:tgtEl>
                                        <p:attrNameLst>
                                          <p:attrName>style.visibility</p:attrName>
                                        </p:attrNameLst>
                                      </p:cBhvr>
                                      <p:to>
                                        <p:strVal val="visible"/>
                                      </p:to>
                                    </p:set>
                                    <p:anim calcmode="lin" valueType="num">
                                      <p:cBhvr additive="base">
                                        <p:cTn id="3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3" end="3"/>
                                            </p:txEl>
                                          </p:spTgt>
                                        </p:tgtEl>
                                        <p:attrNameLst>
                                          <p:attrName>style.visibility</p:attrName>
                                        </p:attrNameLst>
                                      </p:cBhvr>
                                      <p:to>
                                        <p:strVal val="visible"/>
                                      </p:to>
                                    </p:set>
                                    <p:anim calcmode="lin" valueType="num">
                                      <p:cBhvr additive="base">
                                        <p:cTn id="3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0277" grpId="0"/>
      <p:bldP spid="2"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a:extLst>
              <a:ext uri="{FF2B5EF4-FFF2-40B4-BE49-F238E27FC236}">
                <a16:creationId xmlns:a16="http://schemas.microsoft.com/office/drawing/2014/main" id="{A4B7E5E3-F6C9-3286-992E-696CFC2BA8DB}"/>
              </a:ext>
            </a:extLst>
          </p:cNvPr>
          <p:cNvSpPr>
            <a:spLocks noChangeArrowheads="1"/>
          </p:cNvSpPr>
          <p:nvPr/>
        </p:nvSpPr>
        <p:spPr bwMode="auto">
          <a:xfrm>
            <a:off x="1839517" y="1856750"/>
            <a:ext cx="596503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eaLnBrk="1" hangingPunct="1">
              <a:lnSpc>
                <a:spcPct val="100000"/>
              </a:lnSpc>
              <a:spcBef>
                <a:spcPct val="0"/>
              </a:spcBef>
              <a:buFontTx/>
              <a:buNone/>
            </a:pPr>
            <a:r>
              <a:rPr lang="en-US" altLang="en-US" sz="1800">
                <a:solidFill>
                  <a:srgbClr val="000066"/>
                </a:solidFill>
              </a:rPr>
              <a:t>- Chương trình môn học Chính trị do Bộ Lao động Thương binh và Xã hội  ban hành. </a:t>
            </a:r>
            <a:r>
              <a:rPr lang="en-US" altLang="en-US" sz="1800" i="1">
                <a:solidFill>
                  <a:srgbClr val="000066"/>
                </a:solidFill>
              </a:rPr>
              <a:t>(</a:t>
            </a:r>
            <a:r>
              <a:rPr lang="en-US" altLang="en-US" sz="1200" i="1">
                <a:solidFill>
                  <a:srgbClr val="000066"/>
                </a:solidFill>
              </a:rPr>
              <a:t>https://luatvietnam.vn/giao-duc/thong-tu-24-2018-tt-bldtbxh-chuong-trinh-mon-giao-duc-chinh-tri-trong-truong-trung-cap-cao-dang-169544-d1.html)</a:t>
            </a:r>
            <a:r>
              <a:rPr lang="en-US" altLang="en-US" sz="1200" b="1" i="1">
                <a:solidFill>
                  <a:srgbClr val="000066"/>
                </a:solidFill>
              </a:rPr>
              <a:t>	</a:t>
            </a:r>
            <a:endParaRPr lang="en-US" altLang="en-US" sz="1200" i="1">
              <a:solidFill>
                <a:srgbClr val="000066"/>
              </a:solidFill>
            </a:endParaRPr>
          </a:p>
        </p:txBody>
      </p:sp>
      <p:sp>
        <p:nvSpPr>
          <p:cNvPr id="14339" name="Rectangle 5">
            <a:extLst>
              <a:ext uri="{FF2B5EF4-FFF2-40B4-BE49-F238E27FC236}">
                <a16:creationId xmlns:a16="http://schemas.microsoft.com/office/drawing/2014/main" id="{1E488C8D-379D-1A4D-690A-0E0928E934DC}"/>
              </a:ext>
            </a:extLst>
          </p:cNvPr>
          <p:cNvSpPr>
            <a:spLocks noChangeArrowheads="1"/>
          </p:cNvSpPr>
          <p:nvPr/>
        </p:nvSpPr>
        <p:spPr bwMode="auto">
          <a:xfrm>
            <a:off x="1478757" y="228600"/>
            <a:ext cx="509349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eaLnBrk="1" hangingPunct="1">
              <a:lnSpc>
                <a:spcPct val="100000"/>
              </a:lnSpc>
              <a:spcBef>
                <a:spcPct val="0"/>
              </a:spcBef>
              <a:buFontTx/>
              <a:buNone/>
            </a:pPr>
            <a:r>
              <a:rPr lang="en-US" altLang="en-US" sz="2400" b="1">
                <a:solidFill>
                  <a:srgbClr val="003300"/>
                </a:solidFill>
                <a:latin typeface="Times New Roman" panose="02020603050405020304" pitchFamily="18" charset="0"/>
              </a:rPr>
              <a:t>TÀI LIỆU HỌC TẬP, THAM KHẢO</a:t>
            </a:r>
          </a:p>
        </p:txBody>
      </p:sp>
      <p:sp>
        <p:nvSpPr>
          <p:cNvPr id="3" name="Rectangle 6">
            <a:extLst>
              <a:ext uri="{FF2B5EF4-FFF2-40B4-BE49-F238E27FC236}">
                <a16:creationId xmlns:a16="http://schemas.microsoft.com/office/drawing/2014/main" id="{AD9EF408-2B1A-B6AB-3AA0-CAD4ACF76FC8}"/>
              </a:ext>
            </a:extLst>
          </p:cNvPr>
          <p:cNvSpPr>
            <a:spLocks noChangeArrowheads="1"/>
          </p:cNvSpPr>
          <p:nvPr/>
        </p:nvSpPr>
        <p:spPr bwMode="auto">
          <a:xfrm>
            <a:off x="2536032" y="2763352"/>
            <a:ext cx="5464969" cy="1200329"/>
          </a:xfrm>
          <a:prstGeom prst="rect">
            <a:avLst/>
          </a:prstGeom>
          <a:noFill/>
          <a:ln>
            <a:noFill/>
          </a:ln>
          <a:effectLst>
            <a:prstShdw prst="shdw17" dist="17961" dir="2700000">
              <a:srgbClr val="375D80"/>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eaLnBrk="1" hangingPunct="1">
              <a:lnSpc>
                <a:spcPct val="100000"/>
              </a:lnSpc>
              <a:spcBef>
                <a:spcPct val="0"/>
              </a:spcBef>
              <a:buFontTx/>
              <a:buNone/>
            </a:pPr>
            <a:r>
              <a:rPr lang="en-US" altLang="en-US" sz="1800" dirty="0">
                <a:solidFill>
                  <a:srgbClr val="000066"/>
                </a:solidFill>
              </a:rPr>
              <a:t>- </a:t>
            </a:r>
            <a:r>
              <a:rPr lang="en-US" altLang="en-US" sz="1800" b="1" dirty="0" err="1">
                <a:solidFill>
                  <a:srgbClr val="FF0000"/>
                </a:solidFill>
              </a:rPr>
              <a:t>Giáo</a:t>
            </a:r>
            <a:r>
              <a:rPr lang="en-US" altLang="en-US" sz="1800" b="1" dirty="0">
                <a:solidFill>
                  <a:srgbClr val="FF0000"/>
                </a:solidFill>
              </a:rPr>
              <a:t> </a:t>
            </a:r>
            <a:r>
              <a:rPr lang="en-US" altLang="en-US" sz="1800" b="1" dirty="0" err="1">
                <a:solidFill>
                  <a:srgbClr val="FF0000"/>
                </a:solidFill>
              </a:rPr>
              <a:t>trình</a:t>
            </a:r>
            <a:r>
              <a:rPr lang="en-US" altLang="en-US" sz="1800" b="1" dirty="0">
                <a:solidFill>
                  <a:srgbClr val="FF0000"/>
                </a:solidFill>
              </a:rPr>
              <a:t> </a:t>
            </a:r>
            <a:r>
              <a:rPr lang="en-US" altLang="en-US" sz="1800" b="1" dirty="0" err="1">
                <a:solidFill>
                  <a:srgbClr val="FF0000"/>
                </a:solidFill>
              </a:rPr>
              <a:t>Chính</a:t>
            </a:r>
            <a:r>
              <a:rPr lang="en-US" altLang="en-US" sz="1800" b="1" dirty="0">
                <a:solidFill>
                  <a:srgbClr val="FF0000"/>
                </a:solidFill>
              </a:rPr>
              <a:t> </a:t>
            </a:r>
            <a:r>
              <a:rPr lang="en-US" altLang="en-US" sz="1800" b="1" dirty="0" err="1">
                <a:solidFill>
                  <a:srgbClr val="FF0000"/>
                </a:solidFill>
              </a:rPr>
              <a:t>trị</a:t>
            </a:r>
            <a:r>
              <a:rPr lang="en-US" altLang="en-US" sz="1800" b="1" dirty="0">
                <a:solidFill>
                  <a:srgbClr val="FF0000"/>
                </a:solidFill>
              </a:rPr>
              <a:t> (</a:t>
            </a:r>
            <a:r>
              <a:rPr lang="en-US" altLang="en-US" sz="1800" b="1" dirty="0" err="1">
                <a:solidFill>
                  <a:srgbClr val="FF0000"/>
                </a:solidFill>
              </a:rPr>
              <a:t>hệ</a:t>
            </a:r>
            <a:r>
              <a:rPr lang="en-US" altLang="en-US" sz="1800" b="1" dirty="0">
                <a:solidFill>
                  <a:srgbClr val="FF0000"/>
                </a:solidFill>
              </a:rPr>
              <a:t> </a:t>
            </a:r>
            <a:r>
              <a:rPr lang="vi-VN" altLang="en-US" sz="1800" b="1" dirty="0">
                <a:solidFill>
                  <a:srgbClr val="FF0000"/>
                </a:solidFill>
              </a:rPr>
              <a:t>Trung cấp</a:t>
            </a:r>
            <a:r>
              <a:rPr lang="en-US" altLang="en-US" sz="1800" b="1" dirty="0">
                <a:solidFill>
                  <a:srgbClr val="FF0000"/>
                </a:solidFill>
              </a:rPr>
              <a:t>) </a:t>
            </a:r>
            <a:r>
              <a:rPr lang="en-US" altLang="en-US" sz="1800" dirty="0">
                <a:solidFill>
                  <a:srgbClr val="000066"/>
                </a:solidFill>
              </a:rPr>
              <a:t>do </a:t>
            </a:r>
            <a:r>
              <a:rPr lang="en-US" altLang="en-US" sz="1800" dirty="0" err="1">
                <a:solidFill>
                  <a:srgbClr val="000066"/>
                </a:solidFill>
              </a:rPr>
              <a:t>do</a:t>
            </a:r>
            <a:r>
              <a:rPr lang="en-US" altLang="en-US" sz="1800" dirty="0">
                <a:solidFill>
                  <a:srgbClr val="000066"/>
                </a:solidFill>
              </a:rPr>
              <a:t> </a:t>
            </a:r>
            <a:r>
              <a:rPr lang="en-US" altLang="en-US" sz="1800" dirty="0" err="1">
                <a:solidFill>
                  <a:srgbClr val="000066"/>
                </a:solidFill>
              </a:rPr>
              <a:t>Bộ</a:t>
            </a:r>
            <a:r>
              <a:rPr lang="en-US" altLang="en-US" sz="1800" dirty="0">
                <a:solidFill>
                  <a:srgbClr val="000066"/>
                </a:solidFill>
              </a:rPr>
              <a:t> Lao </a:t>
            </a:r>
            <a:r>
              <a:rPr lang="en-US" altLang="en-US" sz="1800" dirty="0" err="1">
                <a:solidFill>
                  <a:srgbClr val="000066"/>
                </a:solidFill>
              </a:rPr>
              <a:t>động</a:t>
            </a:r>
            <a:r>
              <a:rPr lang="en-US" altLang="en-US" sz="1800" dirty="0">
                <a:solidFill>
                  <a:srgbClr val="000066"/>
                </a:solidFill>
              </a:rPr>
              <a:t> </a:t>
            </a:r>
            <a:r>
              <a:rPr lang="en-US" altLang="en-US" sz="1800" dirty="0" err="1">
                <a:solidFill>
                  <a:srgbClr val="000066"/>
                </a:solidFill>
              </a:rPr>
              <a:t>Thương</a:t>
            </a:r>
            <a:r>
              <a:rPr lang="en-US" altLang="en-US" sz="1800" dirty="0">
                <a:solidFill>
                  <a:srgbClr val="000066"/>
                </a:solidFill>
              </a:rPr>
              <a:t> </a:t>
            </a:r>
            <a:r>
              <a:rPr lang="en-US" altLang="en-US" sz="1800" dirty="0" err="1">
                <a:solidFill>
                  <a:srgbClr val="000066"/>
                </a:solidFill>
              </a:rPr>
              <a:t>binh</a:t>
            </a:r>
            <a:r>
              <a:rPr lang="en-US" altLang="en-US" sz="1800" dirty="0">
                <a:solidFill>
                  <a:srgbClr val="000066"/>
                </a:solidFill>
              </a:rPr>
              <a:t> </a:t>
            </a:r>
            <a:r>
              <a:rPr lang="en-US" altLang="en-US" sz="1800" dirty="0" err="1">
                <a:solidFill>
                  <a:srgbClr val="000066"/>
                </a:solidFill>
              </a:rPr>
              <a:t>và</a:t>
            </a:r>
            <a:r>
              <a:rPr lang="en-US" altLang="en-US" sz="1800" dirty="0">
                <a:solidFill>
                  <a:srgbClr val="000066"/>
                </a:solidFill>
              </a:rPr>
              <a:t> </a:t>
            </a:r>
            <a:r>
              <a:rPr lang="en-US" altLang="en-US" sz="1800" dirty="0" err="1">
                <a:solidFill>
                  <a:srgbClr val="000066"/>
                </a:solidFill>
              </a:rPr>
              <a:t>Xã</a:t>
            </a:r>
            <a:r>
              <a:rPr lang="en-US" altLang="en-US" sz="1800" dirty="0">
                <a:solidFill>
                  <a:srgbClr val="000066"/>
                </a:solidFill>
              </a:rPr>
              <a:t> </a:t>
            </a:r>
            <a:r>
              <a:rPr lang="en-US" altLang="en-US" sz="1800" dirty="0" err="1">
                <a:solidFill>
                  <a:srgbClr val="000066"/>
                </a:solidFill>
              </a:rPr>
              <a:t>hội</a:t>
            </a:r>
            <a:r>
              <a:rPr lang="en-US" altLang="en-US" sz="1800" dirty="0">
                <a:solidFill>
                  <a:srgbClr val="000066"/>
                </a:solidFill>
              </a:rPr>
              <a:t>  </a:t>
            </a:r>
            <a:r>
              <a:rPr lang="en-US" altLang="en-US" sz="1800" dirty="0" err="1">
                <a:solidFill>
                  <a:srgbClr val="000066"/>
                </a:solidFill>
              </a:rPr>
              <a:t>chỉ</a:t>
            </a:r>
            <a:r>
              <a:rPr lang="en-US" altLang="en-US" sz="1800" dirty="0">
                <a:solidFill>
                  <a:srgbClr val="000066"/>
                </a:solidFill>
              </a:rPr>
              <a:t> </a:t>
            </a:r>
            <a:r>
              <a:rPr lang="en-US" altLang="en-US" sz="1800" dirty="0" err="1">
                <a:solidFill>
                  <a:srgbClr val="000066"/>
                </a:solidFill>
              </a:rPr>
              <a:t>đạo</a:t>
            </a:r>
            <a:r>
              <a:rPr lang="en-US" altLang="en-US" sz="1800" dirty="0">
                <a:solidFill>
                  <a:srgbClr val="000066"/>
                </a:solidFill>
              </a:rPr>
              <a:t> </a:t>
            </a:r>
            <a:r>
              <a:rPr lang="en-US" altLang="en-US" sz="1800" dirty="0" err="1">
                <a:solidFill>
                  <a:srgbClr val="000066"/>
                </a:solidFill>
              </a:rPr>
              <a:t>biên</a:t>
            </a:r>
            <a:r>
              <a:rPr lang="en-US" altLang="en-US" sz="1800" dirty="0">
                <a:solidFill>
                  <a:srgbClr val="000066"/>
                </a:solidFill>
              </a:rPr>
              <a:t> </a:t>
            </a:r>
            <a:r>
              <a:rPr lang="en-US" altLang="en-US" sz="1800" dirty="0" err="1">
                <a:solidFill>
                  <a:srgbClr val="000066"/>
                </a:solidFill>
              </a:rPr>
              <a:t>soạn</a:t>
            </a:r>
            <a:r>
              <a:rPr lang="en-US" altLang="en-US" sz="1800" dirty="0">
                <a:solidFill>
                  <a:srgbClr val="000066"/>
                </a:solidFill>
              </a:rPr>
              <a:t>, </a:t>
            </a:r>
            <a:r>
              <a:rPr lang="en-US" altLang="en-US" sz="1800" dirty="0" err="1">
                <a:solidFill>
                  <a:srgbClr val="000066"/>
                </a:solidFill>
              </a:rPr>
              <a:t>Nh</a:t>
            </a:r>
            <a:r>
              <a:rPr lang="en-US" altLang="en-US" sz="1800" dirty="0" err="1">
                <a:solidFill>
                  <a:srgbClr val="000066"/>
                </a:solidFill>
                <a:cs typeface="Times New Roman" panose="02020603050405020304" pitchFamily="18" charset="0"/>
              </a:rPr>
              <a:t>à</a:t>
            </a:r>
            <a:r>
              <a:rPr lang="en-US" altLang="en-US" sz="1800" dirty="0">
                <a:solidFill>
                  <a:srgbClr val="000066"/>
                </a:solidFill>
              </a:rPr>
              <a:t> </a:t>
            </a:r>
            <a:r>
              <a:rPr lang="en-US" altLang="en-US" sz="1800" dirty="0" err="1">
                <a:solidFill>
                  <a:srgbClr val="000066"/>
                </a:solidFill>
              </a:rPr>
              <a:t>xuất</a:t>
            </a:r>
            <a:r>
              <a:rPr lang="en-US" altLang="en-US" sz="1800" dirty="0">
                <a:solidFill>
                  <a:srgbClr val="000066"/>
                </a:solidFill>
              </a:rPr>
              <a:t> </a:t>
            </a:r>
            <a:r>
              <a:rPr lang="en-US" altLang="en-US" sz="1800" dirty="0" err="1">
                <a:solidFill>
                  <a:srgbClr val="000066"/>
                </a:solidFill>
              </a:rPr>
              <a:t>bản</a:t>
            </a:r>
            <a:r>
              <a:rPr lang="en-US" altLang="en-US" sz="1800" dirty="0">
                <a:solidFill>
                  <a:srgbClr val="000066"/>
                </a:solidFill>
              </a:rPr>
              <a:t> Lao </a:t>
            </a:r>
            <a:r>
              <a:rPr lang="en-US" altLang="en-US" sz="1800" dirty="0" err="1">
                <a:solidFill>
                  <a:srgbClr val="000066"/>
                </a:solidFill>
              </a:rPr>
              <a:t>động</a:t>
            </a:r>
            <a:r>
              <a:rPr lang="en-US" altLang="en-US" sz="1800" dirty="0">
                <a:solidFill>
                  <a:srgbClr val="000066"/>
                </a:solidFill>
              </a:rPr>
              <a:t> </a:t>
            </a:r>
            <a:r>
              <a:rPr lang="en-US" altLang="en-US" sz="1800" dirty="0" err="1">
                <a:solidFill>
                  <a:srgbClr val="000066"/>
                </a:solidFill>
              </a:rPr>
              <a:t>xã</a:t>
            </a:r>
            <a:r>
              <a:rPr lang="en-US" altLang="en-US" sz="1800" dirty="0">
                <a:solidFill>
                  <a:srgbClr val="000066"/>
                </a:solidFill>
              </a:rPr>
              <a:t> </a:t>
            </a:r>
            <a:r>
              <a:rPr lang="en-US" altLang="en-US" sz="1800" dirty="0" err="1">
                <a:solidFill>
                  <a:srgbClr val="000066"/>
                </a:solidFill>
              </a:rPr>
              <a:t>hội</a:t>
            </a:r>
            <a:r>
              <a:rPr lang="en-US" altLang="en-US" sz="1800" dirty="0">
                <a:solidFill>
                  <a:srgbClr val="000066"/>
                </a:solidFill>
              </a:rPr>
              <a:t>, </a:t>
            </a:r>
            <a:r>
              <a:rPr lang="en-US" altLang="en-US" sz="1800" dirty="0" err="1">
                <a:solidFill>
                  <a:srgbClr val="000066"/>
                </a:solidFill>
              </a:rPr>
              <a:t>xuất</a:t>
            </a:r>
            <a:r>
              <a:rPr lang="en-US" altLang="en-US" sz="1800" dirty="0">
                <a:solidFill>
                  <a:srgbClr val="000066"/>
                </a:solidFill>
              </a:rPr>
              <a:t> </a:t>
            </a:r>
            <a:r>
              <a:rPr lang="en-US" altLang="en-US" sz="1800" dirty="0" err="1">
                <a:solidFill>
                  <a:srgbClr val="000066"/>
                </a:solidFill>
              </a:rPr>
              <a:t>bản</a:t>
            </a:r>
            <a:r>
              <a:rPr lang="en-US" altLang="en-US" sz="1800" dirty="0">
                <a:solidFill>
                  <a:srgbClr val="000066"/>
                </a:solidFill>
              </a:rPr>
              <a:t> 2020.</a:t>
            </a:r>
          </a:p>
        </p:txBody>
      </p:sp>
      <p:sp>
        <p:nvSpPr>
          <p:cNvPr id="6" name="Rectangle 8">
            <a:extLst>
              <a:ext uri="{FF2B5EF4-FFF2-40B4-BE49-F238E27FC236}">
                <a16:creationId xmlns:a16="http://schemas.microsoft.com/office/drawing/2014/main" id="{7981D273-837F-FCEB-503D-FF47A8F66075}"/>
              </a:ext>
            </a:extLst>
          </p:cNvPr>
          <p:cNvSpPr>
            <a:spLocks noChangeArrowheads="1"/>
          </p:cNvSpPr>
          <p:nvPr/>
        </p:nvSpPr>
        <p:spPr bwMode="auto">
          <a:xfrm>
            <a:off x="2928937" y="3874591"/>
            <a:ext cx="4795838" cy="923330"/>
          </a:xfrm>
          <a:prstGeom prst="rect">
            <a:avLst/>
          </a:prstGeom>
          <a:noFill/>
          <a:ln>
            <a:noFill/>
          </a:ln>
          <a:effectLst>
            <a:prstShdw prst="shdw17" dist="17961" dir="2700000">
              <a:srgbClr val="375D80"/>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171450" indent="-171450">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eaLnBrk="1" hangingPunct="1">
              <a:lnSpc>
                <a:spcPct val="100000"/>
              </a:lnSpc>
              <a:spcBef>
                <a:spcPct val="0"/>
              </a:spcBef>
              <a:buFontTx/>
              <a:buChar char="-"/>
            </a:pPr>
            <a:r>
              <a:rPr lang="en-US" altLang="en-US" sz="1800">
                <a:solidFill>
                  <a:srgbClr val="000066"/>
                </a:solidFill>
              </a:rPr>
              <a:t>Giáo trình Chính trị của TS.Trương Văn Bính, Nh</a:t>
            </a:r>
            <a:r>
              <a:rPr lang="en-US" altLang="en-US" sz="1800">
                <a:solidFill>
                  <a:srgbClr val="000066"/>
                </a:solidFill>
                <a:cs typeface="Times New Roman" panose="02020603050405020304" pitchFamily="18" charset="0"/>
              </a:rPr>
              <a:t>à</a:t>
            </a:r>
            <a:r>
              <a:rPr lang="en-US" altLang="en-US" sz="1800">
                <a:solidFill>
                  <a:srgbClr val="000066"/>
                </a:solidFill>
              </a:rPr>
              <a:t> xuất bản Chính trị quốc gia H</a:t>
            </a:r>
            <a:r>
              <a:rPr lang="en-US" altLang="en-US" sz="1800">
                <a:solidFill>
                  <a:srgbClr val="000066"/>
                </a:solidFill>
                <a:cs typeface="Times New Roman" panose="02020603050405020304" pitchFamily="18" charset="0"/>
              </a:rPr>
              <a:t>à</a:t>
            </a:r>
            <a:r>
              <a:rPr lang="en-US" altLang="en-US" sz="1800">
                <a:solidFill>
                  <a:srgbClr val="000066"/>
                </a:solidFill>
              </a:rPr>
              <a:t> Nội, xuất bản 2015</a:t>
            </a:r>
          </a:p>
        </p:txBody>
      </p:sp>
      <p:grpSp>
        <p:nvGrpSpPr>
          <p:cNvPr id="20486" name="Group 21">
            <a:extLst>
              <a:ext uri="{FF2B5EF4-FFF2-40B4-BE49-F238E27FC236}">
                <a16:creationId xmlns:a16="http://schemas.microsoft.com/office/drawing/2014/main" id="{965BCDBD-2113-7E2E-C91F-80016FA93EB6}"/>
              </a:ext>
            </a:extLst>
          </p:cNvPr>
          <p:cNvGrpSpPr>
            <a:grpSpLocks/>
          </p:cNvGrpSpPr>
          <p:nvPr/>
        </p:nvGrpSpPr>
        <p:grpSpPr bwMode="auto">
          <a:xfrm>
            <a:off x="1328738" y="716756"/>
            <a:ext cx="6307931" cy="57150"/>
            <a:chOff x="240" y="528"/>
            <a:chExt cx="5298" cy="48"/>
          </a:xfrm>
        </p:grpSpPr>
        <p:sp>
          <p:nvSpPr>
            <p:cNvPr id="20489" name="Line 7">
              <a:extLst>
                <a:ext uri="{FF2B5EF4-FFF2-40B4-BE49-F238E27FC236}">
                  <a16:creationId xmlns:a16="http://schemas.microsoft.com/office/drawing/2014/main" id="{38CFEEB4-4618-32D6-0210-71C1FE586152}"/>
                </a:ext>
              </a:extLst>
            </p:cNvPr>
            <p:cNvSpPr>
              <a:spLocks noChangeShapeType="1"/>
            </p:cNvSpPr>
            <p:nvPr/>
          </p:nvSpPr>
          <p:spPr bwMode="auto">
            <a:xfrm>
              <a:off x="240" y="576"/>
              <a:ext cx="2688" cy="0"/>
            </a:xfrm>
            <a:prstGeom prst="line">
              <a:avLst/>
            </a:prstGeom>
            <a:noFill/>
            <a:ln w="127000">
              <a:solidFill>
                <a:srgbClr val="CC3300"/>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20490" name="Line 8">
              <a:extLst>
                <a:ext uri="{FF2B5EF4-FFF2-40B4-BE49-F238E27FC236}">
                  <a16:creationId xmlns:a16="http://schemas.microsoft.com/office/drawing/2014/main" id="{C6D6A1CA-84E1-2731-75DE-19716EFF82AE}"/>
                </a:ext>
              </a:extLst>
            </p:cNvPr>
            <p:cNvSpPr>
              <a:spLocks noChangeShapeType="1"/>
            </p:cNvSpPr>
            <p:nvPr/>
          </p:nvSpPr>
          <p:spPr bwMode="auto">
            <a:xfrm>
              <a:off x="240" y="528"/>
              <a:ext cx="5298" cy="0"/>
            </a:xfrm>
            <a:prstGeom prst="line">
              <a:avLst/>
            </a:prstGeom>
            <a:noFill/>
            <a:ln w="12700">
              <a:solidFill>
                <a:srgbClr val="CC3300"/>
              </a:solidFill>
              <a:round/>
              <a:headEnd/>
              <a:tailEnd/>
            </a:ln>
            <a:extLst>
              <a:ext uri="{909E8E84-426E-40DD-AFC4-6F175D3DCCD1}">
                <a14:hiddenFill xmlns:a14="http://schemas.microsoft.com/office/drawing/2010/main">
                  <a:noFill/>
                </a14:hiddenFill>
              </a:ext>
            </a:extLst>
          </p:spPr>
          <p:txBody>
            <a:bodyPr/>
            <a:lstStyle/>
            <a:p>
              <a:endParaRPr lang="en-US" sz="1050"/>
            </a:p>
          </p:txBody>
        </p:sp>
      </p:grpSp>
      <p:sp>
        <p:nvSpPr>
          <p:cNvPr id="11" name="Rectangle 9">
            <a:extLst>
              <a:ext uri="{FF2B5EF4-FFF2-40B4-BE49-F238E27FC236}">
                <a16:creationId xmlns:a16="http://schemas.microsoft.com/office/drawing/2014/main" id="{AFEC7331-39F3-8A5C-D853-2C9F3476099C}"/>
              </a:ext>
            </a:extLst>
          </p:cNvPr>
          <p:cNvSpPr>
            <a:spLocks noChangeArrowheads="1"/>
          </p:cNvSpPr>
          <p:nvPr/>
        </p:nvSpPr>
        <p:spPr bwMode="auto">
          <a:xfrm>
            <a:off x="1303735" y="1059747"/>
            <a:ext cx="7235428" cy="646331"/>
          </a:xfrm>
          <a:prstGeom prst="rect">
            <a:avLst/>
          </a:prstGeom>
          <a:noFill/>
          <a:ln>
            <a:noFill/>
          </a:ln>
          <a:effectLst>
            <a:prstShdw prst="shdw17" dist="17961" dir="2700000">
              <a:srgbClr val="375D80"/>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eaLnBrk="1" hangingPunct="1">
              <a:lnSpc>
                <a:spcPct val="100000"/>
              </a:lnSpc>
              <a:spcBef>
                <a:spcPct val="0"/>
              </a:spcBef>
              <a:buFontTx/>
              <a:buNone/>
            </a:pPr>
            <a:r>
              <a:rPr lang="en-US" altLang="en-US" sz="1800" b="1" dirty="0">
                <a:solidFill>
                  <a:srgbClr val="FF0000"/>
                </a:solidFill>
              </a:rPr>
              <a:t>- </a:t>
            </a:r>
            <a:r>
              <a:rPr lang="en-US" altLang="en-US" sz="1800" b="1" dirty="0" err="1">
                <a:solidFill>
                  <a:srgbClr val="FF0000"/>
                </a:solidFill>
              </a:rPr>
              <a:t>T</a:t>
            </a:r>
            <a:r>
              <a:rPr lang="en-US" altLang="en-US" sz="1800" b="1" dirty="0" err="1">
                <a:solidFill>
                  <a:srgbClr val="FF0000"/>
                </a:solidFill>
                <a:cs typeface="Times New Roman" panose="02020603050405020304" pitchFamily="18" charset="0"/>
              </a:rPr>
              <a:t>à</a:t>
            </a:r>
            <a:r>
              <a:rPr lang="en-US" altLang="en-US" sz="1800" b="1" dirty="0" err="1">
                <a:solidFill>
                  <a:srgbClr val="FF0000"/>
                </a:solidFill>
              </a:rPr>
              <a:t>i</a:t>
            </a:r>
            <a:r>
              <a:rPr lang="en-US" altLang="en-US" sz="1800" b="1" dirty="0">
                <a:solidFill>
                  <a:srgbClr val="FF0000"/>
                </a:solidFill>
              </a:rPr>
              <a:t> </a:t>
            </a:r>
            <a:r>
              <a:rPr lang="en-US" altLang="en-US" sz="1800" b="1" dirty="0" err="1">
                <a:solidFill>
                  <a:srgbClr val="FF0000"/>
                </a:solidFill>
              </a:rPr>
              <a:t>liệu</a:t>
            </a:r>
            <a:r>
              <a:rPr lang="en-US" altLang="en-US" sz="1800" b="1" dirty="0">
                <a:solidFill>
                  <a:srgbClr val="FF0000"/>
                </a:solidFill>
              </a:rPr>
              <a:t> </a:t>
            </a:r>
            <a:r>
              <a:rPr lang="en-US" altLang="en-US" sz="1800" b="1" dirty="0" err="1">
                <a:solidFill>
                  <a:srgbClr val="FF0000"/>
                </a:solidFill>
              </a:rPr>
              <a:t>học</a:t>
            </a:r>
            <a:r>
              <a:rPr lang="en-US" altLang="en-US" sz="1800" b="1" dirty="0">
                <a:solidFill>
                  <a:srgbClr val="FF0000"/>
                </a:solidFill>
              </a:rPr>
              <a:t> </a:t>
            </a:r>
            <a:r>
              <a:rPr lang="en-US" altLang="en-US" sz="1800" b="1" dirty="0" err="1">
                <a:solidFill>
                  <a:srgbClr val="FF0000"/>
                </a:solidFill>
              </a:rPr>
              <a:t>tập</a:t>
            </a:r>
            <a:r>
              <a:rPr lang="en-US" altLang="en-US" sz="1800" b="1" dirty="0">
                <a:solidFill>
                  <a:srgbClr val="FF0000"/>
                </a:solidFill>
              </a:rPr>
              <a:t>, </a:t>
            </a:r>
            <a:r>
              <a:rPr lang="en-US" altLang="en-US" sz="1800" b="1" dirty="0" err="1">
                <a:solidFill>
                  <a:srgbClr val="FF0000"/>
                </a:solidFill>
              </a:rPr>
              <a:t>học</a:t>
            </a:r>
            <a:r>
              <a:rPr lang="en-US" altLang="en-US" sz="1800" b="1" dirty="0">
                <a:solidFill>
                  <a:srgbClr val="FF0000"/>
                </a:solidFill>
              </a:rPr>
              <a:t> </a:t>
            </a:r>
            <a:r>
              <a:rPr lang="en-US" altLang="en-US" sz="1800" b="1" dirty="0" err="1">
                <a:solidFill>
                  <a:srgbClr val="FF0000"/>
                </a:solidFill>
              </a:rPr>
              <a:t>phần</a:t>
            </a:r>
            <a:r>
              <a:rPr lang="en-US" altLang="en-US" sz="1800" b="1" dirty="0">
                <a:solidFill>
                  <a:srgbClr val="FF0000"/>
                </a:solidFill>
              </a:rPr>
              <a:t> </a:t>
            </a:r>
            <a:r>
              <a:rPr lang="en-US" altLang="en-US" sz="1800" b="1" dirty="0" err="1">
                <a:solidFill>
                  <a:srgbClr val="FF0000"/>
                </a:solidFill>
              </a:rPr>
              <a:t>Giáo</a:t>
            </a:r>
            <a:r>
              <a:rPr lang="en-US" altLang="en-US" sz="1800" b="1" dirty="0">
                <a:solidFill>
                  <a:srgbClr val="FF0000"/>
                </a:solidFill>
              </a:rPr>
              <a:t> </a:t>
            </a:r>
            <a:r>
              <a:rPr lang="en-US" altLang="en-US" sz="1800" b="1" dirty="0" err="1">
                <a:solidFill>
                  <a:srgbClr val="FF0000"/>
                </a:solidFill>
              </a:rPr>
              <a:t>dục</a:t>
            </a:r>
            <a:r>
              <a:rPr lang="en-US" altLang="en-US" sz="1800" b="1" dirty="0">
                <a:solidFill>
                  <a:srgbClr val="FF0000"/>
                </a:solidFill>
              </a:rPr>
              <a:t> </a:t>
            </a:r>
            <a:r>
              <a:rPr lang="en-US" altLang="en-US" sz="1800" b="1" dirty="0" err="1">
                <a:solidFill>
                  <a:srgbClr val="FF0000"/>
                </a:solidFill>
              </a:rPr>
              <a:t>chính</a:t>
            </a:r>
            <a:r>
              <a:rPr lang="en-US" altLang="en-US" sz="1800" b="1" dirty="0">
                <a:solidFill>
                  <a:srgbClr val="FF0000"/>
                </a:solidFill>
              </a:rPr>
              <a:t> </a:t>
            </a:r>
            <a:r>
              <a:rPr lang="en-US" altLang="en-US" sz="1800" b="1" dirty="0" err="1">
                <a:solidFill>
                  <a:srgbClr val="FF0000"/>
                </a:solidFill>
              </a:rPr>
              <a:t>trị</a:t>
            </a:r>
            <a:r>
              <a:rPr lang="en-US" altLang="en-US" sz="1800" b="1" dirty="0">
                <a:solidFill>
                  <a:srgbClr val="FF0000"/>
                </a:solidFill>
              </a:rPr>
              <a:t> (</a:t>
            </a:r>
            <a:r>
              <a:rPr lang="en-US" altLang="en-US" sz="1800" b="1" dirty="0" err="1">
                <a:solidFill>
                  <a:srgbClr val="FF0000"/>
                </a:solidFill>
              </a:rPr>
              <a:t>Hệ</a:t>
            </a:r>
            <a:r>
              <a:rPr lang="en-US" altLang="en-US" sz="1800" b="1" dirty="0">
                <a:solidFill>
                  <a:srgbClr val="FF0000"/>
                </a:solidFill>
              </a:rPr>
              <a:t> </a:t>
            </a:r>
            <a:r>
              <a:rPr lang="vi-VN" altLang="en-US" sz="1800" b="1" dirty="0">
                <a:solidFill>
                  <a:srgbClr val="FF0000"/>
                </a:solidFill>
              </a:rPr>
              <a:t>Trung cấp</a:t>
            </a:r>
            <a:r>
              <a:rPr lang="en-US" altLang="en-US" sz="1800" b="1" dirty="0">
                <a:solidFill>
                  <a:srgbClr val="FF0000"/>
                </a:solidFill>
              </a:rPr>
              <a:t>) do Khoa LLCT – </a:t>
            </a:r>
            <a:r>
              <a:rPr lang="en-US" altLang="en-US" sz="1800" b="1" dirty="0" err="1">
                <a:solidFill>
                  <a:srgbClr val="FF0000"/>
                </a:solidFill>
              </a:rPr>
              <a:t>Trường</a:t>
            </a:r>
            <a:r>
              <a:rPr lang="en-US" altLang="en-US" sz="1800" b="1" dirty="0">
                <a:solidFill>
                  <a:srgbClr val="FF0000"/>
                </a:solidFill>
              </a:rPr>
              <a:t> CĐ LLT  </a:t>
            </a:r>
            <a:r>
              <a:rPr lang="en-US" altLang="en-US" sz="1800" b="1" dirty="0" err="1">
                <a:solidFill>
                  <a:srgbClr val="FF0000"/>
                </a:solidFill>
              </a:rPr>
              <a:t>biên</a:t>
            </a:r>
            <a:r>
              <a:rPr lang="en-US" altLang="en-US" sz="1800" b="1" dirty="0">
                <a:solidFill>
                  <a:srgbClr val="FF0000"/>
                </a:solidFill>
              </a:rPr>
              <a:t> </a:t>
            </a:r>
            <a:r>
              <a:rPr lang="en-US" altLang="en-US" sz="1800" b="1" dirty="0" err="1">
                <a:solidFill>
                  <a:srgbClr val="FF0000"/>
                </a:solidFill>
              </a:rPr>
              <a:t>soạn</a:t>
            </a:r>
            <a:r>
              <a:rPr lang="en-US" altLang="en-US" sz="1800" b="1" dirty="0">
                <a:solidFill>
                  <a:srgbClr val="FF0000"/>
                </a:solidFill>
              </a:rPr>
              <a:t> </a:t>
            </a:r>
            <a:r>
              <a:rPr lang="vi-VN" altLang="en-US" sz="1800" b="1" dirty="0">
                <a:solidFill>
                  <a:srgbClr val="FF0000"/>
                </a:solidFill>
              </a:rPr>
              <a:t>2023</a:t>
            </a:r>
            <a:endParaRPr lang="en-US" altLang="en-US" sz="1800" b="1" dirty="0">
              <a:solidFill>
                <a:srgbClr val="FF0000"/>
              </a:solidFill>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1000" fill="hold"/>
                                        <p:tgtEl>
                                          <p:spTgt spid="14339"/>
                                        </p:tgtEl>
                                        <p:attrNameLst>
                                          <p:attrName>ppt_w</p:attrName>
                                        </p:attrNameLst>
                                      </p:cBhvr>
                                      <p:tavLst>
                                        <p:tav tm="0">
                                          <p:val>
                                            <p:fltVal val="0"/>
                                          </p:val>
                                        </p:tav>
                                        <p:tav tm="100000">
                                          <p:val>
                                            <p:strVal val="#ppt_w"/>
                                          </p:val>
                                        </p:tav>
                                      </p:tavLst>
                                    </p:anim>
                                    <p:anim calcmode="lin" valueType="num">
                                      <p:cBhvr>
                                        <p:cTn id="8" dur="1000" fill="hold"/>
                                        <p:tgtEl>
                                          <p:spTgt spid="14339"/>
                                        </p:tgtEl>
                                        <p:attrNameLst>
                                          <p:attrName>ppt_h</p:attrName>
                                        </p:attrNameLst>
                                      </p:cBhvr>
                                      <p:tavLst>
                                        <p:tav tm="0">
                                          <p:val>
                                            <p:fltVal val="0"/>
                                          </p:val>
                                        </p:tav>
                                        <p:tav tm="100000">
                                          <p:val>
                                            <p:strVal val="#ppt_h"/>
                                          </p:val>
                                        </p:tav>
                                      </p:tavLst>
                                    </p:anim>
                                    <p:anim calcmode="lin" valueType="num">
                                      <p:cBhvr>
                                        <p:cTn id="9" dur="1000" fill="hold"/>
                                        <p:tgtEl>
                                          <p:spTgt spid="14339"/>
                                        </p:tgtEl>
                                        <p:attrNameLst>
                                          <p:attrName>style.rotation</p:attrName>
                                        </p:attrNameLst>
                                      </p:cBhvr>
                                      <p:tavLst>
                                        <p:tav tm="0">
                                          <p:val>
                                            <p:fltVal val="90"/>
                                          </p:val>
                                        </p:tav>
                                        <p:tav tm="100000">
                                          <p:val>
                                            <p:fltVal val="0"/>
                                          </p:val>
                                        </p:tav>
                                      </p:tavLst>
                                    </p:anim>
                                    <p:animEffect transition="in" filter="fade">
                                      <p:cBhvr>
                                        <p:cTn id="10" dur="1000"/>
                                        <p:tgtEl>
                                          <p:spTgt spid="1433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nodeType="clickEffect">
                                  <p:stCondLst>
                                    <p:cond delay="0"/>
                                  </p:stCondLst>
                                  <p:childTnLst>
                                    <p:set>
                                      <p:cBhvr>
                                        <p:cTn id="14" dur="1" fill="hold">
                                          <p:stCondLst>
                                            <p:cond delay="0"/>
                                          </p:stCondLst>
                                        </p:cTn>
                                        <p:tgtEl>
                                          <p:spTgt spid="61444"/>
                                        </p:tgtEl>
                                        <p:attrNameLst>
                                          <p:attrName>style.visibility</p:attrName>
                                        </p:attrNameLst>
                                      </p:cBhvr>
                                      <p:to>
                                        <p:strVal val="visible"/>
                                      </p:to>
                                    </p:set>
                                    <p:animEffect transition="in" filter="fade">
                                      <p:cBhvr>
                                        <p:cTn id="15" dur="1000"/>
                                        <p:tgtEl>
                                          <p:spTgt spid="61444"/>
                                        </p:tgtEl>
                                      </p:cBhvr>
                                    </p:animEffect>
                                    <p:anim calcmode="lin" valueType="num">
                                      <p:cBhvr>
                                        <p:cTn id="16" dur="1000" fill="hold"/>
                                        <p:tgtEl>
                                          <p:spTgt spid="61444"/>
                                        </p:tgtEl>
                                        <p:attrNameLst>
                                          <p:attrName>ppt_x</p:attrName>
                                        </p:attrNameLst>
                                      </p:cBhvr>
                                      <p:tavLst>
                                        <p:tav tm="0">
                                          <p:val>
                                            <p:strVal val="#ppt_x"/>
                                          </p:val>
                                        </p:tav>
                                        <p:tav tm="100000">
                                          <p:val>
                                            <p:strVal val="#ppt_x"/>
                                          </p:val>
                                        </p:tav>
                                      </p:tavLst>
                                    </p:anim>
                                    <p:anim calcmode="lin" valueType="num">
                                      <p:cBhvr>
                                        <p:cTn id="17" dur="1000" fill="hold"/>
                                        <p:tgtEl>
                                          <p:spTgt spid="61444"/>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P spid="14339" grpId="0"/>
      <p:bldP spid="3" grpId="0" bldLvl="0" animBg="1"/>
      <p:bldP spid="6" grpId="0" bldLvl="0" animBg="1"/>
      <p:bldP spid="1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Line 6"/>
          <p:cNvSpPr/>
          <p:nvPr/>
        </p:nvSpPr>
        <p:spPr>
          <a:xfrm>
            <a:off x="2595563" y="-253603"/>
            <a:ext cx="3600450" cy="0"/>
          </a:xfrm>
          <a:prstGeom prst="line">
            <a:avLst/>
          </a:prstGeom>
          <a:ln w="9525">
            <a:noFill/>
          </a:ln>
        </p:spPr>
        <p:txBody>
          <a:bodyPr/>
          <a:lstStyle/>
          <a:p>
            <a:endParaRPr lang="en-US" sz="1050"/>
          </a:p>
        </p:txBody>
      </p:sp>
      <p:sp>
        <p:nvSpPr>
          <p:cNvPr id="120843" name="AutoShape 11"/>
          <p:cNvSpPr/>
          <p:nvPr/>
        </p:nvSpPr>
        <p:spPr>
          <a:xfrm rot="5400000">
            <a:off x="-311944" y="1313974"/>
            <a:ext cx="3916204" cy="2414588"/>
          </a:xfrm>
          <a:custGeom>
            <a:avLst/>
            <a:gdLst>
              <a:gd name="txL" fmla="*/ 401 w 21600"/>
              <a:gd name="txT" fmla="*/ 0 h 21600"/>
              <a:gd name="txR" fmla="*/ 21199 w 21600"/>
              <a:gd name="txB" fmla="*/ 13628 h 21600"/>
            </a:gdLst>
            <a:ahLst/>
            <a:cxnLst>
              <a:cxn ang="0">
                <a:pos x="2147483647" y="0"/>
              </a:cxn>
              <a:cxn ang="0">
                <a:pos x="2147483647" y="2147483647"/>
              </a:cxn>
              <a:cxn ang="0">
                <a:pos x="2147483647" y="2147483647"/>
              </a:cxn>
              <a:cxn ang="0">
                <a:pos x="2147483647" y="2147483647"/>
              </a:cxn>
            </a:cxnLst>
            <a:rect l="txL" t="txT" r="txR" b="txB"/>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cap="flat" cmpd="sng">
            <a:solidFill>
              <a:schemeClr val="tx1"/>
            </a:solidFill>
            <a:prstDash val="solid"/>
            <a:miter/>
            <a:headEnd type="none" w="med" len="med"/>
            <a:tailEnd type="none" w="med" len="med"/>
          </a:ln>
        </p:spPr>
        <p:txBody>
          <a:bodyPr wrap="none" anchor="ctr" anchorCtr="0"/>
          <a:lstStyle/>
          <a:p>
            <a:endParaRPr lang="en-US" altLang="x-none" sz="1050" dirty="0">
              <a:latin typeface=".VnTime" panose="020B7200000000000000" pitchFamily="34" charset="0"/>
            </a:endParaRPr>
          </a:p>
        </p:txBody>
      </p:sp>
      <p:grpSp>
        <p:nvGrpSpPr>
          <p:cNvPr id="2" name="Group 22"/>
          <p:cNvGrpSpPr/>
          <p:nvPr/>
        </p:nvGrpSpPr>
        <p:grpSpPr bwMode="auto">
          <a:xfrm>
            <a:off x="1916518" y="745787"/>
            <a:ext cx="629262" cy="727634"/>
            <a:chOff x="912" y="1107"/>
            <a:chExt cx="405" cy="392"/>
          </a:xfrm>
          <a:solidFill>
            <a:srgbClr val="3399FF"/>
          </a:solidFill>
        </p:grpSpPr>
        <p:grpSp>
          <p:nvGrpSpPr>
            <p:cNvPr id="3" name="Group 23"/>
            <p:cNvGrpSpPr/>
            <p:nvPr/>
          </p:nvGrpSpPr>
          <p:grpSpPr bwMode="auto">
            <a:xfrm>
              <a:off x="912" y="1107"/>
              <a:ext cx="405" cy="392"/>
              <a:chOff x="1289" y="587"/>
              <a:chExt cx="668" cy="647"/>
            </a:xfrm>
            <a:grpFill/>
          </p:grpSpPr>
          <p:sp>
            <p:nvSpPr>
              <p:cNvPr id="144421" name="Oval 24"/>
              <p:cNvSpPr>
                <a:spLocks noChangeArrowheads="1"/>
              </p:cNvSpPr>
              <p:nvPr/>
            </p:nvSpPr>
            <p:spPr bwMode="gray">
              <a:xfrm>
                <a:off x="1289" y="668"/>
                <a:ext cx="668" cy="462"/>
              </a:xfrm>
              <a:prstGeom prst="ellipse">
                <a:avLst/>
              </a:prstGeom>
              <a:grpFill/>
              <a:ln>
                <a:noFill/>
              </a:ln>
              <a:effectLst>
                <a:prstShdw prst="shdw11">
                  <a:srgbClr val="808080">
                    <a:alpha val="50000"/>
                  </a:srgbClr>
                </a:prstShdw>
              </a:effec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144422" name="Oval 25"/>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144423" name="Oval 26"/>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144424" name="Oval 27"/>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144425" name="Oval 28"/>
              <p:cNvSpPr>
                <a:spLocks noChangeArrowheads="1"/>
              </p:cNvSpPr>
              <p:nvPr/>
            </p:nvSpPr>
            <p:spPr bwMode="gray">
              <a:xfrm>
                <a:off x="1346" y="683"/>
                <a:ext cx="545" cy="479"/>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grpSp>
        <p:sp>
          <p:nvSpPr>
            <p:cNvPr id="144420" name="Text Box 29"/>
            <p:cNvSpPr txBox="1">
              <a:spLocks noChangeArrowheads="1"/>
            </p:cNvSpPr>
            <p:nvPr/>
          </p:nvSpPr>
          <p:spPr bwMode="gray">
            <a:xfrm>
              <a:off x="1004" y="1211"/>
              <a:ext cx="204" cy="199"/>
            </a:xfrm>
            <a:prstGeom prst="rect">
              <a:avLst/>
            </a:prstGeom>
            <a:grpFill/>
            <a:ln>
              <a:noFill/>
            </a:ln>
            <a:effec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685800" fontAlgn="base">
                <a:spcBef>
                  <a:spcPct val="0"/>
                </a:spcBef>
                <a:spcAft>
                  <a:spcPct val="0"/>
                </a:spcAft>
                <a:buClrTx/>
                <a:buNone/>
                <a:defRPr/>
              </a:pPr>
              <a:r>
                <a:rPr lang="en-US" altLang="en-US" sz="1800" b="1" kern="1200" dirty="0">
                  <a:solidFill>
                    <a:srgbClr val="000000"/>
                  </a:solidFill>
                  <a:latin typeface="Times New Roman" panose="02020603050405020304" pitchFamily="18" charset="0"/>
                  <a:ea typeface="+mn-ea"/>
                  <a:cs typeface="Arial" panose="020B0604020202020204" pitchFamily="34" charset="0"/>
                </a:rPr>
                <a:t>1</a:t>
              </a:r>
            </a:p>
          </p:txBody>
        </p:sp>
      </p:grpSp>
      <p:sp>
        <p:nvSpPr>
          <p:cNvPr id="50" name="Text Box 25"/>
          <p:cNvSpPr txBox="1">
            <a:spLocks noChangeArrowheads="1"/>
          </p:cNvSpPr>
          <p:nvPr/>
        </p:nvSpPr>
        <p:spPr bwMode="auto">
          <a:xfrm>
            <a:off x="305991" y="205502"/>
            <a:ext cx="4800600" cy="415498"/>
          </a:xfrm>
          <a:prstGeom prst="rect">
            <a:avLst/>
          </a:prstGeom>
          <a:noFill/>
          <a:ln>
            <a:noFill/>
          </a:ln>
          <a:effec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defTabSz="685800" eaLnBrk="1" fontAlgn="base" hangingPunct="1">
              <a:spcBef>
                <a:spcPct val="0"/>
              </a:spcBef>
              <a:spcAft>
                <a:spcPct val="0"/>
              </a:spcAft>
              <a:buClrTx/>
              <a:buNone/>
              <a:defRPr/>
            </a:pPr>
            <a:r>
              <a:rPr lang="en-US" altLang="en-US" sz="2100" b="1" kern="1200">
                <a:solidFill>
                  <a:srgbClr val="003300"/>
                </a:solidFill>
                <a:latin typeface="Times New Roman" panose="02020603050405020304" pitchFamily="18" charset="0"/>
                <a:ea typeface="+mn-ea"/>
                <a:cs typeface="Times New Roman" panose="02020603050405020304" pitchFamily="18" charset="0"/>
              </a:rPr>
              <a:t>Bài mở đầu</a:t>
            </a:r>
            <a:r>
              <a:rPr lang="en-US" altLang="en-US" sz="2100" b="1" kern="1200" dirty="0">
                <a:solidFill>
                  <a:srgbClr val="003300"/>
                </a:solidFill>
                <a:latin typeface="Times New Roman" panose="02020603050405020304" pitchFamily="18" charset="0"/>
                <a:ea typeface="+mn-ea"/>
                <a:cs typeface="Times New Roman" panose="02020603050405020304" pitchFamily="18" charset="0"/>
              </a:rPr>
              <a:t> </a:t>
            </a:r>
          </a:p>
        </p:txBody>
      </p:sp>
      <p:sp>
        <p:nvSpPr>
          <p:cNvPr id="15367" name="Rectangle 2"/>
          <p:cNvSpPr/>
          <p:nvPr/>
        </p:nvSpPr>
        <p:spPr>
          <a:xfrm>
            <a:off x="2609374" y="875348"/>
            <a:ext cx="5322094" cy="369332"/>
          </a:xfrm>
          <a:prstGeom prst="rect">
            <a:avLst/>
          </a:prstGeom>
          <a:noFill/>
          <a:ln w="9525">
            <a:noFill/>
          </a:ln>
        </p:spPr>
        <p:txBody>
          <a:bodyPr wrap="square">
            <a:spAutoFit/>
          </a:bodyPr>
          <a:lstStyle/>
          <a:p>
            <a:r>
              <a:rPr lang="en-US" altLang="en-US" sz="1800" b="1" dirty="0">
                <a:solidFill>
                  <a:srgbClr val="3333FF"/>
                </a:solidFill>
                <a:latin typeface="Arial" panose="020B0604020202020204" pitchFamily="34" charset="0"/>
              </a:rPr>
              <a:t>Khái quát về Chủ nghĩa Mác- Lênin </a:t>
            </a:r>
          </a:p>
        </p:txBody>
      </p:sp>
      <p:sp>
        <p:nvSpPr>
          <p:cNvPr id="15368" name="Rectangle 4"/>
          <p:cNvSpPr/>
          <p:nvPr/>
        </p:nvSpPr>
        <p:spPr>
          <a:xfrm>
            <a:off x="2870598" y="1514475"/>
            <a:ext cx="4530328" cy="369332"/>
          </a:xfrm>
          <a:prstGeom prst="rect">
            <a:avLst/>
          </a:prstGeom>
          <a:noFill/>
          <a:ln w="9525">
            <a:noFill/>
          </a:ln>
        </p:spPr>
        <p:txBody>
          <a:bodyPr>
            <a:spAutoFit/>
          </a:bodyPr>
          <a:lstStyle/>
          <a:p>
            <a:r>
              <a:rPr lang="en-US" altLang="en-US" sz="1800" b="1" dirty="0">
                <a:solidFill>
                  <a:srgbClr val="FF9900"/>
                </a:solidFill>
                <a:latin typeface="Arial" panose="020B0604020202020204" pitchFamily="34" charset="0"/>
              </a:rPr>
              <a:t>Khái quát về Tư tưởng Hồ Chí Minh </a:t>
            </a:r>
          </a:p>
        </p:txBody>
      </p:sp>
      <p:grpSp>
        <p:nvGrpSpPr>
          <p:cNvPr id="5" name="Group 46"/>
          <p:cNvGrpSpPr/>
          <p:nvPr/>
        </p:nvGrpSpPr>
        <p:grpSpPr bwMode="auto">
          <a:xfrm>
            <a:off x="2287324" y="2279929"/>
            <a:ext cx="688574" cy="677827"/>
            <a:chOff x="891" y="3219"/>
            <a:chExt cx="405" cy="391"/>
          </a:xfrm>
          <a:solidFill>
            <a:srgbClr val="FF0000"/>
          </a:solidFill>
        </p:grpSpPr>
        <p:grpSp>
          <p:nvGrpSpPr>
            <p:cNvPr id="6" name="Group 47"/>
            <p:cNvGrpSpPr/>
            <p:nvPr/>
          </p:nvGrpSpPr>
          <p:grpSpPr bwMode="auto">
            <a:xfrm>
              <a:off x="891" y="3219"/>
              <a:ext cx="405" cy="391"/>
              <a:chOff x="1289" y="587"/>
              <a:chExt cx="668" cy="647"/>
            </a:xfrm>
            <a:grpFill/>
          </p:grpSpPr>
          <p:sp>
            <p:nvSpPr>
              <p:cNvPr id="85" name="Oval 48"/>
              <p:cNvSpPr>
                <a:spLocks noChangeArrowheads="1"/>
              </p:cNvSpPr>
              <p:nvPr/>
            </p:nvSpPr>
            <p:spPr bwMode="gray">
              <a:xfrm>
                <a:off x="1289" y="655"/>
                <a:ext cx="668" cy="496"/>
              </a:xfrm>
              <a:prstGeom prst="ellipse">
                <a:avLst/>
              </a:prstGeom>
              <a:grpFill/>
              <a:ln>
                <a:noFill/>
              </a:ln>
              <a:effectLst>
                <a:prstShdw prst="shdw11">
                  <a:srgbClr val="808080">
                    <a:alpha val="50000"/>
                  </a:srgbClr>
                </a:prstShdw>
              </a:effec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86"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8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88" name="Oval 51"/>
              <p:cNvSpPr>
                <a:spLocks noChangeArrowheads="1"/>
              </p:cNvSpPr>
              <p:nvPr/>
            </p:nvSpPr>
            <p:spPr bwMode="gray">
              <a:xfrm>
                <a:off x="1381" y="637"/>
                <a:ext cx="530" cy="591"/>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89" name="Oval 52"/>
              <p:cNvSpPr>
                <a:spLocks noChangeArrowheads="1"/>
              </p:cNvSpPr>
              <p:nvPr/>
            </p:nvSpPr>
            <p:spPr bwMode="gray">
              <a:xfrm>
                <a:off x="1346" y="704"/>
                <a:ext cx="533" cy="479"/>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grpSp>
        <p:sp>
          <p:nvSpPr>
            <p:cNvPr id="84" name="Text Box 53"/>
            <p:cNvSpPr txBox="1">
              <a:spLocks noChangeArrowheads="1"/>
            </p:cNvSpPr>
            <p:nvPr/>
          </p:nvSpPr>
          <p:spPr bwMode="gray">
            <a:xfrm>
              <a:off x="1038" y="3317"/>
              <a:ext cx="192" cy="213"/>
            </a:xfrm>
            <a:prstGeom prst="rect">
              <a:avLst/>
            </a:prstGeom>
            <a:grpFill/>
            <a:ln>
              <a:noFill/>
            </a:ln>
            <a:effec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685800" fontAlgn="base">
                <a:spcBef>
                  <a:spcPct val="0"/>
                </a:spcBef>
                <a:spcAft>
                  <a:spcPct val="0"/>
                </a:spcAft>
                <a:buClrTx/>
                <a:buNone/>
                <a:defRPr/>
              </a:pPr>
              <a:r>
                <a:rPr lang="en-US" altLang="en-US" sz="1800" b="1" kern="1200" dirty="0">
                  <a:solidFill>
                    <a:srgbClr val="000000"/>
                  </a:solidFill>
                  <a:latin typeface="Times New Roman" panose="02020603050405020304" pitchFamily="18" charset="0"/>
                  <a:ea typeface="+mn-ea"/>
                  <a:cs typeface="Arial" panose="020B0604020202020204" pitchFamily="34" charset="0"/>
                </a:rPr>
                <a:t>3</a:t>
              </a:r>
            </a:p>
          </p:txBody>
        </p:sp>
      </p:grpSp>
      <p:sp>
        <p:nvSpPr>
          <p:cNvPr id="15370" name="Rectangle 6"/>
          <p:cNvSpPr/>
          <p:nvPr/>
        </p:nvSpPr>
        <p:spPr>
          <a:xfrm>
            <a:off x="3032592" y="2247706"/>
            <a:ext cx="5225846" cy="646331"/>
          </a:xfrm>
          <a:prstGeom prst="rect">
            <a:avLst/>
          </a:prstGeom>
          <a:noFill/>
          <a:ln w="9525">
            <a:noFill/>
          </a:ln>
        </p:spPr>
        <p:txBody>
          <a:bodyPr wrap="square">
            <a:spAutoFit/>
          </a:bodyPr>
          <a:lstStyle/>
          <a:p>
            <a:pPr algn="just"/>
            <a:r>
              <a:rPr lang="vi-VN" altLang="en-US" sz="1800" b="1" dirty="0">
                <a:solidFill>
                  <a:srgbClr val="FF0000"/>
                </a:solidFill>
                <a:latin typeface="Arial" panose="020B0604020202020204" pitchFamily="34" charset="0"/>
              </a:rPr>
              <a:t>Những thành tựu của cách mạng Việt Nam dưới sự lãnh đạo của Đảng</a:t>
            </a:r>
            <a:endParaRPr lang="en-US" altLang="en-US" sz="1800" b="1" dirty="0">
              <a:solidFill>
                <a:srgbClr val="FF0000"/>
              </a:solidFill>
              <a:latin typeface="Arial" panose="020B0604020202020204" pitchFamily="34" charset="0"/>
            </a:endParaRPr>
          </a:p>
        </p:txBody>
      </p:sp>
      <p:grpSp>
        <p:nvGrpSpPr>
          <p:cNvPr id="8" name="Group 46"/>
          <p:cNvGrpSpPr/>
          <p:nvPr/>
        </p:nvGrpSpPr>
        <p:grpSpPr bwMode="auto">
          <a:xfrm>
            <a:off x="1991425" y="3904362"/>
            <a:ext cx="651274" cy="726601"/>
            <a:chOff x="891" y="3222"/>
            <a:chExt cx="405" cy="383"/>
          </a:xfrm>
          <a:solidFill>
            <a:srgbClr val="9900CC"/>
          </a:solidFill>
        </p:grpSpPr>
        <p:grpSp>
          <p:nvGrpSpPr>
            <p:cNvPr id="9" name="Group 47"/>
            <p:cNvGrpSpPr/>
            <p:nvPr/>
          </p:nvGrpSpPr>
          <p:grpSpPr bwMode="auto">
            <a:xfrm>
              <a:off x="891" y="3222"/>
              <a:ext cx="405" cy="383"/>
              <a:chOff x="1289" y="591"/>
              <a:chExt cx="668" cy="631"/>
            </a:xfrm>
            <a:grpFill/>
          </p:grpSpPr>
          <p:sp>
            <p:nvSpPr>
              <p:cNvPr id="125" name="Oval 48"/>
              <p:cNvSpPr>
                <a:spLocks noChangeArrowheads="1"/>
              </p:cNvSpPr>
              <p:nvPr/>
            </p:nvSpPr>
            <p:spPr bwMode="gray">
              <a:xfrm>
                <a:off x="1289" y="629"/>
                <a:ext cx="668" cy="451"/>
              </a:xfrm>
              <a:prstGeom prst="ellipse">
                <a:avLst/>
              </a:prstGeom>
              <a:grpFill/>
              <a:ln>
                <a:noFill/>
              </a:ln>
              <a:effectLst>
                <a:prstShdw prst="shdw11">
                  <a:srgbClr val="808080">
                    <a:alpha val="50000"/>
                  </a:srgbClr>
                </a:prstShdw>
              </a:effec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126" name="Oval 49"/>
              <p:cNvSpPr>
                <a:spLocks noChangeArrowheads="1"/>
              </p:cNvSpPr>
              <p:nvPr/>
            </p:nvSpPr>
            <p:spPr bwMode="gray">
              <a:xfrm>
                <a:off x="1296" y="598"/>
                <a:ext cx="606" cy="466"/>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12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128"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sp>
            <p:nvSpPr>
              <p:cNvPr id="129"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p:spPr>
            <p:txBody>
              <a:bodyPr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685800" fontAlgn="base">
                  <a:spcBef>
                    <a:spcPct val="0"/>
                  </a:spcBef>
                  <a:spcAft>
                    <a:spcPct val="0"/>
                  </a:spcAft>
                  <a:buClrTx/>
                  <a:buNone/>
                  <a:defRPr/>
                </a:pPr>
                <a:endParaRPr lang="vi-VN" altLang="en-US" sz="1800" kern="1200">
                  <a:solidFill>
                    <a:srgbClr val="000000"/>
                  </a:solidFill>
                  <a:latin typeface="Arial" panose="020B0604020202020204" pitchFamily="34" charset="0"/>
                  <a:ea typeface="+mn-ea"/>
                  <a:cs typeface="Arial" panose="020B0604020202020204" pitchFamily="34" charset="0"/>
                </a:endParaRPr>
              </a:p>
            </p:txBody>
          </p:sp>
        </p:grpSp>
        <p:sp>
          <p:nvSpPr>
            <p:cNvPr id="124" name="Text Box 53"/>
            <p:cNvSpPr txBox="1">
              <a:spLocks noChangeArrowheads="1"/>
            </p:cNvSpPr>
            <p:nvPr/>
          </p:nvSpPr>
          <p:spPr bwMode="gray">
            <a:xfrm>
              <a:off x="953" y="3339"/>
              <a:ext cx="302" cy="195"/>
            </a:xfrm>
            <a:prstGeom prst="rect">
              <a:avLst/>
            </a:prstGeom>
            <a:grpFill/>
            <a:ln>
              <a:noFill/>
            </a:ln>
            <a:effec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685800" fontAlgn="base">
                <a:spcBef>
                  <a:spcPct val="0"/>
                </a:spcBef>
                <a:spcAft>
                  <a:spcPct val="0"/>
                </a:spcAft>
                <a:buClrTx/>
                <a:buNone/>
                <a:defRPr/>
              </a:pPr>
              <a:r>
                <a:rPr lang="en-US" altLang="en-US" sz="1800" b="1" kern="1200" dirty="0">
                  <a:solidFill>
                    <a:srgbClr val="000000"/>
                  </a:solidFill>
                  <a:latin typeface="Times New Roman" panose="02020603050405020304" pitchFamily="18" charset="0"/>
                  <a:ea typeface="+mn-ea"/>
                  <a:cs typeface="Arial" panose="020B0604020202020204" pitchFamily="34" charset="0"/>
                </a:rPr>
                <a:t>5</a:t>
              </a:r>
            </a:p>
          </p:txBody>
        </p:sp>
      </p:grpSp>
      <p:sp>
        <p:nvSpPr>
          <p:cNvPr id="7" name="Rectangle 6"/>
          <p:cNvSpPr/>
          <p:nvPr/>
        </p:nvSpPr>
        <p:spPr>
          <a:xfrm>
            <a:off x="2857501" y="4092179"/>
            <a:ext cx="5155406" cy="646331"/>
          </a:xfrm>
          <a:prstGeom prst="rect">
            <a:avLst/>
          </a:prstGeom>
        </p:spPr>
        <p:txBody>
          <a:bodyPr>
            <a:spAutoFit/>
          </a:bodyPr>
          <a:lstStyle/>
          <a:p>
            <a:pPr algn="just">
              <a:buNone/>
            </a:pPr>
            <a:r>
              <a:rPr lang="en-US" altLang="x-none" sz="1800" b="1" dirty="0">
                <a:solidFill>
                  <a:srgbClr val="FF3399"/>
                </a:solidFill>
                <a:latin typeface="Arial" panose="020B0604020202020204" pitchFamily="34" charset="0"/>
              </a:rPr>
              <a:t>Tu dưỡng, rèn luyện để trở thành người công dân tốt, người lao động tốt</a:t>
            </a:r>
          </a:p>
        </p:txBody>
      </p:sp>
      <p:sp>
        <p:nvSpPr>
          <p:cNvPr id="12" name="Oval 11"/>
          <p:cNvSpPr/>
          <p:nvPr/>
        </p:nvSpPr>
        <p:spPr>
          <a:xfrm>
            <a:off x="2263855" y="1437085"/>
            <a:ext cx="681038" cy="756047"/>
          </a:xfrm>
          <a:prstGeom prst="ellipse">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base">
              <a:spcBef>
                <a:spcPct val="0"/>
              </a:spcBef>
              <a:spcAft>
                <a:spcPct val="0"/>
              </a:spcAft>
              <a:buClrTx/>
              <a:defRPr/>
            </a:pPr>
            <a:r>
              <a:rPr lang="en-US" sz="1800" b="1" kern="1200" dirty="0"/>
              <a:t>2</a:t>
            </a:r>
          </a:p>
        </p:txBody>
      </p:sp>
      <p:sp>
        <p:nvSpPr>
          <p:cNvPr id="15375" name="Rectangle 8"/>
          <p:cNvSpPr/>
          <p:nvPr/>
        </p:nvSpPr>
        <p:spPr>
          <a:xfrm>
            <a:off x="3040856" y="3107531"/>
            <a:ext cx="4906566" cy="646331"/>
          </a:xfrm>
          <a:prstGeom prst="rect">
            <a:avLst/>
          </a:prstGeom>
          <a:noFill/>
          <a:ln w="9525">
            <a:noFill/>
          </a:ln>
        </p:spPr>
        <p:txBody>
          <a:bodyPr>
            <a:spAutoFit/>
          </a:bodyPr>
          <a:lstStyle/>
          <a:p>
            <a:pPr algn="just"/>
            <a:r>
              <a:rPr lang="en-US" altLang="en-US" sz="1800" b="1" dirty="0">
                <a:solidFill>
                  <a:srgbClr val="9900CC"/>
                </a:solidFill>
                <a:latin typeface="Arial" panose="020B0604020202020204" pitchFamily="34" charset="0"/>
              </a:rPr>
              <a:t>Phát triển kinh tế, văn hóa, xã hội, con người ở Việt Nam</a:t>
            </a:r>
            <a:endParaRPr lang="en-US" altLang="en-US" sz="1800" b="1" dirty="0">
              <a:solidFill>
                <a:srgbClr val="9900CC"/>
              </a:solidFill>
              <a:latin typeface="Arial" panose="020B0604020202020204" pitchFamily="34" charset="0"/>
              <a:ea typeface="Times New Roman" panose="02020603050405020304" pitchFamily="18" charset="0"/>
            </a:endParaRPr>
          </a:p>
        </p:txBody>
      </p:sp>
      <p:sp>
        <p:nvSpPr>
          <p:cNvPr id="39" name="Oval 38"/>
          <p:cNvSpPr/>
          <p:nvPr/>
        </p:nvSpPr>
        <p:spPr>
          <a:xfrm>
            <a:off x="2315766" y="3140869"/>
            <a:ext cx="702469" cy="609600"/>
          </a:xfrm>
          <a:prstGeom prst="ellipse">
            <a:avLst/>
          </a:prstGeom>
          <a:solidFill>
            <a:srgbClr val="FF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base">
              <a:spcBef>
                <a:spcPct val="0"/>
              </a:spcBef>
              <a:spcAft>
                <a:spcPct val="0"/>
              </a:spcAft>
              <a:buClrTx/>
              <a:defRPr/>
            </a:pPr>
            <a:r>
              <a:rPr lang="en-US" sz="1800" b="1" kern="1200" dirty="0"/>
              <a:t>4</a:t>
            </a:r>
          </a:p>
        </p:txBody>
      </p:sp>
      <p:sp>
        <p:nvSpPr>
          <p:cNvPr id="4" name="Oval 3"/>
          <p:cNvSpPr/>
          <p:nvPr/>
        </p:nvSpPr>
        <p:spPr>
          <a:xfrm>
            <a:off x="1336834" y="115729"/>
            <a:ext cx="681038" cy="666274"/>
          </a:xfrm>
          <a:prstGeom prst="ellipse">
            <a:avLst/>
          </a:prstGeom>
          <a:gradFill>
            <a:gsLst>
              <a:gs pos="0">
                <a:srgbClr val="14CD68"/>
              </a:gs>
              <a:gs pos="100000">
                <a:srgbClr val="0B6E38"/>
              </a:gs>
            </a:gsLst>
            <a:lin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base">
              <a:spcBef>
                <a:spcPct val="0"/>
              </a:spcBef>
              <a:spcAft>
                <a:spcPct val="0"/>
              </a:spcAft>
              <a:buClrTx/>
              <a:defRPr/>
            </a:pPr>
            <a:endParaRPr lang="en-US" sz="1800" b="1" kern="1200" dirty="0"/>
          </a:p>
        </p:txBody>
      </p:sp>
      <p:sp>
        <p:nvSpPr>
          <p:cNvPr id="10" name="Text Box 9"/>
          <p:cNvSpPr txBox="1"/>
          <p:nvPr/>
        </p:nvSpPr>
        <p:spPr>
          <a:xfrm>
            <a:off x="667702" y="1788795"/>
            <a:ext cx="1075371"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KẾT CẤU MÔN HỌC</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0843"/>
                                        </p:tgtEl>
                                        <p:attrNameLst>
                                          <p:attrName>style.visibility</p:attrName>
                                        </p:attrNameLst>
                                      </p:cBhvr>
                                      <p:to>
                                        <p:strVal val="visible"/>
                                      </p:to>
                                    </p:set>
                                    <p:anim calcmode="lin" valueType="num">
                                      <p:cBhvr>
                                        <p:cTn id="7" dur="1000" fill="hold"/>
                                        <p:tgtEl>
                                          <p:spTgt spid="120843"/>
                                        </p:tgtEl>
                                        <p:attrNameLst>
                                          <p:attrName>ppt_w</p:attrName>
                                        </p:attrNameLst>
                                      </p:cBhvr>
                                      <p:tavLst>
                                        <p:tav tm="0">
                                          <p:val>
                                            <p:fltVal val="0"/>
                                          </p:val>
                                        </p:tav>
                                        <p:tav tm="100000">
                                          <p:val>
                                            <p:strVal val="#ppt_w"/>
                                          </p:val>
                                        </p:tav>
                                      </p:tavLst>
                                    </p:anim>
                                    <p:anim calcmode="lin" valueType="num">
                                      <p:cBhvr>
                                        <p:cTn id="8" dur="1000" fill="hold"/>
                                        <p:tgtEl>
                                          <p:spTgt spid="120843"/>
                                        </p:tgtEl>
                                        <p:attrNameLst>
                                          <p:attrName>ppt_h</p:attrName>
                                        </p:attrNameLst>
                                      </p:cBhvr>
                                      <p:tavLst>
                                        <p:tav tm="0">
                                          <p:val>
                                            <p:fltVal val="0"/>
                                          </p:val>
                                        </p:tav>
                                        <p:tav tm="100000">
                                          <p:val>
                                            <p:strVal val="#ppt_h"/>
                                          </p:val>
                                        </p:tav>
                                      </p:tavLst>
                                    </p:anim>
                                    <p:anim calcmode="lin" valueType="num">
                                      <p:cBhvr>
                                        <p:cTn id="9" dur="1000" fill="hold"/>
                                        <p:tgtEl>
                                          <p:spTgt spid="120843"/>
                                        </p:tgtEl>
                                        <p:attrNameLst>
                                          <p:attrName>style.rotation</p:attrName>
                                        </p:attrNameLst>
                                      </p:cBhvr>
                                      <p:tavLst>
                                        <p:tav tm="0">
                                          <p:val>
                                            <p:fltVal val="90"/>
                                          </p:val>
                                        </p:tav>
                                        <p:tav tm="100000">
                                          <p:val>
                                            <p:fltVal val="0"/>
                                          </p:val>
                                        </p:tav>
                                      </p:tavLst>
                                    </p:anim>
                                    <p:animEffect transition="in" filter="fade">
                                      <p:cBhvr>
                                        <p:cTn id="10" dur="1000"/>
                                        <p:tgtEl>
                                          <p:spTgt spid="120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43"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
            <a:extLst>
              <a:ext uri="{FF2B5EF4-FFF2-40B4-BE49-F238E27FC236}">
                <a16:creationId xmlns:a16="http://schemas.microsoft.com/office/drawing/2014/main" id="{F87B63C6-25AF-27F4-9A89-159C708EB9AF}"/>
              </a:ext>
            </a:extLst>
          </p:cNvPr>
          <p:cNvSpPr>
            <a:spLocks noChangeArrowheads="1"/>
          </p:cNvSpPr>
          <p:nvPr/>
        </p:nvSpPr>
        <p:spPr bwMode="auto">
          <a:xfrm>
            <a:off x="1709738" y="160735"/>
            <a:ext cx="6076950" cy="3761184"/>
          </a:xfrm>
          <a:prstGeom prst="cloudCallout">
            <a:avLst>
              <a:gd name="adj1" fmla="val -5394"/>
              <a:gd name="adj2" fmla="val 79495"/>
            </a:avLst>
          </a:prstGeom>
          <a:solidFill>
            <a:srgbClr val="0000FF"/>
          </a:solidFill>
          <a:ln w="9525">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endParaRPr lang="en-US" altLang="en-US" sz="1800" b="1">
              <a:latin typeface=".VnTime" panose="020B7200000000000000" pitchFamily="34" charset="0"/>
            </a:endParaRPr>
          </a:p>
          <a:p>
            <a:pPr algn="ctr" eaLnBrk="1" hangingPunct="1">
              <a:spcBef>
                <a:spcPct val="0"/>
              </a:spcBef>
              <a:buFontTx/>
              <a:buNone/>
            </a:pPr>
            <a:endParaRPr lang="en-US" altLang="en-US" sz="1800" b="1">
              <a:latin typeface=".VnTime" panose="020B7200000000000000" pitchFamily="34" charset="0"/>
            </a:endParaRPr>
          </a:p>
          <a:p>
            <a:pPr algn="ctr" eaLnBrk="1" hangingPunct="1">
              <a:spcBef>
                <a:spcPct val="0"/>
              </a:spcBef>
              <a:buFontTx/>
              <a:buNone/>
            </a:pPr>
            <a:r>
              <a:rPr lang="en-US" altLang="en-US" sz="3600" b="1">
                <a:solidFill>
                  <a:schemeClr val="bg1"/>
                </a:solidFill>
                <a:latin typeface="Times New Roman" panose="02020603050405020304" pitchFamily="18" charset="0"/>
              </a:rPr>
              <a:t>Tại sao phải học môn Giáo dục chính trị? Học như thế n</a:t>
            </a:r>
            <a:r>
              <a:rPr lang="en-US" altLang="en-US" sz="3600" b="1">
                <a:solidFill>
                  <a:schemeClr val="bg1"/>
                </a:solidFill>
                <a:latin typeface="Times New Roman" panose="02020603050405020304" pitchFamily="18" charset="0"/>
                <a:cs typeface="Times New Roman" panose="02020603050405020304" pitchFamily="18" charset="0"/>
              </a:rPr>
              <a:t>à</a:t>
            </a:r>
            <a:r>
              <a:rPr lang="en-US" altLang="en-US" sz="3600" b="1">
                <a:solidFill>
                  <a:schemeClr val="bg1"/>
                </a:solidFill>
                <a:latin typeface="Times New Roman" panose="02020603050405020304" pitchFamily="18" charset="0"/>
              </a:rPr>
              <a:t>o?</a:t>
            </a:r>
            <a:endParaRPr lang="en-US" altLang="en-US" sz="3600">
              <a:solidFill>
                <a:schemeClr val="bg1"/>
              </a:solidFill>
              <a:latin typeface="Times New Roman" panose="02020603050405020304" pitchFamily="18" charset="0"/>
              <a:cs typeface="Times New Roman" panose="02020603050405020304" pitchFamily="18" charset="0"/>
            </a:endParaRPr>
          </a:p>
        </p:txBody>
      </p:sp>
      <p:pic>
        <p:nvPicPr>
          <p:cNvPr id="23555" name="Picture 14" descr="007">
            <a:extLst>
              <a:ext uri="{FF2B5EF4-FFF2-40B4-BE49-F238E27FC236}">
                <a16:creationId xmlns:a16="http://schemas.microsoft.com/office/drawing/2014/main" id="{AE046F37-7129-3631-E48D-2D88FA5C14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4686300"/>
            <a:ext cx="685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a:extLst>
              <a:ext uri="{FF2B5EF4-FFF2-40B4-BE49-F238E27FC236}">
                <a16:creationId xmlns:a16="http://schemas.microsoft.com/office/drawing/2014/main" id="{E4A11CE8-36FD-3FFC-3BCB-A0C50C8B61C8}"/>
              </a:ext>
            </a:extLst>
          </p:cNvPr>
          <p:cNvSpPr>
            <a:spLocks noChangeAspect="1" noChangeArrowheads="1"/>
          </p:cNvSpPr>
          <p:nvPr/>
        </p:nvSpPr>
        <p:spPr bwMode="auto">
          <a:xfrm>
            <a:off x="1745456" y="1769936"/>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solidFill>
                <a:srgbClr val="000000"/>
              </a:solidFill>
              <a:latin typeface=".VnTime" panose="020B7200000000000000" pitchFamily="34" charset="0"/>
            </a:endParaRPr>
          </a:p>
        </p:txBody>
      </p:sp>
      <p:sp>
        <p:nvSpPr>
          <p:cNvPr id="25603" name="Rectangle 21">
            <a:extLst>
              <a:ext uri="{FF2B5EF4-FFF2-40B4-BE49-F238E27FC236}">
                <a16:creationId xmlns:a16="http://schemas.microsoft.com/office/drawing/2014/main" id="{F1D0FEEB-0B60-EC7B-E4E4-83CD606635C5}"/>
              </a:ext>
            </a:extLst>
          </p:cNvPr>
          <p:cNvSpPr>
            <a:spLocks noChangeArrowheads="1"/>
          </p:cNvSpPr>
          <p:nvPr/>
        </p:nvSpPr>
        <p:spPr bwMode="auto">
          <a:xfrm>
            <a:off x="1143001" y="21409"/>
            <a:ext cx="18473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VnTime" panose="020B7200000000000000" pitchFamily="34" charset="0"/>
            </a:endParaRPr>
          </a:p>
        </p:txBody>
      </p:sp>
      <p:grpSp>
        <p:nvGrpSpPr>
          <p:cNvPr id="3" name="Group 11">
            <a:extLst>
              <a:ext uri="{FF2B5EF4-FFF2-40B4-BE49-F238E27FC236}">
                <a16:creationId xmlns:a16="http://schemas.microsoft.com/office/drawing/2014/main" id="{F6B728EF-FC52-6234-B013-C0659CEE46EC}"/>
              </a:ext>
            </a:extLst>
          </p:cNvPr>
          <p:cNvGrpSpPr>
            <a:grpSpLocks/>
          </p:cNvGrpSpPr>
          <p:nvPr/>
        </p:nvGrpSpPr>
        <p:grpSpPr bwMode="auto">
          <a:xfrm>
            <a:off x="1768078" y="2895601"/>
            <a:ext cx="2156222" cy="1450181"/>
            <a:chOff x="5225" y="9335"/>
            <a:chExt cx="2520" cy="1750"/>
          </a:xfrm>
        </p:grpSpPr>
        <p:sp>
          <p:nvSpPr>
            <p:cNvPr id="25609" name="AutoShape 20" descr="2">
              <a:extLst>
                <a:ext uri="{FF2B5EF4-FFF2-40B4-BE49-F238E27FC236}">
                  <a16:creationId xmlns:a16="http://schemas.microsoft.com/office/drawing/2014/main" id="{261A1641-96FF-85DD-78D7-57626E0DB9B4}"/>
                </a:ext>
              </a:extLst>
            </p:cNvPr>
            <p:cNvSpPr>
              <a:spLocks noChangeArrowheads="1"/>
            </p:cNvSpPr>
            <p:nvPr/>
          </p:nvSpPr>
          <p:spPr bwMode="auto">
            <a:xfrm>
              <a:off x="5225" y="10186"/>
              <a:ext cx="2520" cy="899"/>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VnTime" panose="020B7200000000000000" pitchFamily="34" charset="0"/>
              </a:endParaRPr>
            </a:p>
          </p:txBody>
        </p:sp>
        <p:pic>
          <p:nvPicPr>
            <p:cNvPr id="25610" name="Picture 19" descr="cosmoS">
              <a:extLst>
                <a:ext uri="{FF2B5EF4-FFF2-40B4-BE49-F238E27FC236}">
                  <a16:creationId xmlns:a16="http://schemas.microsoft.com/office/drawing/2014/main" id="{053FC390-4E8E-8DEB-DD86-34A36D8D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18" descr="BOOK2">
              <a:extLst>
                <a:ext uri="{FF2B5EF4-FFF2-40B4-BE49-F238E27FC236}">
                  <a16:creationId xmlns:a16="http://schemas.microsoft.com/office/drawing/2014/main" id="{8661D850-C878-EB0E-4BCC-32AA9E251D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17" descr="BOOK1">
              <a:extLst>
                <a:ext uri="{FF2B5EF4-FFF2-40B4-BE49-F238E27FC236}">
                  <a16:creationId xmlns:a16="http://schemas.microsoft.com/office/drawing/2014/main" id="{69C72877-3E61-4F60-9210-F49BCD31746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Picture 16" descr="QUILLPEN">
              <a:extLst>
                <a:ext uri="{FF2B5EF4-FFF2-40B4-BE49-F238E27FC236}">
                  <a16:creationId xmlns:a16="http://schemas.microsoft.com/office/drawing/2014/main" id="{5826022D-B675-7389-A3B9-CC8B0535079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4" name="Text Box 15">
              <a:extLst>
                <a:ext uri="{FF2B5EF4-FFF2-40B4-BE49-F238E27FC236}">
                  <a16:creationId xmlns:a16="http://schemas.microsoft.com/office/drawing/2014/main" id="{A07970BE-E0F1-2039-4C73-AEBFB4BC900B}"/>
                </a:ext>
              </a:extLst>
            </p:cNvPr>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a:spcBef>
                  <a:spcPct val="0"/>
                </a:spcBef>
                <a:buFontTx/>
                <a:buNone/>
              </a:pPr>
              <a:r>
                <a:rPr lang="vi-VN" altLang="en-US" sz="600" b="1">
                  <a:latin typeface="VNbangkok"/>
                </a:rPr>
                <a:t> </a:t>
              </a:r>
              <a:endParaRPr lang="vi-VN" altLang="en-US" sz="1350">
                <a:latin typeface=".VnTime" panose="020B7200000000000000" pitchFamily="34" charset="0"/>
              </a:endParaRPr>
            </a:p>
          </p:txBody>
        </p:sp>
        <p:sp>
          <p:nvSpPr>
            <p:cNvPr id="25615" name="Text Box 14">
              <a:extLst>
                <a:ext uri="{FF2B5EF4-FFF2-40B4-BE49-F238E27FC236}">
                  <a16:creationId xmlns:a16="http://schemas.microsoft.com/office/drawing/2014/main" id="{E6B74E38-F9F6-E916-741A-B159209C6F5B}"/>
                </a:ext>
              </a:extLst>
            </p:cNvPr>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350">
                <a:latin typeface=".VnTime" panose="020B7200000000000000" pitchFamily="34" charset="0"/>
              </a:endParaRPr>
            </a:p>
          </p:txBody>
        </p:sp>
        <p:sp>
          <p:nvSpPr>
            <p:cNvPr id="25616" name="WordArt 13">
              <a:extLst>
                <a:ext uri="{FF2B5EF4-FFF2-40B4-BE49-F238E27FC236}">
                  <a16:creationId xmlns:a16="http://schemas.microsoft.com/office/drawing/2014/main" id="{2ED0FD89-EE01-D2BD-1A44-F885639B96C2}"/>
                </a:ext>
              </a:extLst>
            </p:cNvPr>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25617" name="Text Box 12">
              <a:extLst>
                <a:ext uri="{FF2B5EF4-FFF2-40B4-BE49-F238E27FC236}">
                  <a16:creationId xmlns:a16="http://schemas.microsoft.com/office/drawing/2014/main" id="{55EB03B6-6638-AB33-28A8-B06C779C4D9A}"/>
                </a:ext>
              </a:extLst>
            </p:cNvPr>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350">
                <a:latin typeface=".VnTime" panose="020B7200000000000000" pitchFamily="34" charset="0"/>
              </a:endParaRPr>
            </a:p>
          </p:txBody>
        </p:sp>
      </p:grpSp>
      <p:sp>
        <p:nvSpPr>
          <p:cNvPr id="19" name="Rectangle 18">
            <a:extLst>
              <a:ext uri="{FF2B5EF4-FFF2-40B4-BE49-F238E27FC236}">
                <a16:creationId xmlns:a16="http://schemas.microsoft.com/office/drawing/2014/main" id="{A544898B-966C-EE27-1F13-1B17ADAD8268}"/>
              </a:ext>
            </a:extLst>
          </p:cNvPr>
          <p:cNvSpPr>
            <a:spLocks noChangeArrowheads="1"/>
          </p:cNvSpPr>
          <p:nvPr/>
        </p:nvSpPr>
        <p:spPr bwMode="auto">
          <a:xfrm>
            <a:off x="1185862" y="951310"/>
            <a:ext cx="6557963" cy="483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lnSpc>
                <a:spcPct val="115000"/>
              </a:lnSpc>
              <a:spcBef>
                <a:spcPts val="225"/>
              </a:spcBef>
              <a:spcAft>
                <a:spcPts val="750"/>
              </a:spcAft>
              <a:buNone/>
            </a:pPr>
            <a:r>
              <a:rPr lang="en-US" altLang="en-US" sz="2400" b="1">
                <a:solidFill>
                  <a:srgbClr val="FF0000"/>
                </a:solidFill>
                <a:latin typeface="Times New Roman" panose="02020603050405020304" pitchFamily="18" charset="0"/>
              </a:rPr>
              <a:t>BÀI MỞ ĐẦU</a:t>
            </a:r>
            <a:endParaRPr lang="en-US" altLang="en-US" sz="2400">
              <a:solidFill>
                <a:srgbClr val="FF0000"/>
              </a:solidFill>
              <a:latin typeface="Times New Roman" panose="02020603050405020304" pitchFamily="18" charset="0"/>
              <a:cs typeface="Calibri" panose="020F0502020204030204" pitchFamily="34"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6148"/>
                                        </p:tgtEl>
                                        <p:attrNameLst>
                                          <p:attrName>style.visibility</p:attrName>
                                        </p:attrNameLst>
                                      </p:cBhvr>
                                      <p:to>
                                        <p:strVal val="visible"/>
                                      </p:to>
                                    </p:set>
                                    <p:anim calcmode="lin" valueType="num">
                                      <p:cBhvr>
                                        <p:cTn id="7" dur="500" fill="hold"/>
                                        <p:tgtEl>
                                          <p:spTgt spid="6148"/>
                                        </p:tgtEl>
                                        <p:attrNameLst>
                                          <p:attrName>ppt_w</p:attrName>
                                        </p:attrNameLst>
                                      </p:cBhvr>
                                      <p:tavLst>
                                        <p:tav tm="0">
                                          <p:val>
                                            <p:fltVal val="0"/>
                                          </p:val>
                                        </p:tav>
                                        <p:tav tm="100000">
                                          <p:val>
                                            <p:strVal val="#ppt_w"/>
                                          </p:val>
                                        </p:tav>
                                      </p:tavLst>
                                    </p:anim>
                                    <p:anim calcmode="lin" valueType="num">
                                      <p:cBhvr>
                                        <p:cTn id="8" dur="500" fill="hold"/>
                                        <p:tgtEl>
                                          <p:spTgt spid="6148"/>
                                        </p:tgtEl>
                                        <p:attrNameLst>
                                          <p:attrName>ppt_h</p:attrName>
                                        </p:attrNameLst>
                                      </p:cBhvr>
                                      <p:tavLst>
                                        <p:tav tm="0">
                                          <p:val>
                                            <p:fltVal val="0"/>
                                          </p:val>
                                        </p:tav>
                                        <p:tav tm="100000">
                                          <p:val>
                                            <p:strVal val="#ppt_h"/>
                                          </p:val>
                                        </p:tav>
                                      </p:tavLst>
                                    </p:anim>
                                    <p:animEffect transition="in" filter="fade">
                                      <p:cBhvr>
                                        <p:cTn id="9" dur="500"/>
                                        <p:tgtEl>
                                          <p:spTgt spid="6148"/>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a:extLst>
              <a:ext uri="{FF2B5EF4-FFF2-40B4-BE49-F238E27FC236}">
                <a16:creationId xmlns:a16="http://schemas.microsoft.com/office/drawing/2014/main" id="{78869EB0-FA50-5651-56F4-25F3DC70C0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91534"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Box 21">
            <a:extLst>
              <a:ext uri="{FF2B5EF4-FFF2-40B4-BE49-F238E27FC236}">
                <a16:creationId xmlns:a16="http://schemas.microsoft.com/office/drawing/2014/main" id="{B94A5BFD-1E6F-463C-BA47-3DADF632D336}"/>
              </a:ext>
            </a:extLst>
          </p:cNvPr>
          <p:cNvSpPr txBox="1">
            <a:spLocks noChangeArrowheads="1"/>
          </p:cNvSpPr>
          <p:nvPr/>
        </p:nvSpPr>
        <p:spPr bwMode="auto">
          <a:xfrm rot="18780846">
            <a:off x="1245394" y="1640697"/>
            <a:ext cx="148709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vi-VN" altLang="en-US" sz="2100" b="1">
                <a:solidFill>
                  <a:srgbClr val="FFFFFF"/>
                </a:solidFill>
                <a:latin typeface="Calibri" panose="020F0502020204030204" pitchFamily="34" charset="0"/>
              </a:rPr>
              <a:t>Thứ nhất</a:t>
            </a:r>
            <a:endParaRPr lang="en-US" altLang="en-US" sz="2100" b="1">
              <a:solidFill>
                <a:srgbClr val="FFFFFF"/>
              </a:solidFill>
              <a:latin typeface="Calibri" panose="020F0502020204030204" pitchFamily="34" charset="0"/>
              <a:cs typeface="Calibri" panose="020F0502020204030204" pitchFamily="34" charset="0"/>
            </a:endParaRPr>
          </a:p>
        </p:txBody>
      </p:sp>
      <p:grpSp>
        <p:nvGrpSpPr>
          <p:cNvPr id="27652" name="Group 16">
            <a:extLst>
              <a:ext uri="{FF2B5EF4-FFF2-40B4-BE49-F238E27FC236}">
                <a16:creationId xmlns:a16="http://schemas.microsoft.com/office/drawing/2014/main" id="{E7A561B8-FC9B-86EF-0ED1-CA310D2F244D}"/>
              </a:ext>
            </a:extLst>
          </p:cNvPr>
          <p:cNvGrpSpPr>
            <a:grpSpLocks/>
          </p:cNvGrpSpPr>
          <p:nvPr/>
        </p:nvGrpSpPr>
        <p:grpSpPr bwMode="auto">
          <a:xfrm>
            <a:off x="117873" y="465535"/>
            <a:ext cx="8460581" cy="3943350"/>
            <a:chOff x="531813" y="1295400"/>
            <a:chExt cx="7826376" cy="3979864"/>
          </a:xfrm>
        </p:grpSpPr>
        <p:sp>
          <p:nvSpPr>
            <p:cNvPr id="35" name="Rectangle 34">
              <a:extLst>
                <a:ext uri="{FF2B5EF4-FFF2-40B4-BE49-F238E27FC236}">
                  <a16:creationId xmlns:a16="http://schemas.microsoft.com/office/drawing/2014/main" id="{EEEFF8DD-B4DC-7D49-B692-872DD4656138}"/>
                </a:ext>
              </a:extLst>
            </p:cNvPr>
            <p:cNvSpPr/>
            <p:nvPr/>
          </p:nvSpPr>
          <p:spPr bwMode="auto">
            <a:xfrm>
              <a:off x="1355642" y="2201444"/>
              <a:ext cx="7002547" cy="3073820"/>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solidFill>
                  <a:prstClr val="white"/>
                </a:solidFill>
                <a:cs typeface="Calibri" panose="020F0502020204030204" pitchFamily="34" charset="0"/>
              </a:endParaRPr>
            </a:p>
          </p:txBody>
        </p:sp>
        <p:grpSp>
          <p:nvGrpSpPr>
            <p:cNvPr id="27673" name="Group 10">
              <a:extLst>
                <a:ext uri="{FF2B5EF4-FFF2-40B4-BE49-F238E27FC236}">
                  <a16:creationId xmlns:a16="http://schemas.microsoft.com/office/drawing/2014/main" id="{46C2D807-AA40-FC3E-9F6F-2D413E1DDA51}"/>
                </a:ext>
              </a:extLst>
            </p:cNvPr>
            <p:cNvGrpSpPr>
              <a:grpSpLocks/>
            </p:cNvGrpSpPr>
            <p:nvPr/>
          </p:nvGrpSpPr>
          <p:grpSpPr bwMode="auto">
            <a:xfrm>
              <a:off x="531813" y="1295400"/>
              <a:ext cx="1677987" cy="2971800"/>
              <a:chOff x="4875530" y="1799576"/>
              <a:chExt cx="1314450" cy="2233823"/>
            </a:xfrm>
          </p:grpSpPr>
          <p:pic>
            <p:nvPicPr>
              <p:cNvPr id="27674" name="Picture 345" descr="shadow_1_m">
                <a:extLst>
                  <a:ext uri="{FF2B5EF4-FFF2-40B4-BE49-F238E27FC236}">
                    <a16:creationId xmlns:a16="http://schemas.microsoft.com/office/drawing/2014/main" id="{6C56DCC4-7E96-A9BD-2A59-D52190BAE9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1411"/>
              <a:stretch>
                <a:fillRect/>
              </a:stretch>
            </p:blipFill>
            <p:spPr bwMode="auto">
              <a:xfrm rot="-2717892">
                <a:off x="4404381" y="2838132"/>
                <a:ext cx="2233823" cy="15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75" name="Group 8">
                <a:extLst>
                  <a:ext uri="{FF2B5EF4-FFF2-40B4-BE49-F238E27FC236}">
                    <a16:creationId xmlns:a16="http://schemas.microsoft.com/office/drawing/2014/main" id="{5EDD79BC-178C-182B-F9CC-BE14B7B39E8A}"/>
                  </a:ext>
                </a:extLst>
              </p:cNvPr>
              <p:cNvGrpSpPr>
                <a:grpSpLocks/>
              </p:cNvGrpSpPr>
              <p:nvPr/>
            </p:nvGrpSpPr>
            <p:grpSpPr bwMode="auto">
              <a:xfrm>
                <a:off x="4875530" y="2190750"/>
                <a:ext cx="1314450" cy="1314450"/>
                <a:chOff x="4921250" y="2190750"/>
                <a:chExt cx="1314450" cy="1314450"/>
              </a:xfrm>
            </p:grpSpPr>
            <p:sp>
              <p:nvSpPr>
                <p:cNvPr id="31" name="Right Triangle 30">
                  <a:extLst>
                    <a:ext uri="{FF2B5EF4-FFF2-40B4-BE49-F238E27FC236}">
                      <a16:creationId xmlns:a16="http://schemas.microsoft.com/office/drawing/2014/main" id="{B69ED96F-79EE-5BA7-6ACC-194FBB2E258F}"/>
                    </a:ext>
                  </a:extLst>
                </p:cNvPr>
                <p:cNvSpPr/>
                <p:nvPr/>
              </p:nvSpPr>
              <p:spPr>
                <a:xfrm flipV="1">
                  <a:off x="4921250" y="2189779"/>
                  <a:ext cx="1314849" cy="1315129"/>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solidFill>
                      <a:prstClr val="white"/>
                    </a:solidFill>
                    <a:cs typeface="Calibri" panose="020F0502020204030204" pitchFamily="34" charset="0"/>
                  </a:endParaRPr>
                </a:p>
              </p:txBody>
            </p:sp>
            <p:sp>
              <p:nvSpPr>
                <p:cNvPr id="32" name="Right Triangle 31">
                  <a:extLst>
                    <a:ext uri="{FF2B5EF4-FFF2-40B4-BE49-F238E27FC236}">
                      <a16:creationId xmlns:a16="http://schemas.microsoft.com/office/drawing/2014/main" id="{D0ED9D43-B713-C84B-D46E-042B6B3EC569}"/>
                    </a:ext>
                  </a:extLst>
                </p:cNvPr>
                <p:cNvSpPr/>
                <p:nvPr/>
              </p:nvSpPr>
              <p:spPr>
                <a:xfrm rot="5400000" flipH="1" flipV="1">
                  <a:off x="6083420" y="2189749"/>
                  <a:ext cx="152649"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solidFill>
                      <a:prstClr val="white"/>
                    </a:solidFill>
                    <a:cs typeface="Calibri" panose="020F0502020204030204" pitchFamily="34" charset="0"/>
                  </a:endParaRPr>
                </a:p>
              </p:txBody>
            </p:sp>
            <p:sp>
              <p:nvSpPr>
                <p:cNvPr id="33" name="Right Triangle 32">
                  <a:extLst>
                    <a:ext uri="{FF2B5EF4-FFF2-40B4-BE49-F238E27FC236}">
                      <a16:creationId xmlns:a16="http://schemas.microsoft.com/office/drawing/2014/main" id="{C6E33FF4-FB7A-7481-C1D7-CFD24D4B308F}"/>
                    </a:ext>
                  </a:extLst>
                </p:cNvPr>
                <p:cNvSpPr/>
                <p:nvPr/>
              </p:nvSpPr>
              <p:spPr>
                <a:xfrm rot="5400000" flipH="1" flipV="1">
                  <a:off x="4920828" y="3351778"/>
                  <a:ext cx="153552"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solidFill>
                      <a:prstClr val="white"/>
                    </a:solidFill>
                    <a:cs typeface="Calibri" panose="020F0502020204030204" pitchFamily="34" charset="0"/>
                  </a:endParaRPr>
                </a:p>
              </p:txBody>
            </p:sp>
          </p:grpSp>
        </p:grpSp>
      </p:grpSp>
      <p:grpSp>
        <p:nvGrpSpPr>
          <p:cNvPr id="27653" name="Group 36">
            <a:extLst>
              <a:ext uri="{FF2B5EF4-FFF2-40B4-BE49-F238E27FC236}">
                <a16:creationId xmlns:a16="http://schemas.microsoft.com/office/drawing/2014/main" id="{AB89B487-3BE3-B47E-EBE0-7CBFA9AEF26C}"/>
              </a:ext>
            </a:extLst>
          </p:cNvPr>
          <p:cNvGrpSpPr>
            <a:grpSpLocks/>
          </p:cNvGrpSpPr>
          <p:nvPr/>
        </p:nvGrpSpPr>
        <p:grpSpPr bwMode="auto">
          <a:xfrm>
            <a:off x="1874044" y="1221581"/>
            <a:ext cx="6298406" cy="742950"/>
            <a:chOff x="974661" y="1447800"/>
            <a:chExt cx="6824133" cy="990600"/>
          </a:xfrm>
        </p:grpSpPr>
        <p:grpSp>
          <p:nvGrpSpPr>
            <p:cNvPr id="27666" name="Group 83">
              <a:extLst>
                <a:ext uri="{FF2B5EF4-FFF2-40B4-BE49-F238E27FC236}">
                  <a16:creationId xmlns:a16="http://schemas.microsoft.com/office/drawing/2014/main" id="{2287A2D1-CAF0-9481-0244-68DFC201D0C5}"/>
                </a:ext>
              </a:extLst>
            </p:cNvPr>
            <p:cNvGrpSpPr>
              <a:grpSpLocks/>
            </p:cNvGrpSpPr>
            <p:nvPr/>
          </p:nvGrpSpPr>
          <p:grpSpPr bwMode="auto">
            <a:xfrm>
              <a:off x="974661" y="1447800"/>
              <a:ext cx="6824133" cy="990600"/>
              <a:chOff x="1296" y="1824"/>
              <a:chExt cx="2976" cy="432"/>
            </a:xfrm>
          </p:grpSpPr>
          <p:sp>
            <p:nvSpPr>
              <p:cNvPr id="7187" name="AutoShape 84">
                <a:extLst>
                  <a:ext uri="{FF2B5EF4-FFF2-40B4-BE49-F238E27FC236}">
                    <a16:creationId xmlns:a16="http://schemas.microsoft.com/office/drawing/2014/main" id="{BFAA1889-1582-BF1F-3D36-69F2AD9A4E4D}"/>
                  </a:ext>
                </a:extLst>
              </p:cNvPr>
              <p:cNvSpPr>
                <a:spLocks noChangeArrowheads="1"/>
              </p:cNvSpPr>
              <p:nvPr/>
            </p:nvSpPr>
            <p:spPr bwMode="gray">
              <a:xfrm>
                <a:off x="1536" y="1899"/>
                <a:ext cx="2736" cy="288"/>
              </a:xfrm>
              <a:prstGeom prst="roundRect">
                <a:avLst>
                  <a:gd name="adj" fmla="val 16667"/>
                </a:avLst>
              </a:prstGeom>
              <a:solidFill>
                <a:schemeClr val="accent2">
                  <a:lumMod val="75000"/>
                </a:schemeClr>
              </a:solid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en-US" altLang="en-US" sz="2025">
                  <a:solidFill>
                    <a:prstClr val="black"/>
                  </a:solidFill>
                  <a:latin typeface="Arial" panose="020B0604020202020204" pitchFamily="34" charset="0"/>
                </a:endParaRPr>
              </a:p>
            </p:txBody>
          </p:sp>
          <p:sp>
            <p:nvSpPr>
              <p:cNvPr id="7188" name="AutoShape 85">
                <a:extLst>
                  <a:ext uri="{FF2B5EF4-FFF2-40B4-BE49-F238E27FC236}">
                    <a16:creationId xmlns:a16="http://schemas.microsoft.com/office/drawing/2014/main" id="{927BD4CD-E8B5-8F94-0517-16E96495853F}"/>
                  </a:ext>
                </a:extLst>
              </p:cNvPr>
              <p:cNvSpPr>
                <a:spLocks noChangeArrowheads="1"/>
              </p:cNvSpPr>
              <p:nvPr/>
            </p:nvSpPr>
            <p:spPr bwMode="gray">
              <a:xfrm>
                <a:off x="1296" y="1824"/>
                <a:ext cx="432" cy="432"/>
              </a:xfrm>
              <a:prstGeom prst="diamond">
                <a:avLst/>
              </a:prstGeom>
              <a:solidFill>
                <a:schemeClr val="accent2">
                  <a:lumMod val="75000"/>
                </a:schemeClr>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en-US" altLang="en-US" sz="2025">
                  <a:solidFill>
                    <a:prstClr val="black"/>
                  </a:solidFill>
                  <a:latin typeface="Arial" panose="020B0604020202020204" pitchFamily="34" charset="0"/>
                </a:endParaRPr>
              </a:p>
            </p:txBody>
          </p:sp>
          <p:sp>
            <p:nvSpPr>
              <p:cNvPr id="27670" name="Text Box 86">
                <a:extLst>
                  <a:ext uri="{FF2B5EF4-FFF2-40B4-BE49-F238E27FC236}">
                    <a16:creationId xmlns:a16="http://schemas.microsoft.com/office/drawing/2014/main" id="{763D17EF-2224-3E76-0F80-13C671719397}"/>
                  </a:ext>
                </a:extLst>
              </p:cNvPr>
              <p:cNvSpPr txBox="1">
                <a:spLocks noChangeArrowheads="1"/>
              </p:cNvSpPr>
              <p:nvPr/>
            </p:nvSpPr>
            <p:spPr bwMode="auto">
              <a:xfrm>
                <a:off x="1680" y="1934"/>
                <a:ext cx="2160"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endParaRPr lang="en-US" altLang="en-US" sz="2025" b="1">
                  <a:solidFill>
                    <a:srgbClr val="FFFFFF"/>
                  </a:solidFill>
                  <a:latin typeface="Calibri" panose="020F0502020204030204" pitchFamily="34" charset="0"/>
                </a:endParaRPr>
              </a:p>
            </p:txBody>
          </p:sp>
          <p:sp>
            <p:nvSpPr>
              <p:cNvPr id="27671" name="Text Box 87">
                <a:extLst>
                  <a:ext uri="{FF2B5EF4-FFF2-40B4-BE49-F238E27FC236}">
                    <a16:creationId xmlns:a16="http://schemas.microsoft.com/office/drawing/2014/main" id="{64AAE97F-847A-F721-136D-6AA83B8A6240}"/>
                  </a:ext>
                </a:extLst>
              </p:cNvPr>
              <p:cNvSpPr txBox="1">
                <a:spLocks noChangeArrowheads="1"/>
              </p:cNvSpPr>
              <p:nvPr/>
            </p:nvSpPr>
            <p:spPr bwMode="auto">
              <a:xfrm>
                <a:off x="1428" y="1886"/>
                <a:ext cx="149"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vi-VN" altLang="en-US" sz="2025">
                    <a:solidFill>
                      <a:srgbClr val="FFFFFF"/>
                    </a:solidFill>
                    <a:latin typeface="Calibri" panose="020F0502020204030204" pitchFamily="34" charset="0"/>
                  </a:rPr>
                  <a:t>1</a:t>
                </a:r>
                <a:endParaRPr lang="en-US" altLang="en-US" sz="2025">
                  <a:solidFill>
                    <a:srgbClr val="FFFFFF"/>
                  </a:solidFill>
                  <a:latin typeface="Calibri" panose="020F0502020204030204" pitchFamily="34" charset="0"/>
                </a:endParaRPr>
              </a:p>
            </p:txBody>
          </p:sp>
        </p:grpSp>
        <p:sp>
          <p:nvSpPr>
            <p:cNvPr id="27667" name="Rectangle 38">
              <a:extLst>
                <a:ext uri="{FF2B5EF4-FFF2-40B4-BE49-F238E27FC236}">
                  <a16:creationId xmlns:a16="http://schemas.microsoft.com/office/drawing/2014/main" id="{97EDE539-B00E-5E44-472A-3A5D64511CD8}"/>
                </a:ext>
              </a:extLst>
            </p:cNvPr>
            <p:cNvSpPr>
              <a:spLocks noChangeArrowheads="1"/>
            </p:cNvSpPr>
            <p:nvPr/>
          </p:nvSpPr>
          <p:spPr bwMode="auto">
            <a:xfrm>
              <a:off x="1904756" y="1700212"/>
              <a:ext cx="5518647"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it-IT" altLang="en-US" sz="2025" b="1">
                  <a:solidFill>
                    <a:srgbClr val="FFFFFF"/>
                  </a:solidFill>
                  <a:latin typeface="Calibri" panose="020F0502020204030204" pitchFamily="34" charset="0"/>
                </a:rPr>
                <a:t>  </a:t>
              </a:r>
              <a:r>
                <a:rPr lang="en-US" altLang="en-US" sz="1500" b="1">
                  <a:solidFill>
                    <a:srgbClr val="FFFFFF"/>
                  </a:solidFill>
                  <a:latin typeface="Times New Roman" panose="02020603050405020304" pitchFamily="18" charset="0"/>
                </a:rPr>
                <a:t>VỊ TRÍ, TÍNH CHẤT MÔN HỌC</a:t>
              </a:r>
              <a:endParaRPr lang="en-US" altLang="en-US" sz="1500" b="1">
                <a:solidFill>
                  <a:srgbClr val="FFFFFF"/>
                </a:solidFill>
                <a:latin typeface="Times New Roman" panose="02020603050405020304" pitchFamily="18" charset="0"/>
                <a:cs typeface="Times New Roman" panose="02020603050405020304" pitchFamily="18" charset="0"/>
              </a:endParaRPr>
            </a:p>
          </p:txBody>
        </p:sp>
      </p:grpSp>
      <p:grpSp>
        <p:nvGrpSpPr>
          <p:cNvPr id="27654" name="Group 93">
            <a:extLst>
              <a:ext uri="{FF2B5EF4-FFF2-40B4-BE49-F238E27FC236}">
                <a16:creationId xmlns:a16="http://schemas.microsoft.com/office/drawing/2014/main" id="{4CD39DA7-5DCB-2CD2-F3E2-5C71D3D8B4E3}"/>
              </a:ext>
            </a:extLst>
          </p:cNvPr>
          <p:cNvGrpSpPr>
            <a:grpSpLocks/>
          </p:cNvGrpSpPr>
          <p:nvPr/>
        </p:nvGrpSpPr>
        <p:grpSpPr bwMode="auto">
          <a:xfrm>
            <a:off x="1885950" y="1997869"/>
            <a:ext cx="6796088" cy="742950"/>
            <a:chOff x="1296" y="1824"/>
            <a:chExt cx="3220" cy="432"/>
          </a:xfrm>
        </p:grpSpPr>
        <p:sp>
          <p:nvSpPr>
            <p:cNvPr id="27662" name="AutoShape 94">
              <a:extLst>
                <a:ext uri="{FF2B5EF4-FFF2-40B4-BE49-F238E27FC236}">
                  <a16:creationId xmlns:a16="http://schemas.microsoft.com/office/drawing/2014/main" id="{64CF8663-32EC-8690-F563-C90D095CFE60}"/>
                </a:ext>
              </a:extLst>
            </p:cNvPr>
            <p:cNvSpPr>
              <a:spLocks noChangeArrowheads="1"/>
            </p:cNvSpPr>
            <p:nvPr/>
          </p:nvSpPr>
          <p:spPr bwMode="auto">
            <a:xfrm>
              <a:off x="1536" y="1899"/>
              <a:ext cx="2736" cy="288"/>
            </a:xfrm>
            <a:prstGeom prst="roundRect">
              <a:avLst>
                <a:gd name="adj" fmla="val 16667"/>
              </a:avLst>
            </a:prstGeom>
            <a:solidFill>
              <a:schemeClr val="hlink"/>
            </a:solidFill>
            <a:ln w="12700">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1350">
                <a:solidFill>
                  <a:srgbClr val="000000"/>
                </a:solidFill>
                <a:latin typeface="Calibri" panose="020F0502020204030204" pitchFamily="34" charset="0"/>
              </a:endParaRPr>
            </a:p>
          </p:txBody>
        </p:sp>
        <p:sp>
          <p:nvSpPr>
            <p:cNvPr id="27663" name="AutoShape 95">
              <a:extLst>
                <a:ext uri="{FF2B5EF4-FFF2-40B4-BE49-F238E27FC236}">
                  <a16:creationId xmlns:a16="http://schemas.microsoft.com/office/drawing/2014/main" id="{E152988C-DA6C-501A-63E1-4C244C94F27C}"/>
                </a:ext>
              </a:extLst>
            </p:cNvPr>
            <p:cNvSpPr>
              <a:spLocks noChangeArrowheads="1"/>
            </p:cNvSpPr>
            <p:nvPr/>
          </p:nvSpPr>
          <p:spPr bwMode="auto">
            <a:xfrm>
              <a:off x="1296" y="1824"/>
              <a:ext cx="432" cy="432"/>
            </a:xfrm>
            <a:prstGeom prst="diamond">
              <a:avLst/>
            </a:prstGeom>
            <a:solidFill>
              <a:schemeClr val="hlink"/>
            </a:solidFill>
            <a:ln w="25400">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1350">
                <a:solidFill>
                  <a:srgbClr val="000000"/>
                </a:solidFill>
                <a:latin typeface="Calibri" panose="020F0502020204030204" pitchFamily="34" charset="0"/>
              </a:endParaRPr>
            </a:p>
          </p:txBody>
        </p:sp>
        <p:sp>
          <p:nvSpPr>
            <p:cNvPr id="27664" name="Text Box 96">
              <a:extLst>
                <a:ext uri="{FF2B5EF4-FFF2-40B4-BE49-F238E27FC236}">
                  <a16:creationId xmlns:a16="http://schemas.microsoft.com/office/drawing/2014/main" id="{24789A99-CB8C-2CD3-2821-DB51C9E67D59}"/>
                </a:ext>
              </a:extLst>
            </p:cNvPr>
            <p:cNvSpPr txBox="1">
              <a:spLocks noChangeArrowheads="1"/>
            </p:cNvSpPr>
            <p:nvPr/>
          </p:nvSpPr>
          <p:spPr bwMode="auto">
            <a:xfrm>
              <a:off x="1675" y="1932"/>
              <a:ext cx="2841"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a:lnSpc>
                  <a:spcPct val="100000"/>
                </a:lnSpc>
                <a:spcBef>
                  <a:spcPct val="0"/>
                </a:spcBef>
                <a:buFontTx/>
                <a:buNone/>
              </a:pPr>
              <a:r>
                <a:rPr lang="it-IT" altLang="en-US" sz="2100" b="1">
                  <a:solidFill>
                    <a:srgbClr val="000000"/>
                  </a:solidFill>
                  <a:latin typeface="Calibri" panose="020F0502020204030204" pitchFamily="34" charset="0"/>
                </a:rPr>
                <a:t>  </a:t>
              </a:r>
              <a:r>
                <a:rPr lang="en-US" altLang="en-US" sz="1500" b="1">
                  <a:solidFill>
                    <a:srgbClr val="FFFFFF"/>
                  </a:solidFill>
                  <a:latin typeface="Times New Roman" panose="02020603050405020304" pitchFamily="18" charset="0"/>
                </a:rPr>
                <a:t>MỤC TIÊU MÔN HỌC</a:t>
              </a:r>
              <a:endParaRPr lang="en-US" altLang="en-US" sz="1500" b="1">
                <a:solidFill>
                  <a:srgbClr val="FFFFFF"/>
                </a:solidFill>
                <a:latin typeface="Times New Roman" panose="02020603050405020304" pitchFamily="18" charset="0"/>
                <a:cs typeface="Times New Roman" panose="02020603050405020304" pitchFamily="18" charset="0"/>
              </a:endParaRPr>
            </a:p>
          </p:txBody>
        </p:sp>
        <p:sp>
          <p:nvSpPr>
            <p:cNvPr id="27665" name="Text Box 97">
              <a:extLst>
                <a:ext uri="{FF2B5EF4-FFF2-40B4-BE49-F238E27FC236}">
                  <a16:creationId xmlns:a16="http://schemas.microsoft.com/office/drawing/2014/main" id="{3FDC7072-C1C8-7124-61D8-D7D7BC33DA96}"/>
                </a:ext>
              </a:extLst>
            </p:cNvPr>
            <p:cNvSpPr txBox="1">
              <a:spLocks noChangeArrowheads="1"/>
            </p:cNvSpPr>
            <p:nvPr/>
          </p:nvSpPr>
          <p:spPr bwMode="auto">
            <a:xfrm>
              <a:off x="1435" y="1886"/>
              <a:ext cx="143"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vi-VN" altLang="en-US" sz="1800">
                  <a:solidFill>
                    <a:srgbClr val="FFFFFF"/>
                  </a:solidFill>
                  <a:latin typeface="Calibri" panose="020F0502020204030204" pitchFamily="34" charset="0"/>
                </a:rPr>
                <a:t>2</a:t>
              </a:r>
              <a:endParaRPr lang="en-US" altLang="en-US" sz="1800">
                <a:solidFill>
                  <a:srgbClr val="FFFFFF"/>
                </a:solidFill>
                <a:latin typeface="Calibri" panose="020F0502020204030204" pitchFamily="34" charset="0"/>
              </a:endParaRPr>
            </a:p>
          </p:txBody>
        </p:sp>
      </p:grpSp>
      <p:sp>
        <p:nvSpPr>
          <p:cNvPr id="27655" name="Rectangle 1">
            <a:extLst>
              <a:ext uri="{FF2B5EF4-FFF2-40B4-BE49-F238E27FC236}">
                <a16:creationId xmlns:a16="http://schemas.microsoft.com/office/drawing/2014/main" id="{0C6ACDCB-9BEF-7056-9CDF-3AC18F3926A9}"/>
              </a:ext>
            </a:extLst>
          </p:cNvPr>
          <p:cNvSpPr>
            <a:spLocks noChangeArrowheads="1"/>
          </p:cNvSpPr>
          <p:nvPr/>
        </p:nvSpPr>
        <p:spPr bwMode="auto">
          <a:xfrm>
            <a:off x="1681522" y="357188"/>
            <a:ext cx="194476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700" b="1">
                <a:solidFill>
                  <a:srgbClr val="0000CC"/>
                </a:solidFill>
                <a:latin typeface="Times New Roman" panose="02020603050405020304" pitchFamily="18" charset="0"/>
              </a:rPr>
              <a:t>NỘI DUNG</a:t>
            </a:r>
            <a:endParaRPr lang="en-US" altLang="en-US" sz="2700" b="1">
              <a:solidFill>
                <a:srgbClr val="0000CC"/>
              </a:solidFill>
              <a:latin typeface="Times New Roman" panose="02020603050405020304" pitchFamily="18" charset="0"/>
              <a:cs typeface="Times New Roman" panose="02020603050405020304" pitchFamily="18" charset="0"/>
            </a:endParaRPr>
          </a:p>
        </p:txBody>
      </p:sp>
      <p:grpSp>
        <p:nvGrpSpPr>
          <p:cNvPr id="27656" name="Group 98">
            <a:extLst>
              <a:ext uri="{FF2B5EF4-FFF2-40B4-BE49-F238E27FC236}">
                <a16:creationId xmlns:a16="http://schemas.microsoft.com/office/drawing/2014/main" id="{66B29B98-89CC-A166-8062-2D8E38602431}"/>
              </a:ext>
            </a:extLst>
          </p:cNvPr>
          <p:cNvGrpSpPr>
            <a:grpSpLocks/>
          </p:cNvGrpSpPr>
          <p:nvPr/>
        </p:nvGrpSpPr>
        <p:grpSpPr bwMode="auto">
          <a:xfrm>
            <a:off x="1924051" y="2831307"/>
            <a:ext cx="6374606" cy="869156"/>
            <a:chOff x="1296" y="1824"/>
            <a:chExt cx="2995" cy="432"/>
          </a:xfrm>
        </p:grpSpPr>
        <p:sp>
          <p:nvSpPr>
            <p:cNvPr id="27658" name="AutoShape 99">
              <a:extLst>
                <a:ext uri="{FF2B5EF4-FFF2-40B4-BE49-F238E27FC236}">
                  <a16:creationId xmlns:a16="http://schemas.microsoft.com/office/drawing/2014/main" id="{927832B2-2438-3A51-8AFC-D7CDC6C5A877}"/>
                </a:ext>
              </a:extLst>
            </p:cNvPr>
            <p:cNvSpPr>
              <a:spLocks noChangeArrowheads="1"/>
            </p:cNvSpPr>
            <p:nvPr/>
          </p:nvSpPr>
          <p:spPr bwMode="auto">
            <a:xfrm>
              <a:off x="1536" y="1899"/>
              <a:ext cx="2736" cy="288"/>
            </a:xfrm>
            <a:prstGeom prst="roundRect">
              <a:avLst>
                <a:gd name="adj" fmla="val 16667"/>
              </a:avLst>
            </a:prstGeom>
            <a:solidFill>
              <a:srgbClr val="FFFFFF"/>
            </a:solidFill>
            <a:ln w="12700">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025">
                <a:solidFill>
                  <a:srgbClr val="000000"/>
                </a:solidFill>
                <a:latin typeface="Calibri" panose="020F0502020204030204" pitchFamily="34" charset="0"/>
              </a:endParaRPr>
            </a:p>
          </p:txBody>
        </p:sp>
        <p:sp>
          <p:nvSpPr>
            <p:cNvPr id="27659" name="AutoShape 100">
              <a:extLst>
                <a:ext uri="{FF2B5EF4-FFF2-40B4-BE49-F238E27FC236}">
                  <a16:creationId xmlns:a16="http://schemas.microsoft.com/office/drawing/2014/main" id="{3B1E3739-D7B4-CA0A-5889-31D5037CFAF0}"/>
                </a:ext>
              </a:extLst>
            </p:cNvPr>
            <p:cNvSpPr>
              <a:spLocks noChangeArrowheads="1"/>
            </p:cNvSpPr>
            <p:nvPr/>
          </p:nvSpPr>
          <p:spPr bwMode="auto">
            <a:xfrm>
              <a:off x="1296" y="1824"/>
              <a:ext cx="432" cy="432"/>
            </a:xfrm>
            <a:prstGeom prst="diamond">
              <a:avLst/>
            </a:prstGeom>
            <a:solidFill>
              <a:schemeClr val="folHlink"/>
            </a:solidFill>
            <a:ln w="25400">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025">
                <a:solidFill>
                  <a:srgbClr val="000000"/>
                </a:solidFill>
                <a:latin typeface="Calibri" panose="020F0502020204030204" pitchFamily="34" charset="0"/>
              </a:endParaRPr>
            </a:p>
          </p:txBody>
        </p:sp>
        <p:sp>
          <p:nvSpPr>
            <p:cNvPr id="27660" name="Text Box 101">
              <a:extLst>
                <a:ext uri="{FF2B5EF4-FFF2-40B4-BE49-F238E27FC236}">
                  <a16:creationId xmlns:a16="http://schemas.microsoft.com/office/drawing/2014/main" id="{01E8620C-9C41-3BC7-4461-38F07890EFA0}"/>
                </a:ext>
              </a:extLst>
            </p:cNvPr>
            <p:cNvSpPr txBox="1">
              <a:spLocks noChangeArrowheads="1"/>
            </p:cNvSpPr>
            <p:nvPr/>
          </p:nvSpPr>
          <p:spPr bwMode="auto">
            <a:xfrm>
              <a:off x="1714" y="1945"/>
              <a:ext cx="2577" cy="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en-US" altLang="en-US" sz="1500" b="1">
                  <a:solidFill>
                    <a:srgbClr val="000000"/>
                  </a:solidFill>
                  <a:latin typeface="Times New Roman" panose="02020603050405020304" pitchFamily="18" charset="0"/>
                </a:rPr>
                <a:t> NỘI DUNG CHÍNH</a:t>
              </a:r>
              <a:endParaRPr lang="en-US" altLang="en-US" sz="1500" b="1">
                <a:solidFill>
                  <a:srgbClr val="000000"/>
                </a:solidFill>
                <a:latin typeface="Times New Roman" panose="02020603050405020304" pitchFamily="18" charset="0"/>
                <a:cs typeface="Times New Roman" panose="02020603050405020304" pitchFamily="18" charset="0"/>
              </a:endParaRPr>
            </a:p>
          </p:txBody>
        </p:sp>
        <p:sp>
          <p:nvSpPr>
            <p:cNvPr id="27661" name="Text Box 102">
              <a:extLst>
                <a:ext uri="{FF2B5EF4-FFF2-40B4-BE49-F238E27FC236}">
                  <a16:creationId xmlns:a16="http://schemas.microsoft.com/office/drawing/2014/main" id="{95BCA87F-4628-EB66-334F-732133182DA0}"/>
                </a:ext>
              </a:extLst>
            </p:cNvPr>
            <p:cNvSpPr txBox="1">
              <a:spLocks noChangeArrowheads="1"/>
            </p:cNvSpPr>
            <p:nvPr/>
          </p:nvSpPr>
          <p:spPr bwMode="auto">
            <a:xfrm>
              <a:off x="1429" y="1886"/>
              <a:ext cx="149"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vi-VN" altLang="en-US" sz="2025">
                  <a:solidFill>
                    <a:srgbClr val="FFFFFF"/>
                  </a:solidFill>
                  <a:latin typeface="Calibri" panose="020F0502020204030204" pitchFamily="34" charset="0"/>
                </a:rPr>
                <a:t>3</a:t>
              </a:r>
              <a:endParaRPr lang="en-US" altLang="en-US" sz="2025">
                <a:solidFill>
                  <a:srgbClr val="FFFFFF"/>
                </a:solidFill>
                <a:latin typeface="Calibri" panose="020F0502020204030204" pitchFamily="34" charset="0"/>
              </a:endParaRPr>
            </a:p>
          </p:txBody>
        </p:sp>
      </p:grpSp>
      <p:grpSp>
        <p:nvGrpSpPr>
          <p:cNvPr id="30" name="Group 98">
            <a:extLst>
              <a:ext uri="{FF2B5EF4-FFF2-40B4-BE49-F238E27FC236}">
                <a16:creationId xmlns:a16="http://schemas.microsoft.com/office/drawing/2014/main" id="{F7765426-3E00-64EE-EC5B-86D40D8C4D47}"/>
              </a:ext>
            </a:extLst>
          </p:cNvPr>
          <p:cNvGrpSpPr/>
          <p:nvPr/>
        </p:nvGrpSpPr>
        <p:grpSpPr bwMode="auto">
          <a:xfrm>
            <a:off x="1923910" y="3705380"/>
            <a:ext cx="6374606" cy="869156"/>
            <a:chOff x="1296" y="1824"/>
            <a:chExt cx="2995" cy="432"/>
          </a:xfrm>
          <a:solidFill>
            <a:schemeClr val="accent2">
              <a:lumMod val="75000"/>
            </a:schemeClr>
          </a:solidFill>
        </p:grpSpPr>
        <p:sp>
          <p:nvSpPr>
            <p:cNvPr id="34" name="AutoShape 99">
              <a:extLst>
                <a:ext uri="{FF2B5EF4-FFF2-40B4-BE49-F238E27FC236}">
                  <a16:creationId xmlns:a16="http://schemas.microsoft.com/office/drawing/2014/main" id="{3909F72E-C5F5-0C91-4259-3AABB521F39F}"/>
                </a:ext>
              </a:extLst>
            </p:cNvPr>
            <p:cNvSpPr>
              <a:spLocks noChangeArrowheads="1"/>
            </p:cNvSpPr>
            <p:nvPr/>
          </p:nvSpPr>
          <p:spPr bwMode="gray">
            <a:xfrm>
              <a:off x="1536" y="1899"/>
              <a:ext cx="2736" cy="288"/>
            </a:xfrm>
            <a:prstGeom prst="roundRect">
              <a:avLst>
                <a:gd name="adj" fmla="val 16667"/>
              </a:avLst>
            </a:prstGeom>
            <a:gr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en-US" altLang="en-US" sz="2025">
                <a:solidFill>
                  <a:prstClr val="black"/>
                </a:solidFill>
                <a:latin typeface="Arial" panose="020B0604020202020204" pitchFamily="34" charset="0"/>
              </a:endParaRPr>
            </a:p>
          </p:txBody>
        </p:sp>
        <p:sp>
          <p:nvSpPr>
            <p:cNvPr id="36" name="AutoShape 100">
              <a:extLst>
                <a:ext uri="{FF2B5EF4-FFF2-40B4-BE49-F238E27FC236}">
                  <a16:creationId xmlns:a16="http://schemas.microsoft.com/office/drawing/2014/main" id="{454B25C4-A2E8-B43E-D200-BAB9C9CED49A}"/>
                </a:ext>
              </a:extLst>
            </p:cNvPr>
            <p:cNvSpPr>
              <a:spLocks noChangeArrowheads="1"/>
            </p:cNvSpPr>
            <p:nvPr/>
          </p:nvSpPr>
          <p:spPr bwMode="gray">
            <a:xfrm>
              <a:off x="1296" y="1824"/>
              <a:ext cx="432" cy="432"/>
            </a:xfrm>
            <a:prstGeom prst="diamond">
              <a:avLst/>
            </a:prstGeom>
            <a:grp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en-US" altLang="en-US" sz="2025">
                <a:solidFill>
                  <a:prstClr val="black"/>
                </a:solidFill>
                <a:latin typeface="Arial" panose="020B0604020202020204" pitchFamily="34" charset="0"/>
              </a:endParaRPr>
            </a:p>
          </p:txBody>
        </p:sp>
        <p:sp>
          <p:nvSpPr>
            <p:cNvPr id="37" name="Text Box 101">
              <a:extLst>
                <a:ext uri="{FF2B5EF4-FFF2-40B4-BE49-F238E27FC236}">
                  <a16:creationId xmlns:a16="http://schemas.microsoft.com/office/drawing/2014/main" id="{D6E76A02-7D2F-6D13-3707-F60ED65020D8}"/>
                </a:ext>
              </a:extLst>
            </p:cNvPr>
            <p:cNvSpPr txBox="1">
              <a:spLocks noChangeArrowheads="1"/>
            </p:cNvSpPr>
            <p:nvPr/>
          </p:nvSpPr>
          <p:spPr bwMode="gray">
            <a:xfrm>
              <a:off x="1714" y="1945"/>
              <a:ext cx="2577" cy="161"/>
            </a:xfrm>
            <a:prstGeom prst="rect">
              <a:avLst/>
            </a:prstGeom>
            <a:grpFill/>
            <a:ln>
              <a:noFill/>
            </a:ln>
            <a:effec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US" altLang="en-US" sz="1500" b="1">
                  <a:solidFill>
                    <a:prstClr val="black"/>
                  </a:solidFill>
                  <a:latin typeface="Times New Roman" panose="02020603050405020304" pitchFamily="18" charset="0"/>
                  <a:cs typeface="Times New Roman" panose="02020603050405020304" pitchFamily="18" charset="0"/>
                </a:rPr>
                <a:t> </a:t>
              </a:r>
              <a:r>
                <a:rPr lang="en-US" altLang="en-US" sz="1500" b="1">
                  <a:solidFill>
                    <a:prstClr val="white"/>
                  </a:solidFill>
                  <a:latin typeface="Times New Roman" panose="02020603050405020304" pitchFamily="18" charset="0"/>
                  <a:cs typeface="Times New Roman" panose="02020603050405020304" pitchFamily="18" charset="0"/>
                </a:rPr>
                <a:t>PHƯƠNG PHÁP HỌC VÀ ĐÁNH GIÁ MÔN HỌC</a:t>
              </a:r>
            </a:p>
          </p:txBody>
        </p:sp>
        <p:sp>
          <p:nvSpPr>
            <p:cNvPr id="38" name="Text Box 102">
              <a:extLst>
                <a:ext uri="{FF2B5EF4-FFF2-40B4-BE49-F238E27FC236}">
                  <a16:creationId xmlns:a16="http://schemas.microsoft.com/office/drawing/2014/main" id="{342247CF-EE1E-AB31-B293-61090BF784D6}"/>
                </a:ext>
              </a:extLst>
            </p:cNvPr>
            <p:cNvSpPr txBox="1">
              <a:spLocks noChangeArrowheads="1"/>
            </p:cNvSpPr>
            <p:nvPr/>
          </p:nvSpPr>
          <p:spPr bwMode="gray">
            <a:xfrm>
              <a:off x="1427" y="1933"/>
              <a:ext cx="155" cy="201"/>
            </a:xfrm>
            <a:prstGeom prst="rect">
              <a:avLst/>
            </a:prstGeom>
            <a:grpFill/>
            <a:ln>
              <a:noFill/>
            </a:ln>
            <a:effec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defRPr/>
              </a:pPr>
              <a:r>
                <a:rPr lang="vi-VN" altLang="en-US" sz="2025" dirty="0">
                  <a:solidFill>
                    <a:prstClr val="white"/>
                  </a:solidFill>
                  <a:latin typeface="Arial" panose="020B0604020202020204" pitchFamily="34" charset="0"/>
                </a:rPr>
                <a:t>4</a:t>
              </a:r>
              <a:endParaRPr lang="en-US" altLang="en-US" sz="2025" dirty="0">
                <a:solidFill>
                  <a:prstClr val="white"/>
                </a:solidFill>
                <a:latin typeface="Arial" panose="020B0604020202020204" pitchFamily="34" charset="0"/>
              </a:endParaRPr>
            </a:p>
          </p:txBody>
        </p:sp>
      </p:grpSp>
    </p:spTree>
  </p:cSld>
  <p:clrMapOvr>
    <a:masterClrMapping/>
  </p:clrMapOvr>
  <p:transition advClick="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DE551097-EEA0-9378-931F-34CC8FE901DC}"/>
              </a:ext>
            </a:extLst>
          </p:cNvPr>
          <p:cNvSpPr/>
          <p:nvPr/>
        </p:nvSpPr>
        <p:spPr>
          <a:xfrm>
            <a:off x="1372792" y="1113235"/>
            <a:ext cx="6031706" cy="1669256"/>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just">
              <a:lnSpc>
                <a:spcPct val="115000"/>
              </a:lnSpc>
              <a:spcBef>
                <a:spcPct val="0"/>
              </a:spcBef>
              <a:spcAft>
                <a:spcPts val="750"/>
              </a:spcAft>
              <a:buNone/>
              <a:defRPr/>
            </a:pPr>
            <a:r>
              <a:rPr lang="vi-VN" altLang="en-US" sz="2700" b="1" noProof="1">
                <a:solidFill>
                  <a:schemeClr val="bg1"/>
                </a:solidFill>
                <a:latin typeface="Times New Roman" panose="02020603050405020304" pitchFamily="18" charset="0"/>
                <a:cs typeface="Calibri" panose="020F0502020204030204" pitchFamily="34" charset="0"/>
              </a:rPr>
              <a:t>1</a:t>
            </a:r>
            <a:r>
              <a:rPr lang="en-US" altLang="en-US" sz="2700" b="1" noProof="1">
                <a:solidFill>
                  <a:schemeClr val="bg1"/>
                </a:solidFill>
                <a:latin typeface="Times New Roman" panose="02020603050405020304" pitchFamily="18" charset="0"/>
                <a:cs typeface="Calibri" panose="020F0502020204030204" pitchFamily="34" charset="0"/>
              </a:rPr>
              <a:t>. Vị trí, tính chất môn học</a:t>
            </a:r>
          </a:p>
        </p:txBody>
      </p:sp>
      <p:sp>
        <p:nvSpPr>
          <p:cNvPr id="28675" name="Rectangle 9">
            <a:extLst>
              <a:ext uri="{FF2B5EF4-FFF2-40B4-BE49-F238E27FC236}">
                <a16:creationId xmlns:a16="http://schemas.microsoft.com/office/drawing/2014/main" id="{57DE1005-EA03-6279-7C88-C438A6D5E9F2}"/>
              </a:ext>
            </a:extLst>
          </p:cNvPr>
          <p:cNvSpPr>
            <a:spLocks noChangeArrowheads="1"/>
          </p:cNvSpPr>
          <p:nvPr/>
        </p:nvSpPr>
        <p:spPr bwMode="auto">
          <a:xfrm>
            <a:off x="4069556" y="3106341"/>
            <a:ext cx="3657600" cy="219075"/>
          </a:xfrm>
          <a:prstGeom prst="rect">
            <a:avLst/>
          </a:prstGeom>
          <a:gradFill rotWithShape="0">
            <a:gsLst>
              <a:gs pos="0">
                <a:srgbClr val="FFF200"/>
              </a:gs>
              <a:gs pos="45000">
                <a:srgbClr val="FF7A00"/>
              </a:gs>
              <a:gs pos="70000">
                <a:srgbClr val="FF0300"/>
              </a:gs>
              <a:gs pos="100000">
                <a:srgbClr val="4D0808"/>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solidFill>
                <a:srgbClr val="000000"/>
              </a:solidFill>
              <a:latin typeface=".VnTime" panose="020B7200000000000000" pitchFamily="34" charset="0"/>
            </a:endParaRPr>
          </a:p>
        </p:txBody>
      </p:sp>
      <p:pic>
        <p:nvPicPr>
          <p:cNvPr id="28676" name="Picture 10" descr="celtic013121">
            <a:extLst>
              <a:ext uri="{FF2B5EF4-FFF2-40B4-BE49-F238E27FC236}">
                <a16:creationId xmlns:a16="http://schemas.microsoft.com/office/drawing/2014/main" id="{1DCE644A-6C77-AC55-E8F2-123F12D20F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3054" y="2568179"/>
            <a:ext cx="666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8" descr="BD13635_">
            <a:extLst>
              <a:ext uri="{FF2B5EF4-FFF2-40B4-BE49-F238E27FC236}">
                <a16:creationId xmlns:a16="http://schemas.microsoft.com/office/drawing/2014/main" id="{73839251-46C6-64FB-8BC7-0050B2EAD6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7841" y="357187"/>
            <a:ext cx="255984" cy="212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14" descr="007">
            <a:extLst>
              <a:ext uri="{FF2B5EF4-FFF2-40B4-BE49-F238E27FC236}">
                <a16:creationId xmlns:a16="http://schemas.microsoft.com/office/drawing/2014/main" id="{AE317F8C-A470-F900-4457-736B41053C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4686300"/>
            <a:ext cx="685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edg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7">
            <a:extLst>
              <a:ext uri="{FF2B5EF4-FFF2-40B4-BE49-F238E27FC236}">
                <a16:creationId xmlns:a16="http://schemas.microsoft.com/office/drawing/2014/main" id="{87D2F95C-E1E5-A60E-F993-7D47B0B1567C}"/>
              </a:ext>
            </a:extLst>
          </p:cNvPr>
          <p:cNvSpPr>
            <a:spLocks noChangeArrowheads="1"/>
          </p:cNvSpPr>
          <p:nvPr/>
        </p:nvSpPr>
        <p:spPr bwMode="auto">
          <a:xfrm>
            <a:off x="2357437" y="681037"/>
            <a:ext cx="1388522" cy="415498"/>
          </a:xfrm>
          <a:prstGeom prst="rect">
            <a:avLst/>
          </a:prstGeom>
          <a:noFill/>
          <a:ln w="38100">
            <a:solidFill>
              <a:srgbClr val="0066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nl-NL" altLang="en-US" sz="2100" b="1">
                <a:latin typeface="Times New Roman" panose="02020603050405020304" pitchFamily="18" charset="0"/>
              </a:rPr>
              <a:t>Chính trị?</a:t>
            </a:r>
            <a:endParaRPr lang="en-US" altLang="en-US" sz="2100" b="1">
              <a:latin typeface=".VnTime" panose="020B7200000000000000" pitchFamily="34" charset="0"/>
            </a:endParaRPr>
          </a:p>
        </p:txBody>
      </p:sp>
      <p:sp>
        <p:nvSpPr>
          <p:cNvPr id="31749" name="Rectangle 9">
            <a:extLst>
              <a:ext uri="{FF2B5EF4-FFF2-40B4-BE49-F238E27FC236}">
                <a16:creationId xmlns:a16="http://schemas.microsoft.com/office/drawing/2014/main" id="{6584E269-4DE3-4499-DAF9-9960063151AE}"/>
              </a:ext>
            </a:extLst>
          </p:cNvPr>
          <p:cNvSpPr>
            <a:spLocks noChangeArrowheads="1"/>
          </p:cNvSpPr>
          <p:nvPr/>
        </p:nvSpPr>
        <p:spPr bwMode="auto">
          <a:xfrm>
            <a:off x="5166122" y="2731294"/>
            <a:ext cx="2538413" cy="203132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nl-NL" altLang="en-US" sz="1800">
                <a:latin typeface="Times New Roman" panose="02020603050405020304" pitchFamily="18" charset="0"/>
              </a:rPr>
              <a:t>Cốt lõi l</a:t>
            </a:r>
            <a:r>
              <a:rPr lang="nl-NL" altLang="en-US" sz="1800">
                <a:latin typeface="Times New Roman" panose="02020603050405020304" pitchFamily="18" charset="0"/>
                <a:cs typeface="Times New Roman" panose="02020603050405020304" pitchFamily="18" charset="0"/>
              </a:rPr>
              <a:t>à</a:t>
            </a:r>
            <a:r>
              <a:rPr lang="nl-NL" altLang="en-US" sz="1800">
                <a:latin typeface="Times New Roman" panose="02020603050405020304" pitchFamily="18" charset="0"/>
              </a:rPr>
              <a:t> vấn đề gi</a:t>
            </a:r>
            <a:r>
              <a:rPr lang="nl-NL" altLang="en-US" sz="1800">
                <a:latin typeface="Times New Roman" panose="02020603050405020304" pitchFamily="18" charset="0"/>
                <a:cs typeface="Times New Roman" panose="02020603050405020304" pitchFamily="18" charset="0"/>
              </a:rPr>
              <a:t>à</a:t>
            </a:r>
            <a:r>
              <a:rPr lang="nl-NL" altLang="en-US" sz="1800">
                <a:latin typeface="Times New Roman" panose="02020603050405020304" pitchFamily="18" charset="0"/>
              </a:rPr>
              <a:t>nh chính quyền, duy trì v</a:t>
            </a:r>
            <a:r>
              <a:rPr lang="nl-NL" altLang="en-US" sz="1800">
                <a:latin typeface="Times New Roman" panose="02020603050405020304" pitchFamily="18" charset="0"/>
                <a:cs typeface="Times New Roman" panose="02020603050405020304" pitchFamily="18" charset="0"/>
              </a:rPr>
              <a:t>à</a:t>
            </a:r>
            <a:r>
              <a:rPr lang="nl-NL" altLang="en-US" sz="1800">
                <a:latin typeface="Times New Roman" panose="02020603050405020304" pitchFamily="18" charset="0"/>
              </a:rPr>
              <a:t> sử dụng quyền lực nh</a:t>
            </a:r>
            <a:r>
              <a:rPr lang="nl-NL" altLang="en-US" sz="1800">
                <a:latin typeface="Times New Roman" panose="02020603050405020304" pitchFamily="18" charset="0"/>
                <a:cs typeface="Times New Roman" panose="02020603050405020304" pitchFamily="18" charset="0"/>
              </a:rPr>
              <a:t>à</a:t>
            </a:r>
            <a:r>
              <a:rPr lang="nl-NL" altLang="en-US" sz="1800">
                <a:latin typeface="Times New Roman" panose="02020603050405020304" pitchFamily="18" charset="0"/>
              </a:rPr>
              <a:t> nước, xác định hình thức tổ chức, nhiệm vụ, nội dung hoạt động của Nh</a:t>
            </a:r>
            <a:r>
              <a:rPr lang="nl-NL" altLang="en-US" sz="1800">
                <a:latin typeface="Times New Roman" panose="02020603050405020304" pitchFamily="18" charset="0"/>
                <a:cs typeface="Times New Roman" panose="02020603050405020304" pitchFamily="18" charset="0"/>
              </a:rPr>
              <a:t>à</a:t>
            </a:r>
            <a:r>
              <a:rPr lang="nl-NL" altLang="en-US" sz="1800">
                <a:latin typeface="Times New Roman" panose="02020603050405020304" pitchFamily="18" charset="0"/>
              </a:rPr>
              <a:t> nước</a:t>
            </a:r>
            <a:endParaRPr lang="en-US" altLang="en-US" sz="1800">
              <a:latin typeface=".VnTime" panose="020B7200000000000000" pitchFamily="34" charset="0"/>
            </a:endParaRPr>
          </a:p>
        </p:txBody>
      </p:sp>
      <p:sp>
        <p:nvSpPr>
          <p:cNvPr id="2" name="Oval 1">
            <a:extLst>
              <a:ext uri="{FF2B5EF4-FFF2-40B4-BE49-F238E27FC236}">
                <a16:creationId xmlns:a16="http://schemas.microsoft.com/office/drawing/2014/main" id="{22F7650E-DE73-2D5F-A871-16E348ACBD36}"/>
              </a:ext>
            </a:extLst>
          </p:cNvPr>
          <p:cNvSpPr/>
          <p:nvPr/>
        </p:nvSpPr>
        <p:spPr>
          <a:xfrm>
            <a:off x="2320528" y="1620442"/>
            <a:ext cx="2737247" cy="20312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altLang="en-US" sz="1800" dirty="0">
                <a:solidFill>
                  <a:schemeClr val="tx1"/>
                </a:solidFill>
                <a:latin typeface="Times New Roman" panose="02020603050405020304" pitchFamily="18" charset="0"/>
              </a:rPr>
              <a:t>To</a:t>
            </a:r>
            <a:r>
              <a:rPr lang="nl-NL" altLang="en-US" sz="1800" dirty="0">
                <a:solidFill>
                  <a:schemeClr val="tx1"/>
                </a:solidFill>
                <a:latin typeface="Times New Roman" panose="02020603050405020304" pitchFamily="18" charset="0"/>
                <a:cs typeface="Times New Roman" panose="02020603050405020304" pitchFamily="18" charset="0"/>
              </a:rPr>
              <a:t>à</a:t>
            </a:r>
            <a:r>
              <a:rPr lang="nl-NL" altLang="en-US" sz="1800" dirty="0">
                <a:solidFill>
                  <a:schemeClr val="tx1"/>
                </a:solidFill>
                <a:latin typeface="Times New Roman" panose="02020603050405020304" pitchFamily="18" charset="0"/>
              </a:rPr>
              <a:t>n bộ những hoạt động có liên quan đến các MQH giai cấp, dân tộc, quốc gia v</a:t>
            </a:r>
            <a:r>
              <a:rPr lang="nl-NL" altLang="en-US" sz="1800" dirty="0">
                <a:solidFill>
                  <a:schemeClr val="tx1"/>
                </a:solidFill>
                <a:latin typeface="Times New Roman" panose="02020603050405020304" pitchFamily="18" charset="0"/>
                <a:cs typeface="Times New Roman" panose="02020603050405020304" pitchFamily="18" charset="0"/>
              </a:rPr>
              <a:t>à</a:t>
            </a:r>
            <a:r>
              <a:rPr lang="nl-NL" altLang="en-US" sz="1800" dirty="0">
                <a:solidFill>
                  <a:schemeClr val="tx1"/>
                </a:solidFill>
                <a:latin typeface="Times New Roman" panose="02020603050405020304" pitchFamily="18" charset="0"/>
              </a:rPr>
              <a:t> các tầng lớp xã hội</a:t>
            </a:r>
            <a:endParaRPr lang="en-US" sz="1800" dirty="0">
              <a:solidFill>
                <a:schemeClr val="tx1"/>
              </a:solidFill>
            </a:endParaRPr>
          </a:p>
        </p:txBody>
      </p:sp>
      <p:sp>
        <p:nvSpPr>
          <p:cNvPr id="3" name="Curved Right Arrow 2">
            <a:extLst>
              <a:ext uri="{FF2B5EF4-FFF2-40B4-BE49-F238E27FC236}">
                <a16:creationId xmlns:a16="http://schemas.microsoft.com/office/drawing/2014/main" id="{C7A8F9D3-110A-EDC3-1D58-4D712271512B}"/>
              </a:ext>
            </a:extLst>
          </p:cNvPr>
          <p:cNvSpPr/>
          <p:nvPr/>
        </p:nvSpPr>
        <p:spPr>
          <a:xfrm>
            <a:off x="1547813" y="735807"/>
            <a:ext cx="809625" cy="188952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solidFill>
                <a:schemeClr val="tx1"/>
              </a:solidFill>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nodeType="clickEffect">
                                  <p:stCondLst>
                                    <p:cond delay="0"/>
                                  </p:stCondLst>
                                  <p:childTnLst>
                                    <p:set>
                                      <p:cBhvr>
                                        <p:cTn id="14" dur="1" fill="hold">
                                          <p:stCondLst>
                                            <p:cond delay="0"/>
                                          </p:stCondLst>
                                        </p:cTn>
                                        <p:tgtEl>
                                          <p:spTgt spid="31749"/>
                                        </p:tgtEl>
                                        <p:attrNameLst>
                                          <p:attrName>style.visibility</p:attrName>
                                        </p:attrNameLst>
                                      </p:cBhvr>
                                      <p:to>
                                        <p:strVal val="visible"/>
                                      </p:to>
                                    </p:set>
                                    <p:anim calcmode="lin" valueType="num">
                                      <p:cBhvr additive="base">
                                        <p:cTn id="15" dur="500" fill="hold"/>
                                        <p:tgtEl>
                                          <p:spTgt spid="31749"/>
                                        </p:tgtEl>
                                        <p:attrNameLst>
                                          <p:attrName>ppt_x</p:attrName>
                                        </p:attrNameLst>
                                      </p:cBhvr>
                                      <p:tavLst>
                                        <p:tav tm="0">
                                          <p:val>
                                            <p:strVal val="#ppt_x"/>
                                          </p:val>
                                        </p:tav>
                                        <p:tav tm="100000">
                                          <p:val>
                                            <p:strVal val="#ppt_x"/>
                                          </p:val>
                                        </p:tav>
                                      </p:tavLst>
                                    </p:anim>
                                    <p:anim calcmode="lin" valueType="num">
                                      <p:cBhvr additive="base">
                                        <p:cTn id="16"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animBg="1"/>
      <p:bldP spid="2"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8C98897C-26AB-47F2-168C-15C2AC1EE03B}"/>
              </a:ext>
            </a:extLst>
          </p:cNvPr>
          <p:cNvGraphicFramePr>
            <a:graphicFrameLocks noGrp="1"/>
          </p:cNvGraphicFramePr>
          <p:nvPr>
            <p:ph idx="1"/>
          </p:nvPr>
        </p:nvGraphicFramePr>
        <p:xfrm>
          <a:off x="628650" y="1369219"/>
          <a:ext cx="7886700" cy="32635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0723" name="Text Box 3">
            <a:extLst>
              <a:ext uri="{FF2B5EF4-FFF2-40B4-BE49-F238E27FC236}">
                <a16:creationId xmlns:a16="http://schemas.microsoft.com/office/drawing/2014/main" id="{062DC4C9-B92E-91A3-0342-3552EE8F6389}"/>
              </a:ext>
            </a:extLst>
          </p:cNvPr>
          <p:cNvSpPr txBox="1">
            <a:spLocks noChangeArrowheads="1"/>
          </p:cNvSpPr>
          <p:nvPr/>
        </p:nvSpPr>
        <p:spPr bwMode="auto">
          <a:xfrm>
            <a:off x="1212056" y="1406128"/>
            <a:ext cx="125372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eaLnBrk="1" hangingPunct="1">
              <a:lnSpc>
                <a:spcPct val="100000"/>
              </a:lnSpc>
              <a:spcBef>
                <a:spcPct val="0"/>
              </a:spcBef>
              <a:buFontTx/>
              <a:buNone/>
            </a:pPr>
            <a:endParaRPr lang="en-US" altLang="zh-CN" sz="1350">
              <a:solidFill>
                <a:srgbClr val="000000"/>
              </a:solidFill>
              <a:latin typeface=".VnTime" panose="020B7200000000000000" pitchFamily="34" charset="0"/>
              <a:cs typeface="等线" panose="02010600030101010101" pitchFamily="2" charset="-122"/>
            </a:endParaRPr>
          </a:p>
        </p:txBody>
      </p:sp>
      <p:sp>
        <p:nvSpPr>
          <p:cNvPr id="5" name="Oval 4">
            <a:extLst>
              <a:ext uri="{FF2B5EF4-FFF2-40B4-BE49-F238E27FC236}">
                <a16:creationId xmlns:a16="http://schemas.microsoft.com/office/drawing/2014/main" id="{C2BE3295-BF05-9ECA-3AF4-FE1D0BE146EF}"/>
              </a:ext>
            </a:extLst>
          </p:cNvPr>
          <p:cNvSpPr/>
          <p:nvPr/>
        </p:nvSpPr>
        <p:spPr>
          <a:xfrm>
            <a:off x="3545682" y="2464594"/>
            <a:ext cx="1889522" cy="6477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algn="ctr" eaLnBrk="1" hangingPunct="1">
              <a:defRPr/>
            </a:pPr>
            <a:r>
              <a:rPr lang="vi-VN" altLang="x-none" sz="2400" noProof="1">
                <a:solidFill>
                  <a:srgbClr val="FFFFFF"/>
                </a:solidFill>
                <a:latin typeface="Calibri" panose="020F0502020204030204" pitchFamily="34" charset="0"/>
              </a:rPr>
              <a:t>1.</a:t>
            </a:r>
            <a:r>
              <a:rPr lang="" altLang="x-none" sz="2400" noProof="1">
                <a:solidFill>
                  <a:srgbClr val="FFFFFF"/>
                </a:solidFill>
                <a:latin typeface="Calibri" panose="020F0502020204030204" pitchFamily="34" charset="0"/>
              </a:rPr>
              <a:t>1. Vị trí </a:t>
            </a:r>
          </a:p>
        </p:txBody>
      </p:sp>
      <p:sp>
        <p:nvSpPr>
          <p:cNvPr id="30725" name="Text Box 6">
            <a:extLst>
              <a:ext uri="{FF2B5EF4-FFF2-40B4-BE49-F238E27FC236}">
                <a16:creationId xmlns:a16="http://schemas.microsoft.com/office/drawing/2014/main" id="{A37613CE-8290-BA0F-6A6F-C736E231FD67}"/>
              </a:ext>
            </a:extLst>
          </p:cNvPr>
          <p:cNvSpPr txBox="1">
            <a:spLocks noChangeArrowheads="1"/>
          </p:cNvSpPr>
          <p:nvPr/>
        </p:nvSpPr>
        <p:spPr bwMode="auto">
          <a:xfrm>
            <a:off x="167879" y="3763566"/>
            <a:ext cx="38100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eaLnBrk="1" hangingPunct="1">
              <a:lnSpc>
                <a:spcPct val="100000"/>
              </a:lnSpc>
              <a:spcBef>
                <a:spcPct val="0"/>
              </a:spcBef>
              <a:spcAft>
                <a:spcPct val="35000"/>
              </a:spcAft>
              <a:buFontTx/>
              <a:buNone/>
            </a:pPr>
            <a:r>
              <a:rPr lang="en-US" altLang="zh-CN" sz="1800">
                <a:solidFill>
                  <a:srgbClr val="000000"/>
                </a:solidFill>
                <a:latin typeface="Times New Roman" panose="02020603050405020304" pitchFamily="18" charset="0"/>
                <a:cs typeface="等线" panose="02010600030101010101" pitchFamily="2" charset="-122"/>
              </a:rPr>
              <a:t>B</a:t>
            </a:r>
            <a:r>
              <a:rPr lang="pl-PL" altLang="en-US" sz="1800">
                <a:solidFill>
                  <a:srgbClr val="000000"/>
                </a:solidFill>
                <a:latin typeface="Times New Roman" panose="02020603050405020304" pitchFamily="18" charset="0"/>
              </a:rPr>
              <a:t>ảo đảm vai trò lãnh đạo của Đảng Cộng sản, hiệu lực quản lý của nhà nước, quyền làm chủ của nhân dân </a:t>
            </a:r>
            <a:endParaRPr lang="en-US" altLang="zh-CN" sz="1800">
              <a:solidFill>
                <a:srgbClr val="000000"/>
              </a:solidFill>
              <a:latin typeface=".VnTime" panose="020B7200000000000000" pitchFamily="34" charset="0"/>
              <a:cs typeface="等线" panose="02010600030101010101" pitchFamily="2" charset="-122"/>
            </a:endParaRPr>
          </a:p>
        </p:txBody>
      </p:sp>
      <p:sp>
        <p:nvSpPr>
          <p:cNvPr id="30726" name="Text Box 8">
            <a:extLst>
              <a:ext uri="{FF2B5EF4-FFF2-40B4-BE49-F238E27FC236}">
                <a16:creationId xmlns:a16="http://schemas.microsoft.com/office/drawing/2014/main" id="{917D704F-06A9-1026-C079-87C6169636AE}"/>
              </a:ext>
            </a:extLst>
          </p:cNvPr>
          <p:cNvSpPr txBox="1">
            <a:spLocks noChangeArrowheads="1"/>
          </p:cNvSpPr>
          <p:nvPr/>
        </p:nvSpPr>
        <p:spPr bwMode="auto">
          <a:xfrm>
            <a:off x="2545556" y="1176338"/>
            <a:ext cx="39207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eaLnBrk="1" hangingPunct="1">
              <a:lnSpc>
                <a:spcPct val="100000"/>
              </a:lnSpc>
              <a:spcBef>
                <a:spcPct val="0"/>
              </a:spcBef>
              <a:spcAft>
                <a:spcPct val="35000"/>
              </a:spcAft>
              <a:buFontTx/>
              <a:buNone/>
            </a:pPr>
            <a:r>
              <a:rPr lang="pl-PL" altLang="en-US" sz="1800">
                <a:solidFill>
                  <a:srgbClr val="000000"/>
                </a:solidFill>
                <a:latin typeface="Times New Roman" panose="02020603050405020304" pitchFamily="18" charset="0"/>
              </a:rPr>
              <a:t>Chính trị đúng đắn giúp cho một giai cấp, mỗi con người  thực hiện được mục tiêu của mình</a:t>
            </a:r>
          </a:p>
        </p:txBody>
      </p:sp>
      <p:sp>
        <p:nvSpPr>
          <p:cNvPr id="30727" name="Text Box 9">
            <a:extLst>
              <a:ext uri="{FF2B5EF4-FFF2-40B4-BE49-F238E27FC236}">
                <a16:creationId xmlns:a16="http://schemas.microsoft.com/office/drawing/2014/main" id="{4E923376-E541-15DD-CCB5-0659B38133FF}"/>
              </a:ext>
            </a:extLst>
          </p:cNvPr>
          <p:cNvSpPr txBox="1">
            <a:spLocks noChangeArrowheads="1"/>
          </p:cNvSpPr>
          <p:nvPr/>
        </p:nvSpPr>
        <p:spPr bwMode="auto">
          <a:xfrm>
            <a:off x="5036344" y="3739754"/>
            <a:ext cx="364093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eaLnBrk="1" hangingPunct="1">
              <a:lnSpc>
                <a:spcPct val="100000"/>
              </a:lnSpc>
              <a:spcBef>
                <a:spcPct val="0"/>
              </a:spcBef>
              <a:spcAft>
                <a:spcPct val="35000"/>
              </a:spcAft>
              <a:buFontTx/>
              <a:buNone/>
            </a:pPr>
            <a:r>
              <a:rPr lang="en-US" altLang="zh-CN" sz="1800">
                <a:solidFill>
                  <a:srgbClr val="000000"/>
                </a:solidFill>
                <a:latin typeface="Times New Roman" panose="02020603050405020304" pitchFamily="18" charset="0"/>
                <a:cs typeface="等线" panose="02010600030101010101" pitchFamily="2" charset="-122"/>
              </a:rPr>
              <a:t>M</a:t>
            </a:r>
            <a:r>
              <a:rPr lang="pl-PL" altLang="en-US" sz="1800">
                <a:solidFill>
                  <a:srgbClr val="000000"/>
                </a:solidFill>
                <a:latin typeface="Times New Roman" panose="02020603050405020304" pitchFamily="18" charset="0"/>
              </a:rPr>
              <a:t>ôn học bắt buộc thuộc khối các môn học chung trong chương trình đào tạo trình độ </a:t>
            </a:r>
            <a:r>
              <a:rPr lang="vi-VN" altLang="en-US" sz="1800">
                <a:solidFill>
                  <a:srgbClr val="000000"/>
                </a:solidFill>
                <a:latin typeface="Times New Roman" panose="02020603050405020304" pitchFamily="18" charset="0"/>
              </a:rPr>
              <a:t>Cao đẳng</a:t>
            </a:r>
            <a:endParaRPr lang="en-US" altLang="zh-CN" sz="1800">
              <a:solidFill>
                <a:srgbClr val="000000"/>
              </a:solidFill>
              <a:latin typeface=".VnTime" panose="020B7200000000000000" pitchFamily="34" charset="0"/>
              <a:cs typeface="等线" panose="02010600030101010101" pitchFamily="2" charset="-122"/>
            </a:endParaRPr>
          </a:p>
        </p:txBody>
      </p:sp>
      <p:cxnSp>
        <p:nvCxnSpPr>
          <p:cNvPr id="13" name="Straight Arrow Connector 12">
            <a:extLst>
              <a:ext uri="{FF2B5EF4-FFF2-40B4-BE49-F238E27FC236}">
                <a16:creationId xmlns:a16="http://schemas.microsoft.com/office/drawing/2014/main" id="{2F09C66B-E28D-3AB0-D254-F7C58272CCC2}"/>
              </a:ext>
            </a:extLst>
          </p:cNvPr>
          <p:cNvCxnSpPr/>
          <p:nvPr/>
        </p:nvCxnSpPr>
        <p:spPr>
          <a:xfrm flipH="1">
            <a:off x="3113485" y="3003948"/>
            <a:ext cx="756047" cy="63460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34B80243-DAA8-0688-E48B-31F573E9529A}"/>
              </a:ext>
            </a:extLst>
          </p:cNvPr>
          <p:cNvCxnSpPr/>
          <p:nvPr/>
        </p:nvCxnSpPr>
        <p:spPr>
          <a:xfrm>
            <a:off x="5219700" y="3003947"/>
            <a:ext cx="595313" cy="6477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E5308498-6EC8-AE79-A68A-2125E3D0F939}"/>
              </a:ext>
            </a:extLst>
          </p:cNvPr>
          <p:cNvCxnSpPr/>
          <p:nvPr/>
        </p:nvCxnSpPr>
        <p:spPr>
          <a:xfrm flipV="1">
            <a:off x="4572000" y="1977629"/>
            <a:ext cx="0" cy="4857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F8D4E12-7066-E377-D28B-88FC403AF9EA}"/>
              </a:ext>
            </a:extLst>
          </p:cNvPr>
          <p:cNvGraphicFramePr>
            <a:graphicFrameLocks noGrp="1"/>
          </p:cNvGraphicFramePr>
          <p:nvPr>
            <p:ph idx="1"/>
          </p:nvPr>
        </p:nvGraphicFramePr>
        <p:xfrm>
          <a:off x="628650" y="1369219"/>
          <a:ext cx="7886700" cy="32635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a:extLst>
              <a:ext uri="{FF2B5EF4-FFF2-40B4-BE49-F238E27FC236}">
                <a16:creationId xmlns:a16="http://schemas.microsoft.com/office/drawing/2014/main" id="{ADAB5E6B-7569-2A07-6903-70EE4DC6194A}"/>
              </a:ext>
            </a:extLst>
          </p:cNvPr>
          <p:cNvGraphicFramePr/>
          <p:nvPr/>
        </p:nvGraphicFramePr>
        <p:xfrm>
          <a:off x="160734" y="1264444"/>
          <a:ext cx="8743950" cy="336827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a:extLst>
              <a:ext uri="{FF2B5EF4-FFF2-40B4-BE49-F238E27FC236}">
                <a16:creationId xmlns:a16="http://schemas.microsoft.com/office/drawing/2014/main" id="{81A0FCBC-8BC1-8059-D9C5-B0F610FDE86C}"/>
              </a:ext>
            </a:extLst>
          </p:cNvPr>
          <p:cNvGraphicFramePr/>
          <p:nvPr>
            <p:extLst>
              <p:ext uri="{D42A27DB-BD31-4B8C-83A1-F6EECF244321}">
                <p14:modId xmlns:p14="http://schemas.microsoft.com/office/powerpoint/2010/main" val="1553372113"/>
              </p:ext>
            </p:extLst>
          </p:nvPr>
        </p:nvGraphicFramePr>
        <p:xfrm>
          <a:off x="0" y="555398"/>
          <a:ext cx="9041005" cy="412194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cSld>
  <p:clrMapOvr>
    <a:masterClrMapping/>
  </p:clrMapOvr>
  <p:transition advClick="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8D624EF1-5AC6-1F79-4CF4-83BD3FF5AB6D}"/>
              </a:ext>
            </a:extLst>
          </p:cNvPr>
          <p:cNvSpPr/>
          <p:nvPr/>
        </p:nvSpPr>
        <p:spPr>
          <a:xfrm>
            <a:off x="1372792" y="1113235"/>
            <a:ext cx="6031706" cy="1669256"/>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eaLnBrk="1" hangingPunct="1">
              <a:defRPr/>
            </a:pPr>
            <a:r>
              <a:rPr lang="vi-VN" altLang="x-none" sz="2700" noProof="1">
                <a:solidFill>
                  <a:srgbClr val="FFFFFF"/>
                </a:solidFill>
                <a:latin typeface="Arial" panose="020B0604020202020204" pitchFamily="34" charset="0"/>
              </a:rPr>
              <a:t>2</a:t>
            </a:r>
            <a:r>
              <a:rPr lang="nl-NL" altLang="x-none" sz="2700" noProof="1">
                <a:solidFill>
                  <a:srgbClr val="FFFFFF"/>
                </a:solidFill>
                <a:latin typeface="Arial" panose="020B0604020202020204" pitchFamily="34" charset="0"/>
              </a:rPr>
              <a:t>. Mục tiêu của môn học</a:t>
            </a:r>
            <a:endParaRPr lang="en-US" altLang="x-none" sz="2700" noProof="1">
              <a:solidFill>
                <a:schemeClr val="bg1"/>
              </a:solidFill>
              <a:latin typeface="Arial Đen"/>
            </a:endParaRPr>
          </a:p>
        </p:txBody>
      </p:sp>
      <p:sp>
        <p:nvSpPr>
          <p:cNvPr id="32771" name="Rectangle 9">
            <a:extLst>
              <a:ext uri="{FF2B5EF4-FFF2-40B4-BE49-F238E27FC236}">
                <a16:creationId xmlns:a16="http://schemas.microsoft.com/office/drawing/2014/main" id="{7FC590C5-FA62-C390-5358-0BEC5E421951}"/>
              </a:ext>
            </a:extLst>
          </p:cNvPr>
          <p:cNvSpPr>
            <a:spLocks noChangeArrowheads="1"/>
          </p:cNvSpPr>
          <p:nvPr/>
        </p:nvSpPr>
        <p:spPr bwMode="auto">
          <a:xfrm>
            <a:off x="4069556" y="3106341"/>
            <a:ext cx="3657600" cy="219075"/>
          </a:xfrm>
          <a:prstGeom prst="rect">
            <a:avLst/>
          </a:prstGeom>
          <a:gradFill rotWithShape="0">
            <a:gsLst>
              <a:gs pos="0">
                <a:srgbClr val="FFF200"/>
              </a:gs>
              <a:gs pos="45000">
                <a:srgbClr val="FF7A00"/>
              </a:gs>
              <a:gs pos="70000">
                <a:srgbClr val="FF0300"/>
              </a:gs>
              <a:gs pos="100000">
                <a:srgbClr val="4D0808"/>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solidFill>
                <a:srgbClr val="000000"/>
              </a:solidFill>
              <a:latin typeface=".VnTime" panose="020B7200000000000000" pitchFamily="34" charset="0"/>
            </a:endParaRPr>
          </a:p>
        </p:txBody>
      </p:sp>
      <p:pic>
        <p:nvPicPr>
          <p:cNvPr id="32772" name="Picture 10" descr="celtic013121">
            <a:extLst>
              <a:ext uri="{FF2B5EF4-FFF2-40B4-BE49-F238E27FC236}">
                <a16:creationId xmlns:a16="http://schemas.microsoft.com/office/drawing/2014/main" id="{66CD88BF-72B4-4175-4F47-63ECC273AB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3054" y="2568179"/>
            <a:ext cx="666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8" descr="BD13635_">
            <a:extLst>
              <a:ext uri="{FF2B5EF4-FFF2-40B4-BE49-F238E27FC236}">
                <a16:creationId xmlns:a16="http://schemas.microsoft.com/office/drawing/2014/main" id="{B6BF2F2E-C0DE-4481-C188-5132FD86D8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7841" y="357187"/>
            <a:ext cx="255984" cy="212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14" descr="007">
            <a:extLst>
              <a:ext uri="{FF2B5EF4-FFF2-40B4-BE49-F238E27FC236}">
                <a16:creationId xmlns:a16="http://schemas.microsoft.com/office/drawing/2014/main" id="{CC83BAEF-6D16-D3AF-33A7-094297F954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4686300"/>
            <a:ext cx="685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edg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21">
            <a:extLst>
              <a:ext uri="{FF2B5EF4-FFF2-40B4-BE49-F238E27FC236}">
                <a16:creationId xmlns:a16="http://schemas.microsoft.com/office/drawing/2014/main" id="{32BDD4E0-5A9C-2738-92B9-64A36A19B9DD}"/>
              </a:ext>
            </a:extLst>
          </p:cNvPr>
          <p:cNvGrpSpPr>
            <a:grpSpLocks/>
          </p:cNvGrpSpPr>
          <p:nvPr/>
        </p:nvGrpSpPr>
        <p:grpSpPr bwMode="auto">
          <a:xfrm>
            <a:off x="1328738" y="716756"/>
            <a:ext cx="6307931" cy="57150"/>
            <a:chOff x="240" y="528"/>
            <a:chExt cx="5298" cy="48"/>
          </a:xfrm>
        </p:grpSpPr>
        <p:sp>
          <p:nvSpPr>
            <p:cNvPr id="34828" name="Line 7">
              <a:extLst>
                <a:ext uri="{FF2B5EF4-FFF2-40B4-BE49-F238E27FC236}">
                  <a16:creationId xmlns:a16="http://schemas.microsoft.com/office/drawing/2014/main" id="{3813B8CC-615C-134B-2F34-E3E0F9D7CEA1}"/>
                </a:ext>
              </a:extLst>
            </p:cNvPr>
            <p:cNvSpPr>
              <a:spLocks noChangeShapeType="1"/>
            </p:cNvSpPr>
            <p:nvPr/>
          </p:nvSpPr>
          <p:spPr bwMode="auto">
            <a:xfrm>
              <a:off x="240" y="576"/>
              <a:ext cx="2688" cy="0"/>
            </a:xfrm>
            <a:prstGeom prst="line">
              <a:avLst/>
            </a:prstGeom>
            <a:noFill/>
            <a:ln w="127000">
              <a:solidFill>
                <a:srgbClr val="CC3300"/>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34829" name="Line 8">
              <a:extLst>
                <a:ext uri="{FF2B5EF4-FFF2-40B4-BE49-F238E27FC236}">
                  <a16:creationId xmlns:a16="http://schemas.microsoft.com/office/drawing/2014/main" id="{F2D32942-FA18-477E-343A-EE852F9F8E88}"/>
                </a:ext>
              </a:extLst>
            </p:cNvPr>
            <p:cNvSpPr>
              <a:spLocks noChangeShapeType="1"/>
            </p:cNvSpPr>
            <p:nvPr/>
          </p:nvSpPr>
          <p:spPr bwMode="auto">
            <a:xfrm>
              <a:off x="240" y="528"/>
              <a:ext cx="5298" cy="0"/>
            </a:xfrm>
            <a:prstGeom prst="line">
              <a:avLst/>
            </a:prstGeom>
            <a:noFill/>
            <a:ln w="12700">
              <a:solidFill>
                <a:srgbClr val="CC3300"/>
              </a:solidFill>
              <a:round/>
              <a:headEnd/>
              <a:tailEnd/>
            </a:ln>
            <a:extLst>
              <a:ext uri="{909E8E84-426E-40DD-AFC4-6F175D3DCCD1}">
                <a14:hiddenFill xmlns:a14="http://schemas.microsoft.com/office/drawing/2010/main">
                  <a:noFill/>
                </a14:hiddenFill>
              </a:ext>
            </a:extLst>
          </p:spPr>
          <p:txBody>
            <a:bodyPr/>
            <a:lstStyle/>
            <a:p>
              <a:endParaRPr lang="en-US" sz="1050"/>
            </a:p>
          </p:txBody>
        </p:sp>
      </p:grpSp>
      <p:pic>
        <p:nvPicPr>
          <p:cNvPr id="34819" name="Picture 14" descr="007">
            <a:extLst>
              <a:ext uri="{FF2B5EF4-FFF2-40B4-BE49-F238E27FC236}">
                <a16:creationId xmlns:a16="http://schemas.microsoft.com/office/drawing/2014/main" id="{9FA19D1C-D096-6E1B-D07F-24844302D0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4686300"/>
            <a:ext cx="685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a:extLst>
              <a:ext uri="{FF2B5EF4-FFF2-40B4-BE49-F238E27FC236}">
                <a16:creationId xmlns:a16="http://schemas.microsoft.com/office/drawing/2014/main" id="{C740CA71-797A-1C03-C633-DD2A10408952}"/>
              </a:ext>
            </a:extLst>
          </p:cNvPr>
          <p:cNvSpPr/>
          <p:nvPr/>
        </p:nvSpPr>
        <p:spPr>
          <a:xfrm>
            <a:off x="3059906" y="1007269"/>
            <a:ext cx="2915841" cy="646510"/>
          </a:xfrm>
          <a:prstGeom prst="roundRect">
            <a:avLst/>
          </a:prstGeom>
          <a:solidFill>
            <a:srgbClr val="99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a:buFont typeface="Wingdings" panose="05000000000000000000" pitchFamily="2" charset="2"/>
              <a:buChar char="§"/>
              <a:defRPr/>
            </a:pPr>
            <a:r>
              <a:rPr lang="nl-NL" sz="2100" b="1"/>
              <a:t>Trình bày được </a:t>
            </a:r>
            <a:endParaRPr lang="en-US" sz="2100" b="1"/>
          </a:p>
        </p:txBody>
      </p:sp>
      <p:sp>
        <p:nvSpPr>
          <p:cNvPr id="13" name="Rounded Rectangle 12">
            <a:extLst>
              <a:ext uri="{FF2B5EF4-FFF2-40B4-BE49-F238E27FC236}">
                <a16:creationId xmlns:a16="http://schemas.microsoft.com/office/drawing/2014/main" id="{404F960D-6909-E28C-BD62-E08A558C180D}"/>
              </a:ext>
            </a:extLst>
          </p:cNvPr>
          <p:cNvSpPr/>
          <p:nvPr/>
        </p:nvSpPr>
        <p:spPr>
          <a:xfrm>
            <a:off x="1328738" y="2680098"/>
            <a:ext cx="2144316" cy="1835944"/>
          </a:xfrm>
          <a:prstGeom prst="roundRect">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algn="ctr" eaLnBrk="1" hangingPunct="1">
              <a:defRPr/>
            </a:pPr>
            <a:r>
              <a:rPr lang="nl-NL" altLang="x-none" b="1" noProof="1">
                <a:solidFill>
                  <a:srgbClr val="FFFFFF"/>
                </a:solidFill>
                <a:latin typeface="Arial" panose="020B0604020202020204" pitchFamily="34" charset="0"/>
              </a:rPr>
              <a:t>Một số nội dung cơ bản </a:t>
            </a:r>
            <a:r>
              <a:rPr lang="nl-NL" altLang="x-none" noProof="1">
                <a:solidFill>
                  <a:srgbClr val="FFFFFF"/>
                </a:solidFill>
                <a:latin typeface="Arial" panose="020B0604020202020204" pitchFamily="34" charset="0"/>
              </a:rPr>
              <a:t>của chủ nghĩa Mác-Lênin, tư tưởng Hồ Chí Minh; </a:t>
            </a:r>
            <a:endParaRPr lang="en-US" altLang="x-none" noProof="1">
              <a:solidFill>
                <a:srgbClr val="FFFFFF"/>
              </a:solidFill>
              <a:latin typeface="Arial" panose="020B0604020202020204" pitchFamily="34" charset="0"/>
            </a:endParaRPr>
          </a:p>
        </p:txBody>
      </p:sp>
      <p:sp>
        <p:nvSpPr>
          <p:cNvPr id="16" name="Rounded Rectangle 15">
            <a:extLst>
              <a:ext uri="{FF2B5EF4-FFF2-40B4-BE49-F238E27FC236}">
                <a16:creationId xmlns:a16="http://schemas.microsoft.com/office/drawing/2014/main" id="{22B24C80-FF70-A5F2-B47A-182C4A805880}"/>
              </a:ext>
            </a:extLst>
          </p:cNvPr>
          <p:cNvSpPr/>
          <p:nvPr/>
        </p:nvSpPr>
        <p:spPr>
          <a:xfrm>
            <a:off x="3636169" y="2658666"/>
            <a:ext cx="1871663" cy="1857375"/>
          </a:xfrm>
          <a:prstGeom prst="roundRect">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algn="ctr" eaLnBrk="1" hangingPunct="1">
              <a:defRPr/>
            </a:pPr>
            <a:r>
              <a:rPr lang="nl-NL" altLang="x-none" noProof="1">
                <a:solidFill>
                  <a:srgbClr val="FFFFFF"/>
                </a:solidFill>
                <a:latin typeface="Arial" panose="020B0604020202020204" pitchFamily="34" charset="0"/>
              </a:rPr>
              <a:t>quan điểm, đường lối của Đảng , Pháp luật của nhà nước</a:t>
            </a:r>
            <a:endParaRPr lang="en-US" altLang="x-none" noProof="1">
              <a:solidFill>
                <a:srgbClr val="FFFFFF"/>
              </a:solidFill>
              <a:latin typeface="Arial" panose="020B0604020202020204" pitchFamily="34" charset="0"/>
            </a:endParaRPr>
          </a:p>
        </p:txBody>
      </p:sp>
      <p:sp>
        <p:nvSpPr>
          <p:cNvPr id="17" name="Rounded Rectangle 16">
            <a:extLst>
              <a:ext uri="{FF2B5EF4-FFF2-40B4-BE49-F238E27FC236}">
                <a16:creationId xmlns:a16="http://schemas.microsoft.com/office/drawing/2014/main" id="{6F5E2BA4-C084-9965-8D72-AC889C9B10A3}"/>
              </a:ext>
            </a:extLst>
          </p:cNvPr>
          <p:cNvSpPr/>
          <p:nvPr/>
        </p:nvSpPr>
        <p:spPr>
          <a:xfrm>
            <a:off x="5651898" y="2658666"/>
            <a:ext cx="2134790" cy="1856184"/>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algn="ctr" eaLnBrk="1" hangingPunct="1">
              <a:defRPr/>
            </a:pPr>
            <a:endParaRPr lang="nl-NL" altLang="x-none" noProof="1">
              <a:solidFill>
                <a:srgbClr val="FFFFFF"/>
              </a:solidFill>
              <a:latin typeface="Arial" panose="020B0604020202020204" pitchFamily="34" charset="0"/>
            </a:endParaRPr>
          </a:p>
          <a:p>
            <a:pPr algn="ctr" eaLnBrk="1" hangingPunct="1">
              <a:defRPr/>
            </a:pPr>
            <a:r>
              <a:rPr lang="nl-NL" altLang="x-none" noProof="1">
                <a:solidFill>
                  <a:srgbClr val="FFFFFF"/>
                </a:solidFill>
                <a:latin typeface="Arial" panose="020B0604020202020204" pitchFamily="34" charset="0"/>
              </a:rPr>
              <a:t>nội dung học tập, rèn luyện để trở thành người công dân tốt, người lao động tốt.</a:t>
            </a:r>
            <a:endParaRPr lang="en-US" altLang="x-none" noProof="1">
              <a:solidFill>
                <a:srgbClr val="FFFFFF"/>
              </a:solidFill>
              <a:latin typeface="Arial" panose="020B0604020202020204" pitchFamily="34" charset="0"/>
            </a:endParaRPr>
          </a:p>
          <a:p>
            <a:pPr algn="ctr" eaLnBrk="1" hangingPunct="1">
              <a:defRPr/>
            </a:pPr>
            <a:endParaRPr lang="en-US" altLang="x-none" sz="1350" noProof="1">
              <a:solidFill>
                <a:srgbClr val="FFFFFF"/>
              </a:solidFill>
              <a:latin typeface="Arial" panose="020B0604020202020204" pitchFamily="34" charset="0"/>
            </a:endParaRPr>
          </a:p>
        </p:txBody>
      </p:sp>
      <p:cxnSp>
        <p:nvCxnSpPr>
          <p:cNvPr id="12" name="Straight Arrow Connector 11">
            <a:extLst>
              <a:ext uri="{FF2B5EF4-FFF2-40B4-BE49-F238E27FC236}">
                <a16:creationId xmlns:a16="http://schemas.microsoft.com/office/drawing/2014/main" id="{75303CFF-FE9D-EDF6-DB3E-BF28934188D1}"/>
              </a:ext>
            </a:extLst>
          </p:cNvPr>
          <p:cNvCxnSpPr>
            <a:stCxn id="3" idx="2"/>
          </p:cNvCxnSpPr>
          <p:nvPr/>
        </p:nvCxnSpPr>
        <p:spPr>
          <a:xfrm flipH="1">
            <a:off x="2537222" y="1653778"/>
            <a:ext cx="1981200" cy="1004888"/>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4896C882-D792-EE4C-8761-F9577F258D44}"/>
              </a:ext>
            </a:extLst>
          </p:cNvPr>
          <p:cNvCxnSpPr>
            <a:stCxn id="3" idx="2"/>
            <a:endCxn id="17" idx="0"/>
          </p:cNvCxnSpPr>
          <p:nvPr/>
        </p:nvCxnSpPr>
        <p:spPr>
          <a:xfrm rot="16200000" flipH="1">
            <a:off x="5116711" y="1055490"/>
            <a:ext cx="1004888" cy="2201465"/>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629A3B3E-D4E6-6714-2310-1531955C966E}"/>
              </a:ext>
            </a:extLst>
          </p:cNvPr>
          <p:cNvCxnSpPr>
            <a:stCxn id="3" idx="2"/>
            <a:endCxn id="17" idx="0"/>
          </p:cNvCxnSpPr>
          <p:nvPr/>
        </p:nvCxnSpPr>
        <p:spPr>
          <a:xfrm>
            <a:off x="4518423" y="1653778"/>
            <a:ext cx="10715" cy="1004888"/>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34827" name="TextBox 14">
            <a:extLst>
              <a:ext uri="{FF2B5EF4-FFF2-40B4-BE49-F238E27FC236}">
                <a16:creationId xmlns:a16="http://schemas.microsoft.com/office/drawing/2014/main" id="{67BD9AE8-1E76-FCD4-8B74-028A59B1C81F}"/>
              </a:ext>
            </a:extLst>
          </p:cNvPr>
          <p:cNvSpPr txBox="1">
            <a:spLocks noChangeArrowheads="1"/>
          </p:cNvSpPr>
          <p:nvPr/>
        </p:nvSpPr>
        <p:spPr bwMode="auto">
          <a:xfrm>
            <a:off x="1410891" y="160735"/>
            <a:ext cx="1660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Kiến thức:</a:t>
            </a:r>
            <a:endParaRPr lang="en-US" altLang="en-US" sz="2400" b="1">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Group 21">
            <a:extLst>
              <a:ext uri="{FF2B5EF4-FFF2-40B4-BE49-F238E27FC236}">
                <a16:creationId xmlns:a16="http://schemas.microsoft.com/office/drawing/2014/main" id="{B17B7750-557E-483F-0C43-A416FCF3549E}"/>
              </a:ext>
            </a:extLst>
          </p:cNvPr>
          <p:cNvGrpSpPr>
            <a:grpSpLocks/>
          </p:cNvGrpSpPr>
          <p:nvPr/>
        </p:nvGrpSpPr>
        <p:grpSpPr bwMode="auto">
          <a:xfrm>
            <a:off x="1328738" y="716756"/>
            <a:ext cx="6307931" cy="57150"/>
            <a:chOff x="240" y="528"/>
            <a:chExt cx="5298" cy="48"/>
          </a:xfrm>
        </p:grpSpPr>
        <p:sp>
          <p:nvSpPr>
            <p:cNvPr id="35847" name="Line 7">
              <a:extLst>
                <a:ext uri="{FF2B5EF4-FFF2-40B4-BE49-F238E27FC236}">
                  <a16:creationId xmlns:a16="http://schemas.microsoft.com/office/drawing/2014/main" id="{0368B1A0-E48E-DD28-202B-D8E2D5B120AD}"/>
                </a:ext>
              </a:extLst>
            </p:cNvPr>
            <p:cNvSpPr>
              <a:spLocks noChangeShapeType="1"/>
            </p:cNvSpPr>
            <p:nvPr/>
          </p:nvSpPr>
          <p:spPr bwMode="auto">
            <a:xfrm>
              <a:off x="240" y="576"/>
              <a:ext cx="2688" cy="0"/>
            </a:xfrm>
            <a:prstGeom prst="line">
              <a:avLst/>
            </a:prstGeom>
            <a:noFill/>
            <a:ln w="127000">
              <a:solidFill>
                <a:srgbClr val="CC3300"/>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35848" name="Line 8">
              <a:extLst>
                <a:ext uri="{FF2B5EF4-FFF2-40B4-BE49-F238E27FC236}">
                  <a16:creationId xmlns:a16="http://schemas.microsoft.com/office/drawing/2014/main" id="{1AA0C210-25D1-F2ED-F2F3-E09AB870B85F}"/>
                </a:ext>
              </a:extLst>
            </p:cNvPr>
            <p:cNvSpPr>
              <a:spLocks noChangeShapeType="1"/>
            </p:cNvSpPr>
            <p:nvPr/>
          </p:nvSpPr>
          <p:spPr bwMode="auto">
            <a:xfrm>
              <a:off x="240" y="528"/>
              <a:ext cx="5298" cy="0"/>
            </a:xfrm>
            <a:prstGeom prst="line">
              <a:avLst/>
            </a:prstGeom>
            <a:noFill/>
            <a:ln w="12700">
              <a:solidFill>
                <a:srgbClr val="CC3300"/>
              </a:solidFill>
              <a:round/>
              <a:headEnd/>
              <a:tailEnd/>
            </a:ln>
            <a:extLst>
              <a:ext uri="{909E8E84-426E-40DD-AFC4-6F175D3DCCD1}">
                <a14:hiddenFill xmlns:a14="http://schemas.microsoft.com/office/drawing/2010/main">
                  <a:noFill/>
                </a14:hiddenFill>
              </a:ext>
            </a:extLst>
          </p:spPr>
          <p:txBody>
            <a:bodyPr/>
            <a:lstStyle/>
            <a:p>
              <a:endParaRPr lang="en-US" sz="1050"/>
            </a:p>
          </p:txBody>
        </p:sp>
      </p:grpSp>
      <p:sp>
        <p:nvSpPr>
          <p:cNvPr id="3" name="Rounded Rectangle 2">
            <a:extLst>
              <a:ext uri="{FF2B5EF4-FFF2-40B4-BE49-F238E27FC236}">
                <a16:creationId xmlns:a16="http://schemas.microsoft.com/office/drawing/2014/main" id="{33D91F82-817F-75BD-9DB9-E87CC6D11BA2}"/>
              </a:ext>
            </a:extLst>
          </p:cNvPr>
          <p:cNvSpPr/>
          <p:nvPr/>
        </p:nvSpPr>
        <p:spPr>
          <a:xfrm>
            <a:off x="3059906" y="1007269"/>
            <a:ext cx="2915841" cy="646510"/>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342900" indent="-342900" algn="ctr" eaLnBrk="1" hangingPunct="1">
              <a:buFont typeface="Wingdings" panose="05000000000000000000" pitchFamily="2" charset="2"/>
              <a:buChar char="§"/>
              <a:defRPr/>
            </a:pPr>
            <a:r>
              <a:rPr lang="nl-NL" altLang="x-none" sz="2100" b="1" noProof="1">
                <a:solidFill>
                  <a:srgbClr val="FFFFFF"/>
                </a:solidFill>
                <a:latin typeface="Arial" panose="020B0604020202020204" pitchFamily="34" charset="0"/>
              </a:rPr>
              <a:t>Vận dụng được </a:t>
            </a:r>
            <a:endParaRPr lang="en-US" altLang="x-none" sz="2100" b="1" noProof="1">
              <a:solidFill>
                <a:srgbClr val="FFFFFF"/>
              </a:solidFill>
              <a:latin typeface="Arial" panose="020B0604020202020204" pitchFamily="34" charset="0"/>
            </a:endParaRPr>
          </a:p>
        </p:txBody>
      </p:sp>
      <p:sp>
        <p:nvSpPr>
          <p:cNvPr id="13" name="Rounded Rectangle 12">
            <a:extLst>
              <a:ext uri="{FF2B5EF4-FFF2-40B4-BE49-F238E27FC236}">
                <a16:creationId xmlns:a16="http://schemas.microsoft.com/office/drawing/2014/main" id="{0FB65DDE-8C21-E7E8-DC7C-931243E8E789}"/>
              </a:ext>
            </a:extLst>
          </p:cNvPr>
          <p:cNvSpPr/>
          <p:nvPr/>
        </p:nvSpPr>
        <p:spPr>
          <a:xfrm>
            <a:off x="1410891" y="2303860"/>
            <a:ext cx="6429375" cy="2250281"/>
          </a:xfrm>
          <a:prstGeom prst="roundRect">
            <a:avLst/>
          </a:prstGeom>
          <a:no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altLang="en-US" sz="2100">
                <a:solidFill>
                  <a:schemeClr val="tx1"/>
                </a:solidFill>
              </a:rPr>
              <a:t>Các kiến thức chung được học về quan điểm, đường lối, chính sách của Đảng và Nhà nước vào </a:t>
            </a:r>
            <a:r>
              <a:rPr lang="vi-VN" altLang="en-US" sz="2100" b="1">
                <a:solidFill>
                  <a:schemeClr val="tx1"/>
                </a:solidFill>
              </a:rPr>
              <a:t>giải quyết các vấn đề của cá nhân, xã hội và các vấn đề khác </a:t>
            </a:r>
            <a:r>
              <a:rPr lang="vi-VN" altLang="en-US" sz="2100">
                <a:solidFill>
                  <a:schemeClr val="tx1"/>
                </a:solidFill>
              </a:rPr>
              <a:t>trong quá trình học tập, lao động, hoạt động hàng ngày</a:t>
            </a:r>
            <a:r>
              <a:rPr lang="en-US" altLang="en-US" sz="2100">
                <a:solidFill>
                  <a:schemeClr val="tx1"/>
                </a:solidFill>
              </a:rPr>
              <a:t>.</a:t>
            </a:r>
            <a:endParaRPr lang="vi-VN" altLang="en-US" sz="2100">
              <a:solidFill>
                <a:schemeClr val="tx1"/>
              </a:solidFill>
            </a:endParaRPr>
          </a:p>
          <a:p>
            <a:pPr algn="ctr" eaLnBrk="1" hangingPunct="1">
              <a:defRPr/>
            </a:pPr>
            <a:endParaRPr lang="en-US" altLang="en-US" sz="2100" b="1">
              <a:solidFill>
                <a:schemeClr val="tx1"/>
              </a:solidFill>
            </a:endParaRPr>
          </a:p>
        </p:txBody>
      </p:sp>
      <p:sp>
        <p:nvSpPr>
          <p:cNvPr id="35846" name="TextBox 8">
            <a:extLst>
              <a:ext uri="{FF2B5EF4-FFF2-40B4-BE49-F238E27FC236}">
                <a16:creationId xmlns:a16="http://schemas.microsoft.com/office/drawing/2014/main" id="{726D45D3-2626-456D-0455-68193EB9ECC4}"/>
              </a:ext>
            </a:extLst>
          </p:cNvPr>
          <p:cNvSpPr txBox="1">
            <a:spLocks noChangeArrowheads="1"/>
          </p:cNvSpPr>
          <p:nvPr/>
        </p:nvSpPr>
        <p:spPr bwMode="auto">
          <a:xfrm>
            <a:off x="1357313" y="214313"/>
            <a:ext cx="17145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700" b="1">
                <a:latin typeface="Times New Roman" panose="02020603050405020304" pitchFamily="18" charset="0"/>
              </a:rPr>
              <a:t>Kỹ năng:</a:t>
            </a:r>
            <a:endParaRPr lang="en-US" altLang="en-US" sz="2700" b="1">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Group 21">
            <a:extLst>
              <a:ext uri="{FF2B5EF4-FFF2-40B4-BE49-F238E27FC236}">
                <a16:creationId xmlns:a16="http://schemas.microsoft.com/office/drawing/2014/main" id="{EEC98C20-9BF1-4C19-703F-AA958201F940}"/>
              </a:ext>
            </a:extLst>
          </p:cNvPr>
          <p:cNvGrpSpPr>
            <a:grpSpLocks/>
          </p:cNvGrpSpPr>
          <p:nvPr/>
        </p:nvGrpSpPr>
        <p:grpSpPr bwMode="auto">
          <a:xfrm>
            <a:off x="1328738" y="716756"/>
            <a:ext cx="6307931" cy="57150"/>
            <a:chOff x="240" y="528"/>
            <a:chExt cx="5298" cy="48"/>
          </a:xfrm>
        </p:grpSpPr>
        <p:sp>
          <p:nvSpPr>
            <p:cNvPr id="36872" name="Line 7">
              <a:extLst>
                <a:ext uri="{FF2B5EF4-FFF2-40B4-BE49-F238E27FC236}">
                  <a16:creationId xmlns:a16="http://schemas.microsoft.com/office/drawing/2014/main" id="{227460A6-D304-5A6E-1E1C-6E02C629ADF4}"/>
                </a:ext>
              </a:extLst>
            </p:cNvPr>
            <p:cNvSpPr>
              <a:spLocks noChangeShapeType="1"/>
            </p:cNvSpPr>
            <p:nvPr/>
          </p:nvSpPr>
          <p:spPr bwMode="auto">
            <a:xfrm>
              <a:off x="240" y="576"/>
              <a:ext cx="2688" cy="0"/>
            </a:xfrm>
            <a:prstGeom prst="line">
              <a:avLst/>
            </a:prstGeom>
            <a:noFill/>
            <a:ln w="127000">
              <a:solidFill>
                <a:srgbClr val="CC3300"/>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36873" name="Line 8">
              <a:extLst>
                <a:ext uri="{FF2B5EF4-FFF2-40B4-BE49-F238E27FC236}">
                  <a16:creationId xmlns:a16="http://schemas.microsoft.com/office/drawing/2014/main" id="{932DDCF9-BAAC-C8C1-EC3A-E793CAB7CC60}"/>
                </a:ext>
              </a:extLst>
            </p:cNvPr>
            <p:cNvSpPr>
              <a:spLocks noChangeShapeType="1"/>
            </p:cNvSpPr>
            <p:nvPr/>
          </p:nvSpPr>
          <p:spPr bwMode="auto">
            <a:xfrm>
              <a:off x="240" y="528"/>
              <a:ext cx="5298" cy="0"/>
            </a:xfrm>
            <a:prstGeom prst="line">
              <a:avLst/>
            </a:prstGeom>
            <a:noFill/>
            <a:ln w="12700">
              <a:solidFill>
                <a:srgbClr val="CC3300"/>
              </a:solidFill>
              <a:round/>
              <a:headEnd/>
              <a:tailEnd/>
            </a:ln>
            <a:extLst>
              <a:ext uri="{909E8E84-426E-40DD-AFC4-6F175D3DCCD1}">
                <a14:hiddenFill xmlns:a14="http://schemas.microsoft.com/office/drawing/2010/main">
                  <a:noFill/>
                </a14:hiddenFill>
              </a:ext>
            </a:extLst>
          </p:spPr>
          <p:txBody>
            <a:bodyPr/>
            <a:lstStyle/>
            <a:p>
              <a:endParaRPr lang="en-US" sz="1050"/>
            </a:p>
          </p:txBody>
        </p:sp>
      </p:grpSp>
      <p:sp>
        <p:nvSpPr>
          <p:cNvPr id="3" name="Rounded Rectangle 2">
            <a:extLst>
              <a:ext uri="{FF2B5EF4-FFF2-40B4-BE49-F238E27FC236}">
                <a16:creationId xmlns:a16="http://schemas.microsoft.com/office/drawing/2014/main" id="{34E7EE5D-E341-F3E4-0D3B-A2BAB12CA950}"/>
              </a:ext>
            </a:extLst>
          </p:cNvPr>
          <p:cNvSpPr/>
          <p:nvPr/>
        </p:nvSpPr>
        <p:spPr>
          <a:xfrm>
            <a:off x="4361260" y="1007269"/>
            <a:ext cx="3371850" cy="646510"/>
          </a:xfrm>
          <a:prstGeom prst="roundRect">
            <a:avLst/>
          </a:prstGeom>
          <a:solidFill>
            <a:srgbClr val="FF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342900" indent="-342900" algn="ctr" eaLnBrk="1" hangingPunct="1">
              <a:buFont typeface="Wingdings" panose="05000000000000000000" pitchFamily="2" charset="2"/>
              <a:buChar char="§"/>
              <a:defRPr/>
            </a:pPr>
            <a:r>
              <a:rPr lang="nl-NL" altLang="x-none" sz="2100" noProof="1">
                <a:solidFill>
                  <a:srgbClr val="FFFFFF"/>
                </a:solidFill>
                <a:latin typeface="Arial" panose="020B0604020202020204" pitchFamily="34" charset="0"/>
              </a:rPr>
              <a:t>Có năng lực vận dụng</a:t>
            </a:r>
            <a:endParaRPr lang="en-US" altLang="x-none" sz="2100" b="1" noProof="1">
              <a:solidFill>
                <a:srgbClr val="FFFFFF"/>
              </a:solidFill>
              <a:latin typeface="Arial" panose="020B0604020202020204" pitchFamily="34" charset="0"/>
            </a:endParaRPr>
          </a:p>
        </p:txBody>
      </p:sp>
      <p:sp>
        <p:nvSpPr>
          <p:cNvPr id="13" name="Rounded Rectangle 12">
            <a:extLst>
              <a:ext uri="{FF2B5EF4-FFF2-40B4-BE49-F238E27FC236}">
                <a16:creationId xmlns:a16="http://schemas.microsoft.com/office/drawing/2014/main" id="{18957D09-B5BA-1522-7C88-A215433AC513}"/>
              </a:ext>
            </a:extLst>
          </p:cNvPr>
          <p:cNvSpPr/>
          <p:nvPr/>
        </p:nvSpPr>
        <p:spPr>
          <a:xfrm>
            <a:off x="4446985" y="2087167"/>
            <a:ext cx="3240881" cy="2601515"/>
          </a:xfrm>
          <a:prstGeom prst="roundRect">
            <a:avLst/>
          </a:prstGeom>
          <a:solidFill>
            <a:schemeClr val="bg1"/>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algn="ctr" eaLnBrk="1" hangingPunct="1">
              <a:defRPr/>
            </a:pPr>
            <a:r>
              <a:rPr lang="nl-NL" altLang="x-none" noProof="1">
                <a:latin typeface="Arial" panose="020B0604020202020204" pitchFamily="34" charset="0"/>
              </a:rPr>
              <a:t>Các nội dung đã học để </a:t>
            </a:r>
            <a:r>
              <a:rPr lang="nl-NL" altLang="x-none" u="sng" noProof="1">
                <a:latin typeface="Arial" panose="020B0604020202020204" pitchFamily="34" charset="0"/>
              </a:rPr>
              <a:t>rèn </a:t>
            </a:r>
            <a:r>
              <a:rPr lang="nl-NL" altLang="x-none" b="1" u="sng" noProof="1">
                <a:latin typeface="Arial" panose="020B0604020202020204" pitchFamily="34" charset="0"/>
              </a:rPr>
              <a:t>luyện phẩm chất chính trị, đạo đức, lối sống</a:t>
            </a:r>
            <a:r>
              <a:rPr lang="nl-NL" altLang="x-none" noProof="1">
                <a:latin typeface="Arial" panose="020B0604020202020204" pitchFamily="34" charset="0"/>
              </a:rPr>
              <a:t>; thực hiện tốt quan điểm, đường lối của Đảng;chính sách, pháp luật của Nhà nước.</a:t>
            </a:r>
            <a:endParaRPr lang="en-US" altLang="x-none" noProof="1">
              <a:latin typeface="Arial" panose="020B0604020202020204" pitchFamily="34" charset="0"/>
            </a:endParaRPr>
          </a:p>
          <a:p>
            <a:pPr algn="ctr" eaLnBrk="1" hangingPunct="1">
              <a:defRPr/>
            </a:pPr>
            <a:endParaRPr lang="en-US" altLang="x-none" noProof="1">
              <a:latin typeface="Arial" panose="020B0604020202020204" pitchFamily="34" charset="0"/>
            </a:endParaRPr>
          </a:p>
        </p:txBody>
      </p:sp>
      <p:sp>
        <p:nvSpPr>
          <p:cNvPr id="2" name="Down Arrow 1">
            <a:extLst>
              <a:ext uri="{FF2B5EF4-FFF2-40B4-BE49-F238E27FC236}">
                <a16:creationId xmlns:a16="http://schemas.microsoft.com/office/drawing/2014/main" id="{27E8CC51-7534-98AD-1E45-99CF417F2E7B}"/>
              </a:ext>
            </a:extLst>
          </p:cNvPr>
          <p:cNvSpPr/>
          <p:nvPr/>
        </p:nvSpPr>
        <p:spPr>
          <a:xfrm>
            <a:off x="5885260" y="1654969"/>
            <a:ext cx="528638" cy="434579"/>
          </a:xfrm>
          <a:prstGeom prst="downArrow">
            <a:avLst/>
          </a:prstGeom>
          <a:solidFill>
            <a:srgbClr val="FF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36871" name="TextBox 9">
            <a:extLst>
              <a:ext uri="{FF2B5EF4-FFF2-40B4-BE49-F238E27FC236}">
                <a16:creationId xmlns:a16="http://schemas.microsoft.com/office/drawing/2014/main" id="{D157A16C-449F-45E6-07D1-FAF5B0B8E0B5}"/>
              </a:ext>
            </a:extLst>
          </p:cNvPr>
          <p:cNvSpPr txBox="1">
            <a:spLocks noChangeArrowheads="1"/>
          </p:cNvSpPr>
          <p:nvPr/>
        </p:nvSpPr>
        <p:spPr bwMode="auto">
          <a:xfrm>
            <a:off x="1357312" y="104776"/>
            <a:ext cx="55831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700" b="1" dirty="0" err="1">
                <a:latin typeface="Times New Roman" panose="02020603050405020304" pitchFamily="18" charset="0"/>
              </a:rPr>
              <a:t>Năng</a:t>
            </a:r>
            <a:r>
              <a:rPr lang="en-US" altLang="en-US" sz="2700" b="1" dirty="0">
                <a:latin typeface="Times New Roman" panose="02020603050405020304" pitchFamily="18" charset="0"/>
              </a:rPr>
              <a:t> </a:t>
            </a:r>
            <a:r>
              <a:rPr lang="en-US" altLang="en-US" sz="2700" b="1" dirty="0" err="1">
                <a:latin typeface="Times New Roman" panose="02020603050405020304" pitchFamily="18" charset="0"/>
              </a:rPr>
              <a:t>lực</a:t>
            </a:r>
            <a:r>
              <a:rPr lang="en-US" altLang="en-US" sz="2700" b="1" dirty="0">
                <a:latin typeface="Times New Roman" panose="02020603050405020304" pitchFamily="18" charset="0"/>
              </a:rPr>
              <a:t> </a:t>
            </a:r>
            <a:r>
              <a:rPr lang="en-US" altLang="en-US" sz="2700" b="1" dirty="0" err="1">
                <a:latin typeface="Times New Roman" panose="02020603050405020304" pitchFamily="18" charset="0"/>
              </a:rPr>
              <a:t>tự</a:t>
            </a:r>
            <a:r>
              <a:rPr lang="en-US" altLang="en-US" sz="2700" b="1" dirty="0">
                <a:latin typeface="Times New Roman" panose="02020603050405020304" pitchFamily="18" charset="0"/>
              </a:rPr>
              <a:t> </a:t>
            </a:r>
            <a:r>
              <a:rPr lang="en-US" altLang="en-US" sz="2700" b="1" dirty="0" err="1">
                <a:latin typeface="Times New Roman" panose="02020603050405020304" pitchFamily="18" charset="0"/>
              </a:rPr>
              <a:t>chủ</a:t>
            </a:r>
            <a:r>
              <a:rPr lang="en-US" altLang="en-US" sz="2700" b="1" dirty="0">
                <a:latin typeface="Times New Roman" panose="02020603050405020304" pitchFamily="18" charset="0"/>
              </a:rPr>
              <a:t> </a:t>
            </a:r>
            <a:r>
              <a:rPr lang="en-US" altLang="en-US" sz="2700" b="1" dirty="0" err="1">
                <a:latin typeface="Times New Roman" panose="02020603050405020304" pitchFamily="18" charset="0"/>
              </a:rPr>
              <a:t>v</a:t>
            </a:r>
            <a:r>
              <a:rPr lang="en-US" altLang="en-US" sz="2700" b="1" dirty="0" err="1">
                <a:latin typeface="Times New Roman" panose="02020603050405020304" pitchFamily="18" charset="0"/>
                <a:cs typeface="Times New Roman" panose="02020603050405020304" pitchFamily="18" charset="0"/>
              </a:rPr>
              <a:t>à</a:t>
            </a:r>
            <a:r>
              <a:rPr lang="en-US" altLang="en-US" sz="2700" b="1" dirty="0">
                <a:latin typeface="Times New Roman" panose="02020603050405020304" pitchFamily="18" charset="0"/>
              </a:rPr>
              <a:t> </a:t>
            </a:r>
            <a:r>
              <a:rPr lang="en-US" altLang="en-US" sz="2700" b="1" dirty="0" err="1">
                <a:latin typeface="Times New Roman" panose="02020603050405020304" pitchFamily="18" charset="0"/>
              </a:rPr>
              <a:t>trách</a:t>
            </a:r>
            <a:r>
              <a:rPr lang="en-US" altLang="en-US" sz="2700" b="1" dirty="0">
                <a:latin typeface="Times New Roman" panose="02020603050405020304" pitchFamily="18" charset="0"/>
              </a:rPr>
              <a:t> </a:t>
            </a:r>
            <a:r>
              <a:rPr lang="en-US" altLang="en-US" sz="2700" b="1" dirty="0" err="1">
                <a:latin typeface="Times New Roman" panose="02020603050405020304" pitchFamily="18" charset="0"/>
              </a:rPr>
              <a:t>nhiệm</a:t>
            </a:r>
            <a:r>
              <a:rPr lang="en-US" altLang="en-US" sz="2700" b="1" dirty="0">
                <a:latin typeface="Times New Roman" panose="02020603050405020304" pitchFamily="18" charset="0"/>
              </a:rPr>
              <a:t>:</a:t>
            </a:r>
            <a:endParaRPr lang="en-US" altLang="en-US" sz="2700" b="1"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EA4DC2FF-6AEB-CA8A-C3BD-2ED6991CF68F}"/>
              </a:ext>
            </a:extLst>
          </p:cNvPr>
          <p:cNvGraphicFramePr>
            <a:graphicFrameLocks noGrp="1"/>
          </p:cNvGraphicFramePr>
          <p:nvPr>
            <p:ph idx="1"/>
          </p:nvPr>
        </p:nvGraphicFramePr>
        <p:xfrm>
          <a:off x="628650" y="1369219"/>
          <a:ext cx="7886700" cy="32635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7891" name="Title 1">
            <a:extLst>
              <a:ext uri="{FF2B5EF4-FFF2-40B4-BE49-F238E27FC236}">
                <a16:creationId xmlns:a16="http://schemas.microsoft.com/office/drawing/2014/main" id="{04D5BE3E-BA5F-AB27-B2EB-1F284FD1C510}"/>
              </a:ext>
            </a:extLst>
          </p:cNvPr>
          <p:cNvSpPr>
            <a:spLocks noGrp="1" noChangeArrowheads="1"/>
          </p:cNvSpPr>
          <p:nvPr>
            <p:ph type="title"/>
          </p:nvPr>
        </p:nvSpPr>
        <p:spPr>
          <a:xfrm>
            <a:off x="-288131" y="205979"/>
            <a:ext cx="8229600" cy="857250"/>
          </a:xfrm>
        </p:spPr>
        <p:txBody>
          <a:bodyPr/>
          <a:lstStyle/>
          <a:p>
            <a:pPr eaLnBrk="1" hangingPunct="1"/>
            <a:r>
              <a:rPr lang="en-US" altLang="en-US">
                <a:solidFill>
                  <a:srgbClr val="002060"/>
                </a:solidFill>
              </a:rPr>
              <a:t>	</a:t>
            </a:r>
            <a:r>
              <a:rPr lang="vi-VN" altLang="en-US" sz="2100" b="1">
                <a:solidFill>
                  <a:srgbClr val="0000FF"/>
                </a:solidFill>
              </a:rPr>
              <a:t>3</a:t>
            </a:r>
            <a:r>
              <a:rPr lang="en-US" altLang="en-US" sz="2100" b="1">
                <a:solidFill>
                  <a:srgbClr val="0000FF"/>
                </a:solidFill>
              </a:rPr>
              <a:t>. NỘI DUNG CHÍNH</a:t>
            </a:r>
            <a:br>
              <a:rPr lang="en-US" altLang="en-US" sz="2100" b="1">
                <a:solidFill>
                  <a:srgbClr val="0000FF"/>
                </a:solidFill>
              </a:rPr>
            </a:br>
            <a:r>
              <a:rPr lang="en-US" altLang="en-US" sz="2100" b="1">
                <a:solidFill>
                  <a:srgbClr val="0000FF"/>
                </a:solidFill>
              </a:rPr>
              <a:t>		</a:t>
            </a:r>
            <a:endParaRPr lang="en-US" altLang="en-US" sz="2100">
              <a:solidFill>
                <a:srgbClr val="0000FF"/>
              </a:solidFill>
              <a:latin typeface="Calibri Light" panose="020F0302020204030204" pitchFamily="34" charset="0"/>
            </a:endParaRPr>
          </a:p>
        </p:txBody>
      </p:sp>
      <p:sp>
        <p:nvSpPr>
          <p:cNvPr id="2" name="Rounded Rectangle 1">
            <a:extLst>
              <a:ext uri="{FF2B5EF4-FFF2-40B4-BE49-F238E27FC236}">
                <a16:creationId xmlns:a16="http://schemas.microsoft.com/office/drawing/2014/main" id="{8FD513AC-BFBA-C839-EF56-DEF8A809BC01}"/>
              </a:ext>
            </a:extLst>
          </p:cNvPr>
          <p:cNvSpPr/>
          <p:nvPr/>
        </p:nvSpPr>
        <p:spPr>
          <a:xfrm>
            <a:off x="3221831" y="2407444"/>
            <a:ext cx="1776413" cy="917972"/>
          </a:xfrm>
          <a:prstGeom prst="roundRect">
            <a:avLst/>
          </a:prstGeom>
          <a:ln w="38100"/>
        </p:spPr>
        <p:style>
          <a:lnRef idx="2">
            <a:schemeClr val="accent6"/>
          </a:lnRef>
          <a:fillRef idx="1">
            <a:schemeClr val="lt1"/>
          </a:fillRef>
          <a:effectRef idx="0">
            <a:schemeClr val="accent6"/>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algn="ctr" eaLnBrk="1" hangingPunct="1">
              <a:defRPr/>
            </a:pPr>
            <a:r>
              <a:rPr lang="en-US" altLang="x-none" sz="2700" noProof="1">
                <a:solidFill>
                  <a:srgbClr val="FF0000"/>
                </a:solidFill>
                <a:latin typeface="Arial" panose="020B0604020202020204" pitchFamily="34" charset="0"/>
              </a:rPr>
              <a:t>Bao gồm</a:t>
            </a:r>
          </a:p>
        </p:txBody>
      </p:sp>
      <p:sp>
        <p:nvSpPr>
          <p:cNvPr id="37893" name="Text Box 2">
            <a:extLst>
              <a:ext uri="{FF2B5EF4-FFF2-40B4-BE49-F238E27FC236}">
                <a16:creationId xmlns:a16="http://schemas.microsoft.com/office/drawing/2014/main" id="{901573B3-95B0-4023-8D36-97FCEC22FD70}"/>
              </a:ext>
            </a:extLst>
          </p:cNvPr>
          <p:cNvSpPr txBox="1">
            <a:spLocks noChangeArrowheads="1"/>
          </p:cNvSpPr>
          <p:nvPr/>
        </p:nvSpPr>
        <p:spPr bwMode="auto">
          <a:xfrm>
            <a:off x="9525" y="3153966"/>
            <a:ext cx="237886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spcAft>
                <a:spcPct val="35000"/>
              </a:spcAft>
              <a:buFontTx/>
              <a:buNone/>
            </a:pPr>
            <a:r>
              <a:rPr lang="pl-PL" altLang="en-US" sz="1800">
                <a:latin typeface="Times New Roman" panose="02020603050405020304" pitchFamily="18" charset="0"/>
                <a:sym typeface="+mn-ea"/>
              </a:rPr>
              <a:t>Tu dưỡng, rèn luyện để trở th</a:t>
            </a:r>
            <a:r>
              <a:rPr lang="pl-PL" altLang="en-US" sz="1800">
                <a:latin typeface="Times New Roman" panose="02020603050405020304" pitchFamily="18" charset="0"/>
                <a:cs typeface="Times New Roman" panose="02020603050405020304" pitchFamily="18" charset="0"/>
                <a:sym typeface="+mn-ea"/>
              </a:rPr>
              <a:t>à</a:t>
            </a:r>
            <a:r>
              <a:rPr lang="pl-PL" altLang="en-US" sz="1800">
                <a:latin typeface="Times New Roman" panose="02020603050405020304" pitchFamily="18" charset="0"/>
                <a:sym typeface="+mn-ea"/>
              </a:rPr>
              <a:t>nh người công dân tốt, người lao động tốt</a:t>
            </a:r>
            <a:endParaRPr lang="pl-PL" altLang="en-US" sz="1800">
              <a:latin typeface="Times New Roman" panose="02020603050405020304" pitchFamily="18" charset="0"/>
              <a:cs typeface="Times New Roman" panose="02020603050405020304" pitchFamily="18" charset="0"/>
              <a:sym typeface="+mn-ea"/>
            </a:endParaRPr>
          </a:p>
        </p:txBody>
      </p:sp>
      <p:sp>
        <p:nvSpPr>
          <p:cNvPr id="37894" name="Text Box 3">
            <a:extLst>
              <a:ext uri="{FF2B5EF4-FFF2-40B4-BE49-F238E27FC236}">
                <a16:creationId xmlns:a16="http://schemas.microsoft.com/office/drawing/2014/main" id="{1BCBD96B-C7A6-524C-6D6E-BDD80A22FFB2}"/>
              </a:ext>
            </a:extLst>
          </p:cNvPr>
          <p:cNvSpPr txBox="1">
            <a:spLocks noChangeArrowheads="1"/>
          </p:cNvSpPr>
          <p:nvPr/>
        </p:nvSpPr>
        <p:spPr bwMode="auto">
          <a:xfrm>
            <a:off x="2745581" y="938213"/>
            <a:ext cx="32861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pl-PL" altLang="en-US" sz="1800">
                <a:latin typeface="Times New Roman" panose="02020603050405020304" pitchFamily="18" charset="0"/>
                <a:sym typeface="+mn-ea"/>
              </a:rPr>
              <a:t>Khái quát về chủ nghĩa Mác-Lênin</a:t>
            </a:r>
            <a:r>
              <a:rPr lang="en-US" altLang="en-US" sz="1800">
                <a:latin typeface="Times New Roman" panose="02020603050405020304" pitchFamily="18" charset="0"/>
                <a:sym typeface="+mn-ea"/>
              </a:rPr>
              <a:t>, tư tưởng Hồ Chí Minh</a:t>
            </a:r>
            <a:endParaRPr lang="en-US" altLang="en-US" sz="1800">
              <a:latin typeface=".VnTime" panose="020B7200000000000000" pitchFamily="34" charset="0"/>
            </a:endParaRPr>
          </a:p>
        </p:txBody>
      </p:sp>
      <p:sp>
        <p:nvSpPr>
          <p:cNvPr id="37895" name="Text Box 4">
            <a:extLst>
              <a:ext uri="{FF2B5EF4-FFF2-40B4-BE49-F238E27FC236}">
                <a16:creationId xmlns:a16="http://schemas.microsoft.com/office/drawing/2014/main" id="{281FB517-9AE2-10BC-E664-4645B4E3CC8C}"/>
              </a:ext>
            </a:extLst>
          </p:cNvPr>
          <p:cNvSpPr txBox="1">
            <a:spLocks noChangeArrowheads="1"/>
          </p:cNvSpPr>
          <p:nvPr/>
        </p:nvSpPr>
        <p:spPr bwMode="auto">
          <a:xfrm>
            <a:off x="5948363" y="3059907"/>
            <a:ext cx="2582466"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spcAft>
                <a:spcPct val="35000"/>
              </a:spcAft>
              <a:buFontTx/>
              <a:buNone/>
            </a:pPr>
            <a:r>
              <a:rPr lang="pl-PL" altLang="en-US" sz="1800">
                <a:latin typeface="Times New Roman" panose="02020603050405020304" pitchFamily="18" charset="0"/>
                <a:sym typeface="+mn-ea"/>
              </a:rPr>
              <a:t>Những th</a:t>
            </a:r>
            <a:r>
              <a:rPr lang="pl-PL" altLang="en-US" sz="1800">
                <a:latin typeface="Times New Roman" panose="02020603050405020304" pitchFamily="18" charset="0"/>
                <a:cs typeface="Times New Roman" panose="02020603050405020304" pitchFamily="18" charset="0"/>
                <a:sym typeface="+mn-ea"/>
              </a:rPr>
              <a:t>à</a:t>
            </a:r>
            <a:r>
              <a:rPr lang="pl-PL" altLang="en-US" sz="1800">
                <a:latin typeface="Times New Roman" panose="02020603050405020304" pitchFamily="18" charset="0"/>
                <a:sym typeface="+mn-ea"/>
              </a:rPr>
              <a:t>nh tựu của cách mạng Việt Nam dưới sự lãnh đạo của Đảng; Phát triển kinh tế, xã hội, văn hóa, con người ở Việt Nam</a:t>
            </a:r>
            <a:endParaRPr lang="pl-PL" altLang="en-US" sz="1800">
              <a:latin typeface="Times New Roman" panose="02020603050405020304" pitchFamily="18" charset="0"/>
              <a:cs typeface="Times New Roman" panose="02020603050405020304" pitchFamily="18" charset="0"/>
              <a:sym typeface="+mn-ea"/>
            </a:endParaRPr>
          </a:p>
        </p:txBody>
      </p:sp>
      <p:cxnSp>
        <p:nvCxnSpPr>
          <p:cNvPr id="7" name="Straight Arrow Connector 6">
            <a:extLst>
              <a:ext uri="{FF2B5EF4-FFF2-40B4-BE49-F238E27FC236}">
                <a16:creationId xmlns:a16="http://schemas.microsoft.com/office/drawing/2014/main" id="{4E7775CA-3D87-333B-630D-D88B0F55C73D}"/>
              </a:ext>
            </a:extLst>
          </p:cNvPr>
          <p:cNvCxnSpPr/>
          <p:nvPr/>
        </p:nvCxnSpPr>
        <p:spPr>
          <a:xfrm flipV="1">
            <a:off x="4086225" y="1728787"/>
            <a:ext cx="0" cy="53935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CC3E24E5-BC58-63B3-24C2-7B9AD864F18E}"/>
              </a:ext>
            </a:extLst>
          </p:cNvPr>
          <p:cNvCxnSpPr/>
          <p:nvPr/>
        </p:nvCxnSpPr>
        <p:spPr>
          <a:xfrm>
            <a:off x="5083969" y="3226594"/>
            <a:ext cx="729854" cy="31670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E807B803-D2E4-D7D1-B0D9-074BBD254468}"/>
              </a:ext>
            </a:extLst>
          </p:cNvPr>
          <p:cNvCxnSpPr/>
          <p:nvPr/>
        </p:nvCxnSpPr>
        <p:spPr>
          <a:xfrm flipH="1">
            <a:off x="2303860" y="3219450"/>
            <a:ext cx="740569" cy="344091"/>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A9373DB6-88CB-A67D-C974-5E33935E40DA}"/>
              </a:ext>
            </a:extLst>
          </p:cNvPr>
          <p:cNvSpPr/>
          <p:nvPr/>
        </p:nvSpPr>
        <p:spPr>
          <a:xfrm>
            <a:off x="1372791" y="1113235"/>
            <a:ext cx="6100763" cy="1669256"/>
          </a:xfrm>
          <a:prstGeom prst="roundRect">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15000"/>
              </a:lnSpc>
              <a:spcBef>
                <a:spcPts val="750"/>
              </a:spcBef>
              <a:defRPr/>
            </a:pPr>
            <a:r>
              <a:rPr lang="vi-VN" altLang="en-US" sz="2700" b="1" dirty="0">
                <a:solidFill>
                  <a:schemeClr val="bg1"/>
                </a:solidFill>
                <a:latin typeface="Times New Roman" panose="02020603050405020304" pitchFamily="18" charset="0"/>
              </a:rPr>
              <a:t>4. </a:t>
            </a:r>
            <a:r>
              <a:rPr lang="nl-NL" altLang="en-US" sz="2700" b="1" dirty="0">
                <a:solidFill>
                  <a:schemeClr val="bg1"/>
                </a:solidFill>
                <a:latin typeface="Times New Roman" panose="02020603050405020304" pitchFamily="18" charset="0"/>
              </a:rPr>
              <a:t>Phương pháp dạy học </a:t>
            </a:r>
            <a:r>
              <a:rPr lang="vi-VN" altLang="en-US" sz="2700" b="1" dirty="0">
                <a:solidFill>
                  <a:schemeClr val="bg1"/>
                </a:solidFill>
                <a:latin typeface="Times New Roman" panose="02020603050405020304" pitchFamily="18" charset="0"/>
              </a:rPr>
              <a:t>v</a:t>
            </a:r>
            <a:r>
              <a:rPr lang="vi-VN" altLang="en-US" sz="2700" b="1" dirty="0">
                <a:solidFill>
                  <a:schemeClr val="bg1"/>
                </a:solidFill>
                <a:latin typeface="Times New Roman" panose="02020603050405020304" pitchFamily="18" charset="0"/>
                <a:cs typeface="Times New Roman" panose="02020603050405020304" pitchFamily="18" charset="0"/>
              </a:rPr>
              <a:t>à</a:t>
            </a:r>
            <a:r>
              <a:rPr lang="vi-VN" altLang="en-US" sz="2700" b="1" dirty="0">
                <a:solidFill>
                  <a:schemeClr val="bg1"/>
                </a:solidFill>
                <a:latin typeface="Times New Roman" panose="02020603050405020304" pitchFamily="18" charset="0"/>
              </a:rPr>
              <a:t> đánh giá </a:t>
            </a:r>
            <a:r>
              <a:rPr lang="nl-NL" altLang="en-US" sz="2700" b="1" dirty="0">
                <a:solidFill>
                  <a:schemeClr val="bg1"/>
                </a:solidFill>
                <a:latin typeface="Times New Roman" panose="02020603050405020304" pitchFamily="18" charset="0"/>
              </a:rPr>
              <a:t>môn học</a:t>
            </a:r>
            <a:endParaRPr lang="en-US" altLang="en-US" sz="2700" b="1" dirty="0">
              <a:solidFill>
                <a:schemeClr val="bg1"/>
              </a:solidFill>
              <a:latin typeface="Cambria" panose="02040503050406030204" pitchFamily="18" charset="0"/>
              <a:cs typeface="Times New Roman" panose="02020603050405020304" pitchFamily="18" charset="0"/>
            </a:endParaRPr>
          </a:p>
        </p:txBody>
      </p:sp>
      <p:sp>
        <p:nvSpPr>
          <p:cNvPr id="39939" name="Rectangle 9">
            <a:extLst>
              <a:ext uri="{FF2B5EF4-FFF2-40B4-BE49-F238E27FC236}">
                <a16:creationId xmlns:a16="http://schemas.microsoft.com/office/drawing/2014/main" id="{DAE308A3-4C32-5C0B-CBC8-1023997C44BD}"/>
              </a:ext>
            </a:extLst>
          </p:cNvPr>
          <p:cNvSpPr>
            <a:spLocks noChangeArrowheads="1"/>
          </p:cNvSpPr>
          <p:nvPr/>
        </p:nvSpPr>
        <p:spPr bwMode="auto">
          <a:xfrm>
            <a:off x="4069556" y="3106341"/>
            <a:ext cx="3657600" cy="219075"/>
          </a:xfrm>
          <a:prstGeom prst="rect">
            <a:avLst/>
          </a:prstGeom>
          <a:gradFill rotWithShape="0">
            <a:gsLst>
              <a:gs pos="0">
                <a:srgbClr val="FFF200"/>
              </a:gs>
              <a:gs pos="45000">
                <a:srgbClr val="FF7A00"/>
              </a:gs>
              <a:gs pos="70000">
                <a:srgbClr val="FF0300"/>
              </a:gs>
              <a:gs pos="100000">
                <a:srgbClr val="4D0808"/>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solidFill>
                <a:srgbClr val="000000"/>
              </a:solidFill>
              <a:latin typeface=".VnTime" panose="020B7200000000000000" pitchFamily="34" charset="0"/>
            </a:endParaRPr>
          </a:p>
        </p:txBody>
      </p:sp>
      <p:pic>
        <p:nvPicPr>
          <p:cNvPr id="39940" name="Picture 10" descr="celtic013121">
            <a:extLst>
              <a:ext uri="{FF2B5EF4-FFF2-40B4-BE49-F238E27FC236}">
                <a16:creationId xmlns:a16="http://schemas.microsoft.com/office/drawing/2014/main" id="{04A67CDB-AE43-5639-D6CE-933CBCA128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98" y="2568179"/>
            <a:ext cx="545306"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8" descr="BD13635_">
            <a:extLst>
              <a:ext uri="{FF2B5EF4-FFF2-40B4-BE49-F238E27FC236}">
                <a16:creationId xmlns:a16="http://schemas.microsoft.com/office/drawing/2014/main" id="{CA44C842-52C3-148B-0F8D-FE0E1B619F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3554" y="359569"/>
            <a:ext cx="476250" cy="212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edg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a:extLst>
              <a:ext uri="{FF2B5EF4-FFF2-40B4-BE49-F238E27FC236}">
                <a16:creationId xmlns:a16="http://schemas.microsoft.com/office/drawing/2014/main" id="{DAC90BDC-9FE9-ADF5-58FD-4DA0C1C3A23B}"/>
              </a:ext>
            </a:extLst>
          </p:cNvPr>
          <p:cNvSpPr>
            <a:spLocks noChangeArrowheads="1"/>
          </p:cNvSpPr>
          <p:nvPr/>
        </p:nvSpPr>
        <p:spPr bwMode="auto">
          <a:xfrm>
            <a:off x="3406379" y="1184673"/>
            <a:ext cx="45981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 typeface="Wingdings" panose="05000000000000000000" pitchFamily="2" charset="2"/>
              <a:buChar char="§"/>
            </a:pPr>
            <a:r>
              <a:rPr lang="nl-NL" altLang="en-US" sz="1800" b="1">
                <a:solidFill>
                  <a:srgbClr val="6600FF"/>
                </a:solidFill>
                <a:latin typeface="Times New Roman" panose="02020603050405020304" pitchFamily="18" charset="0"/>
                <a:cs typeface="Times New Roman" panose="02020603050405020304" pitchFamily="18" charset="0"/>
              </a:rPr>
              <a:t>Cơ sở: Phương pháp luận của chủ nghĩa Mác- Lênin , tư tưởng Hồ Chí Minh</a:t>
            </a:r>
            <a:endParaRPr lang="en-US" altLang="en-US" sz="1350" b="1">
              <a:solidFill>
                <a:srgbClr val="6600FF"/>
              </a:solidFill>
              <a:latin typeface="Times New Roman" panose="02020603050405020304" pitchFamily="18" charset="0"/>
              <a:cs typeface="Times New Roman" panose="02020603050405020304" pitchFamily="18" charset="0"/>
            </a:endParaRPr>
          </a:p>
        </p:txBody>
      </p:sp>
      <p:sp>
        <p:nvSpPr>
          <p:cNvPr id="16390" name="Rectangle 4">
            <a:extLst>
              <a:ext uri="{FF2B5EF4-FFF2-40B4-BE49-F238E27FC236}">
                <a16:creationId xmlns:a16="http://schemas.microsoft.com/office/drawing/2014/main" id="{714D085F-987F-793F-5A28-115122CF8241}"/>
              </a:ext>
            </a:extLst>
          </p:cNvPr>
          <p:cNvSpPr>
            <a:spLocks noChangeArrowheads="1"/>
          </p:cNvSpPr>
          <p:nvPr/>
        </p:nvSpPr>
        <p:spPr bwMode="auto">
          <a:xfrm>
            <a:off x="3784998" y="2160985"/>
            <a:ext cx="3787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 typeface="Wingdings" panose="05000000000000000000" pitchFamily="2" charset="2"/>
              <a:buChar char="§"/>
            </a:pPr>
            <a:r>
              <a:rPr lang="nl-NL" altLang="en-US" sz="1800" b="1">
                <a:solidFill>
                  <a:srgbClr val="CC3300"/>
                </a:solidFill>
                <a:latin typeface="Times New Roman" panose="02020603050405020304" pitchFamily="18" charset="0"/>
                <a:cs typeface="Times New Roman" panose="02020603050405020304" pitchFamily="18" charset="0"/>
              </a:rPr>
              <a:t>Tự nghiên cứu</a:t>
            </a:r>
            <a:endParaRPr lang="en-US" altLang="en-US" sz="1800" b="1">
              <a:solidFill>
                <a:srgbClr val="CC3300"/>
              </a:solidFill>
              <a:latin typeface="Times New Roman" panose="02020603050405020304" pitchFamily="18" charset="0"/>
              <a:cs typeface="Times New Roman" panose="02020603050405020304" pitchFamily="18" charset="0"/>
            </a:endParaRPr>
          </a:p>
        </p:txBody>
      </p:sp>
      <p:sp>
        <p:nvSpPr>
          <p:cNvPr id="16391" name="Rectangle 5">
            <a:extLst>
              <a:ext uri="{FF2B5EF4-FFF2-40B4-BE49-F238E27FC236}">
                <a16:creationId xmlns:a16="http://schemas.microsoft.com/office/drawing/2014/main" id="{0C6A24EE-1A87-6E8F-F026-F3597FE4838C}"/>
              </a:ext>
            </a:extLst>
          </p:cNvPr>
          <p:cNvSpPr>
            <a:spLocks noChangeArrowheads="1"/>
          </p:cNvSpPr>
          <p:nvPr/>
        </p:nvSpPr>
        <p:spPr bwMode="auto">
          <a:xfrm>
            <a:off x="4020741" y="2840831"/>
            <a:ext cx="40612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 typeface="Wingdings" panose="05000000000000000000" pitchFamily="2" charset="2"/>
              <a:buChar char="§"/>
            </a:pPr>
            <a:r>
              <a:rPr lang="nl-NL" altLang="en-US" sz="1800" b="1">
                <a:solidFill>
                  <a:srgbClr val="FF9900"/>
                </a:solidFill>
                <a:latin typeface="Times New Roman" panose="02020603050405020304" pitchFamily="18" charset="0"/>
                <a:cs typeface="Times New Roman" panose="02020603050405020304" pitchFamily="18" charset="0"/>
              </a:rPr>
              <a:t>Thảo luận</a:t>
            </a:r>
            <a:endParaRPr lang="en-US" altLang="en-US" sz="1800" b="1">
              <a:solidFill>
                <a:srgbClr val="FF9900"/>
              </a:solidFill>
              <a:latin typeface="Times New Roman" panose="02020603050405020304" pitchFamily="18" charset="0"/>
              <a:cs typeface="Times New Roman" panose="02020603050405020304" pitchFamily="18" charset="0"/>
            </a:endParaRPr>
          </a:p>
        </p:txBody>
      </p:sp>
      <p:sp>
        <p:nvSpPr>
          <p:cNvPr id="16392" name="Rectangle 6">
            <a:extLst>
              <a:ext uri="{FF2B5EF4-FFF2-40B4-BE49-F238E27FC236}">
                <a16:creationId xmlns:a16="http://schemas.microsoft.com/office/drawing/2014/main" id="{3339BC17-58C7-D06B-B17D-F98A94593C15}"/>
              </a:ext>
            </a:extLst>
          </p:cNvPr>
          <p:cNvSpPr>
            <a:spLocks noChangeArrowheads="1"/>
          </p:cNvSpPr>
          <p:nvPr/>
        </p:nvSpPr>
        <p:spPr bwMode="auto">
          <a:xfrm>
            <a:off x="4551760" y="3371850"/>
            <a:ext cx="33682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 typeface="Wingdings" panose="05000000000000000000" pitchFamily="2" charset="2"/>
              <a:buChar char="§"/>
            </a:pPr>
            <a:r>
              <a:rPr lang="nl-NL" altLang="en-US" sz="1800" b="1">
                <a:solidFill>
                  <a:srgbClr val="FF66CC"/>
                </a:solidFill>
                <a:latin typeface="Times New Roman" panose="02020603050405020304" pitchFamily="18" charset="0"/>
                <a:cs typeface="Times New Roman" panose="02020603050405020304" pitchFamily="18" charset="0"/>
              </a:rPr>
              <a:t>Liên hệ thực tiễn nghề nghiệp</a:t>
            </a:r>
            <a:endParaRPr lang="en-US" altLang="en-US" sz="1800" b="1">
              <a:solidFill>
                <a:srgbClr val="FF66CC"/>
              </a:solidFill>
              <a:latin typeface="Times New Roman" panose="02020603050405020304" pitchFamily="18" charset="0"/>
              <a:cs typeface="Times New Roman" panose="02020603050405020304" pitchFamily="18" charset="0"/>
            </a:endParaRPr>
          </a:p>
        </p:txBody>
      </p:sp>
      <p:sp>
        <p:nvSpPr>
          <p:cNvPr id="16393" name="Rectangle 8">
            <a:extLst>
              <a:ext uri="{FF2B5EF4-FFF2-40B4-BE49-F238E27FC236}">
                <a16:creationId xmlns:a16="http://schemas.microsoft.com/office/drawing/2014/main" id="{4C2F0FEE-3BE9-EBC8-A40E-77CBAAB81837}"/>
              </a:ext>
            </a:extLst>
          </p:cNvPr>
          <p:cNvSpPr>
            <a:spLocks noChangeArrowheads="1"/>
          </p:cNvSpPr>
          <p:nvPr/>
        </p:nvSpPr>
        <p:spPr bwMode="auto">
          <a:xfrm>
            <a:off x="5095875" y="3957638"/>
            <a:ext cx="38195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a:spcBef>
                <a:spcPct val="0"/>
              </a:spcBef>
              <a:buFont typeface="Wingdings" panose="05000000000000000000" pitchFamily="2" charset="2"/>
              <a:buChar char="§"/>
            </a:pPr>
            <a:r>
              <a:rPr lang="nl-NL" altLang="en-US" sz="1800" b="1">
                <a:solidFill>
                  <a:srgbClr val="009900"/>
                </a:solidFill>
                <a:latin typeface="Times New Roman" panose="02020603050405020304" pitchFamily="18" charset="0"/>
                <a:cs typeface="Times New Roman" panose="02020603050405020304" pitchFamily="18" charset="0"/>
              </a:rPr>
              <a:t>Ứng dụng công nghệ thông tin để tham khảo tài liệu</a:t>
            </a:r>
            <a:endParaRPr lang="en-US" altLang="en-US" sz="1800" b="1">
              <a:solidFill>
                <a:srgbClr val="009900"/>
              </a:solidFill>
              <a:latin typeface="Times New Roman" panose="02020603050405020304" pitchFamily="18" charset="0"/>
              <a:cs typeface="Times New Roman" panose="02020603050405020304" pitchFamily="18" charset="0"/>
            </a:endParaRPr>
          </a:p>
        </p:txBody>
      </p:sp>
      <p:sp>
        <p:nvSpPr>
          <p:cNvPr id="41992" name="Rectangle 1">
            <a:extLst>
              <a:ext uri="{FF2B5EF4-FFF2-40B4-BE49-F238E27FC236}">
                <a16:creationId xmlns:a16="http://schemas.microsoft.com/office/drawing/2014/main" id="{1D4DB9FB-B3BD-FBB2-674E-DBA74FDF07B9}"/>
              </a:ext>
            </a:extLst>
          </p:cNvPr>
          <p:cNvSpPr>
            <a:spLocks noChangeArrowheads="1"/>
          </p:cNvSpPr>
          <p:nvPr/>
        </p:nvSpPr>
        <p:spPr bwMode="auto">
          <a:xfrm>
            <a:off x="1397794" y="414337"/>
            <a:ext cx="332815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nl-NL" altLang="en-US" sz="2100" b="1">
                <a:solidFill>
                  <a:srgbClr val="FF0000"/>
                </a:solidFill>
                <a:latin typeface="Times New Roman" panose="02020603050405020304" pitchFamily="18" charset="0"/>
                <a:cs typeface="Times New Roman" panose="02020603050405020304" pitchFamily="18" charset="0"/>
              </a:rPr>
              <a:t>4.1. Phương pháp dạy học: </a:t>
            </a:r>
            <a:endParaRPr lang="en-US" altLang="en-US" sz="2100" b="1">
              <a:solidFill>
                <a:srgbClr val="FF0000"/>
              </a:solidFill>
              <a:latin typeface="Times New Roman" panose="02020603050405020304" pitchFamily="18" charset="0"/>
              <a:cs typeface="Times New Roman" panose="02020603050405020304" pitchFamily="18" charset="0"/>
            </a:endParaRPr>
          </a:p>
        </p:txBody>
      </p:sp>
      <p:pic>
        <p:nvPicPr>
          <p:cNvPr id="1026" name="Picture 2" descr="Mô hình Tháp học tập giúp ghi nhớ tới 90% những gì đã học">
            <a:extLst>
              <a:ext uri="{FF2B5EF4-FFF2-40B4-BE49-F238E27FC236}">
                <a16:creationId xmlns:a16="http://schemas.microsoft.com/office/drawing/2014/main" id="{49958495-4366-B56E-F1BD-CEA1E38AB9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1184672"/>
            <a:ext cx="3459956" cy="336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6390"/>
                                        </p:tgtEl>
                                        <p:attrNameLst>
                                          <p:attrName>style.visibility</p:attrName>
                                        </p:attrNameLst>
                                      </p:cBhvr>
                                      <p:to>
                                        <p:strVal val="visible"/>
                                      </p:to>
                                    </p:set>
                                    <p:animEffect transition="in" filter="fade">
                                      <p:cBhvr>
                                        <p:cTn id="14" dur="1000"/>
                                        <p:tgtEl>
                                          <p:spTgt spid="16390"/>
                                        </p:tgtEl>
                                      </p:cBhvr>
                                    </p:animEffect>
                                    <p:anim calcmode="lin" valueType="num">
                                      <p:cBhvr>
                                        <p:cTn id="15" dur="1000" fill="hold"/>
                                        <p:tgtEl>
                                          <p:spTgt spid="16390"/>
                                        </p:tgtEl>
                                        <p:attrNameLst>
                                          <p:attrName>ppt_x</p:attrName>
                                        </p:attrNameLst>
                                      </p:cBhvr>
                                      <p:tavLst>
                                        <p:tav tm="0">
                                          <p:val>
                                            <p:strVal val="#ppt_x"/>
                                          </p:val>
                                        </p:tav>
                                        <p:tav tm="100000">
                                          <p:val>
                                            <p:strVal val="#ppt_x"/>
                                          </p:val>
                                        </p:tav>
                                      </p:tavLst>
                                    </p:anim>
                                    <p:anim calcmode="lin" valueType="num">
                                      <p:cBhvr>
                                        <p:cTn id="16" dur="1000" fill="hold"/>
                                        <p:tgtEl>
                                          <p:spTgt spid="16390"/>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6391"/>
                                        </p:tgtEl>
                                        <p:attrNameLst>
                                          <p:attrName>style.visibility</p:attrName>
                                        </p:attrNameLst>
                                      </p:cBhvr>
                                      <p:to>
                                        <p:strVal val="visible"/>
                                      </p:to>
                                    </p:set>
                                    <p:animEffect transition="in" filter="fade">
                                      <p:cBhvr>
                                        <p:cTn id="19" dur="1000"/>
                                        <p:tgtEl>
                                          <p:spTgt spid="16391"/>
                                        </p:tgtEl>
                                      </p:cBhvr>
                                    </p:animEffect>
                                    <p:anim calcmode="lin" valueType="num">
                                      <p:cBhvr>
                                        <p:cTn id="20" dur="1000" fill="hold"/>
                                        <p:tgtEl>
                                          <p:spTgt spid="16391"/>
                                        </p:tgtEl>
                                        <p:attrNameLst>
                                          <p:attrName>ppt_x</p:attrName>
                                        </p:attrNameLst>
                                      </p:cBhvr>
                                      <p:tavLst>
                                        <p:tav tm="0">
                                          <p:val>
                                            <p:strVal val="#ppt_x"/>
                                          </p:val>
                                        </p:tav>
                                        <p:tav tm="100000">
                                          <p:val>
                                            <p:strVal val="#ppt_x"/>
                                          </p:val>
                                        </p:tav>
                                      </p:tavLst>
                                    </p:anim>
                                    <p:anim calcmode="lin" valueType="num">
                                      <p:cBhvr>
                                        <p:cTn id="21" dur="1000" fill="hold"/>
                                        <p:tgtEl>
                                          <p:spTgt spid="16391"/>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6392"/>
                                        </p:tgtEl>
                                        <p:attrNameLst>
                                          <p:attrName>style.visibility</p:attrName>
                                        </p:attrNameLst>
                                      </p:cBhvr>
                                      <p:to>
                                        <p:strVal val="visible"/>
                                      </p:to>
                                    </p:set>
                                    <p:animEffect transition="in" filter="fade">
                                      <p:cBhvr>
                                        <p:cTn id="24" dur="1000"/>
                                        <p:tgtEl>
                                          <p:spTgt spid="16392"/>
                                        </p:tgtEl>
                                      </p:cBhvr>
                                    </p:animEffect>
                                    <p:anim calcmode="lin" valueType="num">
                                      <p:cBhvr>
                                        <p:cTn id="25" dur="1000" fill="hold"/>
                                        <p:tgtEl>
                                          <p:spTgt spid="16392"/>
                                        </p:tgtEl>
                                        <p:attrNameLst>
                                          <p:attrName>ppt_x</p:attrName>
                                        </p:attrNameLst>
                                      </p:cBhvr>
                                      <p:tavLst>
                                        <p:tav tm="0">
                                          <p:val>
                                            <p:strVal val="#ppt_x"/>
                                          </p:val>
                                        </p:tav>
                                        <p:tav tm="100000">
                                          <p:val>
                                            <p:strVal val="#ppt_x"/>
                                          </p:val>
                                        </p:tav>
                                      </p:tavLst>
                                    </p:anim>
                                    <p:anim calcmode="lin" valueType="num">
                                      <p:cBhvr>
                                        <p:cTn id="26" dur="1000" fill="hold"/>
                                        <p:tgtEl>
                                          <p:spTgt spid="16392"/>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6393"/>
                                        </p:tgtEl>
                                        <p:attrNameLst>
                                          <p:attrName>style.visibility</p:attrName>
                                        </p:attrNameLst>
                                      </p:cBhvr>
                                      <p:to>
                                        <p:strVal val="visible"/>
                                      </p:to>
                                    </p:set>
                                    <p:animEffect transition="in" filter="fade">
                                      <p:cBhvr>
                                        <p:cTn id="29" dur="1000"/>
                                        <p:tgtEl>
                                          <p:spTgt spid="16393"/>
                                        </p:tgtEl>
                                      </p:cBhvr>
                                    </p:animEffect>
                                    <p:anim calcmode="lin" valueType="num">
                                      <p:cBhvr>
                                        <p:cTn id="30" dur="1000" fill="hold"/>
                                        <p:tgtEl>
                                          <p:spTgt spid="16393"/>
                                        </p:tgtEl>
                                        <p:attrNameLst>
                                          <p:attrName>ppt_x</p:attrName>
                                        </p:attrNameLst>
                                      </p:cBhvr>
                                      <p:tavLst>
                                        <p:tav tm="0">
                                          <p:val>
                                            <p:strVal val="#ppt_x"/>
                                          </p:val>
                                        </p:tav>
                                        <p:tav tm="100000">
                                          <p:val>
                                            <p:strVal val="#ppt_x"/>
                                          </p:val>
                                        </p:tav>
                                      </p:tavLst>
                                    </p:anim>
                                    <p:anim calcmode="lin" valueType="num">
                                      <p:cBhvr>
                                        <p:cTn id="31" dur="1000" fill="hold"/>
                                        <p:tgtEl>
                                          <p:spTgt spid="163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p:bldP spid="16391" grpId="0"/>
      <p:bldP spid="16392" grpId="0"/>
      <p:bldP spid="16393" grpId="0"/>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594</TotalTime>
  <Words>980</Words>
  <Application>Microsoft Office PowerPoint</Application>
  <PresentationFormat>On-screen Show (16:9)</PresentationFormat>
  <Paragraphs>98</Paragraphs>
  <Slides>19</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Arial</vt:lpstr>
      <vt:lpstr>Calibri Light</vt:lpstr>
      <vt:lpstr>Cambria</vt:lpstr>
      <vt:lpstr>Times New Roman</vt:lpstr>
      <vt:lpstr>VNbangkok</vt:lpstr>
      <vt:lpstr>.VnTime</vt:lpstr>
      <vt:lpstr>Calibri</vt:lpstr>
      <vt:lpstr>Wingdings</vt:lpstr>
      <vt:lpstr>VNbritannic</vt:lpstr>
      <vt:lpstr>Arial Đen</vt:lpstr>
      <vt:lpstr>Basset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3. NỘI DUNG CHÍNH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hoàng pham</cp:lastModifiedBy>
  <cp:revision>26</cp:revision>
  <dcterms:modified xsi:type="dcterms:W3CDTF">2024-02-01T03:44:05Z</dcterms:modified>
</cp:coreProperties>
</file>