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3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4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activeX/activeX1.xml" ContentType="application/vnd.ms-office.activeX+xml"/>
  <Override PartName="/ppt/notesSlides/notesSlide9.xml" ContentType="application/vnd.openxmlformats-officedocument.presentationml.notesSlide+xml"/>
  <Override PartName="/ppt/activeX/activeX2.xml" ContentType="application/vnd.ms-office.activeX+xml"/>
  <Override PartName="/ppt/notesSlides/notesSlide10.xml" ContentType="application/vnd.openxmlformats-officedocument.presentationml.notesSlide+xml"/>
  <Override PartName="/ppt/activeX/activeX3.xml" ContentType="application/vnd.ms-office.activeX+xml"/>
  <Override PartName="/ppt/notesSlides/notesSlide11.xml" ContentType="application/vnd.openxmlformats-officedocument.presentationml.notesSlide+xml"/>
  <Override PartName="/ppt/activeX/activeX4.xml" ContentType="application/vnd.ms-office.activeX+xml"/>
  <Override PartName="/ppt/notesSlides/notesSlide12.xml" ContentType="application/vnd.openxmlformats-officedocument.presentationml.notesSlide+xml"/>
  <Override PartName="/ppt/activeX/activeX5.xml" ContentType="application/vnd.ms-office.activeX+xml"/>
  <Override PartName="/ppt/notesSlides/notesSlide13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712" r:id="rId2"/>
    <p:sldMasterId id="2147483724" r:id="rId3"/>
    <p:sldMasterId id="2147483771" r:id="rId4"/>
    <p:sldMasterId id="2147483797" r:id="rId5"/>
  </p:sldMasterIdLst>
  <p:notesMasterIdLst>
    <p:notesMasterId r:id="rId46"/>
  </p:notesMasterIdLst>
  <p:sldIdLst>
    <p:sldId id="305" r:id="rId6"/>
    <p:sldId id="306" r:id="rId7"/>
    <p:sldId id="309" r:id="rId8"/>
    <p:sldId id="256" r:id="rId9"/>
    <p:sldId id="307" r:id="rId10"/>
    <p:sldId id="286" r:id="rId11"/>
    <p:sldId id="263" r:id="rId12"/>
    <p:sldId id="264" r:id="rId13"/>
    <p:sldId id="265" r:id="rId14"/>
    <p:sldId id="268" r:id="rId15"/>
    <p:sldId id="275" r:id="rId16"/>
    <p:sldId id="314" r:id="rId17"/>
    <p:sldId id="277" r:id="rId18"/>
    <p:sldId id="278" r:id="rId19"/>
    <p:sldId id="279" r:id="rId20"/>
    <p:sldId id="280" r:id="rId21"/>
    <p:sldId id="281" r:id="rId22"/>
    <p:sldId id="282" r:id="rId23"/>
    <p:sldId id="310" r:id="rId24"/>
    <p:sldId id="311" r:id="rId25"/>
    <p:sldId id="312" r:id="rId26"/>
    <p:sldId id="313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8" roundtripDataSignature="AMtx7mgzQVm+uzwrHOClMT3VNbCKc3Fy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950134A-CE0A-447C-B384-65FD05CB607F}">
  <a:tblStyle styleId="{E950134A-CE0A-447C-B384-65FD05CB607F}" styleName="Table_0">
    <a:wholeTbl>
      <a:tcTxStyle b="off" i="off">
        <a:font>
          <a:latin typeface="Times New Roman"/>
          <a:ea typeface="Times New Roman"/>
          <a:cs typeface="Times New Roman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6EFEA"/>
          </a:solidFill>
        </a:fill>
      </a:tcStyle>
    </a:wholeTbl>
    <a:band1H>
      <a:tcTxStyle/>
      <a:tcStyle>
        <a:tcBdr/>
        <a:fill>
          <a:solidFill>
            <a:srgbClr val="EDDDD2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DDDD2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Times New Roman"/>
          <a:ea typeface="Times New Roman"/>
          <a:cs typeface="Times New Roman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imes New Roman"/>
          <a:ea typeface="Times New Roman"/>
          <a:cs typeface="Times New Roman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imes New Roman"/>
          <a:ea typeface="Times New Roman"/>
          <a:cs typeface="Times New Roman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C379AB2-05D3-40D9-AADE-20DD3D49633E}" styleName="Table_1">
    <a:wholeTbl>
      <a:tcTxStyle b="off" i="off">
        <a:font>
          <a:latin typeface="Times New Roman"/>
          <a:ea typeface="Times New Roman"/>
          <a:cs typeface="Times New Roman"/>
        </a:font>
        <a:schemeClr val="lt1"/>
      </a:tcTxStyle>
      <a:tcStyle>
        <a:tcBdr>
          <a:left>
            <a:ln w="9525" cap="flat" cmpd="sng">
              <a:solidFill>
                <a:srgbClr val="E8D3C5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E8D3C5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E8D3C5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E8D3C5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>
          <a:left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</a:tcBdr>
      </a:tcStyle>
    </a:lastCol>
    <a:firstCol>
      <a:tcTxStyle b="on" i="off"/>
      <a:tcStyle>
        <a:tcBdr>
          <a:right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</a:tcBdr>
      </a:tcStyle>
    </a:firstCol>
    <a:lastRow>
      <a:tcTxStyle b="on" i="off"/>
      <a:tcStyle>
        <a:tcBdr>
          <a:top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</a:tcBdr>
      </a:tcStyle>
    </a:seCell>
    <a:swCell>
      <a:tcTxStyle/>
      <a:tcStyle>
        <a:tcBdr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</a:tcBdr>
      </a:tcStyle>
    </a:swCell>
    <a:firstRow>
      <a:tcTxStyle b="on" i="off"/>
      <a:tcStyle>
        <a:tcBdr>
          <a:bottom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</a:tcBdr>
      </a:tcStyle>
    </a:neCell>
    <a:nwCell>
      <a:tcTxStyle/>
      <a:tcStyle>
        <a:tcBdr/>
      </a:tcStyle>
    </a:nwCell>
  </a:tblStyle>
  <a:tblStyle styleId="{59EC49A6-D9C4-4D96-BC1D-7D59E09C9076}" styleName="Table_2">
    <a:wholeTbl>
      <a:tcTxStyle b="off" i="off">
        <a:font>
          <a:latin typeface="Times New Roman"/>
          <a:ea typeface="Times New Roman"/>
          <a:cs typeface="Times New Roman"/>
        </a:font>
        <a:schemeClr val="dk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imes New Roman"/>
          <a:ea typeface="Times New Roman"/>
          <a:cs typeface="Times New Roman"/>
        </a:font>
        <a:schemeClr val="lt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107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customschemas.google.com/relationships/presentationmetadata" Target="metadata"/><Relationship Id="rId8" Type="http://schemas.openxmlformats.org/officeDocument/2006/relationships/slide" Target="slides/slide3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activeX/activeX1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1 Track 1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10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684"/>
  <ax:ocxPr ax:name="_cy" ax:value="1345"/>
</ax:ocx>
</file>

<file path=ppt/activeX/activeX2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1 Track 1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10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684"/>
  <ax:ocxPr ax:name="_cy" ax:value="1345"/>
</ax:ocx>
</file>

<file path=ppt/activeX/activeX3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1 Track 1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91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684"/>
  <ax:ocxPr ax:name="_cy" ax:value="1345"/>
</ax:ocx>
</file>

<file path=ppt/activeX/activeX4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1 Track 1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86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684"/>
  <ax:ocxPr ax:name="_cy" ax:value="1345"/>
</ax:ocx>
</file>

<file path=ppt/activeX/activeX5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1 Track 1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93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684"/>
  <ax:ocxPr ax:name="_cy" ax:value="1345"/>
</ax:ocx>
</file>

<file path=ppt/activeX/activeX6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2 Track 2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10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6623"/>
  <ax:ocxPr ax:name="_cy" ax:value="1618"/>
</ax:ocx>
</file>

<file path=ppt/activeX/activeX7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3 Track 3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5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7303"/>
  <ax:ocxPr ax:name="_cy" ax:value="1830"/>
</ax:ocx>
</file>

<file path=ppt/activeX/activeX8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C:\ppt bai giang\TIENG ANH CB\BÀI DẠY POWERPOINT CAO ĐẲNG\TOEIC_Newformat_Starter_Unit 1_6\Unit 1_6\03 Track 3.wma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5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7303"/>
  <ax:ocxPr ax:name="_cy" ax:value="1270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935829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41714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5229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64" name="Google Shape;16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5806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71" name="Google Shape;17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777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78" name="Google Shape;17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3412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7" name="Google Shape;19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336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63208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345862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5385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91170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53342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14359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3979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9;p2"/>
          <p:cNvGrpSpPr>
            <a:grpSpLocks/>
          </p:cNvGrpSpPr>
          <p:nvPr/>
        </p:nvGrpSpPr>
        <p:grpSpPr bwMode="auto">
          <a:xfrm>
            <a:off x="-663029" y="-678656"/>
            <a:ext cx="7459638" cy="3047256"/>
            <a:chOff x="-376225" y="-642751"/>
            <a:chExt cx="3577028" cy="2384573"/>
          </a:xfrm>
        </p:grpSpPr>
        <p:sp>
          <p:nvSpPr>
            <p:cNvPr id="5" name="Google Shape;10;p2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1;p2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12;p2"/>
          <p:cNvGrpSpPr>
            <a:grpSpLocks/>
          </p:cNvGrpSpPr>
          <p:nvPr/>
        </p:nvGrpSpPr>
        <p:grpSpPr bwMode="auto">
          <a:xfrm>
            <a:off x="2730252" y="4702597"/>
            <a:ext cx="7247558" cy="2812852"/>
            <a:chOff x="4436525" y="2041875"/>
            <a:chExt cx="3801700" cy="1821925"/>
          </a:xfrm>
        </p:grpSpPr>
        <p:sp>
          <p:nvSpPr>
            <p:cNvPr id="8" name="Google Shape;13;p2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14;p2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 flipH="1">
            <a:off x="997576" y="2841800"/>
            <a:ext cx="3613200" cy="15128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6000">
                <a:solidFill>
                  <a:srgbClr val="3F0D08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997564" y="4183733"/>
            <a:ext cx="3613200" cy="117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000">
                <a:solidFill>
                  <a:srgbClr val="AF522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0406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18;p3"/>
          <p:cNvGrpSpPr>
            <a:grpSpLocks/>
          </p:cNvGrpSpPr>
          <p:nvPr/>
        </p:nvGrpSpPr>
        <p:grpSpPr bwMode="auto">
          <a:xfrm flipH="1">
            <a:off x="330399" y="-757907"/>
            <a:ext cx="9251156" cy="3492624"/>
            <a:chOff x="182150" y="370775"/>
            <a:chExt cx="4861575" cy="2177650"/>
          </a:xfrm>
        </p:grpSpPr>
        <p:sp>
          <p:nvSpPr>
            <p:cNvPr id="6" name="Google Shape;19;p3"/>
            <p:cNvSpPr>
              <a:spLocks/>
            </p:cNvSpPr>
            <p:nvPr/>
          </p:nvSpPr>
          <p:spPr bwMode="auto">
            <a:xfrm>
              <a:off x="182150" y="370775"/>
              <a:ext cx="4861575" cy="2077725"/>
            </a:xfrm>
            <a:custGeom>
              <a:avLst/>
              <a:gdLst>
                <a:gd name="T0" fmla="*/ 2147483646 w 194463"/>
                <a:gd name="T1" fmla="*/ 2147483646 h 83109"/>
                <a:gd name="T2" fmla="*/ 2147483646 w 194463"/>
                <a:gd name="T3" fmla="*/ 2147483646 h 83109"/>
                <a:gd name="T4" fmla="*/ 2147483646 w 194463"/>
                <a:gd name="T5" fmla="*/ 2147483646 h 83109"/>
                <a:gd name="T6" fmla="*/ 2147483646 w 194463"/>
                <a:gd name="T7" fmla="*/ 2147483646 h 83109"/>
                <a:gd name="T8" fmla="*/ 2147483646 w 194463"/>
                <a:gd name="T9" fmla="*/ 2147483646 h 83109"/>
                <a:gd name="T10" fmla="*/ 2147483646 w 194463"/>
                <a:gd name="T11" fmla="*/ 2147483646 h 83109"/>
                <a:gd name="T12" fmla="*/ 2147483646 w 194463"/>
                <a:gd name="T13" fmla="*/ 2147483646 h 83109"/>
                <a:gd name="T14" fmla="*/ 2147483646 w 194463"/>
                <a:gd name="T15" fmla="*/ 2147483646 h 83109"/>
                <a:gd name="T16" fmla="*/ 2147483646 w 194463"/>
                <a:gd name="T17" fmla="*/ 2147483646 h 83109"/>
                <a:gd name="T18" fmla="*/ 2147483646 w 194463"/>
                <a:gd name="T19" fmla="*/ 2147483646 h 83109"/>
                <a:gd name="T20" fmla="*/ 2147483646 w 194463"/>
                <a:gd name="T21" fmla="*/ 2147483646 h 83109"/>
                <a:gd name="T22" fmla="*/ 2147483646 w 194463"/>
                <a:gd name="T23" fmla="*/ 2147483646 h 83109"/>
                <a:gd name="T24" fmla="*/ 2147483646 w 194463"/>
                <a:gd name="T25" fmla="*/ 2147483646 h 83109"/>
                <a:gd name="T26" fmla="*/ 2147483646 w 194463"/>
                <a:gd name="T27" fmla="*/ 2147483646 h 83109"/>
                <a:gd name="T28" fmla="*/ 2147483646 w 194463"/>
                <a:gd name="T29" fmla="*/ 2147483646 h 83109"/>
                <a:gd name="T30" fmla="*/ 2147483646 w 194463"/>
                <a:gd name="T31" fmla="*/ 2147483646 h 83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94463" h="83109" extrusionOk="0">
                  <a:moveTo>
                    <a:pt x="2745" y="29124"/>
                  </a:moveTo>
                  <a:cubicBezTo>
                    <a:pt x="3278" y="24328"/>
                    <a:pt x="4531" y="19399"/>
                    <a:pt x="7781" y="15855"/>
                  </a:cubicBezTo>
                  <a:cubicBezTo>
                    <a:pt x="10339" y="13084"/>
                    <a:pt x="13883" y="11432"/>
                    <a:pt x="17400" y="10046"/>
                  </a:cubicBezTo>
                  <a:cubicBezTo>
                    <a:pt x="43220" y="1"/>
                    <a:pt x="71918" y="1866"/>
                    <a:pt x="99630" y="2399"/>
                  </a:cubicBezTo>
                  <a:cubicBezTo>
                    <a:pt x="114365" y="2692"/>
                    <a:pt x="129180" y="1732"/>
                    <a:pt x="143968" y="1999"/>
                  </a:cubicBezTo>
                  <a:cubicBezTo>
                    <a:pt x="151962" y="2159"/>
                    <a:pt x="159956" y="2452"/>
                    <a:pt x="167949" y="2932"/>
                  </a:cubicBezTo>
                  <a:cubicBezTo>
                    <a:pt x="173625" y="3251"/>
                    <a:pt x="181219" y="3358"/>
                    <a:pt x="186202" y="6342"/>
                  </a:cubicBezTo>
                  <a:cubicBezTo>
                    <a:pt x="194462" y="11325"/>
                    <a:pt x="166457" y="22569"/>
                    <a:pt x="163500" y="25261"/>
                  </a:cubicBezTo>
                  <a:cubicBezTo>
                    <a:pt x="158410" y="29897"/>
                    <a:pt x="154893" y="35679"/>
                    <a:pt x="148125" y="38051"/>
                  </a:cubicBezTo>
                  <a:cubicBezTo>
                    <a:pt x="140691" y="40662"/>
                    <a:pt x="132564" y="39383"/>
                    <a:pt x="124863" y="39836"/>
                  </a:cubicBezTo>
                  <a:cubicBezTo>
                    <a:pt x="120200" y="40102"/>
                    <a:pt x="115990" y="41888"/>
                    <a:pt x="111434" y="42341"/>
                  </a:cubicBezTo>
                  <a:cubicBezTo>
                    <a:pt x="105971" y="42873"/>
                    <a:pt x="100802" y="43326"/>
                    <a:pt x="95526" y="45138"/>
                  </a:cubicBezTo>
                  <a:cubicBezTo>
                    <a:pt x="85667" y="48469"/>
                    <a:pt x="77087" y="54118"/>
                    <a:pt x="70479" y="62138"/>
                  </a:cubicBezTo>
                  <a:cubicBezTo>
                    <a:pt x="64777" y="69066"/>
                    <a:pt x="60194" y="78099"/>
                    <a:pt x="51347" y="81536"/>
                  </a:cubicBezTo>
                  <a:cubicBezTo>
                    <a:pt x="48017" y="82815"/>
                    <a:pt x="44419" y="83109"/>
                    <a:pt x="40875" y="82895"/>
                  </a:cubicBezTo>
                  <a:cubicBezTo>
                    <a:pt x="13937" y="81323"/>
                    <a:pt x="1" y="53718"/>
                    <a:pt x="2745" y="291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0;p3"/>
            <p:cNvSpPr>
              <a:spLocks/>
            </p:cNvSpPr>
            <p:nvPr/>
          </p:nvSpPr>
          <p:spPr bwMode="auto">
            <a:xfrm>
              <a:off x="182825" y="495350"/>
              <a:ext cx="4792275" cy="2053075"/>
            </a:xfrm>
            <a:custGeom>
              <a:avLst/>
              <a:gdLst>
                <a:gd name="T0" fmla="*/ 2147483646 w 191691"/>
                <a:gd name="T1" fmla="*/ 2147483646 h 82123"/>
                <a:gd name="T2" fmla="*/ 2147483646 w 191691"/>
                <a:gd name="T3" fmla="*/ 2147483646 h 82123"/>
                <a:gd name="T4" fmla="*/ 2147483646 w 191691"/>
                <a:gd name="T5" fmla="*/ 2147483646 h 82123"/>
                <a:gd name="T6" fmla="*/ 2147483646 w 191691"/>
                <a:gd name="T7" fmla="*/ 2147483646 h 82123"/>
                <a:gd name="T8" fmla="*/ 2147483646 w 191691"/>
                <a:gd name="T9" fmla="*/ 2147483646 h 82123"/>
                <a:gd name="T10" fmla="*/ 2147483646 w 191691"/>
                <a:gd name="T11" fmla="*/ 2147483646 h 82123"/>
                <a:gd name="T12" fmla="*/ 2147483646 w 191691"/>
                <a:gd name="T13" fmla="*/ 2147483646 h 82123"/>
                <a:gd name="T14" fmla="*/ 2147483646 w 191691"/>
                <a:gd name="T15" fmla="*/ 2147483646 h 82123"/>
                <a:gd name="T16" fmla="*/ 2147483646 w 191691"/>
                <a:gd name="T17" fmla="*/ 2147483646 h 82123"/>
                <a:gd name="T18" fmla="*/ 2147483646 w 191691"/>
                <a:gd name="T19" fmla="*/ 2147483646 h 82123"/>
                <a:gd name="T20" fmla="*/ 2147483646 w 191691"/>
                <a:gd name="T21" fmla="*/ 2147483646 h 82123"/>
                <a:gd name="T22" fmla="*/ 2147483646 w 191691"/>
                <a:gd name="T23" fmla="*/ 2147483646 h 82123"/>
                <a:gd name="T24" fmla="*/ 2147483646 w 191691"/>
                <a:gd name="T25" fmla="*/ 2147483646 h 82123"/>
                <a:gd name="T26" fmla="*/ 2147483646 w 191691"/>
                <a:gd name="T27" fmla="*/ 2147483646 h 82123"/>
                <a:gd name="T28" fmla="*/ 2147483646 w 191691"/>
                <a:gd name="T29" fmla="*/ 2147483646 h 82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91691" h="82123" fill="none" extrusionOk="0">
                  <a:moveTo>
                    <a:pt x="2718" y="28751"/>
                  </a:moveTo>
                  <a:cubicBezTo>
                    <a:pt x="3251" y="24035"/>
                    <a:pt x="4477" y="19159"/>
                    <a:pt x="7674" y="15668"/>
                  </a:cubicBezTo>
                  <a:cubicBezTo>
                    <a:pt x="10206" y="12897"/>
                    <a:pt x="13696" y="11271"/>
                    <a:pt x="17160" y="9939"/>
                  </a:cubicBezTo>
                  <a:cubicBezTo>
                    <a:pt x="42634" y="0"/>
                    <a:pt x="70905" y="1839"/>
                    <a:pt x="98244" y="2372"/>
                  </a:cubicBezTo>
                  <a:cubicBezTo>
                    <a:pt x="112766" y="2638"/>
                    <a:pt x="127394" y="1706"/>
                    <a:pt x="141969" y="1972"/>
                  </a:cubicBezTo>
                  <a:cubicBezTo>
                    <a:pt x="157104" y="2239"/>
                    <a:pt x="172239" y="3091"/>
                    <a:pt x="187321" y="4530"/>
                  </a:cubicBezTo>
                  <a:cubicBezTo>
                    <a:pt x="191691" y="4956"/>
                    <a:pt x="191264" y="9673"/>
                    <a:pt x="188386" y="11858"/>
                  </a:cubicBezTo>
                  <a:cubicBezTo>
                    <a:pt x="187107" y="12817"/>
                    <a:pt x="185589" y="13350"/>
                    <a:pt x="184097" y="13856"/>
                  </a:cubicBezTo>
                  <a:cubicBezTo>
                    <a:pt x="177222" y="16228"/>
                    <a:pt x="171333" y="18839"/>
                    <a:pt x="165977" y="23795"/>
                  </a:cubicBezTo>
                  <a:cubicBezTo>
                    <a:pt x="160568" y="28831"/>
                    <a:pt x="155319" y="34533"/>
                    <a:pt x="148604" y="37864"/>
                  </a:cubicBezTo>
                  <a:cubicBezTo>
                    <a:pt x="137120" y="43566"/>
                    <a:pt x="123717" y="42527"/>
                    <a:pt x="111273" y="43779"/>
                  </a:cubicBezTo>
                  <a:cubicBezTo>
                    <a:pt x="97418" y="45165"/>
                    <a:pt x="82682" y="47963"/>
                    <a:pt x="72770" y="57768"/>
                  </a:cubicBezTo>
                  <a:cubicBezTo>
                    <a:pt x="65149" y="65282"/>
                    <a:pt x="60620" y="76660"/>
                    <a:pt x="50654" y="80550"/>
                  </a:cubicBezTo>
                  <a:cubicBezTo>
                    <a:pt x="47377" y="81829"/>
                    <a:pt x="43806" y="82122"/>
                    <a:pt x="40289" y="81909"/>
                  </a:cubicBezTo>
                  <a:cubicBezTo>
                    <a:pt x="13723" y="80364"/>
                    <a:pt x="0" y="53079"/>
                    <a:pt x="2718" y="28751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0" y="3479600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 idx="2"/>
          </p:nvPr>
        </p:nvSpPr>
        <p:spPr>
          <a:xfrm>
            <a:off x="4572000" y="2370767"/>
            <a:ext cx="13254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4572000" y="4398800"/>
            <a:ext cx="38589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60637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7;p4"/>
          <p:cNvGrpSpPr>
            <a:grpSpLocks/>
          </p:cNvGrpSpPr>
          <p:nvPr/>
        </p:nvGrpSpPr>
        <p:grpSpPr bwMode="auto">
          <a:xfrm rot="5400000">
            <a:off x="-377837" y="-659123"/>
            <a:ext cx="2889870" cy="2190007"/>
            <a:chOff x="2590990" y="-408529"/>
            <a:chExt cx="1730225" cy="1748547"/>
          </a:xfrm>
        </p:grpSpPr>
        <p:sp>
          <p:nvSpPr>
            <p:cNvPr id="5" name="Google Shape;28;p4"/>
            <p:cNvSpPr>
              <a:spLocks/>
            </p:cNvSpPr>
            <p:nvPr/>
          </p:nvSpPr>
          <p:spPr bwMode="auto">
            <a:xfrm rot="7534219">
              <a:off x="2802154" y="-1486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9;p4"/>
            <p:cNvSpPr>
              <a:spLocks/>
            </p:cNvSpPr>
            <p:nvPr/>
          </p:nvSpPr>
          <p:spPr bwMode="auto">
            <a:xfrm rot="7534219">
              <a:off x="2878354" y="-724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30;p4"/>
          <p:cNvGrpSpPr>
            <a:grpSpLocks/>
          </p:cNvGrpSpPr>
          <p:nvPr/>
        </p:nvGrpSpPr>
        <p:grpSpPr bwMode="auto">
          <a:xfrm rot="-5400000">
            <a:off x="8062950" y="5523571"/>
            <a:ext cx="1198811" cy="1749102"/>
            <a:chOff x="256325" y="3718550"/>
            <a:chExt cx="516100" cy="1002975"/>
          </a:xfrm>
        </p:grpSpPr>
        <p:sp>
          <p:nvSpPr>
            <p:cNvPr id="8" name="Google Shape;31;p4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32;p4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713225" y="1662601"/>
            <a:ext cx="7717500" cy="447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298435">
              <a:spcBef>
                <a:spcPts val="0"/>
              </a:spcBef>
              <a:spcAft>
                <a:spcPts val="0"/>
              </a:spcAft>
              <a:buSzPts val="1100"/>
              <a:buFont typeface="Montserrat"/>
              <a:buChar char="●"/>
              <a:defRPr sz="1100"/>
            </a:lvl1pPr>
            <a:lvl2pPr marL="914353" lvl="1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2pPr>
            <a:lvl3pPr marL="1371530" lvl="2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3pPr>
            <a:lvl4pPr marL="1828706" lvl="3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●"/>
              <a:defRPr sz="1100"/>
            </a:lvl4pPr>
            <a:lvl5pPr marL="2285883" lvl="4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5pPr>
            <a:lvl6pPr marL="2743060" lvl="5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6pPr>
            <a:lvl7pPr marL="3200236" lvl="6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●"/>
              <a:defRPr sz="1100"/>
            </a:lvl7pPr>
            <a:lvl8pPr marL="3657413" lvl="7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8pPr>
            <a:lvl9pPr marL="4114590" lvl="8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1047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oogle Shape;39;p5"/>
          <p:cNvGrpSpPr>
            <a:grpSpLocks/>
          </p:cNvGrpSpPr>
          <p:nvPr/>
        </p:nvGrpSpPr>
        <p:grpSpPr bwMode="auto">
          <a:xfrm rot="16200000" flipH="1">
            <a:off x="6395889" y="-2233538"/>
            <a:ext cx="1478980" cy="4930304"/>
            <a:chOff x="6317113" y="1752800"/>
            <a:chExt cx="587067" cy="1755550"/>
          </a:xfrm>
        </p:grpSpPr>
        <p:sp>
          <p:nvSpPr>
            <p:cNvPr id="8" name="Google Shape;40;p5"/>
            <p:cNvSpPr>
              <a:spLocks/>
            </p:cNvSpPr>
            <p:nvPr/>
          </p:nvSpPr>
          <p:spPr bwMode="auto">
            <a:xfrm rot="-5400000">
              <a:off x="5739575" y="2391963"/>
              <a:ext cx="1693925" cy="538850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41;p5"/>
            <p:cNvSpPr>
              <a:spLocks/>
            </p:cNvSpPr>
            <p:nvPr/>
          </p:nvSpPr>
          <p:spPr bwMode="auto">
            <a:xfrm rot="-5400000">
              <a:off x="5787792" y="2330337"/>
              <a:ext cx="1693925" cy="538850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0" name="Google Shape;42;p5"/>
          <p:cNvGrpSpPr>
            <a:grpSpLocks/>
          </p:cNvGrpSpPr>
          <p:nvPr/>
        </p:nvGrpSpPr>
        <p:grpSpPr bwMode="auto">
          <a:xfrm rot="16200000" flipH="1">
            <a:off x="683121" y="3958085"/>
            <a:ext cx="2264792" cy="4990579"/>
            <a:chOff x="7388041" y="1066138"/>
            <a:chExt cx="776731" cy="1265945"/>
          </a:xfrm>
        </p:grpSpPr>
        <p:sp>
          <p:nvSpPr>
            <p:cNvPr id="11" name="Google Shape;43;p5"/>
            <p:cNvSpPr>
              <a:spLocks/>
            </p:cNvSpPr>
            <p:nvPr/>
          </p:nvSpPr>
          <p:spPr bwMode="auto">
            <a:xfrm rot="-5400000">
              <a:off x="7149788" y="1310313"/>
              <a:ext cx="1161300" cy="672950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Google Shape;44;p5"/>
            <p:cNvSpPr>
              <a:spLocks/>
            </p:cNvSpPr>
            <p:nvPr/>
          </p:nvSpPr>
          <p:spPr bwMode="auto">
            <a:xfrm rot="-5716023">
              <a:off x="7195743" y="1386500"/>
              <a:ext cx="1161326" cy="672965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1255950" y="4205364"/>
            <a:ext cx="2956800" cy="123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934550" y="4205364"/>
            <a:ext cx="2953500" cy="123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3"/>
          </p:nvPr>
        </p:nvSpPr>
        <p:spPr>
          <a:xfrm>
            <a:off x="1629150" y="3752467"/>
            <a:ext cx="2210400" cy="69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ubTitle" idx="4"/>
          </p:nvPr>
        </p:nvSpPr>
        <p:spPr>
          <a:xfrm>
            <a:off x="5306100" y="3752467"/>
            <a:ext cx="2210400" cy="69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40946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76713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50;p7"/>
          <p:cNvGrpSpPr>
            <a:grpSpLocks/>
          </p:cNvGrpSpPr>
          <p:nvPr/>
        </p:nvGrpSpPr>
        <p:grpSpPr bwMode="auto">
          <a:xfrm>
            <a:off x="-221009" y="3807396"/>
            <a:ext cx="899666" cy="2331764"/>
            <a:chOff x="256325" y="3718550"/>
            <a:chExt cx="516100" cy="1002975"/>
          </a:xfrm>
        </p:grpSpPr>
        <p:sp>
          <p:nvSpPr>
            <p:cNvPr id="5" name="Google Shape;51;p7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52;p7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53;p7"/>
          <p:cNvGrpSpPr>
            <a:grpSpLocks/>
          </p:cNvGrpSpPr>
          <p:nvPr/>
        </p:nvGrpSpPr>
        <p:grpSpPr bwMode="auto">
          <a:xfrm>
            <a:off x="3193480" y="-868412"/>
            <a:ext cx="2167682" cy="2920008"/>
            <a:chOff x="2590990" y="-408529"/>
            <a:chExt cx="1730225" cy="1748547"/>
          </a:xfrm>
        </p:grpSpPr>
        <p:sp>
          <p:nvSpPr>
            <p:cNvPr id="8" name="Google Shape;54;p7"/>
            <p:cNvSpPr>
              <a:spLocks/>
            </p:cNvSpPr>
            <p:nvPr/>
          </p:nvSpPr>
          <p:spPr bwMode="auto">
            <a:xfrm rot="7534219">
              <a:off x="2802154" y="-1486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55;p7"/>
            <p:cNvSpPr>
              <a:spLocks/>
            </p:cNvSpPr>
            <p:nvPr/>
          </p:nvSpPr>
          <p:spPr bwMode="auto">
            <a:xfrm rot="7534219">
              <a:off x="2878354" y="-724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48" name="Google Shape;48;p7"/>
          <p:cNvSpPr txBox="1">
            <a:spLocks noGrp="1"/>
          </p:cNvSpPr>
          <p:nvPr>
            <p:ph type="title"/>
          </p:nvPr>
        </p:nvSpPr>
        <p:spPr>
          <a:xfrm>
            <a:off x="4763250" y="2144748"/>
            <a:ext cx="3497700" cy="14208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1"/>
          </p:nvPr>
        </p:nvSpPr>
        <p:spPr>
          <a:xfrm>
            <a:off x="4763248" y="3560185"/>
            <a:ext cx="3497700" cy="1948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55582" algn="ctr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353" lvl="1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530" lvl="2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706" lvl="3" indent="-355582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5883" lvl="4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060" lvl="5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236" lvl="6" indent="-355582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413" lvl="7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590" lvl="8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8567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58;p8"/>
          <p:cNvGrpSpPr>
            <a:grpSpLocks/>
          </p:cNvGrpSpPr>
          <p:nvPr/>
        </p:nvGrpSpPr>
        <p:grpSpPr bwMode="auto">
          <a:xfrm>
            <a:off x="-197570" y="4123283"/>
            <a:ext cx="1827238" cy="3107531"/>
            <a:chOff x="-197201" y="3092451"/>
            <a:chExt cx="1826425" cy="2330697"/>
          </a:xfrm>
        </p:grpSpPr>
        <p:sp>
          <p:nvSpPr>
            <p:cNvPr id="4" name="Google Shape;59;p8"/>
            <p:cNvSpPr>
              <a:spLocks/>
            </p:cNvSpPr>
            <p:nvPr/>
          </p:nvSpPr>
          <p:spPr bwMode="auto">
            <a:xfrm rot="5400000">
              <a:off x="-449337" y="33445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60;p8"/>
            <p:cNvSpPr>
              <a:spLocks/>
            </p:cNvSpPr>
            <p:nvPr/>
          </p:nvSpPr>
          <p:spPr bwMode="auto">
            <a:xfrm rot="5400000">
              <a:off x="-296937" y="34969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61;p8"/>
          <p:cNvGrpSpPr>
            <a:grpSpLocks/>
          </p:cNvGrpSpPr>
          <p:nvPr/>
        </p:nvGrpSpPr>
        <p:grpSpPr bwMode="auto">
          <a:xfrm>
            <a:off x="6874744" y="4952629"/>
            <a:ext cx="2694533" cy="2127498"/>
            <a:chOff x="6875088" y="3714550"/>
            <a:chExt cx="2693750" cy="1595926"/>
          </a:xfrm>
        </p:grpSpPr>
        <p:sp>
          <p:nvSpPr>
            <p:cNvPr id="7" name="Google Shape;62;p8"/>
            <p:cNvSpPr>
              <a:spLocks/>
            </p:cNvSpPr>
            <p:nvPr/>
          </p:nvSpPr>
          <p:spPr bwMode="auto">
            <a:xfrm>
              <a:off x="6875088" y="3847550"/>
              <a:ext cx="2524550" cy="1462926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63;p8"/>
            <p:cNvSpPr>
              <a:spLocks/>
            </p:cNvSpPr>
            <p:nvPr/>
          </p:nvSpPr>
          <p:spPr bwMode="auto">
            <a:xfrm>
              <a:off x="7044288" y="3714550"/>
              <a:ext cx="2524550" cy="1462926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Google Shape;64;p8"/>
          <p:cNvGrpSpPr>
            <a:grpSpLocks/>
          </p:cNvGrpSpPr>
          <p:nvPr/>
        </p:nvGrpSpPr>
        <p:grpSpPr bwMode="auto">
          <a:xfrm>
            <a:off x="7763247" y="-343793"/>
            <a:ext cx="1669852" cy="3753818"/>
            <a:chOff x="7763562" y="-258220"/>
            <a:chExt cx="1669767" cy="2815373"/>
          </a:xfrm>
        </p:grpSpPr>
        <p:sp>
          <p:nvSpPr>
            <p:cNvPr id="10" name="Google Shape;65;p8"/>
            <p:cNvSpPr>
              <a:spLocks/>
            </p:cNvSpPr>
            <p:nvPr/>
          </p:nvSpPr>
          <p:spPr bwMode="auto">
            <a:xfrm rot="5400000">
              <a:off x="7190760" y="3145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66;p8"/>
            <p:cNvSpPr>
              <a:spLocks/>
            </p:cNvSpPr>
            <p:nvPr/>
          </p:nvSpPr>
          <p:spPr bwMode="auto">
            <a:xfrm rot="5400000">
              <a:off x="7343160" y="4669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67;p8"/>
          <p:cNvGrpSpPr>
            <a:grpSpLocks/>
          </p:cNvGrpSpPr>
          <p:nvPr/>
        </p:nvGrpSpPr>
        <p:grpSpPr bwMode="auto">
          <a:xfrm>
            <a:off x="1965648" y="6481838"/>
            <a:ext cx="1212205" cy="545827"/>
            <a:chOff x="7578038" y="4591175"/>
            <a:chExt cx="1440578" cy="485956"/>
          </a:xfrm>
        </p:grpSpPr>
        <p:sp>
          <p:nvSpPr>
            <p:cNvPr id="13" name="Google Shape;68;p8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69;p8"/>
            <p:cNvSpPr>
              <a:spLocks/>
            </p:cNvSpPr>
            <p:nvPr/>
          </p:nvSpPr>
          <p:spPr bwMode="auto">
            <a:xfrm>
              <a:off x="7694132" y="4591184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Google Shape;70;p8"/>
          <p:cNvGrpSpPr>
            <a:grpSpLocks/>
          </p:cNvGrpSpPr>
          <p:nvPr/>
        </p:nvGrpSpPr>
        <p:grpSpPr bwMode="auto">
          <a:xfrm rot="-5400000">
            <a:off x="6674383" y="-267333"/>
            <a:ext cx="689819" cy="878458"/>
            <a:chOff x="83400" y="4096350"/>
            <a:chExt cx="517188" cy="879275"/>
          </a:xfrm>
        </p:grpSpPr>
        <p:sp>
          <p:nvSpPr>
            <p:cNvPr id="16" name="Google Shape;71;p8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72;p8"/>
            <p:cNvSpPr>
              <a:spLocks/>
            </p:cNvSpPr>
            <p:nvPr/>
          </p:nvSpPr>
          <p:spPr bwMode="auto">
            <a:xfrm>
              <a:off x="115913" y="409635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8" name="Google Shape;73;p8"/>
          <p:cNvSpPr>
            <a:spLocks/>
          </p:cNvSpPr>
          <p:nvPr/>
        </p:nvSpPr>
        <p:spPr bwMode="auto">
          <a:xfrm>
            <a:off x="-682005" y="-387325"/>
            <a:ext cx="4598790" cy="1950021"/>
          </a:xfrm>
          <a:custGeom>
            <a:avLst/>
            <a:gdLst>
              <a:gd name="T0" fmla="*/ 2147483646 w 67757"/>
              <a:gd name="T1" fmla="*/ 2147483646 h 21554"/>
              <a:gd name="T2" fmla="*/ 2147483646 w 67757"/>
              <a:gd name="T3" fmla="*/ 2147483646 h 21554"/>
              <a:gd name="T4" fmla="*/ 2147483646 w 67757"/>
              <a:gd name="T5" fmla="*/ 2147483646 h 21554"/>
              <a:gd name="T6" fmla="*/ 2147483646 w 67757"/>
              <a:gd name="T7" fmla="*/ 2147483646 h 21554"/>
              <a:gd name="T8" fmla="*/ 2147483646 w 67757"/>
              <a:gd name="T9" fmla="*/ 2147483646 h 21554"/>
              <a:gd name="T10" fmla="*/ 2147483646 w 67757"/>
              <a:gd name="T11" fmla="*/ 2147483646 h 21554"/>
              <a:gd name="T12" fmla="*/ 2147483646 w 67757"/>
              <a:gd name="T13" fmla="*/ 2147483646 h 21554"/>
              <a:gd name="T14" fmla="*/ 2147483646 w 67757"/>
              <a:gd name="T15" fmla="*/ 2147483646 h 21554"/>
              <a:gd name="T16" fmla="*/ 2147483646 w 67757"/>
              <a:gd name="T17" fmla="*/ 2147483646 h 21554"/>
              <a:gd name="T18" fmla="*/ 2147483646 w 67757"/>
              <a:gd name="T19" fmla="*/ 2147483646 h 21554"/>
              <a:gd name="T20" fmla="*/ 2147483646 w 67757"/>
              <a:gd name="T21" fmla="*/ 2147483646 h 21554"/>
              <a:gd name="T22" fmla="*/ 2147483646 w 67757"/>
              <a:gd name="T23" fmla="*/ 2147483646 h 21554"/>
              <a:gd name="T24" fmla="*/ 2147483646 w 67757"/>
              <a:gd name="T25" fmla="*/ 2147483646 h 21554"/>
              <a:gd name="T26" fmla="*/ 2147483646 w 67757"/>
              <a:gd name="T27" fmla="*/ 2147483646 h 21554"/>
              <a:gd name="T28" fmla="*/ 2147483646 w 67757"/>
              <a:gd name="T29" fmla="*/ 2147483646 h 21554"/>
              <a:gd name="T30" fmla="*/ 2147483646 w 67757"/>
              <a:gd name="T31" fmla="*/ 2147483646 h 21554"/>
              <a:gd name="T32" fmla="*/ 2147483646 w 67757"/>
              <a:gd name="T33" fmla="*/ 2147483646 h 2155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67757" h="21554" extrusionOk="0">
                <a:moveTo>
                  <a:pt x="64832" y="6983"/>
                </a:moveTo>
                <a:cubicBezTo>
                  <a:pt x="62339" y="7750"/>
                  <a:pt x="59727" y="8106"/>
                  <a:pt x="57158" y="8570"/>
                </a:cubicBezTo>
                <a:cubicBezTo>
                  <a:pt x="51740" y="9541"/>
                  <a:pt x="46420" y="10977"/>
                  <a:pt x="41250" y="12854"/>
                </a:cubicBezTo>
                <a:cubicBezTo>
                  <a:pt x="36275" y="14668"/>
                  <a:pt x="31612" y="17290"/>
                  <a:pt x="26561" y="18855"/>
                </a:cubicBezTo>
                <a:cubicBezTo>
                  <a:pt x="19643" y="20992"/>
                  <a:pt x="11549" y="21553"/>
                  <a:pt x="5149" y="17495"/>
                </a:cubicBezTo>
                <a:cubicBezTo>
                  <a:pt x="3400" y="16384"/>
                  <a:pt x="1814" y="14883"/>
                  <a:pt x="950" y="12930"/>
                </a:cubicBezTo>
                <a:cubicBezTo>
                  <a:pt x="1" y="10696"/>
                  <a:pt x="76" y="8160"/>
                  <a:pt x="1155" y="5990"/>
                </a:cubicBezTo>
                <a:cubicBezTo>
                  <a:pt x="2742" y="2893"/>
                  <a:pt x="6239" y="1598"/>
                  <a:pt x="9336" y="1090"/>
                </a:cubicBezTo>
                <a:cubicBezTo>
                  <a:pt x="13459" y="421"/>
                  <a:pt x="17646" y="508"/>
                  <a:pt x="21802" y="540"/>
                </a:cubicBezTo>
                <a:cubicBezTo>
                  <a:pt x="24737" y="551"/>
                  <a:pt x="27781" y="734"/>
                  <a:pt x="30695" y="367"/>
                </a:cubicBezTo>
                <a:cubicBezTo>
                  <a:pt x="33512" y="0"/>
                  <a:pt x="36728" y="907"/>
                  <a:pt x="39566" y="1231"/>
                </a:cubicBezTo>
                <a:cubicBezTo>
                  <a:pt x="45901" y="1965"/>
                  <a:pt x="52302" y="2418"/>
                  <a:pt x="58680" y="1975"/>
                </a:cubicBezTo>
                <a:cubicBezTo>
                  <a:pt x="60202" y="1868"/>
                  <a:pt x="61734" y="1716"/>
                  <a:pt x="63224" y="1975"/>
                </a:cubicBezTo>
                <a:cubicBezTo>
                  <a:pt x="64368" y="2170"/>
                  <a:pt x="65458" y="2601"/>
                  <a:pt x="66429" y="3238"/>
                </a:cubicBezTo>
                <a:cubicBezTo>
                  <a:pt x="67087" y="3681"/>
                  <a:pt x="67756" y="4371"/>
                  <a:pt x="67616" y="5159"/>
                </a:cubicBezTo>
                <a:cubicBezTo>
                  <a:pt x="67487" y="5947"/>
                  <a:pt x="66656" y="6379"/>
                  <a:pt x="65911" y="6649"/>
                </a:cubicBezTo>
                <a:cubicBezTo>
                  <a:pt x="65555" y="6767"/>
                  <a:pt x="65199" y="6875"/>
                  <a:pt x="64832" y="6983"/>
                </a:cubicBezTo>
                <a:close/>
              </a:path>
            </a:pathLst>
          </a:custGeom>
          <a:noFill/>
          <a:ln w="9525" cap="flat" cmpd="sng">
            <a:solidFill>
              <a:schemeClr val="tx2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z="1266" kern="1200" smtClean="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Google Shape;74;p8"/>
          <p:cNvSpPr>
            <a:spLocks/>
          </p:cNvSpPr>
          <p:nvPr/>
        </p:nvSpPr>
        <p:spPr bwMode="auto">
          <a:xfrm>
            <a:off x="-924223" y="-343793"/>
            <a:ext cx="4598789" cy="1950021"/>
          </a:xfrm>
          <a:custGeom>
            <a:avLst/>
            <a:gdLst>
              <a:gd name="T0" fmla="*/ 2147483646 w 67757"/>
              <a:gd name="T1" fmla="*/ 2147483646 h 21554"/>
              <a:gd name="T2" fmla="*/ 2147483646 w 67757"/>
              <a:gd name="T3" fmla="*/ 2147483646 h 21554"/>
              <a:gd name="T4" fmla="*/ 2147483646 w 67757"/>
              <a:gd name="T5" fmla="*/ 2147483646 h 21554"/>
              <a:gd name="T6" fmla="*/ 2147483646 w 67757"/>
              <a:gd name="T7" fmla="*/ 2147483646 h 21554"/>
              <a:gd name="T8" fmla="*/ 2147483646 w 67757"/>
              <a:gd name="T9" fmla="*/ 2147483646 h 21554"/>
              <a:gd name="T10" fmla="*/ 2147483646 w 67757"/>
              <a:gd name="T11" fmla="*/ 2147483646 h 21554"/>
              <a:gd name="T12" fmla="*/ 2147483646 w 67757"/>
              <a:gd name="T13" fmla="*/ 2147483646 h 21554"/>
              <a:gd name="T14" fmla="*/ 2147483646 w 67757"/>
              <a:gd name="T15" fmla="*/ 2147483646 h 21554"/>
              <a:gd name="T16" fmla="*/ 2147483646 w 67757"/>
              <a:gd name="T17" fmla="*/ 2147483646 h 21554"/>
              <a:gd name="T18" fmla="*/ 2147483646 w 67757"/>
              <a:gd name="T19" fmla="*/ 2147483646 h 21554"/>
              <a:gd name="T20" fmla="*/ 2147483646 w 67757"/>
              <a:gd name="T21" fmla="*/ 2147483646 h 21554"/>
              <a:gd name="T22" fmla="*/ 2147483646 w 67757"/>
              <a:gd name="T23" fmla="*/ 2147483646 h 21554"/>
              <a:gd name="T24" fmla="*/ 2147483646 w 67757"/>
              <a:gd name="T25" fmla="*/ 2147483646 h 21554"/>
              <a:gd name="T26" fmla="*/ 2147483646 w 67757"/>
              <a:gd name="T27" fmla="*/ 2147483646 h 21554"/>
              <a:gd name="T28" fmla="*/ 2147483646 w 67757"/>
              <a:gd name="T29" fmla="*/ 2147483646 h 21554"/>
              <a:gd name="T30" fmla="*/ 2147483646 w 67757"/>
              <a:gd name="T31" fmla="*/ 2147483646 h 21554"/>
              <a:gd name="T32" fmla="*/ 2147483646 w 67757"/>
              <a:gd name="T33" fmla="*/ 2147483646 h 2155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67757" h="21554" extrusionOk="0">
                <a:moveTo>
                  <a:pt x="64832" y="6983"/>
                </a:moveTo>
                <a:cubicBezTo>
                  <a:pt x="62339" y="7750"/>
                  <a:pt x="59727" y="8106"/>
                  <a:pt x="57158" y="8570"/>
                </a:cubicBezTo>
                <a:cubicBezTo>
                  <a:pt x="51740" y="9541"/>
                  <a:pt x="46420" y="10977"/>
                  <a:pt x="41250" y="12854"/>
                </a:cubicBezTo>
                <a:cubicBezTo>
                  <a:pt x="36275" y="14668"/>
                  <a:pt x="31612" y="17290"/>
                  <a:pt x="26561" y="18855"/>
                </a:cubicBezTo>
                <a:cubicBezTo>
                  <a:pt x="19643" y="20992"/>
                  <a:pt x="11549" y="21553"/>
                  <a:pt x="5149" y="17495"/>
                </a:cubicBezTo>
                <a:cubicBezTo>
                  <a:pt x="3400" y="16384"/>
                  <a:pt x="1814" y="14883"/>
                  <a:pt x="950" y="12930"/>
                </a:cubicBezTo>
                <a:cubicBezTo>
                  <a:pt x="1" y="10696"/>
                  <a:pt x="76" y="8160"/>
                  <a:pt x="1155" y="5990"/>
                </a:cubicBezTo>
                <a:cubicBezTo>
                  <a:pt x="2742" y="2893"/>
                  <a:pt x="6239" y="1598"/>
                  <a:pt x="9336" y="1090"/>
                </a:cubicBezTo>
                <a:cubicBezTo>
                  <a:pt x="13459" y="421"/>
                  <a:pt x="17646" y="508"/>
                  <a:pt x="21802" y="540"/>
                </a:cubicBezTo>
                <a:cubicBezTo>
                  <a:pt x="24737" y="551"/>
                  <a:pt x="27781" y="734"/>
                  <a:pt x="30695" y="367"/>
                </a:cubicBezTo>
                <a:cubicBezTo>
                  <a:pt x="33512" y="0"/>
                  <a:pt x="36728" y="907"/>
                  <a:pt x="39566" y="1231"/>
                </a:cubicBezTo>
                <a:cubicBezTo>
                  <a:pt x="45901" y="1965"/>
                  <a:pt x="52302" y="2418"/>
                  <a:pt x="58680" y="1975"/>
                </a:cubicBezTo>
                <a:cubicBezTo>
                  <a:pt x="60202" y="1868"/>
                  <a:pt x="61734" y="1716"/>
                  <a:pt x="63224" y="1975"/>
                </a:cubicBezTo>
                <a:cubicBezTo>
                  <a:pt x="64368" y="2170"/>
                  <a:pt x="65458" y="2601"/>
                  <a:pt x="66429" y="3238"/>
                </a:cubicBezTo>
                <a:cubicBezTo>
                  <a:pt x="67087" y="3681"/>
                  <a:pt x="67756" y="4371"/>
                  <a:pt x="67616" y="5159"/>
                </a:cubicBezTo>
                <a:cubicBezTo>
                  <a:pt x="67487" y="5947"/>
                  <a:pt x="66656" y="6379"/>
                  <a:pt x="65911" y="6649"/>
                </a:cubicBezTo>
                <a:cubicBezTo>
                  <a:pt x="65555" y="6767"/>
                  <a:pt x="65199" y="6875"/>
                  <a:pt x="64832" y="69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z="1266" kern="1200" smtClean="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1685350" y="1837567"/>
            <a:ext cx="5773500" cy="318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81518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7" name="Google Shape;77;p9"/>
          <p:cNvSpPr txBox="1">
            <a:spLocks noGrp="1"/>
          </p:cNvSpPr>
          <p:nvPr>
            <p:ph type="subTitle" idx="1"/>
          </p:nvPr>
        </p:nvSpPr>
        <p:spPr>
          <a:xfrm>
            <a:off x="265500" y="3737434"/>
            <a:ext cx="4045200" cy="164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2"/>
          </p:nvPr>
        </p:nvSpPr>
        <p:spPr>
          <a:xfrm>
            <a:off x="4939501" y="965433"/>
            <a:ext cx="3837000" cy="49268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177" lvl="0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4428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0"/>
          <p:cNvSpPr txBox="1">
            <a:spLocks noGrp="1"/>
          </p:cNvSpPr>
          <p:nvPr>
            <p:ph type="title"/>
          </p:nvPr>
        </p:nvSpPr>
        <p:spPr>
          <a:xfrm>
            <a:off x="6912176" y="719334"/>
            <a:ext cx="1518600" cy="15060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17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58982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84;p11"/>
          <p:cNvGrpSpPr>
            <a:grpSpLocks/>
          </p:cNvGrpSpPr>
          <p:nvPr/>
        </p:nvGrpSpPr>
        <p:grpSpPr bwMode="auto">
          <a:xfrm>
            <a:off x="613916" y="1948904"/>
            <a:ext cx="9024566" cy="4671343"/>
            <a:chOff x="613471" y="1461874"/>
            <a:chExt cx="9024979" cy="3503384"/>
          </a:xfrm>
        </p:grpSpPr>
        <p:sp>
          <p:nvSpPr>
            <p:cNvPr id="5" name="Google Shape;85;p11"/>
            <p:cNvSpPr>
              <a:spLocks/>
            </p:cNvSpPr>
            <p:nvPr/>
          </p:nvSpPr>
          <p:spPr bwMode="auto">
            <a:xfrm rot="10800000">
              <a:off x="613471" y="1496201"/>
              <a:ext cx="9024979" cy="3469057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86;p11"/>
            <p:cNvSpPr>
              <a:spLocks/>
            </p:cNvSpPr>
            <p:nvPr/>
          </p:nvSpPr>
          <p:spPr bwMode="auto">
            <a:xfrm rot="10800000">
              <a:off x="693835" y="1461874"/>
              <a:ext cx="8864258" cy="340822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82" name="Google Shape;82;p11"/>
          <p:cNvSpPr txBox="1">
            <a:spLocks noGrp="1"/>
          </p:cNvSpPr>
          <p:nvPr>
            <p:ph type="title"/>
          </p:nvPr>
        </p:nvSpPr>
        <p:spPr>
          <a:xfrm>
            <a:off x="1254451" y="2387200"/>
            <a:ext cx="6635100" cy="1494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body" idx="1"/>
          </p:nvPr>
        </p:nvSpPr>
        <p:spPr>
          <a:xfrm>
            <a:off x="1254451" y="3881600"/>
            <a:ext cx="6635100" cy="58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900"/>
            </a:lvl1pPr>
            <a:lvl2pPr marL="914353" lvl="1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507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526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89;p13"/>
          <p:cNvGrpSpPr>
            <a:grpSpLocks/>
          </p:cNvGrpSpPr>
          <p:nvPr/>
        </p:nvGrpSpPr>
        <p:grpSpPr bwMode="auto">
          <a:xfrm rot="10800000" flipH="1">
            <a:off x="-601638" y="4314156"/>
            <a:ext cx="4058544" cy="3178969"/>
            <a:chOff x="-376225" y="-642751"/>
            <a:chExt cx="3577028" cy="2384573"/>
          </a:xfrm>
        </p:grpSpPr>
        <p:sp>
          <p:nvSpPr>
            <p:cNvPr id="16" name="Google Shape;90;p13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91;p13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92;p13"/>
          <p:cNvGrpSpPr>
            <a:grpSpLocks/>
          </p:cNvGrpSpPr>
          <p:nvPr/>
        </p:nvGrpSpPr>
        <p:grpSpPr bwMode="auto">
          <a:xfrm>
            <a:off x="5546453" y="-450949"/>
            <a:ext cx="4146723" cy="4141143"/>
            <a:chOff x="5546575" y="-338000"/>
            <a:chExt cx="4146250" cy="3105250"/>
          </a:xfrm>
        </p:grpSpPr>
        <p:sp>
          <p:nvSpPr>
            <p:cNvPr id="19" name="Google Shape;93;p13"/>
            <p:cNvSpPr>
              <a:spLocks/>
            </p:cNvSpPr>
            <p:nvPr/>
          </p:nvSpPr>
          <p:spPr bwMode="auto">
            <a:xfrm>
              <a:off x="5546575" y="-338000"/>
              <a:ext cx="3993347" cy="2952917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  <p:sp>
          <p:nvSpPr>
            <p:cNvPr id="20" name="Google Shape;94;p13"/>
            <p:cNvSpPr>
              <a:spLocks/>
            </p:cNvSpPr>
            <p:nvPr/>
          </p:nvSpPr>
          <p:spPr bwMode="auto">
            <a:xfrm>
              <a:off x="5699478" y="-185667"/>
              <a:ext cx="3993347" cy="2952917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</p:grpSp>
      <p:grpSp>
        <p:nvGrpSpPr>
          <p:cNvPr id="21" name="Google Shape;108;p13"/>
          <p:cNvGrpSpPr>
            <a:grpSpLocks/>
          </p:cNvGrpSpPr>
          <p:nvPr/>
        </p:nvGrpSpPr>
        <p:grpSpPr bwMode="auto">
          <a:xfrm rot="5400000">
            <a:off x="-502295" y="897434"/>
            <a:ext cx="1868537" cy="562570"/>
            <a:chOff x="7578038" y="4514975"/>
            <a:chExt cx="1400683" cy="562147"/>
          </a:xfrm>
        </p:grpSpPr>
        <p:sp>
          <p:nvSpPr>
            <p:cNvPr id="22" name="Google Shape;109;p13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3" name="Google Shape;110;p13"/>
            <p:cNvSpPr>
              <a:spLocks/>
            </p:cNvSpPr>
            <p:nvPr/>
          </p:nvSpPr>
          <p:spPr bwMode="auto">
            <a:xfrm>
              <a:off x="7654238" y="45149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4" name="Google Shape;111;p13"/>
          <p:cNvGrpSpPr>
            <a:grpSpLocks/>
          </p:cNvGrpSpPr>
          <p:nvPr/>
        </p:nvGrpSpPr>
        <p:grpSpPr bwMode="auto">
          <a:xfrm rot="-5400000">
            <a:off x="8148340" y="5861224"/>
            <a:ext cx="733351" cy="963290"/>
            <a:chOff x="83400" y="4012400"/>
            <a:chExt cx="549700" cy="963225"/>
          </a:xfrm>
        </p:grpSpPr>
        <p:sp>
          <p:nvSpPr>
            <p:cNvPr id="25" name="Google Shape;112;p13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6" name="Google Shape;113;p13"/>
            <p:cNvSpPr>
              <a:spLocks/>
            </p:cNvSpPr>
            <p:nvPr/>
          </p:nvSpPr>
          <p:spPr bwMode="auto">
            <a:xfrm>
              <a:off x="148425" y="401240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95" name="Google Shape;95;p1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title" idx="2"/>
          </p:nvPr>
        </p:nvSpPr>
        <p:spPr>
          <a:xfrm>
            <a:off x="3199925" y="3922334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title" idx="3"/>
          </p:nvPr>
        </p:nvSpPr>
        <p:spPr>
          <a:xfrm>
            <a:off x="713225" y="4133000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subTitle" idx="1"/>
          </p:nvPr>
        </p:nvSpPr>
        <p:spPr>
          <a:xfrm>
            <a:off x="713225" y="4705915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title" idx="4"/>
          </p:nvPr>
        </p:nvSpPr>
        <p:spPr>
          <a:xfrm>
            <a:off x="3199925" y="1999201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title" idx="5"/>
          </p:nvPr>
        </p:nvSpPr>
        <p:spPr>
          <a:xfrm>
            <a:off x="713225" y="2209867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ubTitle" idx="6"/>
          </p:nvPr>
        </p:nvSpPr>
        <p:spPr>
          <a:xfrm>
            <a:off x="713225" y="2782781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title" idx="7"/>
          </p:nvPr>
        </p:nvSpPr>
        <p:spPr>
          <a:xfrm>
            <a:off x="4657925" y="3922334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title" idx="8"/>
          </p:nvPr>
        </p:nvSpPr>
        <p:spPr>
          <a:xfrm>
            <a:off x="5949425" y="4133000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subTitle" idx="9"/>
          </p:nvPr>
        </p:nvSpPr>
        <p:spPr>
          <a:xfrm>
            <a:off x="5949425" y="4705915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title" idx="13"/>
          </p:nvPr>
        </p:nvSpPr>
        <p:spPr>
          <a:xfrm>
            <a:off x="4657925" y="1999201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title" idx="14"/>
          </p:nvPr>
        </p:nvSpPr>
        <p:spPr>
          <a:xfrm>
            <a:off x="5949425" y="2209867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subTitle" idx="15"/>
          </p:nvPr>
        </p:nvSpPr>
        <p:spPr>
          <a:xfrm>
            <a:off x="5949425" y="2782781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17018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columns of text">
  <p:cSld name="Six columns of text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128;p14"/>
          <p:cNvGrpSpPr>
            <a:grpSpLocks/>
          </p:cNvGrpSpPr>
          <p:nvPr/>
        </p:nvGrpSpPr>
        <p:grpSpPr bwMode="auto">
          <a:xfrm rot="-5400000">
            <a:off x="-1531441" y="5012904"/>
            <a:ext cx="3719215" cy="1107281"/>
            <a:chOff x="-410700" y="-115637"/>
            <a:chExt cx="2789689" cy="1107338"/>
          </a:xfrm>
        </p:grpSpPr>
        <p:sp>
          <p:nvSpPr>
            <p:cNvPr id="16" name="Google Shape;129;p1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130;p1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131;p14"/>
          <p:cNvGrpSpPr>
            <a:grpSpLocks/>
          </p:cNvGrpSpPr>
          <p:nvPr/>
        </p:nvGrpSpPr>
        <p:grpSpPr bwMode="auto">
          <a:xfrm rot="-5400000">
            <a:off x="6960692" y="15627"/>
            <a:ext cx="2940100" cy="2056061"/>
            <a:chOff x="7296588" y="3483020"/>
            <a:chExt cx="2205144" cy="2055430"/>
          </a:xfrm>
        </p:grpSpPr>
        <p:sp>
          <p:nvSpPr>
            <p:cNvPr id="19" name="Google Shape;132;p1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0" name="Google Shape;133;p1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15" name="Google Shape;115;p1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title" idx="2"/>
          </p:nvPr>
        </p:nvSpPr>
        <p:spPr>
          <a:xfrm>
            <a:off x="1024975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ubTitle" idx="1"/>
          </p:nvPr>
        </p:nvSpPr>
        <p:spPr>
          <a:xfrm>
            <a:off x="1024975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8" name="Google Shape;118;p14"/>
          <p:cNvSpPr txBox="1">
            <a:spLocks noGrp="1"/>
          </p:cNvSpPr>
          <p:nvPr>
            <p:ph type="title" idx="3"/>
          </p:nvPr>
        </p:nvSpPr>
        <p:spPr>
          <a:xfrm>
            <a:off x="3631220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subTitle" idx="4"/>
          </p:nvPr>
        </p:nvSpPr>
        <p:spPr>
          <a:xfrm>
            <a:off x="3631225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title" idx="5"/>
          </p:nvPr>
        </p:nvSpPr>
        <p:spPr>
          <a:xfrm>
            <a:off x="6237466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1" name="Google Shape;121;p14"/>
          <p:cNvSpPr txBox="1">
            <a:spLocks noGrp="1"/>
          </p:cNvSpPr>
          <p:nvPr>
            <p:ph type="subTitle" idx="6"/>
          </p:nvPr>
        </p:nvSpPr>
        <p:spPr>
          <a:xfrm>
            <a:off x="6237472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2" name="Google Shape;122;p14"/>
          <p:cNvSpPr txBox="1">
            <a:spLocks noGrp="1"/>
          </p:cNvSpPr>
          <p:nvPr>
            <p:ph type="title" idx="7"/>
          </p:nvPr>
        </p:nvSpPr>
        <p:spPr>
          <a:xfrm>
            <a:off x="1024975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8"/>
          </p:nvPr>
        </p:nvSpPr>
        <p:spPr>
          <a:xfrm>
            <a:off x="1024975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title" idx="9"/>
          </p:nvPr>
        </p:nvSpPr>
        <p:spPr>
          <a:xfrm>
            <a:off x="3631220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subTitle" idx="13"/>
          </p:nvPr>
        </p:nvSpPr>
        <p:spPr>
          <a:xfrm>
            <a:off x="3631225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title" idx="14"/>
          </p:nvPr>
        </p:nvSpPr>
        <p:spPr>
          <a:xfrm>
            <a:off x="6237466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subTitle" idx="15"/>
          </p:nvPr>
        </p:nvSpPr>
        <p:spPr>
          <a:xfrm>
            <a:off x="6237472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95475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35;p15"/>
          <p:cNvGrpSpPr>
            <a:grpSpLocks/>
          </p:cNvGrpSpPr>
          <p:nvPr/>
        </p:nvGrpSpPr>
        <p:grpSpPr bwMode="auto">
          <a:xfrm>
            <a:off x="2107406" y="-1587252"/>
            <a:ext cx="5948288" cy="5913686"/>
            <a:chOff x="2107022" y="-1141450"/>
            <a:chExt cx="5948853" cy="4435751"/>
          </a:xfrm>
        </p:grpSpPr>
        <p:sp>
          <p:nvSpPr>
            <p:cNvPr id="5" name="Google Shape;136;p15"/>
            <p:cNvSpPr>
              <a:spLocks/>
            </p:cNvSpPr>
            <p:nvPr/>
          </p:nvSpPr>
          <p:spPr bwMode="auto">
            <a:xfrm flipH="1">
              <a:off x="2107022" y="-1141450"/>
              <a:ext cx="5935347" cy="436673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37;p15"/>
            <p:cNvSpPr>
              <a:spLocks/>
            </p:cNvSpPr>
            <p:nvPr/>
          </p:nvSpPr>
          <p:spPr bwMode="auto">
            <a:xfrm flipH="1">
              <a:off x="2226415" y="-994706"/>
              <a:ext cx="5829460" cy="4289008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7" name="Google Shape;140;p15"/>
          <p:cNvSpPr txBox="1"/>
          <p:nvPr/>
        </p:nvSpPr>
        <p:spPr>
          <a:xfrm>
            <a:off x="2887638" y="5018485"/>
            <a:ext cx="3368725" cy="77576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spcBef>
                <a:spcPts val="300"/>
              </a:spcBef>
              <a:buClrTx/>
              <a:buFontTx/>
              <a:buNone/>
              <a:defRPr/>
            </a:pPr>
            <a:r>
              <a:rPr lang="en" sz="1000" b="1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CREDITS: 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This presentation template was created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2"/>
              </a:rPr>
              <a:t>Slidesgo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, including icons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3"/>
              </a:rPr>
              <a:t>Flaticon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, and infographics &amp; images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4"/>
              </a:rPr>
              <a:t>Freepik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000" kern="1200">
              <a:solidFill>
                <a:srgbClr val="B7633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8" name="Google Shape;138;p15"/>
          <p:cNvSpPr txBox="1">
            <a:spLocks noGrp="1"/>
          </p:cNvSpPr>
          <p:nvPr>
            <p:ph type="title"/>
          </p:nvPr>
        </p:nvSpPr>
        <p:spPr>
          <a:xfrm>
            <a:off x="2616151" y="719334"/>
            <a:ext cx="3911700" cy="130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subTitle" idx="1"/>
          </p:nvPr>
        </p:nvSpPr>
        <p:spPr>
          <a:xfrm>
            <a:off x="2616151" y="2151800"/>
            <a:ext cx="3911700" cy="207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582364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42;p16"/>
          <p:cNvGrpSpPr>
            <a:grpSpLocks/>
          </p:cNvGrpSpPr>
          <p:nvPr/>
        </p:nvGrpSpPr>
        <p:grpSpPr bwMode="auto">
          <a:xfrm rot="6486339">
            <a:off x="-152921" y="632892"/>
            <a:ext cx="7214071" cy="7455173"/>
            <a:chOff x="255855" y="3756842"/>
            <a:chExt cx="485145" cy="964683"/>
          </a:xfrm>
        </p:grpSpPr>
        <p:sp>
          <p:nvSpPr>
            <p:cNvPr id="5" name="Google Shape;143;p16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44;p16"/>
            <p:cNvSpPr>
              <a:spLocks/>
            </p:cNvSpPr>
            <p:nvPr/>
          </p:nvSpPr>
          <p:spPr bwMode="auto">
            <a:xfrm>
              <a:off x="255855" y="3756842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45" name="Google Shape;145;p16"/>
          <p:cNvSpPr txBox="1">
            <a:spLocks noGrp="1"/>
          </p:cNvSpPr>
          <p:nvPr>
            <p:ph type="title"/>
          </p:nvPr>
        </p:nvSpPr>
        <p:spPr>
          <a:xfrm>
            <a:off x="1350425" y="4007400"/>
            <a:ext cx="3189900" cy="545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46" name="Google Shape;146;p16"/>
          <p:cNvSpPr txBox="1">
            <a:spLocks noGrp="1"/>
          </p:cNvSpPr>
          <p:nvPr>
            <p:ph type="subTitle" idx="1"/>
          </p:nvPr>
        </p:nvSpPr>
        <p:spPr>
          <a:xfrm>
            <a:off x="1350425" y="2223966"/>
            <a:ext cx="3847500" cy="178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49510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text">
  <p:cSld name="Three columns 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55;p17"/>
          <p:cNvGrpSpPr>
            <a:grpSpLocks/>
          </p:cNvGrpSpPr>
          <p:nvPr/>
        </p:nvGrpSpPr>
        <p:grpSpPr bwMode="auto">
          <a:xfrm>
            <a:off x="7296671" y="4644554"/>
            <a:ext cx="2204516" cy="2740298"/>
            <a:chOff x="7296588" y="3483020"/>
            <a:chExt cx="2205144" cy="2055430"/>
          </a:xfrm>
        </p:grpSpPr>
        <p:sp>
          <p:nvSpPr>
            <p:cNvPr id="10" name="Google Shape;156;p17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157;p17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158;p17"/>
          <p:cNvGrpSpPr>
            <a:grpSpLocks/>
          </p:cNvGrpSpPr>
          <p:nvPr/>
        </p:nvGrpSpPr>
        <p:grpSpPr bwMode="auto">
          <a:xfrm>
            <a:off x="-410765" y="-154037"/>
            <a:ext cx="2789411" cy="1476747"/>
            <a:chOff x="-410700" y="-115637"/>
            <a:chExt cx="2789689" cy="1107338"/>
          </a:xfrm>
        </p:grpSpPr>
        <p:sp>
          <p:nvSpPr>
            <p:cNvPr id="13" name="Google Shape;159;p17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160;p17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48" name="Google Shape;148;p17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49" name="Google Shape;149;p17"/>
          <p:cNvSpPr txBox="1">
            <a:spLocks noGrp="1"/>
          </p:cNvSpPr>
          <p:nvPr>
            <p:ph type="title" idx="2"/>
          </p:nvPr>
        </p:nvSpPr>
        <p:spPr>
          <a:xfrm>
            <a:off x="713276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0" name="Google Shape;150;p17"/>
          <p:cNvSpPr txBox="1">
            <a:spLocks noGrp="1"/>
          </p:cNvSpPr>
          <p:nvPr>
            <p:ph type="subTitle" idx="1"/>
          </p:nvPr>
        </p:nvSpPr>
        <p:spPr>
          <a:xfrm>
            <a:off x="713276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51" name="Google Shape;151;p17"/>
          <p:cNvSpPr txBox="1">
            <a:spLocks noGrp="1"/>
          </p:cNvSpPr>
          <p:nvPr>
            <p:ph type="title" idx="3"/>
          </p:nvPr>
        </p:nvSpPr>
        <p:spPr>
          <a:xfrm>
            <a:off x="3466502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2" name="Google Shape;152;p17"/>
          <p:cNvSpPr txBox="1">
            <a:spLocks noGrp="1"/>
          </p:cNvSpPr>
          <p:nvPr>
            <p:ph type="subTitle" idx="4"/>
          </p:nvPr>
        </p:nvSpPr>
        <p:spPr>
          <a:xfrm>
            <a:off x="3466501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53" name="Google Shape;153;p17"/>
          <p:cNvSpPr txBox="1">
            <a:spLocks noGrp="1"/>
          </p:cNvSpPr>
          <p:nvPr>
            <p:ph type="title" idx="5"/>
          </p:nvPr>
        </p:nvSpPr>
        <p:spPr>
          <a:xfrm>
            <a:off x="6219730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4" name="Google Shape;154;p17"/>
          <p:cNvSpPr txBox="1">
            <a:spLocks noGrp="1"/>
          </p:cNvSpPr>
          <p:nvPr>
            <p:ph type="subTitle" idx="6"/>
          </p:nvPr>
        </p:nvSpPr>
        <p:spPr>
          <a:xfrm>
            <a:off x="6219727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47803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text 2">
  <p:cSld name="Three columns text 2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69;p18"/>
          <p:cNvGrpSpPr>
            <a:grpSpLocks/>
          </p:cNvGrpSpPr>
          <p:nvPr/>
        </p:nvGrpSpPr>
        <p:grpSpPr bwMode="auto">
          <a:xfrm>
            <a:off x="7296671" y="4644554"/>
            <a:ext cx="2204516" cy="2740298"/>
            <a:chOff x="7296588" y="3483020"/>
            <a:chExt cx="2205144" cy="2055430"/>
          </a:xfrm>
        </p:grpSpPr>
        <p:sp>
          <p:nvSpPr>
            <p:cNvPr id="10" name="Google Shape;170;p18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171;p18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172;p18"/>
          <p:cNvGrpSpPr>
            <a:grpSpLocks/>
          </p:cNvGrpSpPr>
          <p:nvPr/>
        </p:nvGrpSpPr>
        <p:grpSpPr bwMode="auto">
          <a:xfrm>
            <a:off x="-410765" y="-154037"/>
            <a:ext cx="2789411" cy="1476747"/>
            <a:chOff x="-410700" y="-115637"/>
            <a:chExt cx="2789689" cy="1107338"/>
          </a:xfrm>
        </p:grpSpPr>
        <p:sp>
          <p:nvSpPr>
            <p:cNvPr id="13" name="Google Shape;173;p18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174;p18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62" name="Google Shape;162;p18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3" name="Google Shape;163;p18"/>
          <p:cNvSpPr txBox="1">
            <a:spLocks noGrp="1"/>
          </p:cNvSpPr>
          <p:nvPr>
            <p:ph type="title" idx="2"/>
          </p:nvPr>
        </p:nvSpPr>
        <p:spPr>
          <a:xfrm>
            <a:off x="713276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4" name="Google Shape;164;p18"/>
          <p:cNvSpPr txBox="1">
            <a:spLocks noGrp="1"/>
          </p:cNvSpPr>
          <p:nvPr>
            <p:ph type="subTitle" idx="1"/>
          </p:nvPr>
        </p:nvSpPr>
        <p:spPr>
          <a:xfrm>
            <a:off x="713276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65" name="Google Shape;165;p18"/>
          <p:cNvSpPr txBox="1">
            <a:spLocks noGrp="1"/>
          </p:cNvSpPr>
          <p:nvPr>
            <p:ph type="title" idx="3"/>
          </p:nvPr>
        </p:nvSpPr>
        <p:spPr>
          <a:xfrm>
            <a:off x="3466502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6" name="Google Shape;166;p18"/>
          <p:cNvSpPr txBox="1">
            <a:spLocks noGrp="1"/>
          </p:cNvSpPr>
          <p:nvPr>
            <p:ph type="subTitle" idx="4"/>
          </p:nvPr>
        </p:nvSpPr>
        <p:spPr>
          <a:xfrm>
            <a:off x="3466501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67" name="Google Shape;167;p18"/>
          <p:cNvSpPr txBox="1">
            <a:spLocks noGrp="1"/>
          </p:cNvSpPr>
          <p:nvPr>
            <p:ph type="title" idx="5"/>
          </p:nvPr>
        </p:nvSpPr>
        <p:spPr>
          <a:xfrm>
            <a:off x="6219730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8" name="Google Shape;168;p18"/>
          <p:cNvSpPr txBox="1">
            <a:spLocks noGrp="1"/>
          </p:cNvSpPr>
          <p:nvPr>
            <p:ph type="subTitle" idx="6"/>
          </p:nvPr>
        </p:nvSpPr>
        <p:spPr>
          <a:xfrm>
            <a:off x="6219725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186254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-column text 2">
  <p:cSld name="One-column text 2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76;p19"/>
          <p:cNvGrpSpPr>
            <a:grpSpLocks/>
          </p:cNvGrpSpPr>
          <p:nvPr/>
        </p:nvGrpSpPr>
        <p:grpSpPr bwMode="auto">
          <a:xfrm>
            <a:off x="1430982" y="1539255"/>
            <a:ext cx="10211098" cy="5182567"/>
            <a:chOff x="1430537" y="1154739"/>
            <a:chExt cx="10211738" cy="3886238"/>
          </a:xfrm>
        </p:grpSpPr>
        <p:sp>
          <p:nvSpPr>
            <p:cNvPr id="5" name="Google Shape;177;p19"/>
            <p:cNvSpPr>
              <a:spLocks/>
            </p:cNvSpPr>
            <p:nvPr/>
          </p:nvSpPr>
          <p:spPr bwMode="auto">
            <a:xfrm>
              <a:off x="1430537" y="1187014"/>
              <a:ext cx="10092913" cy="3853963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78;p19"/>
            <p:cNvSpPr>
              <a:spLocks/>
            </p:cNvSpPr>
            <p:nvPr/>
          </p:nvSpPr>
          <p:spPr bwMode="auto">
            <a:xfrm>
              <a:off x="1549362" y="1154739"/>
              <a:ext cx="10092913" cy="3853963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79" name="Google Shape;179;p19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0" name="Google Shape;180;p19"/>
          <p:cNvSpPr txBox="1">
            <a:spLocks noGrp="1"/>
          </p:cNvSpPr>
          <p:nvPr>
            <p:ph type="subTitle" idx="1"/>
          </p:nvPr>
        </p:nvSpPr>
        <p:spPr>
          <a:xfrm>
            <a:off x="2636650" y="1664267"/>
            <a:ext cx="3870600" cy="44744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45172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-column text 3">
  <p:cSld name="One-column text 3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>
            <a:spLocks noGrp="1"/>
          </p:cNvSpPr>
          <p:nvPr>
            <p:ph type="title"/>
          </p:nvPr>
        </p:nvSpPr>
        <p:spPr>
          <a:xfrm>
            <a:off x="713226" y="719334"/>
            <a:ext cx="3219900" cy="258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3" name="Google Shape;183;p20"/>
          <p:cNvSpPr txBox="1">
            <a:spLocks noGrp="1"/>
          </p:cNvSpPr>
          <p:nvPr>
            <p:ph type="subTitle" idx="1"/>
          </p:nvPr>
        </p:nvSpPr>
        <p:spPr>
          <a:xfrm>
            <a:off x="713225" y="3174067"/>
            <a:ext cx="2000100" cy="2200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93776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">
  <p:cSld name="Numbers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1"/>
          <p:cNvSpPr txBox="1">
            <a:spLocks noGrp="1"/>
          </p:cNvSpPr>
          <p:nvPr>
            <p:ph type="title"/>
          </p:nvPr>
        </p:nvSpPr>
        <p:spPr>
          <a:xfrm>
            <a:off x="4240875" y="2610367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6" name="Google Shape;186;p21"/>
          <p:cNvSpPr txBox="1">
            <a:spLocks noGrp="1"/>
          </p:cNvSpPr>
          <p:nvPr>
            <p:ph type="title" idx="2"/>
          </p:nvPr>
        </p:nvSpPr>
        <p:spPr>
          <a:xfrm>
            <a:off x="1221975" y="4256400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7" name="Google Shape;187;p21"/>
          <p:cNvSpPr txBox="1">
            <a:spLocks noGrp="1"/>
          </p:cNvSpPr>
          <p:nvPr>
            <p:ph type="title" idx="3"/>
          </p:nvPr>
        </p:nvSpPr>
        <p:spPr>
          <a:xfrm>
            <a:off x="1221975" y="964367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8" name="Google Shape;188;p21"/>
          <p:cNvSpPr txBox="1">
            <a:spLocks noGrp="1"/>
          </p:cNvSpPr>
          <p:nvPr>
            <p:ph type="subTitle" idx="1"/>
          </p:nvPr>
        </p:nvSpPr>
        <p:spPr>
          <a:xfrm>
            <a:off x="1018026" y="2037721"/>
            <a:ext cx="40890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89" name="Google Shape;189;p21"/>
          <p:cNvSpPr txBox="1">
            <a:spLocks noGrp="1"/>
          </p:cNvSpPr>
          <p:nvPr>
            <p:ph type="subTitle" idx="4"/>
          </p:nvPr>
        </p:nvSpPr>
        <p:spPr>
          <a:xfrm>
            <a:off x="4036925" y="3683755"/>
            <a:ext cx="40890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0" name="Google Shape;190;p21"/>
          <p:cNvSpPr txBox="1">
            <a:spLocks noGrp="1"/>
          </p:cNvSpPr>
          <p:nvPr>
            <p:ph type="subTitle" idx="5"/>
          </p:nvPr>
        </p:nvSpPr>
        <p:spPr>
          <a:xfrm>
            <a:off x="857376" y="5329800"/>
            <a:ext cx="441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652020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2">
  <p:cSld name="Numbers 2"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99;p22"/>
          <p:cNvGrpSpPr>
            <a:grpSpLocks/>
          </p:cNvGrpSpPr>
          <p:nvPr/>
        </p:nvGrpSpPr>
        <p:grpSpPr bwMode="auto">
          <a:xfrm rot="10800000">
            <a:off x="7989838" y="210965"/>
            <a:ext cx="966639" cy="2505893"/>
            <a:chOff x="-3355905" y="4039699"/>
            <a:chExt cx="1082108" cy="2102938"/>
          </a:xfrm>
        </p:grpSpPr>
        <p:sp>
          <p:nvSpPr>
            <p:cNvPr id="10" name="Google Shape;200;p22"/>
            <p:cNvSpPr>
              <a:spLocks/>
            </p:cNvSpPr>
            <p:nvPr/>
          </p:nvSpPr>
          <p:spPr bwMode="auto">
            <a:xfrm>
              <a:off x="-3355905" y="4182275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201;p22"/>
            <p:cNvSpPr>
              <a:spLocks/>
            </p:cNvSpPr>
            <p:nvPr/>
          </p:nvSpPr>
          <p:spPr bwMode="auto">
            <a:xfrm>
              <a:off x="-3290015" y="4039699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202;p22"/>
          <p:cNvGrpSpPr>
            <a:grpSpLocks/>
          </p:cNvGrpSpPr>
          <p:nvPr/>
        </p:nvGrpSpPr>
        <p:grpSpPr bwMode="auto">
          <a:xfrm>
            <a:off x="244450" y="4847704"/>
            <a:ext cx="781348" cy="1799332"/>
            <a:chOff x="3182241" y="3494221"/>
            <a:chExt cx="554692" cy="957142"/>
          </a:xfrm>
        </p:grpSpPr>
        <p:sp>
          <p:nvSpPr>
            <p:cNvPr id="13" name="Google Shape;203;p22"/>
            <p:cNvSpPr>
              <a:spLocks/>
            </p:cNvSpPr>
            <p:nvPr/>
          </p:nvSpPr>
          <p:spPr bwMode="auto">
            <a:xfrm rot="-5400000">
              <a:off x="2988116" y="368834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204;p22"/>
            <p:cNvSpPr>
              <a:spLocks/>
            </p:cNvSpPr>
            <p:nvPr/>
          </p:nvSpPr>
          <p:spPr bwMode="auto">
            <a:xfrm rot="-5400000">
              <a:off x="3028566" y="374299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92" name="Google Shape;192;p22"/>
          <p:cNvSpPr txBox="1">
            <a:spLocks noGrp="1"/>
          </p:cNvSpPr>
          <p:nvPr>
            <p:ph type="title"/>
          </p:nvPr>
        </p:nvSpPr>
        <p:spPr>
          <a:xfrm>
            <a:off x="1948876" y="4034900"/>
            <a:ext cx="18051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1321200" y="5652734"/>
            <a:ext cx="306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4" name="Google Shape;194;p22"/>
          <p:cNvSpPr txBox="1">
            <a:spLocks noGrp="1"/>
          </p:cNvSpPr>
          <p:nvPr>
            <p:ph type="title" idx="2"/>
          </p:nvPr>
        </p:nvSpPr>
        <p:spPr>
          <a:xfrm>
            <a:off x="1633775" y="5134900"/>
            <a:ext cx="2435400" cy="60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5" name="Google Shape;195;p22"/>
          <p:cNvSpPr txBox="1">
            <a:spLocks noGrp="1"/>
          </p:cNvSpPr>
          <p:nvPr>
            <p:ph type="title" idx="3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6" name="Google Shape;196;p22"/>
          <p:cNvSpPr txBox="1">
            <a:spLocks noGrp="1"/>
          </p:cNvSpPr>
          <p:nvPr>
            <p:ph type="title" idx="4"/>
          </p:nvPr>
        </p:nvSpPr>
        <p:spPr>
          <a:xfrm>
            <a:off x="5390225" y="4034900"/>
            <a:ext cx="18051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7" name="Google Shape;197;p22"/>
          <p:cNvSpPr txBox="1">
            <a:spLocks noGrp="1"/>
          </p:cNvSpPr>
          <p:nvPr>
            <p:ph type="subTitle" idx="5"/>
          </p:nvPr>
        </p:nvSpPr>
        <p:spPr>
          <a:xfrm>
            <a:off x="4762500" y="5652734"/>
            <a:ext cx="306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8" name="Google Shape;198;p22"/>
          <p:cNvSpPr txBox="1">
            <a:spLocks noGrp="1"/>
          </p:cNvSpPr>
          <p:nvPr>
            <p:ph type="title" idx="6"/>
          </p:nvPr>
        </p:nvSpPr>
        <p:spPr>
          <a:xfrm>
            <a:off x="5075075" y="5134900"/>
            <a:ext cx="2435400" cy="60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352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 and body 2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08;p23"/>
          <p:cNvGrpSpPr>
            <a:grpSpLocks/>
          </p:cNvGrpSpPr>
          <p:nvPr/>
        </p:nvGrpSpPr>
        <p:grpSpPr bwMode="auto">
          <a:xfrm>
            <a:off x="-994544" y="-238869"/>
            <a:ext cx="4262810" cy="2255863"/>
            <a:chOff x="-410700" y="-115637"/>
            <a:chExt cx="2789689" cy="1107338"/>
          </a:xfrm>
        </p:grpSpPr>
        <p:sp>
          <p:nvSpPr>
            <p:cNvPr id="5" name="Google Shape;209;p23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10;p23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11;p23"/>
          <p:cNvGrpSpPr>
            <a:grpSpLocks/>
          </p:cNvGrpSpPr>
          <p:nvPr/>
        </p:nvGrpSpPr>
        <p:grpSpPr bwMode="auto">
          <a:xfrm>
            <a:off x="6695034" y="3787304"/>
            <a:ext cx="2730252" cy="3394397"/>
            <a:chOff x="7296588" y="3483020"/>
            <a:chExt cx="2205144" cy="2055430"/>
          </a:xfrm>
        </p:grpSpPr>
        <p:sp>
          <p:nvSpPr>
            <p:cNvPr id="8" name="Google Shape;212;p23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13;p23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6" name="Google Shape;206;p2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07" name="Google Shape;207;p23"/>
          <p:cNvSpPr txBox="1">
            <a:spLocks noGrp="1"/>
          </p:cNvSpPr>
          <p:nvPr>
            <p:ph type="subTitle" idx="1"/>
          </p:nvPr>
        </p:nvSpPr>
        <p:spPr>
          <a:xfrm>
            <a:off x="1029301" y="2486800"/>
            <a:ext cx="2008500" cy="1884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264104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3">
  <p:cSld name="Title and body 3"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17;p24"/>
          <p:cNvGrpSpPr>
            <a:grpSpLocks/>
          </p:cNvGrpSpPr>
          <p:nvPr/>
        </p:nvGrpSpPr>
        <p:grpSpPr bwMode="auto">
          <a:xfrm flipH="1">
            <a:off x="-501179" y="3353098"/>
            <a:ext cx="3300636" cy="4103191"/>
            <a:chOff x="7296588" y="3483020"/>
            <a:chExt cx="2205144" cy="2055430"/>
          </a:xfrm>
        </p:grpSpPr>
        <p:sp>
          <p:nvSpPr>
            <p:cNvPr id="5" name="Google Shape;218;p2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19;p2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20;p24"/>
          <p:cNvGrpSpPr>
            <a:grpSpLocks/>
          </p:cNvGrpSpPr>
          <p:nvPr/>
        </p:nvGrpSpPr>
        <p:grpSpPr bwMode="auto">
          <a:xfrm flipH="1">
            <a:off x="5656957" y="-429741"/>
            <a:ext cx="5366742" cy="2840757"/>
            <a:chOff x="-410700" y="-115637"/>
            <a:chExt cx="2789689" cy="1107338"/>
          </a:xfrm>
        </p:grpSpPr>
        <p:sp>
          <p:nvSpPr>
            <p:cNvPr id="8" name="Google Shape;221;p2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22;p2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15" name="Google Shape;215;p2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16" name="Google Shape;216;p24"/>
          <p:cNvSpPr txBox="1">
            <a:spLocks noGrp="1"/>
          </p:cNvSpPr>
          <p:nvPr>
            <p:ph type="subTitle" idx="1"/>
          </p:nvPr>
        </p:nvSpPr>
        <p:spPr>
          <a:xfrm>
            <a:off x="5892395" y="2557134"/>
            <a:ext cx="2011800" cy="188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4771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4">
  <p:cSld name="Title and body 4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26;p25"/>
          <p:cNvGrpSpPr>
            <a:grpSpLocks/>
          </p:cNvGrpSpPr>
          <p:nvPr/>
        </p:nvGrpSpPr>
        <p:grpSpPr bwMode="auto">
          <a:xfrm>
            <a:off x="6695034" y="3787304"/>
            <a:ext cx="2730252" cy="3394397"/>
            <a:chOff x="7296588" y="3483020"/>
            <a:chExt cx="2205144" cy="2055430"/>
          </a:xfrm>
        </p:grpSpPr>
        <p:sp>
          <p:nvSpPr>
            <p:cNvPr id="5" name="Google Shape;227;p25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28;p25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29;p25"/>
          <p:cNvGrpSpPr>
            <a:grpSpLocks/>
          </p:cNvGrpSpPr>
          <p:nvPr/>
        </p:nvGrpSpPr>
        <p:grpSpPr bwMode="auto">
          <a:xfrm>
            <a:off x="-994544" y="-238869"/>
            <a:ext cx="4262810" cy="2255863"/>
            <a:chOff x="-410700" y="-115637"/>
            <a:chExt cx="2789689" cy="1107338"/>
          </a:xfrm>
        </p:grpSpPr>
        <p:sp>
          <p:nvSpPr>
            <p:cNvPr id="8" name="Google Shape;230;p25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31;p25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24" name="Google Shape;224;p2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25" name="Google Shape;225;p25"/>
          <p:cNvSpPr txBox="1">
            <a:spLocks noGrp="1"/>
          </p:cNvSpPr>
          <p:nvPr>
            <p:ph type="subTitle" idx="1"/>
          </p:nvPr>
        </p:nvSpPr>
        <p:spPr>
          <a:xfrm>
            <a:off x="1538217" y="2420634"/>
            <a:ext cx="2011800" cy="188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1859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 header 2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36;p26"/>
          <p:cNvGrpSpPr>
            <a:grpSpLocks/>
          </p:cNvGrpSpPr>
          <p:nvPr/>
        </p:nvGrpSpPr>
        <p:grpSpPr bwMode="auto">
          <a:xfrm rot="5400000">
            <a:off x="-903572" y="4304668"/>
            <a:ext cx="3440162" cy="2534915"/>
            <a:chOff x="4436525" y="2041875"/>
            <a:chExt cx="3801700" cy="1821925"/>
          </a:xfrm>
        </p:grpSpPr>
        <p:sp>
          <p:nvSpPr>
            <p:cNvPr id="6" name="Google Shape;237;p26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38;p26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39;p26"/>
          <p:cNvGrpSpPr>
            <a:grpSpLocks/>
          </p:cNvGrpSpPr>
          <p:nvPr/>
        </p:nvGrpSpPr>
        <p:grpSpPr bwMode="auto">
          <a:xfrm flipH="1">
            <a:off x="5985123" y="-698748"/>
            <a:ext cx="3804047" cy="3908971"/>
            <a:chOff x="-376225" y="-429819"/>
            <a:chExt cx="3523222" cy="2171642"/>
          </a:xfrm>
        </p:grpSpPr>
        <p:sp>
          <p:nvSpPr>
            <p:cNvPr id="9" name="Google Shape;240;p26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41;p26"/>
            <p:cNvSpPr>
              <a:spLocks/>
            </p:cNvSpPr>
            <p:nvPr/>
          </p:nvSpPr>
          <p:spPr bwMode="auto">
            <a:xfrm rot="10800000" flipH="1">
              <a:off x="-322406" y="-429819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33" name="Google Shape;233;p26"/>
          <p:cNvSpPr txBox="1">
            <a:spLocks noGrp="1"/>
          </p:cNvSpPr>
          <p:nvPr>
            <p:ph type="title"/>
          </p:nvPr>
        </p:nvSpPr>
        <p:spPr>
          <a:xfrm>
            <a:off x="2642551" y="1610044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4" name="Google Shape;234;p26"/>
          <p:cNvSpPr txBox="1">
            <a:spLocks noGrp="1"/>
          </p:cNvSpPr>
          <p:nvPr>
            <p:ph type="title" idx="2"/>
          </p:nvPr>
        </p:nvSpPr>
        <p:spPr>
          <a:xfrm>
            <a:off x="3825301" y="501211"/>
            <a:ext cx="14934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5" name="Google Shape;235;p26"/>
          <p:cNvSpPr txBox="1">
            <a:spLocks noGrp="1"/>
          </p:cNvSpPr>
          <p:nvPr>
            <p:ph type="subTitle" idx="1"/>
          </p:nvPr>
        </p:nvSpPr>
        <p:spPr>
          <a:xfrm>
            <a:off x="2745151" y="2529234"/>
            <a:ext cx="3653700" cy="102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160457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3">
  <p:cSld name="Section header 3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46;p27"/>
          <p:cNvGrpSpPr>
            <a:grpSpLocks/>
          </p:cNvGrpSpPr>
          <p:nvPr/>
        </p:nvGrpSpPr>
        <p:grpSpPr bwMode="auto">
          <a:xfrm rot="5400000" flipH="1">
            <a:off x="-718282" y="-348816"/>
            <a:ext cx="3474765" cy="3007072"/>
            <a:chOff x="4436525" y="2041875"/>
            <a:chExt cx="3801700" cy="1821925"/>
          </a:xfrm>
        </p:grpSpPr>
        <p:sp>
          <p:nvSpPr>
            <p:cNvPr id="6" name="Google Shape;247;p27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48;p27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49;p27"/>
          <p:cNvGrpSpPr>
            <a:grpSpLocks/>
          </p:cNvGrpSpPr>
          <p:nvPr/>
        </p:nvGrpSpPr>
        <p:grpSpPr bwMode="auto">
          <a:xfrm flipH="1">
            <a:off x="6786562" y="3571875"/>
            <a:ext cx="2541613" cy="3665637"/>
            <a:chOff x="-179150" y="2678600"/>
            <a:chExt cx="2542627" cy="2749314"/>
          </a:xfrm>
        </p:grpSpPr>
        <p:sp>
          <p:nvSpPr>
            <p:cNvPr id="9" name="Google Shape;250;p27"/>
            <p:cNvSpPr>
              <a:spLocks/>
            </p:cNvSpPr>
            <p:nvPr/>
          </p:nvSpPr>
          <p:spPr bwMode="auto">
            <a:xfrm>
              <a:off x="-179150" y="2678600"/>
              <a:ext cx="2367080" cy="2642143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51;p27"/>
            <p:cNvSpPr>
              <a:spLocks/>
            </p:cNvSpPr>
            <p:nvPr/>
          </p:nvSpPr>
          <p:spPr bwMode="auto">
            <a:xfrm>
              <a:off x="-66200" y="2715900"/>
              <a:ext cx="2429677" cy="2712014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43" name="Google Shape;243;p27"/>
          <p:cNvSpPr txBox="1">
            <a:spLocks noGrp="1"/>
          </p:cNvSpPr>
          <p:nvPr>
            <p:ph type="title"/>
          </p:nvPr>
        </p:nvSpPr>
        <p:spPr>
          <a:xfrm>
            <a:off x="2618976" y="4425712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4" name="Google Shape;244;p27"/>
          <p:cNvSpPr txBox="1">
            <a:spLocks noGrp="1"/>
          </p:cNvSpPr>
          <p:nvPr>
            <p:ph type="title" idx="2"/>
          </p:nvPr>
        </p:nvSpPr>
        <p:spPr>
          <a:xfrm>
            <a:off x="3841025" y="3316879"/>
            <a:ext cx="14148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5" name="Google Shape;245;p27"/>
          <p:cNvSpPr txBox="1">
            <a:spLocks noGrp="1"/>
          </p:cNvSpPr>
          <p:nvPr>
            <p:ph type="subTitle" idx="1"/>
          </p:nvPr>
        </p:nvSpPr>
        <p:spPr>
          <a:xfrm>
            <a:off x="3025976" y="5344900"/>
            <a:ext cx="30450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956896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Section header 4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56;p28"/>
          <p:cNvGrpSpPr>
            <a:grpSpLocks/>
          </p:cNvGrpSpPr>
          <p:nvPr/>
        </p:nvGrpSpPr>
        <p:grpSpPr bwMode="auto">
          <a:xfrm>
            <a:off x="-436438" y="-844972"/>
            <a:ext cx="5651376" cy="3501554"/>
            <a:chOff x="-436692" y="-634094"/>
            <a:chExt cx="5651090" cy="2626721"/>
          </a:xfrm>
        </p:grpSpPr>
        <p:sp>
          <p:nvSpPr>
            <p:cNvPr id="6" name="Google Shape;257;p28"/>
            <p:cNvSpPr>
              <a:spLocks/>
            </p:cNvSpPr>
            <p:nvPr/>
          </p:nvSpPr>
          <p:spPr bwMode="auto">
            <a:xfrm rot="10800000" flipH="1">
              <a:off x="-436692" y="-634094"/>
              <a:ext cx="5651090" cy="2576869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58;p28"/>
            <p:cNvSpPr>
              <a:spLocks/>
            </p:cNvSpPr>
            <p:nvPr/>
          </p:nvSpPr>
          <p:spPr bwMode="auto">
            <a:xfrm rot="10800000" flipH="1">
              <a:off x="-386585" y="-538618"/>
              <a:ext cx="5550876" cy="253124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53" name="Google Shape;253;p28"/>
          <p:cNvSpPr txBox="1">
            <a:spLocks noGrp="1"/>
          </p:cNvSpPr>
          <p:nvPr>
            <p:ph type="title"/>
          </p:nvPr>
        </p:nvSpPr>
        <p:spPr>
          <a:xfrm>
            <a:off x="713226" y="3788726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54" name="Google Shape;254;p28"/>
          <p:cNvSpPr txBox="1">
            <a:spLocks noGrp="1"/>
          </p:cNvSpPr>
          <p:nvPr>
            <p:ph type="title" idx="2"/>
          </p:nvPr>
        </p:nvSpPr>
        <p:spPr>
          <a:xfrm>
            <a:off x="713226" y="2679894"/>
            <a:ext cx="14541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55" name="Google Shape;255;p28"/>
          <p:cNvSpPr txBox="1">
            <a:spLocks noGrp="1"/>
          </p:cNvSpPr>
          <p:nvPr>
            <p:ph type="subTitle" idx="1"/>
          </p:nvPr>
        </p:nvSpPr>
        <p:spPr>
          <a:xfrm>
            <a:off x="713226" y="4707933"/>
            <a:ext cx="31974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822873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2973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61;p30"/>
          <p:cNvGrpSpPr>
            <a:grpSpLocks/>
          </p:cNvGrpSpPr>
          <p:nvPr/>
        </p:nvGrpSpPr>
        <p:grpSpPr bwMode="auto">
          <a:xfrm>
            <a:off x="-601638" y="-654099"/>
            <a:ext cx="4058544" cy="3180085"/>
            <a:chOff x="-376225" y="-642751"/>
            <a:chExt cx="3577028" cy="2384573"/>
          </a:xfrm>
        </p:grpSpPr>
        <p:sp>
          <p:nvSpPr>
            <p:cNvPr id="3" name="Google Shape;262;p30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63;p30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64;p30"/>
          <p:cNvGrpSpPr>
            <a:grpSpLocks/>
          </p:cNvGrpSpPr>
          <p:nvPr/>
        </p:nvGrpSpPr>
        <p:grpSpPr bwMode="auto">
          <a:xfrm rot="10800000" flipH="1">
            <a:off x="5546453" y="3149947"/>
            <a:ext cx="4146723" cy="4140027"/>
            <a:chOff x="5546575" y="-338000"/>
            <a:chExt cx="4146250" cy="3105250"/>
          </a:xfrm>
        </p:grpSpPr>
        <p:sp>
          <p:nvSpPr>
            <p:cNvPr id="6" name="Google Shape;265;p30"/>
            <p:cNvSpPr>
              <a:spLocks/>
            </p:cNvSpPr>
            <p:nvPr/>
          </p:nvSpPr>
          <p:spPr bwMode="auto">
            <a:xfrm>
              <a:off x="5554387" y="-332139"/>
              <a:ext cx="3993347" cy="2952875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  <p:sp>
          <p:nvSpPr>
            <p:cNvPr id="7" name="Google Shape;266;p30"/>
            <p:cNvSpPr>
              <a:spLocks/>
            </p:cNvSpPr>
            <p:nvPr/>
          </p:nvSpPr>
          <p:spPr bwMode="auto">
            <a:xfrm>
              <a:off x="5707291" y="-179765"/>
              <a:ext cx="3993347" cy="2952875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</p:grpSp>
      <p:grpSp>
        <p:nvGrpSpPr>
          <p:cNvPr id="8" name="Google Shape;267;p30"/>
          <p:cNvGrpSpPr>
            <a:grpSpLocks/>
          </p:cNvGrpSpPr>
          <p:nvPr/>
        </p:nvGrpSpPr>
        <p:grpSpPr bwMode="auto">
          <a:xfrm rot="5400000" flipH="1">
            <a:off x="-501737" y="5379579"/>
            <a:ext cx="1867421" cy="562570"/>
            <a:chOff x="7578038" y="4514975"/>
            <a:chExt cx="1400683" cy="562147"/>
          </a:xfrm>
        </p:grpSpPr>
        <p:sp>
          <p:nvSpPr>
            <p:cNvPr id="9" name="Google Shape;268;p30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69;p30"/>
            <p:cNvSpPr>
              <a:spLocks/>
            </p:cNvSpPr>
            <p:nvPr/>
          </p:nvSpPr>
          <p:spPr bwMode="auto">
            <a:xfrm>
              <a:off x="7654238" y="45149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" name="Google Shape;270;p30"/>
          <p:cNvGrpSpPr>
            <a:grpSpLocks/>
          </p:cNvGrpSpPr>
          <p:nvPr/>
        </p:nvGrpSpPr>
        <p:grpSpPr bwMode="auto">
          <a:xfrm rot="16200000" flipH="1">
            <a:off x="8148898" y="15069"/>
            <a:ext cx="732234" cy="963290"/>
            <a:chOff x="83400" y="4012400"/>
            <a:chExt cx="549700" cy="963225"/>
          </a:xfrm>
        </p:grpSpPr>
        <p:sp>
          <p:nvSpPr>
            <p:cNvPr id="12" name="Google Shape;271;p30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Google Shape;272;p30"/>
            <p:cNvSpPr>
              <a:spLocks/>
            </p:cNvSpPr>
            <p:nvPr/>
          </p:nvSpPr>
          <p:spPr bwMode="auto">
            <a:xfrm>
              <a:off x="148425" y="401240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3390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74;p31"/>
          <p:cNvGrpSpPr>
            <a:grpSpLocks/>
          </p:cNvGrpSpPr>
          <p:nvPr/>
        </p:nvGrpSpPr>
        <p:grpSpPr bwMode="auto">
          <a:xfrm>
            <a:off x="-197569" y="2683372"/>
            <a:ext cx="2853036" cy="4852169"/>
            <a:chOff x="-197201" y="3092451"/>
            <a:chExt cx="1826425" cy="2330697"/>
          </a:xfrm>
        </p:grpSpPr>
        <p:sp>
          <p:nvSpPr>
            <p:cNvPr id="3" name="Google Shape;275;p31"/>
            <p:cNvSpPr>
              <a:spLocks/>
            </p:cNvSpPr>
            <p:nvPr/>
          </p:nvSpPr>
          <p:spPr bwMode="auto">
            <a:xfrm rot="5400000">
              <a:off x="-449337" y="33445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76;p31"/>
            <p:cNvSpPr>
              <a:spLocks/>
            </p:cNvSpPr>
            <p:nvPr/>
          </p:nvSpPr>
          <p:spPr bwMode="auto">
            <a:xfrm rot="5400000">
              <a:off x="-296937" y="34969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77;p31"/>
          <p:cNvGrpSpPr>
            <a:grpSpLocks/>
          </p:cNvGrpSpPr>
          <p:nvPr/>
        </p:nvGrpSpPr>
        <p:grpSpPr bwMode="auto">
          <a:xfrm>
            <a:off x="6772052" y="-607219"/>
            <a:ext cx="2853035" cy="6411516"/>
            <a:chOff x="7763562" y="-258220"/>
            <a:chExt cx="1669767" cy="2815373"/>
          </a:xfrm>
        </p:grpSpPr>
        <p:sp>
          <p:nvSpPr>
            <p:cNvPr id="6" name="Google Shape;278;p31"/>
            <p:cNvSpPr>
              <a:spLocks/>
            </p:cNvSpPr>
            <p:nvPr/>
          </p:nvSpPr>
          <p:spPr bwMode="auto">
            <a:xfrm rot="5400000">
              <a:off x="7190760" y="3145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79;p31"/>
            <p:cNvSpPr>
              <a:spLocks/>
            </p:cNvSpPr>
            <p:nvPr/>
          </p:nvSpPr>
          <p:spPr bwMode="auto">
            <a:xfrm rot="5400000">
              <a:off x="7343160" y="4669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99768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81;p32"/>
          <p:cNvGrpSpPr>
            <a:grpSpLocks/>
          </p:cNvGrpSpPr>
          <p:nvPr/>
        </p:nvGrpSpPr>
        <p:grpSpPr bwMode="auto">
          <a:xfrm rot="5400000">
            <a:off x="4497772" y="2184983"/>
            <a:ext cx="7534425" cy="2626445"/>
            <a:chOff x="-436692" y="-634094"/>
            <a:chExt cx="5651090" cy="2626721"/>
          </a:xfrm>
        </p:grpSpPr>
        <p:sp>
          <p:nvSpPr>
            <p:cNvPr id="3" name="Google Shape;282;p32"/>
            <p:cNvSpPr>
              <a:spLocks/>
            </p:cNvSpPr>
            <p:nvPr/>
          </p:nvSpPr>
          <p:spPr bwMode="auto">
            <a:xfrm rot="10800000" flipH="1">
              <a:off x="-436692" y="-634094"/>
              <a:ext cx="5651090" cy="2576869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83;p32"/>
            <p:cNvSpPr>
              <a:spLocks/>
            </p:cNvSpPr>
            <p:nvPr/>
          </p:nvSpPr>
          <p:spPr bwMode="auto">
            <a:xfrm rot="10800000" flipH="1">
              <a:off x="-386585" y="-538618"/>
              <a:ext cx="5550876" cy="253124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84;p32"/>
          <p:cNvGrpSpPr>
            <a:grpSpLocks/>
          </p:cNvGrpSpPr>
          <p:nvPr/>
        </p:nvGrpSpPr>
        <p:grpSpPr bwMode="auto">
          <a:xfrm rot="10800000" flipH="1">
            <a:off x="-208731" y="5544220"/>
            <a:ext cx="2789411" cy="1475631"/>
            <a:chOff x="-410700" y="-115637"/>
            <a:chExt cx="2789689" cy="1107338"/>
          </a:xfrm>
        </p:grpSpPr>
        <p:sp>
          <p:nvSpPr>
            <p:cNvPr id="6" name="Google Shape;285;p32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86;p32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87;p32"/>
          <p:cNvGrpSpPr>
            <a:grpSpLocks/>
          </p:cNvGrpSpPr>
          <p:nvPr/>
        </p:nvGrpSpPr>
        <p:grpSpPr bwMode="auto">
          <a:xfrm rot="10800000">
            <a:off x="-122783" y="-269007"/>
            <a:ext cx="2205633" cy="2740298"/>
            <a:chOff x="7296588" y="3483020"/>
            <a:chExt cx="2205144" cy="2055430"/>
          </a:xfrm>
        </p:grpSpPr>
        <p:sp>
          <p:nvSpPr>
            <p:cNvPr id="9" name="Google Shape;288;p32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89;p32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38913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94;p33"/>
          <p:cNvGrpSpPr>
            <a:grpSpLocks/>
          </p:cNvGrpSpPr>
          <p:nvPr/>
        </p:nvGrpSpPr>
        <p:grpSpPr bwMode="auto">
          <a:xfrm flipH="1">
            <a:off x="-685353" y="-947663"/>
            <a:ext cx="3328541" cy="2489151"/>
            <a:chOff x="5184050" y="588775"/>
            <a:chExt cx="3329400" cy="1866656"/>
          </a:xfrm>
        </p:grpSpPr>
        <p:sp>
          <p:nvSpPr>
            <p:cNvPr id="6" name="Google Shape;295;p33"/>
            <p:cNvSpPr>
              <a:spLocks/>
            </p:cNvSpPr>
            <p:nvPr/>
          </p:nvSpPr>
          <p:spPr bwMode="auto">
            <a:xfrm>
              <a:off x="5184050" y="588775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96;p33"/>
            <p:cNvSpPr>
              <a:spLocks/>
            </p:cNvSpPr>
            <p:nvPr/>
          </p:nvSpPr>
          <p:spPr bwMode="auto">
            <a:xfrm>
              <a:off x="5260250" y="657131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91" name="Google Shape;291;p3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92" name="Google Shape;292;p33"/>
          <p:cNvSpPr txBox="1">
            <a:spLocks noGrp="1"/>
          </p:cNvSpPr>
          <p:nvPr>
            <p:ph type="subTitle" idx="1"/>
          </p:nvPr>
        </p:nvSpPr>
        <p:spPr>
          <a:xfrm>
            <a:off x="713226" y="1658100"/>
            <a:ext cx="3435900" cy="448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93" name="Google Shape;293;p33"/>
          <p:cNvSpPr txBox="1">
            <a:spLocks noGrp="1"/>
          </p:cNvSpPr>
          <p:nvPr>
            <p:ph type="subTitle" idx="2"/>
          </p:nvPr>
        </p:nvSpPr>
        <p:spPr>
          <a:xfrm>
            <a:off x="4994875" y="1658100"/>
            <a:ext cx="3435900" cy="448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327730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columns of text">
  <p:cSld name="Four columns of text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307;p34"/>
          <p:cNvGrpSpPr>
            <a:grpSpLocks/>
          </p:cNvGrpSpPr>
          <p:nvPr/>
        </p:nvGrpSpPr>
        <p:grpSpPr bwMode="auto">
          <a:xfrm rot="10800000">
            <a:off x="6870279" y="5510734"/>
            <a:ext cx="2789411" cy="1476747"/>
            <a:chOff x="-410700" y="-115637"/>
            <a:chExt cx="2789689" cy="1107338"/>
          </a:xfrm>
        </p:grpSpPr>
        <p:sp>
          <p:nvSpPr>
            <p:cNvPr id="16" name="Google Shape;308;p3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309;p3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310;p34"/>
          <p:cNvGrpSpPr>
            <a:grpSpLocks/>
          </p:cNvGrpSpPr>
          <p:nvPr/>
        </p:nvGrpSpPr>
        <p:grpSpPr bwMode="auto">
          <a:xfrm rot="10800000">
            <a:off x="-122783" y="-269007"/>
            <a:ext cx="2205633" cy="2740298"/>
            <a:chOff x="7296588" y="3483020"/>
            <a:chExt cx="2205144" cy="2055430"/>
          </a:xfrm>
        </p:grpSpPr>
        <p:sp>
          <p:nvSpPr>
            <p:cNvPr id="19" name="Google Shape;311;p3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0" name="Google Shape;312;p3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98" name="Google Shape;298;p3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99" name="Google Shape;299;p34"/>
          <p:cNvSpPr txBox="1">
            <a:spLocks noGrp="1"/>
          </p:cNvSpPr>
          <p:nvPr>
            <p:ph type="title" idx="2"/>
          </p:nvPr>
        </p:nvSpPr>
        <p:spPr>
          <a:xfrm>
            <a:off x="1861300" y="266363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0" name="Google Shape;300;p34"/>
          <p:cNvSpPr txBox="1">
            <a:spLocks noGrp="1"/>
          </p:cNvSpPr>
          <p:nvPr>
            <p:ph type="subTitle" idx="1"/>
          </p:nvPr>
        </p:nvSpPr>
        <p:spPr>
          <a:xfrm>
            <a:off x="1861300" y="3067733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1" name="Google Shape;301;p34"/>
          <p:cNvSpPr txBox="1">
            <a:spLocks noGrp="1"/>
          </p:cNvSpPr>
          <p:nvPr>
            <p:ph type="title" idx="3"/>
          </p:nvPr>
        </p:nvSpPr>
        <p:spPr>
          <a:xfrm>
            <a:off x="5071701" y="266363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2" name="Google Shape;302;p34"/>
          <p:cNvSpPr txBox="1">
            <a:spLocks noGrp="1"/>
          </p:cNvSpPr>
          <p:nvPr>
            <p:ph type="subTitle" idx="4"/>
          </p:nvPr>
        </p:nvSpPr>
        <p:spPr>
          <a:xfrm>
            <a:off x="5071701" y="3067733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3" name="Google Shape;303;p34"/>
          <p:cNvSpPr txBox="1">
            <a:spLocks noGrp="1"/>
          </p:cNvSpPr>
          <p:nvPr>
            <p:ph type="title" idx="5"/>
          </p:nvPr>
        </p:nvSpPr>
        <p:spPr>
          <a:xfrm>
            <a:off x="1861300" y="502166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4" name="Google Shape;304;p34"/>
          <p:cNvSpPr txBox="1">
            <a:spLocks noGrp="1"/>
          </p:cNvSpPr>
          <p:nvPr>
            <p:ph type="subTitle" idx="6"/>
          </p:nvPr>
        </p:nvSpPr>
        <p:spPr>
          <a:xfrm>
            <a:off x="1861300" y="5425597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5" name="Google Shape;305;p34"/>
          <p:cNvSpPr txBox="1">
            <a:spLocks noGrp="1"/>
          </p:cNvSpPr>
          <p:nvPr>
            <p:ph type="title" idx="7"/>
          </p:nvPr>
        </p:nvSpPr>
        <p:spPr>
          <a:xfrm>
            <a:off x="5071701" y="502166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6" name="Google Shape;306;p34"/>
          <p:cNvSpPr txBox="1">
            <a:spLocks noGrp="1"/>
          </p:cNvSpPr>
          <p:nvPr>
            <p:ph type="subTitle" idx="8"/>
          </p:nvPr>
        </p:nvSpPr>
        <p:spPr>
          <a:xfrm>
            <a:off x="5071701" y="5425597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13" name="Google Shape;313;p34"/>
          <p:cNvSpPr txBox="1">
            <a:spLocks noGrp="1"/>
          </p:cNvSpPr>
          <p:nvPr>
            <p:ph type="title" idx="9"/>
          </p:nvPr>
        </p:nvSpPr>
        <p:spPr>
          <a:xfrm>
            <a:off x="1861300" y="2050567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4" name="Google Shape;314;p34"/>
          <p:cNvSpPr txBox="1">
            <a:spLocks noGrp="1"/>
          </p:cNvSpPr>
          <p:nvPr>
            <p:ph type="title" idx="13"/>
          </p:nvPr>
        </p:nvSpPr>
        <p:spPr>
          <a:xfrm>
            <a:off x="5071701" y="2050567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5" name="Google Shape;315;p34"/>
          <p:cNvSpPr txBox="1">
            <a:spLocks noGrp="1"/>
          </p:cNvSpPr>
          <p:nvPr>
            <p:ph type="title" idx="14"/>
          </p:nvPr>
        </p:nvSpPr>
        <p:spPr>
          <a:xfrm>
            <a:off x="1861300" y="4414976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6" name="Google Shape;316;p34"/>
          <p:cNvSpPr txBox="1">
            <a:spLocks noGrp="1"/>
          </p:cNvSpPr>
          <p:nvPr>
            <p:ph type="title" idx="15"/>
          </p:nvPr>
        </p:nvSpPr>
        <p:spPr>
          <a:xfrm>
            <a:off x="5071701" y="4414976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689905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319;p35"/>
          <p:cNvGrpSpPr>
            <a:grpSpLocks/>
          </p:cNvGrpSpPr>
          <p:nvPr/>
        </p:nvGrpSpPr>
        <p:grpSpPr bwMode="auto">
          <a:xfrm rot="10800000" flipH="1">
            <a:off x="152922" y="166316"/>
            <a:ext cx="844971" cy="2187773"/>
            <a:chOff x="-3355905" y="4039699"/>
            <a:chExt cx="1082108" cy="2102938"/>
          </a:xfrm>
        </p:grpSpPr>
        <p:sp>
          <p:nvSpPr>
            <p:cNvPr id="4" name="Google Shape;320;p35"/>
            <p:cNvSpPr>
              <a:spLocks/>
            </p:cNvSpPr>
            <p:nvPr/>
          </p:nvSpPr>
          <p:spPr bwMode="auto">
            <a:xfrm>
              <a:off x="-3355905" y="4182275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321;p35"/>
            <p:cNvSpPr>
              <a:spLocks/>
            </p:cNvSpPr>
            <p:nvPr/>
          </p:nvSpPr>
          <p:spPr bwMode="auto">
            <a:xfrm>
              <a:off x="-3290015" y="4039699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322;p35"/>
          <p:cNvGrpSpPr>
            <a:grpSpLocks/>
          </p:cNvGrpSpPr>
          <p:nvPr/>
        </p:nvGrpSpPr>
        <p:grpSpPr bwMode="auto">
          <a:xfrm flipH="1">
            <a:off x="8146107" y="4516189"/>
            <a:ext cx="915293" cy="2259211"/>
            <a:chOff x="3179645" y="3494221"/>
            <a:chExt cx="516838" cy="957142"/>
          </a:xfrm>
        </p:grpSpPr>
        <p:sp>
          <p:nvSpPr>
            <p:cNvPr id="7" name="Google Shape;323;p35"/>
            <p:cNvSpPr>
              <a:spLocks/>
            </p:cNvSpPr>
            <p:nvPr/>
          </p:nvSpPr>
          <p:spPr bwMode="auto">
            <a:xfrm rot="-5400000">
              <a:off x="2988116" y="368834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324;p35"/>
            <p:cNvSpPr>
              <a:spLocks/>
            </p:cNvSpPr>
            <p:nvPr/>
          </p:nvSpPr>
          <p:spPr bwMode="auto">
            <a:xfrm rot="-5400000">
              <a:off x="2985520" y="374299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18" name="Google Shape;318;p3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443584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327;p36"/>
          <p:cNvGrpSpPr>
            <a:grpSpLocks/>
          </p:cNvGrpSpPr>
          <p:nvPr/>
        </p:nvGrpSpPr>
        <p:grpSpPr bwMode="auto">
          <a:xfrm flipH="1">
            <a:off x="-685353" y="-947663"/>
            <a:ext cx="3328541" cy="2489151"/>
            <a:chOff x="5184050" y="588775"/>
            <a:chExt cx="3329400" cy="1866656"/>
          </a:xfrm>
        </p:grpSpPr>
        <p:sp>
          <p:nvSpPr>
            <p:cNvPr id="4" name="Google Shape;328;p36"/>
            <p:cNvSpPr>
              <a:spLocks/>
            </p:cNvSpPr>
            <p:nvPr/>
          </p:nvSpPr>
          <p:spPr bwMode="auto">
            <a:xfrm>
              <a:off x="5184050" y="588775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329;p36"/>
            <p:cNvSpPr>
              <a:spLocks/>
            </p:cNvSpPr>
            <p:nvPr/>
          </p:nvSpPr>
          <p:spPr bwMode="auto">
            <a:xfrm>
              <a:off x="5260250" y="657131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330;p36"/>
          <p:cNvGrpSpPr>
            <a:grpSpLocks/>
          </p:cNvGrpSpPr>
          <p:nvPr/>
        </p:nvGrpSpPr>
        <p:grpSpPr bwMode="auto">
          <a:xfrm rot="-5400000">
            <a:off x="7635441" y="5273539"/>
            <a:ext cx="1707803" cy="2490267"/>
            <a:chOff x="256325" y="3718550"/>
            <a:chExt cx="516100" cy="1002975"/>
          </a:xfrm>
        </p:grpSpPr>
        <p:sp>
          <p:nvSpPr>
            <p:cNvPr id="7" name="Google Shape;331;p36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332;p36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26" name="Google Shape;326;p36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929765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08F7FA3C-A5C2-46DE-BED0-B5662995B99F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4E030844-DFF3-4C38-93AF-39D0DB85FEB9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7896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7" indent="0" algn="ctr">
              <a:buNone/>
              <a:defRPr sz="2000"/>
            </a:lvl2pPr>
            <a:lvl3pPr marL="914353" indent="0" algn="ctr">
              <a:buNone/>
              <a:defRPr sz="1800"/>
            </a:lvl3pPr>
            <a:lvl4pPr marL="1371530" indent="0" algn="ctr">
              <a:buNone/>
              <a:defRPr sz="1600"/>
            </a:lvl4pPr>
            <a:lvl5pPr marL="1828706" indent="0" algn="ctr">
              <a:buNone/>
              <a:defRPr sz="1600"/>
            </a:lvl5pPr>
            <a:lvl6pPr marL="2285883" indent="0" algn="ctr">
              <a:buNone/>
              <a:defRPr sz="1600"/>
            </a:lvl6pPr>
            <a:lvl7pPr marL="2743060" indent="0" algn="ctr">
              <a:buNone/>
              <a:defRPr sz="1600"/>
            </a:lvl7pPr>
            <a:lvl8pPr marL="3200236" indent="0" algn="ctr">
              <a:buNone/>
              <a:defRPr sz="1600"/>
            </a:lvl8pPr>
            <a:lvl9pPr marL="3657413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A93CB-48FD-4333-A5FA-428F456234B4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7CD93-0BDE-43B9-B66F-ACEB854EAFF3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3991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53F0E-9437-415B-9921-B62F383B0BE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38020-0A7F-4C08-A5CA-7A64A00370FE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1121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0990A-7A72-4C13-8BC2-DFA7F6BA628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B623A-8072-430C-94AB-BD884F8F55A1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096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036F-F7D5-46D6-939F-794C6FAE8E2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A4F0A-54FE-4763-B9A8-4928C7147B7F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584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7" indent="0">
              <a:buNone/>
              <a:defRPr sz="2000" b="1"/>
            </a:lvl2pPr>
            <a:lvl3pPr marL="914353" indent="0">
              <a:buNone/>
              <a:defRPr sz="1800" b="1"/>
            </a:lvl3pPr>
            <a:lvl4pPr marL="1371530" indent="0">
              <a:buNone/>
              <a:defRPr sz="1600" b="1"/>
            </a:lvl4pPr>
            <a:lvl5pPr marL="1828706" indent="0">
              <a:buNone/>
              <a:defRPr sz="1600" b="1"/>
            </a:lvl5pPr>
            <a:lvl6pPr marL="2285883" indent="0">
              <a:buNone/>
              <a:defRPr sz="1600" b="1"/>
            </a:lvl6pPr>
            <a:lvl7pPr marL="2743060" indent="0">
              <a:buNone/>
              <a:defRPr sz="1600" b="1"/>
            </a:lvl7pPr>
            <a:lvl8pPr marL="3200236" indent="0">
              <a:buNone/>
              <a:defRPr sz="1600" b="1"/>
            </a:lvl8pPr>
            <a:lvl9pPr marL="365741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7" indent="0">
              <a:buNone/>
              <a:defRPr sz="2000" b="1"/>
            </a:lvl2pPr>
            <a:lvl3pPr marL="914353" indent="0">
              <a:buNone/>
              <a:defRPr sz="1800" b="1"/>
            </a:lvl3pPr>
            <a:lvl4pPr marL="1371530" indent="0">
              <a:buNone/>
              <a:defRPr sz="1600" b="1"/>
            </a:lvl4pPr>
            <a:lvl5pPr marL="1828706" indent="0">
              <a:buNone/>
              <a:defRPr sz="1600" b="1"/>
            </a:lvl5pPr>
            <a:lvl6pPr marL="2285883" indent="0">
              <a:buNone/>
              <a:defRPr sz="1600" b="1"/>
            </a:lvl6pPr>
            <a:lvl7pPr marL="2743060" indent="0">
              <a:buNone/>
              <a:defRPr sz="1600" b="1"/>
            </a:lvl7pPr>
            <a:lvl8pPr marL="3200236" indent="0">
              <a:buNone/>
              <a:defRPr sz="1600" b="1"/>
            </a:lvl8pPr>
            <a:lvl9pPr marL="365741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2C2A8-3DFA-4EB4-A570-05244FD6A52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C9D7-197F-4290-A600-D4E55EA7655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5247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CFFEE-350B-4CE6-9A96-8EEED031C9D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1D81C-FCD0-4396-842E-D81E8FBEB1B8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822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6A0C-23E0-49B4-88EF-A311D70E059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D3E7A-AFC1-4902-A451-CA83A5C14688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7786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7" indent="0">
              <a:buNone/>
              <a:defRPr sz="1400"/>
            </a:lvl2pPr>
            <a:lvl3pPr marL="914353" indent="0">
              <a:buNone/>
              <a:defRPr sz="1200"/>
            </a:lvl3pPr>
            <a:lvl4pPr marL="1371530" indent="0">
              <a:buNone/>
              <a:defRPr sz="1000"/>
            </a:lvl4pPr>
            <a:lvl5pPr marL="1828706" indent="0">
              <a:buNone/>
              <a:defRPr sz="1000"/>
            </a:lvl5pPr>
            <a:lvl6pPr marL="2285883" indent="0">
              <a:buNone/>
              <a:defRPr sz="1000"/>
            </a:lvl6pPr>
            <a:lvl7pPr marL="2743060" indent="0">
              <a:buNone/>
              <a:defRPr sz="1000"/>
            </a:lvl7pPr>
            <a:lvl8pPr marL="3200236" indent="0">
              <a:buNone/>
              <a:defRPr sz="1000"/>
            </a:lvl8pPr>
            <a:lvl9pPr marL="365741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A4FC5-1B07-4FCE-B724-1B55191293E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55CC-D29C-4CAF-B205-43DA940D19BE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6460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7" indent="0">
              <a:buNone/>
              <a:defRPr sz="1400"/>
            </a:lvl2pPr>
            <a:lvl3pPr marL="914353" indent="0">
              <a:buNone/>
              <a:defRPr sz="1200"/>
            </a:lvl3pPr>
            <a:lvl4pPr marL="1371530" indent="0">
              <a:buNone/>
              <a:defRPr sz="1000"/>
            </a:lvl4pPr>
            <a:lvl5pPr marL="1828706" indent="0">
              <a:buNone/>
              <a:defRPr sz="1000"/>
            </a:lvl5pPr>
            <a:lvl6pPr marL="2285883" indent="0">
              <a:buNone/>
              <a:defRPr sz="1000"/>
            </a:lvl6pPr>
            <a:lvl7pPr marL="2743060" indent="0">
              <a:buNone/>
              <a:defRPr sz="1000"/>
            </a:lvl7pPr>
            <a:lvl8pPr marL="3200236" indent="0">
              <a:buNone/>
              <a:defRPr sz="1000"/>
            </a:lvl8pPr>
            <a:lvl9pPr marL="365741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BD3A7-D52A-44C9-AD21-C886F8954D2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7D95-6516-4AFE-8871-E9F2B66D5E26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0502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4E344-6A79-43B1-88C4-47205419E0A3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EC84B-50FA-4052-89A9-FE76AF6AA655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9520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58225-1F1A-4B60-9C5B-EFFCECEEAE30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E704F-E041-4DBE-A8DA-D6265F53B5EA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3926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9;p2"/>
          <p:cNvGrpSpPr>
            <a:grpSpLocks/>
          </p:cNvGrpSpPr>
          <p:nvPr/>
        </p:nvGrpSpPr>
        <p:grpSpPr bwMode="auto">
          <a:xfrm>
            <a:off x="-663029" y="-678656"/>
            <a:ext cx="7459638" cy="3047256"/>
            <a:chOff x="-376225" y="-642751"/>
            <a:chExt cx="3577028" cy="2384573"/>
          </a:xfrm>
        </p:grpSpPr>
        <p:sp>
          <p:nvSpPr>
            <p:cNvPr id="5" name="Google Shape;10;p2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1;p2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12;p2"/>
          <p:cNvGrpSpPr>
            <a:grpSpLocks/>
          </p:cNvGrpSpPr>
          <p:nvPr/>
        </p:nvGrpSpPr>
        <p:grpSpPr bwMode="auto">
          <a:xfrm>
            <a:off x="2730252" y="4702597"/>
            <a:ext cx="7247558" cy="2812852"/>
            <a:chOff x="4436525" y="2041875"/>
            <a:chExt cx="3801700" cy="1821925"/>
          </a:xfrm>
        </p:grpSpPr>
        <p:sp>
          <p:nvSpPr>
            <p:cNvPr id="8" name="Google Shape;13;p2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14;p2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 flipH="1">
            <a:off x="997576" y="2841800"/>
            <a:ext cx="3613200" cy="15128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6000">
                <a:solidFill>
                  <a:srgbClr val="3F0D08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1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997564" y="4183733"/>
            <a:ext cx="3613200" cy="117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000">
                <a:solidFill>
                  <a:srgbClr val="AF522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917522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18;p3"/>
          <p:cNvGrpSpPr>
            <a:grpSpLocks/>
          </p:cNvGrpSpPr>
          <p:nvPr/>
        </p:nvGrpSpPr>
        <p:grpSpPr bwMode="auto">
          <a:xfrm flipH="1">
            <a:off x="330399" y="-757907"/>
            <a:ext cx="9251156" cy="3492624"/>
            <a:chOff x="182150" y="370775"/>
            <a:chExt cx="4861575" cy="2177650"/>
          </a:xfrm>
        </p:grpSpPr>
        <p:sp>
          <p:nvSpPr>
            <p:cNvPr id="6" name="Google Shape;19;p3"/>
            <p:cNvSpPr>
              <a:spLocks/>
            </p:cNvSpPr>
            <p:nvPr/>
          </p:nvSpPr>
          <p:spPr bwMode="auto">
            <a:xfrm>
              <a:off x="182150" y="370775"/>
              <a:ext cx="4861575" cy="2077725"/>
            </a:xfrm>
            <a:custGeom>
              <a:avLst/>
              <a:gdLst>
                <a:gd name="T0" fmla="*/ 2147483646 w 194463"/>
                <a:gd name="T1" fmla="*/ 2147483646 h 83109"/>
                <a:gd name="T2" fmla="*/ 2147483646 w 194463"/>
                <a:gd name="T3" fmla="*/ 2147483646 h 83109"/>
                <a:gd name="T4" fmla="*/ 2147483646 w 194463"/>
                <a:gd name="T5" fmla="*/ 2147483646 h 83109"/>
                <a:gd name="T6" fmla="*/ 2147483646 w 194463"/>
                <a:gd name="T7" fmla="*/ 2147483646 h 83109"/>
                <a:gd name="T8" fmla="*/ 2147483646 w 194463"/>
                <a:gd name="T9" fmla="*/ 2147483646 h 83109"/>
                <a:gd name="T10" fmla="*/ 2147483646 w 194463"/>
                <a:gd name="T11" fmla="*/ 2147483646 h 83109"/>
                <a:gd name="T12" fmla="*/ 2147483646 w 194463"/>
                <a:gd name="T13" fmla="*/ 2147483646 h 83109"/>
                <a:gd name="T14" fmla="*/ 2147483646 w 194463"/>
                <a:gd name="T15" fmla="*/ 2147483646 h 83109"/>
                <a:gd name="T16" fmla="*/ 2147483646 w 194463"/>
                <a:gd name="T17" fmla="*/ 2147483646 h 83109"/>
                <a:gd name="T18" fmla="*/ 2147483646 w 194463"/>
                <a:gd name="T19" fmla="*/ 2147483646 h 83109"/>
                <a:gd name="T20" fmla="*/ 2147483646 w 194463"/>
                <a:gd name="T21" fmla="*/ 2147483646 h 83109"/>
                <a:gd name="T22" fmla="*/ 2147483646 w 194463"/>
                <a:gd name="T23" fmla="*/ 2147483646 h 83109"/>
                <a:gd name="T24" fmla="*/ 2147483646 w 194463"/>
                <a:gd name="T25" fmla="*/ 2147483646 h 83109"/>
                <a:gd name="T26" fmla="*/ 2147483646 w 194463"/>
                <a:gd name="T27" fmla="*/ 2147483646 h 83109"/>
                <a:gd name="T28" fmla="*/ 2147483646 w 194463"/>
                <a:gd name="T29" fmla="*/ 2147483646 h 83109"/>
                <a:gd name="T30" fmla="*/ 2147483646 w 194463"/>
                <a:gd name="T31" fmla="*/ 2147483646 h 8310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94463" h="83109" extrusionOk="0">
                  <a:moveTo>
                    <a:pt x="2745" y="29124"/>
                  </a:moveTo>
                  <a:cubicBezTo>
                    <a:pt x="3278" y="24328"/>
                    <a:pt x="4531" y="19399"/>
                    <a:pt x="7781" y="15855"/>
                  </a:cubicBezTo>
                  <a:cubicBezTo>
                    <a:pt x="10339" y="13084"/>
                    <a:pt x="13883" y="11432"/>
                    <a:pt x="17400" y="10046"/>
                  </a:cubicBezTo>
                  <a:cubicBezTo>
                    <a:pt x="43220" y="1"/>
                    <a:pt x="71918" y="1866"/>
                    <a:pt x="99630" y="2399"/>
                  </a:cubicBezTo>
                  <a:cubicBezTo>
                    <a:pt x="114365" y="2692"/>
                    <a:pt x="129180" y="1732"/>
                    <a:pt x="143968" y="1999"/>
                  </a:cubicBezTo>
                  <a:cubicBezTo>
                    <a:pt x="151962" y="2159"/>
                    <a:pt x="159956" y="2452"/>
                    <a:pt x="167949" y="2932"/>
                  </a:cubicBezTo>
                  <a:cubicBezTo>
                    <a:pt x="173625" y="3251"/>
                    <a:pt x="181219" y="3358"/>
                    <a:pt x="186202" y="6342"/>
                  </a:cubicBezTo>
                  <a:cubicBezTo>
                    <a:pt x="194462" y="11325"/>
                    <a:pt x="166457" y="22569"/>
                    <a:pt x="163500" y="25261"/>
                  </a:cubicBezTo>
                  <a:cubicBezTo>
                    <a:pt x="158410" y="29897"/>
                    <a:pt x="154893" y="35679"/>
                    <a:pt x="148125" y="38051"/>
                  </a:cubicBezTo>
                  <a:cubicBezTo>
                    <a:pt x="140691" y="40662"/>
                    <a:pt x="132564" y="39383"/>
                    <a:pt x="124863" y="39836"/>
                  </a:cubicBezTo>
                  <a:cubicBezTo>
                    <a:pt x="120200" y="40102"/>
                    <a:pt x="115990" y="41888"/>
                    <a:pt x="111434" y="42341"/>
                  </a:cubicBezTo>
                  <a:cubicBezTo>
                    <a:pt x="105971" y="42873"/>
                    <a:pt x="100802" y="43326"/>
                    <a:pt x="95526" y="45138"/>
                  </a:cubicBezTo>
                  <a:cubicBezTo>
                    <a:pt x="85667" y="48469"/>
                    <a:pt x="77087" y="54118"/>
                    <a:pt x="70479" y="62138"/>
                  </a:cubicBezTo>
                  <a:cubicBezTo>
                    <a:pt x="64777" y="69066"/>
                    <a:pt x="60194" y="78099"/>
                    <a:pt x="51347" y="81536"/>
                  </a:cubicBezTo>
                  <a:cubicBezTo>
                    <a:pt x="48017" y="82815"/>
                    <a:pt x="44419" y="83109"/>
                    <a:pt x="40875" y="82895"/>
                  </a:cubicBezTo>
                  <a:cubicBezTo>
                    <a:pt x="13937" y="81323"/>
                    <a:pt x="1" y="53718"/>
                    <a:pt x="2745" y="291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0;p3"/>
            <p:cNvSpPr>
              <a:spLocks/>
            </p:cNvSpPr>
            <p:nvPr/>
          </p:nvSpPr>
          <p:spPr bwMode="auto">
            <a:xfrm>
              <a:off x="182825" y="495350"/>
              <a:ext cx="4792275" cy="2053075"/>
            </a:xfrm>
            <a:custGeom>
              <a:avLst/>
              <a:gdLst>
                <a:gd name="T0" fmla="*/ 2147483646 w 191691"/>
                <a:gd name="T1" fmla="*/ 2147483646 h 82123"/>
                <a:gd name="T2" fmla="*/ 2147483646 w 191691"/>
                <a:gd name="T3" fmla="*/ 2147483646 h 82123"/>
                <a:gd name="T4" fmla="*/ 2147483646 w 191691"/>
                <a:gd name="T5" fmla="*/ 2147483646 h 82123"/>
                <a:gd name="T6" fmla="*/ 2147483646 w 191691"/>
                <a:gd name="T7" fmla="*/ 2147483646 h 82123"/>
                <a:gd name="T8" fmla="*/ 2147483646 w 191691"/>
                <a:gd name="T9" fmla="*/ 2147483646 h 82123"/>
                <a:gd name="T10" fmla="*/ 2147483646 w 191691"/>
                <a:gd name="T11" fmla="*/ 2147483646 h 82123"/>
                <a:gd name="T12" fmla="*/ 2147483646 w 191691"/>
                <a:gd name="T13" fmla="*/ 2147483646 h 82123"/>
                <a:gd name="T14" fmla="*/ 2147483646 w 191691"/>
                <a:gd name="T15" fmla="*/ 2147483646 h 82123"/>
                <a:gd name="T16" fmla="*/ 2147483646 w 191691"/>
                <a:gd name="T17" fmla="*/ 2147483646 h 82123"/>
                <a:gd name="T18" fmla="*/ 2147483646 w 191691"/>
                <a:gd name="T19" fmla="*/ 2147483646 h 82123"/>
                <a:gd name="T20" fmla="*/ 2147483646 w 191691"/>
                <a:gd name="T21" fmla="*/ 2147483646 h 82123"/>
                <a:gd name="T22" fmla="*/ 2147483646 w 191691"/>
                <a:gd name="T23" fmla="*/ 2147483646 h 82123"/>
                <a:gd name="T24" fmla="*/ 2147483646 w 191691"/>
                <a:gd name="T25" fmla="*/ 2147483646 h 82123"/>
                <a:gd name="T26" fmla="*/ 2147483646 w 191691"/>
                <a:gd name="T27" fmla="*/ 2147483646 h 82123"/>
                <a:gd name="T28" fmla="*/ 2147483646 w 191691"/>
                <a:gd name="T29" fmla="*/ 2147483646 h 82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91691" h="82123" fill="none" extrusionOk="0">
                  <a:moveTo>
                    <a:pt x="2718" y="28751"/>
                  </a:moveTo>
                  <a:cubicBezTo>
                    <a:pt x="3251" y="24035"/>
                    <a:pt x="4477" y="19159"/>
                    <a:pt x="7674" y="15668"/>
                  </a:cubicBezTo>
                  <a:cubicBezTo>
                    <a:pt x="10206" y="12897"/>
                    <a:pt x="13696" y="11271"/>
                    <a:pt x="17160" y="9939"/>
                  </a:cubicBezTo>
                  <a:cubicBezTo>
                    <a:pt x="42634" y="0"/>
                    <a:pt x="70905" y="1839"/>
                    <a:pt x="98244" y="2372"/>
                  </a:cubicBezTo>
                  <a:cubicBezTo>
                    <a:pt x="112766" y="2638"/>
                    <a:pt x="127394" y="1706"/>
                    <a:pt x="141969" y="1972"/>
                  </a:cubicBezTo>
                  <a:cubicBezTo>
                    <a:pt x="157104" y="2239"/>
                    <a:pt x="172239" y="3091"/>
                    <a:pt x="187321" y="4530"/>
                  </a:cubicBezTo>
                  <a:cubicBezTo>
                    <a:pt x="191691" y="4956"/>
                    <a:pt x="191264" y="9673"/>
                    <a:pt x="188386" y="11858"/>
                  </a:cubicBezTo>
                  <a:cubicBezTo>
                    <a:pt x="187107" y="12817"/>
                    <a:pt x="185589" y="13350"/>
                    <a:pt x="184097" y="13856"/>
                  </a:cubicBezTo>
                  <a:cubicBezTo>
                    <a:pt x="177222" y="16228"/>
                    <a:pt x="171333" y="18839"/>
                    <a:pt x="165977" y="23795"/>
                  </a:cubicBezTo>
                  <a:cubicBezTo>
                    <a:pt x="160568" y="28831"/>
                    <a:pt x="155319" y="34533"/>
                    <a:pt x="148604" y="37864"/>
                  </a:cubicBezTo>
                  <a:cubicBezTo>
                    <a:pt x="137120" y="43566"/>
                    <a:pt x="123717" y="42527"/>
                    <a:pt x="111273" y="43779"/>
                  </a:cubicBezTo>
                  <a:cubicBezTo>
                    <a:pt x="97418" y="45165"/>
                    <a:pt x="82682" y="47963"/>
                    <a:pt x="72770" y="57768"/>
                  </a:cubicBezTo>
                  <a:cubicBezTo>
                    <a:pt x="65149" y="65282"/>
                    <a:pt x="60620" y="76660"/>
                    <a:pt x="50654" y="80550"/>
                  </a:cubicBezTo>
                  <a:cubicBezTo>
                    <a:pt x="47377" y="81829"/>
                    <a:pt x="43806" y="82122"/>
                    <a:pt x="40289" y="81909"/>
                  </a:cubicBezTo>
                  <a:cubicBezTo>
                    <a:pt x="13723" y="80364"/>
                    <a:pt x="0" y="53079"/>
                    <a:pt x="2718" y="28751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0" y="3479600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 idx="2"/>
          </p:nvPr>
        </p:nvSpPr>
        <p:spPr>
          <a:xfrm>
            <a:off x="4572000" y="2370767"/>
            <a:ext cx="13254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4572000" y="4398800"/>
            <a:ext cx="38589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8955092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7;p4"/>
          <p:cNvGrpSpPr>
            <a:grpSpLocks/>
          </p:cNvGrpSpPr>
          <p:nvPr/>
        </p:nvGrpSpPr>
        <p:grpSpPr bwMode="auto">
          <a:xfrm rot="5400000">
            <a:off x="-377837" y="-659123"/>
            <a:ext cx="2889870" cy="2190007"/>
            <a:chOff x="2590990" y="-408529"/>
            <a:chExt cx="1730225" cy="1748547"/>
          </a:xfrm>
        </p:grpSpPr>
        <p:sp>
          <p:nvSpPr>
            <p:cNvPr id="5" name="Google Shape;28;p4"/>
            <p:cNvSpPr>
              <a:spLocks/>
            </p:cNvSpPr>
            <p:nvPr/>
          </p:nvSpPr>
          <p:spPr bwMode="auto">
            <a:xfrm rot="7534219">
              <a:off x="2802154" y="-1486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9;p4"/>
            <p:cNvSpPr>
              <a:spLocks/>
            </p:cNvSpPr>
            <p:nvPr/>
          </p:nvSpPr>
          <p:spPr bwMode="auto">
            <a:xfrm rot="7534219">
              <a:off x="2878354" y="-724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30;p4"/>
          <p:cNvGrpSpPr>
            <a:grpSpLocks/>
          </p:cNvGrpSpPr>
          <p:nvPr/>
        </p:nvGrpSpPr>
        <p:grpSpPr bwMode="auto">
          <a:xfrm rot="-5400000">
            <a:off x="8062950" y="5523571"/>
            <a:ext cx="1198811" cy="1749102"/>
            <a:chOff x="256325" y="3718550"/>
            <a:chExt cx="516100" cy="1002975"/>
          </a:xfrm>
        </p:grpSpPr>
        <p:sp>
          <p:nvSpPr>
            <p:cNvPr id="8" name="Google Shape;31;p4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32;p4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713225" y="1662601"/>
            <a:ext cx="7717500" cy="447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298435">
              <a:spcBef>
                <a:spcPts val="0"/>
              </a:spcBef>
              <a:spcAft>
                <a:spcPts val="0"/>
              </a:spcAft>
              <a:buSzPts val="1100"/>
              <a:buFont typeface="Montserrat"/>
              <a:buChar char="●"/>
              <a:defRPr sz="1100"/>
            </a:lvl1pPr>
            <a:lvl2pPr marL="914353" lvl="1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2pPr>
            <a:lvl3pPr marL="1371530" lvl="2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3pPr>
            <a:lvl4pPr marL="1828706" lvl="3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●"/>
              <a:defRPr sz="1100"/>
            </a:lvl4pPr>
            <a:lvl5pPr marL="2285883" lvl="4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5pPr>
            <a:lvl6pPr marL="2743060" lvl="5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6pPr>
            <a:lvl7pPr marL="3200236" lvl="6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●"/>
              <a:defRPr sz="1100"/>
            </a:lvl7pPr>
            <a:lvl8pPr marL="3657413" lvl="7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○"/>
              <a:defRPr sz="1100"/>
            </a:lvl8pPr>
            <a:lvl9pPr marL="4114590" lvl="8" indent="-298435">
              <a:spcBef>
                <a:spcPts val="0"/>
              </a:spcBef>
              <a:spcAft>
                <a:spcPts val="0"/>
              </a:spcAft>
              <a:buSzPts val="1100"/>
              <a:buFont typeface="Roboto Condensed Light"/>
              <a:buChar char="■"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27409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oogle Shape;39;p5"/>
          <p:cNvGrpSpPr>
            <a:grpSpLocks/>
          </p:cNvGrpSpPr>
          <p:nvPr/>
        </p:nvGrpSpPr>
        <p:grpSpPr bwMode="auto">
          <a:xfrm rot="16200000" flipH="1">
            <a:off x="6395889" y="-2233538"/>
            <a:ext cx="1478980" cy="4930304"/>
            <a:chOff x="6317113" y="1752800"/>
            <a:chExt cx="587067" cy="1755550"/>
          </a:xfrm>
        </p:grpSpPr>
        <p:sp>
          <p:nvSpPr>
            <p:cNvPr id="8" name="Google Shape;40;p5"/>
            <p:cNvSpPr>
              <a:spLocks/>
            </p:cNvSpPr>
            <p:nvPr/>
          </p:nvSpPr>
          <p:spPr bwMode="auto">
            <a:xfrm rot="-5400000">
              <a:off x="5739575" y="2391963"/>
              <a:ext cx="1693925" cy="538850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41;p5"/>
            <p:cNvSpPr>
              <a:spLocks/>
            </p:cNvSpPr>
            <p:nvPr/>
          </p:nvSpPr>
          <p:spPr bwMode="auto">
            <a:xfrm rot="-5400000">
              <a:off x="5787792" y="2330337"/>
              <a:ext cx="1693925" cy="538850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0" name="Google Shape;42;p5"/>
          <p:cNvGrpSpPr>
            <a:grpSpLocks/>
          </p:cNvGrpSpPr>
          <p:nvPr/>
        </p:nvGrpSpPr>
        <p:grpSpPr bwMode="auto">
          <a:xfrm rot="16200000" flipH="1">
            <a:off x="683121" y="3958085"/>
            <a:ext cx="2264792" cy="4990579"/>
            <a:chOff x="7388041" y="1066138"/>
            <a:chExt cx="776731" cy="1265945"/>
          </a:xfrm>
        </p:grpSpPr>
        <p:sp>
          <p:nvSpPr>
            <p:cNvPr id="11" name="Google Shape;43;p5"/>
            <p:cNvSpPr>
              <a:spLocks/>
            </p:cNvSpPr>
            <p:nvPr/>
          </p:nvSpPr>
          <p:spPr bwMode="auto">
            <a:xfrm rot="-5400000">
              <a:off x="7149788" y="1310313"/>
              <a:ext cx="1161300" cy="672950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Google Shape;44;p5"/>
            <p:cNvSpPr>
              <a:spLocks/>
            </p:cNvSpPr>
            <p:nvPr/>
          </p:nvSpPr>
          <p:spPr bwMode="auto">
            <a:xfrm rot="-5716023">
              <a:off x="7195743" y="1386500"/>
              <a:ext cx="1161326" cy="672965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1255950" y="4205364"/>
            <a:ext cx="2956800" cy="123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934550" y="4205364"/>
            <a:ext cx="2953500" cy="123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3"/>
          </p:nvPr>
        </p:nvSpPr>
        <p:spPr>
          <a:xfrm>
            <a:off x="1629150" y="3752467"/>
            <a:ext cx="2210400" cy="69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ubTitle" idx="4"/>
          </p:nvPr>
        </p:nvSpPr>
        <p:spPr>
          <a:xfrm>
            <a:off x="5306100" y="3752467"/>
            <a:ext cx="2210400" cy="69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70601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458099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50;p7"/>
          <p:cNvGrpSpPr>
            <a:grpSpLocks/>
          </p:cNvGrpSpPr>
          <p:nvPr/>
        </p:nvGrpSpPr>
        <p:grpSpPr bwMode="auto">
          <a:xfrm>
            <a:off x="-221009" y="3807396"/>
            <a:ext cx="899666" cy="2331764"/>
            <a:chOff x="256325" y="3718550"/>
            <a:chExt cx="516100" cy="1002975"/>
          </a:xfrm>
        </p:grpSpPr>
        <p:sp>
          <p:nvSpPr>
            <p:cNvPr id="5" name="Google Shape;51;p7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52;p7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53;p7"/>
          <p:cNvGrpSpPr>
            <a:grpSpLocks/>
          </p:cNvGrpSpPr>
          <p:nvPr/>
        </p:nvGrpSpPr>
        <p:grpSpPr bwMode="auto">
          <a:xfrm>
            <a:off x="3193480" y="-868412"/>
            <a:ext cx="2167682" cy="2920008"/>
            <a:chOff x="2590990" y="-408529"/>
            <a:chExt cx="1730225" cy="1748547"/>
          </a:xfrm>
        </p:grpSpPr>
        <p:sp>
          <p:nvSpPr>
            <p:cNvPr id="8" name="Google Shape;54;p7"/>
            <p:cNvSpPr>
              <a:spLocks/>
            </p:cNvSpPr>
            <p:nvPr/>
          </p:nvSpPr>
          <p:spPr bwMode="auto">
            <a:xfrm rot="7534219">
              <a:off x="2802154" y="-1486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55;p7"/>
            <p:cNvSpPr>
              <a:spLocks/>
            </p:cNvSpPr>
            <p:nvPr/>
          </p:nvSpPr>
          <p:spPr bwMode="auto">
            <a:xfrm rot="7534219">
              <a:off x="2878354" y="-72467"/>
              <a:ext cx="1231697" cy="1152622"/>
            </a:xfrm>
            <a:custGeom>
              <a:avLst/>
              <a:gdLst>
                <a:gd name="T0" fmla="*/ 2147483646 w 49268"/>
                <a:gd name="T1" fmla="*/ 2147483646 h 46105"/>
                <a:gd name="T2" fmla="*/ 2147483646 w 49268"/>
                <a:gd name="T3" fmla="*/ 2147483646 h 46105"/>
                <a:gd name="T4" fmla="*/ 2147483646 w 49268"/>
                <a:gd name="T5" fmla="*/ 2147483646 h 46105"/>
                <a:gd name="T6" fmla="*/ 2147483646 w 49268"/>
                <a:gd name="T7" fmla="*/ 2147483646 h 46105"/>
                <a:gd name="T8" fmla="*/ 2147483646 w 49268"/>
                <a:gd name="T9" fmla="*/ 2147483646 h 46105"/>
                <a:gd name="T10" fmla="*/ 2147483646 w 49268"/>
                <a:gd name="T11" fmla="*/ 2147483646 h 46105"/>
                <a:gd name="T12" fmla="*/ 2147483646 w 49268"/>
                <a:gd name="T13" fmla="*/ 2147483646 h 46105"/>
                <a:gd name="T14" fmla="*/ 2147483646 w 49268"/>
                <a:gd name="T15" fmla="*/ 2147483646 h 46105"/>
                <a:gd name="T16" fmla="*/ 2147483646 w 49268"/>
                <a:gd name="T17" fmla="*/ 2147483646 h 46105"/>
                <a:gd name="T18" fmla="*/ 2147483646 w 49268"/>
                <a:gd name="T19" fmla="*/ 2147483646 h 461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268" h="46105" extrusionOk="0">
                  <a:moveTo>
                    <a:pt x="45922" y="1146"/>
                  </a:moveTo>
                  <a:cubicBezTo>
                    <a:pt x="44455" y="321"/>
                    <a:pt x="42805" y="0"/>
                    <a:pt x="41110" y="138"/>
                  </a:cubicBezTo>
                  <a:cubicBezTo>
                    <a:pt x="36802" y="367"/>
                    <a:pt x="32769" y="2337"/>
                    <a:pt x="29927" y="5546"/>
                  </a:cubicBezTo>
                  <a:cubicBezTo>
                    <a:pt x="25940" y="10083"/>
                    <a:pt x="24840" y="16407"/>
                    <a:pt x="22182" y="21815"/>
                  </a:cubicBezTo>
                  <a:cubicBezTo>
                    <a:pt x="19661" y="26902"/>
                    <a:pt x="15720" y="31164"/>
                    <a:pt x="10862" y="34098"/>
                  </a:cubicBezTo>
                  <a:cubicBezTo>
                    <a:pt x="9304" y="35060"/>
                    <a:pt x="7562" y="35885"/>
                    <a:pt x="6233" y="37168"/>
                  </a:cubicBezTo>
                  <a:cubicBezTo>
                    <a:pt x="0" y="43034"/>
                    <a:pt x="9945" y="46105"/>
                    <a:pt x="14574" y="44272"/>
                  </a:cubicBezTo>
                  <a:cubicBezTo>
                    <a:pt x="27361" y="39231"/>
                    <a:pt x="38772" y="27315"/>
                    <a:pt x="45968" y="15811"/>
                  </a:cubicBezTo>
                  <a:cubicBezTo>
                    <a:pt x="47388" y="13520"/>
                    <a:pt x="48717" y="10999"/>
                    <a:pt x="48992" y="8295"/>
                  </a:cubicBezTo>
                  <a:cubicBezTo>
                    <a:pt x="49267" y="5546"/>
                    <a:pt x="48259" y="2567"/>
                    <a:pt x="45922" y="1146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48" name="Google Shape;48;p7"/>
          <p:cNvSpPr txBox="1">
            <a:spLocks noGrp="1"/>
          </p:cNvSpPr>
          <p:nvPr>
            <p:ph type="title"/>
          </p:nvPr>
        </p:nvSpPr>
        <p:spPr>
          <a:xfrm>
            <a:off x="4763250" y="2144748"/>
            <a:ext cx="3497700" cy="14208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1"/>
          </p:nvPr>
        </p:nvSpPr>
        <p:spPr>
          <a:xfrm>
            <a:off x="4763248" y="3560185"/>
            <a:ext cx="3497700" cy="1948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55582" algn="ctr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353" lvl="1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530" lvl="2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706" lvl="3" indent="-355582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5883" lvl="4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060" lvl="5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236" lvl="6" indent="-355582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413" lvl="7" indent="-355582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590" lvl="8" indent="-355582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85263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58;p8"/>
          <p:cNvGrpSpPr>
            <a:grpSpLocks/>
          </p:cNvGrpSpPr>
          <p:nvPr/>
        </p:nvGrpSpPr>
        <p:grpSpPr bwMode="auto">
          <a:xfrm>
            <a:off x="-197570" y="4123283"/>
            <a:ext cx="1827238" cy="3107531"/>
            <a:chOff x="-197201" y="3092451"/>
            <a:chExt cx="1826425" cy="2330697"/>
          </a:xfrm>
        </p:grpSpPr>
        <p:sp>
          <p:nvSpPr>
            <p:cNvPr id="4" name="Google Shape;59;p8"/>
            <p:cNvSpPr>
              <a:spLocks/>
            </p:cNvSpPr>
            <p:nvPr/>
          </p:nvSpPr>
          <p:spPr bwMode="auto">
            <a:xfrm rot="5400000">
              <a:off x="-449337" y="33445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60;p8"/>
            <p:cNvSpPr>
              <a:spLocks/>
            </p:cNvSpPr>
            <p:nvPr/>
          </p:nvSpPr>
          <p:spPr bwMode="auto">
            <a:xfrm rot="5400000">
              <a:off x="-296937" y="34969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61;p8"/>
          <p:cNvGrpSpPr>
            <a:grpSpLocks/>
          </p:cNvGrpSpPr>
          <p:nvPr/>
        </p:nvGrpSpPr>
        <p:grpSpPr bwMode="auto">
          <a:xfrm>
            <a:off x="6874744" y="4952629"/>
            <a:ext cx="2694533" cy="2127498"/>
            <a:chOff x="6875088" y="3714550"/>
            <a:chExt cx="2693750" cy="1595926"/>
          </a:xfrm>
        </p:grpSpPr>
        <p:sp>
          <p:nvSpPr>
            <p:cNvPr id="7" name="Google Shape;62;p8"/>
            <p:cNvSpPr>
              <a:spLocks/>
            </p:cNvSpPr>
            <p:nvPr/>
          </p:nvSpPr>
          <p:spPr bwMode="auto">
            <a:xfrm>
              <a:off x="6875088" y="3847550"/>
              <a:ext cx="2524550" cy="1462926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63;p8"/>
            <p:cNvSpPr>
              <a:spLocks/>
            </p:cNvSpPr>
            <p:nvPr/>
          </p:nvSpPr>
          <p:spPr bwMode="auto">
            <a:xfrm>
              <a:off x="7044288" y="3714550"/>
              <a:ext cx="2524550" cy="1462926"/>
            </a:xfrm>
            <a:custGeom>
              <a:avLst/>
              <a:gdLst>
                <a:gd name="T0" fmla="*/ 2147483646 w 46452"/>
                <a:gd name="T1" fmla="*/ 2147483646 h 26918"/>
                <a:gd name="T2" fmla="*/ 2147483646 w 46452"/>
                <a:gd name="T3" fmla="*/ 2147483646 h 26918"/>
                <a:gd name="T4" fmla="*/ 2147483646 w 46452"/>
                <a:gd name="T5" fmla="*/ 2147483646 h 26918"/>
                <a:gd name="T6" fmla="*/ 2147483646 w 46452"/>
                <a:gd name="T7" fmla="*/ 2147483646 h 26918"/>
                <a:gd name="T8" fmla="*/ 2147483646 w 46452"/>
                <a:gd name="T9" fmla="*/ 2147483646 h 26918"/>
                <a:gd name="T10" fmla="*/ 2147483646 w 46452"/>
                <a:gd name="T11" fmla="*/ 2147483646 h 26918"/>
                <a:gd name="T12" fmla="*/ 2147483646 w 46452"/>
                <a:gd name="T13" fmla="*/ 2147483646 h 26918"/>
                <a:gd name="T14" fmla="*/ 2147483646 w 46452"/>
                <a:gd name="T15" fmla="*/ 2147483646 h 26918"/>
                <a:gd name="T16" fmla="*/ 2147483646 w 46452"/>
                <a:gd name="T17" fmla="*/ 2147483646 h 26918"/>
                <a:gd name="T18" fmla="*/ 2147483646 w 46452"/>
                <a:gd name="T19" fmla="*/ 2147483646 h 26918"/>
                <a:gd name="T20" fmla="*/ 2147483646 w 46452"/>
                <a:gd name="T21" fmla="*/ 2147483646 h 26918"/>
                <a:gd name="T22" fmla="*/ 2147483646 w 46452"/>
                <a:gd name="T23" fmla="*/ 2147483646 h 26918"/>
                <a:gd name="T24" fmla="*/ 2147483646 w 46452"/>
                <a:gd name="T25" fmla="*/ 2147483646 h 26918"/>
                <a:gd name="T26" fmla="*/ 2147483646 w 46452"/>
                <a:gd name="T27" fmla="*/ 2147483646 h 269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6452" h="26918" extrusionOk="0">
                  <a:moveTo>
                    <a:pt x="45588" y="270"/>
                  </a:moveTo>
                  <a:cubicBezTo>
                    <a:pt x="40948" y="0"/>
                    <a:pt x="36436" y="1792"/>
                    <a:pt x="32292" y="3886"/>
                  </a:cubicBezTo>
                  <a:cubicBezTo>
                    <a:pt x="30565" y="4749"/>
                    <a:pt x="28860" y="5688"/>
                    <a:pt x="27446" y="6994"/>
                  </a:cubicBezTo>
                  <a:cubicBezTo>
                    <a:pt x="26507" y="7868"/>
                    <a:pt x="25698" y="8904"/>
                    <a:pt x="24748" y="9768"/>
                  </a:cubicBezTo>
                  <a:cubicBezTo>
                    <a:pt x="22492" y="11818"/>
                    <a:pt x="19514" y="12844"/>
                    <a:pt x="16632" y="13815"/>
                  </a:cubicBezTo>
                  <a:lnTo>
                    <a:pt x="8937" y="16405"/>
                  </a:lnTo>
                  <a:cubicBezTo>
                    <a:pt x="6530" y="17215"/>
                    <a:pt x="4037" y="18089"/>
                    <a:pt x="2256" y="19891"/>
                  </a:cubicBezTo>
                  <a:cubicBezTo>
                    <a:pt x="1177" y="20981"/>
                    <a:pt x="1" y="23075"/>
                    <a:pt x="745" y="24629"/>
                  </a:cubicBezTo>
                  <a:cubicBezTo>
                    <a:pt x="1544" y="26291"/>
                    <a:pt x="4447" y="25968"/>
                    <a:pt x="6055" y="26021"/>
                  </a:cubicBezTo>
                  <a:cubicBezTo>
                    <a:pt x="18596" y="26475"/>
                    <a:pt x="31191" y="26917"/>
                    <a:pt x="43624" y="25331"/>
                  </a:cubicBezTo>
                  <a:cubicBezTo>
                    <a:pt x="43916" y="25298"/>
                    <a:pt x="44207" y="25255"/>
                    <a:pt x="44434" y="25061"/>
                  </a:cubicBezTo>
                  <a:cubicBezTo>
                    <a:pt x="44714" y="24824"/>
                    <a:pt x="44779" y="24413"/>
                    <a:pt x="44822" y="24036"/>
                  </a:cubicBezTo>
                  <a:cubicBezTo>
                    <a:pt x="45567" y="17636"/>
                    <a:pt x="44984" y="11397"/>
                    <a:pt x="46452" y="4987"/>
                  </a:cubicBezTo>
                  <a:lnTo>
                    <a:pt x="45588" y="270"/>
                  </a:ln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Google Shape;64;p8"/>
          <p:cNvGrpSpPr>
            <a:grpSpLocks/>
          </p:cNvGrpSpPr>
          <p:nvPr/>
        </p:nvGrpSpPr>
        <p:grpSpPr bwMode="auto">
          <a:xfrm>
            <a:off x="7763247" y="-343793"/>
            <a:ext cx="1669852" cy="3753818"/>
            <a:chOff x="7763562" y="-258220"/>
            <a:chExt cx="1669767" cy="2815373"/>
          </a:xfrm>
        </p:grpSpPr>
        <p:sp>
          <p:nvSpPr>
            <p:cNvPr id="10" name="Google Shape;65;p8"/>
            <p:cNvSpPr>
              <a:spLocks/>
            </p:cNvSpPr>
            <p:nvPr/>
          </p:nvSpPr>
          <p:spPr bwMode="auto">
            <a:xfrm rot="5400000">
              <a:off x="7190760" y="3145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66;p8"/>
            <p:cNvSpPr>
              <a:spLocks/>
            </p:cNvSpPr>
            <p:nvPr/>
          </p:nvSpPr>
          <p:spPr bwMode="auto">
            <a:xfrm rot="5400000">
              <a:off x="7343160" y="4669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67;p8"/>
          <p:cNvGrpSpPr>
            <a:grpSpLocks/>
          </p:cNvGrpSpPr>
          <p:nvPr/>
        </p:nvGrpSpPr>
        <p:grpSpPr bwMode="auto">
          <a:xfrm>
            <a:off x="1965648" y="6481838"/>
            <a:ext cx="1212205" cy="545827"/>
            <a:chOff x="7578038" y="4591175"/>
            <a:chExt cx="1440578" cy="485956"/>
          </a:xfrm>
        </p:grpSpPr>
        <p:sp>
          <p:nvSpPr>
            <p:cNvPr id="13" name="Google Shape;68;p8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69;p8"/>
            <p:cNvSpPr>
              <a:spLocks/>
            </p:cNvSpPr>
            <p:nvPr/>
          </p:nvSpPr>
          <p:spPr bwMode="auto">
            <a:xfrm>
              <a:off x="7694132" y="4591184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Google Shape;70;p8"/>
          <p:cNvGrpSpPr>
            <a:grpSpLocks/>
          </p:cNvGrpSpPr>
          <p:nvPr/>
        </p:nvGrpSpPr>
        <p:grpSpPr bwMode="auto">
          <a:xfrm rot="-5400000">
            <a:off x="6674383" y="-267333"/>
            <a:ext cx="689819" cy="878458"/>
            <a:chOff x="83400" y="4096350"/>
            <a:chExt cx="517188" cy="879275"/>
          </a:xfrm>
        </p:grpSpPr>
        <p:sp>
          <p:nvSpPr>
            <p:cNvPr id="16" name="Google Shape;71;p8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72;p8"/>
            <p:cNvSpPr>
              <a:spLocks/>
            </p:cNvSpPr>
            <p:nvPr/>
          </p:nvSpPr>
          <p:spPr bwMode="auto">
            <a:xfrm>
              <a:off x="115913" y="409635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8" name="Google Shape;73;p8"/>
          <p:cNvSpPr>
            <a:spLocks/>
          </p:cNvSpPr>
          <p:nvPr/>
        </p:nvSpPr>
        <p:spPr bwMode="auto">
          <a:xfrm>
            <a:off x="-682005" y="-387325"/>
            <a:ext cx="4598790" cy="1950021"/>
          </a:xfrm>
          <a:custGeom>
            <a:avLst/>
            <a:gdLst>
              <a:gd name="T0" fmla="*/ 2147483646 w 67757"/>
              <a:gd name="T1" fmla="*/ 2147483646 h 21554"/>
              <a:gd name="T2" fmla="*/ 2147483646 w 67757"/>
              <a:gd name="T3" fmla="*/ 2147483646 h 21554"/>
              <a:gd name="T4" fmla="*/ 2147483646 w 67757"/>
              <a:gd name="T5" fmla="*/ 2147483646 h 21554"/>
              <a:gd name="T6" fmla="*/ 2147483646 w 67757"/>
              <a:gd name="T7" fmla="*/ 2147483646 h 21554"/>
              <a:gd name="T8" fmla="*/ 2147483646 w 67757"/>
              <a:gd name="T9" fmla="*/ 2147483646 h 21554"/>
              <a:gd name="T10" fmla="*/ 2147483646 w 67757"/>
              <a:gd name="T11" fmla="*/ 2147483646 h 21554"/>
              <a:gd name="T12" fmla="*/ 2147483646 w 67757"/>
              <a:gd name="T13" fmla="*/ 2147483646 h 21554"/>
              <a:gd name="T14" fmla="*/ 2147483646 w 67757"/>
              <a:gd name="T15" fmla="*/ 2147483646 h 21554"/>
              <a:gd name="T16" fmla="*/ 2147483646 w 67757"/>
              <a:gd name="T17" fmla="*/ 2147483646 h 21554"/>
              <a:gd name="T18" fmla="*/ 2147483646 w 67757"/>
              <a:gd name="T19" fmla="*/ 2147483646 h 21554"/>
              <a:gd name="T20" fmla="*/ 2147483646 w 67757"/>
              <a:gd name="T21" fmla="*/ 2147483646 h 21554"/>
              <a:gd name="T22" fmla="*/ 2147483646 w 67757"/>
              <a:gd name="T23" fmla="*/ 2147483646 h 21554"/>
              <a:gd name="T24" fmla="*/ 2147483646 w 67757"/>
              <a:gd name="T25" fmla="*/ 2147483646 h 21554"/>
              <a:gd name="T26" fmla="*/ 2147483646 w 67757"/>
              <a:gd name="T27" fmla="*/ 2147483646 h 21554"/>
              <a:gd name="T28" fmla="*/ 2147483646 w 67757"/>
              <a:gd name="T29" fmla="*/ 2147483646 h 21554"/>
              <a:gd name="T30" fmla="*/ 2147483646 w 67757"/>
              <a:gd name="T31" fmla="*/ 2147483646 h 21554"/>
              <a:gd name="T32" fmla="*/ 2147483646 w 67757"/>
              <a:gd name="T33" fmla="*/ 2147483646 h 2155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67757" h="21554" extrusionOk="0">
                <a:moveTo>
                  <a:pt x="64832" y="6983"/>
                </a:moveTo>
                <a:cubicBezTo>
                  <a:pt x="62339" y="7750"/>
                  <a:pt x="59727" y="8106"/>
                  <a:pt x="57158" y="8570"/>
                </a:cubicBezTo>
                <a:cubicBezTo>
                  <a:pt x="51740" y="9541"/>
                  <a:pt x="46420" y="10977"/>
                  <a:pt x="41250" y="12854"/>
                </a:cubicBezTo>
                <a:cubicBezTo>
                  <a:pt x="36275" y="14668"/>
                  <a:pt x="31612" y="17290"/>
                  <a:pt x="26561" y="18855"/>
                </a:cubicBezTo>
                <a:cubicBezTo>
                  <a:pt x="19643" y="20992"/>
                  <a:pt x="11549" y="21553"/>
                  <a:pt x="5149" y="17495"/>
                </a:cubicBezTo>
                <a:cubicBezTo>
                  <a:pt x="3400" y="16384"/>
                  <a:pt x="1814" y="14883"/>
                  <a:pt x="950" y="12930"/>
                </a:cubicBezTo>
                <a:cubicBezTo>
                  <a:pt x="1" y="10696"/>
                  <a:pt x="76" y="8160"/>
                  <a:pt x="1155" y="5990"/>
                </a:cubicBezTo>
                <a:cubicBezTo>
                  <a:pt x="2742" y="2893"/>
                  <a:pt x="6239" y="1598"/>
                  <a:pt x="9336" y="1090"/>
                </a:cubicBezTo>
                <a:cubicBezTo>
                  <a:pt x="13459" y="421"/>
                  <a:pt x="17646" y="508"/>
                  <a:pt x="21802" y="540"/>
                </a:cubicBezTo>
                <a:cubicBezTo>
                  <a:pt x="24737" y="551"/>
                  <a:pt x="27781" y="734"/>
                  <a:pt x="30695" y="367"/>
                </a:cubicBezTo>
                <a:cubicBezTo>
                  <a:pt x="33512" y="0"/>
                  <a:pt x="36728" y="907"/>
                  <a:pt x="39566" y="1231"/>
                </a:cubicBezTo>
                <a:cubicBezTo>
                  <a:pt x="45901" y="1965"/>
                  <a:pt x="52302" y="2418"/>
                  <a:pt x="58680" y="1975"/>
                </a:cubicBezTo>
                <a:cubicBezTo>
                  <a:pt x="60202" y="1868"/>
                  <a:pt x="61734" y="1716"/>
                  <a:pt x="63224" y="1975"/>
                </a:cubicBezTo>
                <a:cubicBezTo>
                  <a:pt x="64368" y="2170"/>
                  <a:pt x="65458" y="2601"/>
                  <a:pt x="66429" y="3238"/>
                </a:cubicBezTo>
                <a:cubicBezTo>
                  <a:pt x="67087" y="3681"/>
                  <a:pt x="67756" y="4371"/>
                  <a:pt x="67616" y="5159"/>
                </a:cubicBezTo>
                <a:cubicBezTo>
                  <a:pt x="67487" y="5947"/>
                  <a:pt x="66656" y="6379"/>
                  <a:pt x="65911" y="6649"/>
                </a:cubicBezTo>
                <a:cubicBezTo>
                  <a:pt x="65555" y="6767"/>
                  <a:pt x="65199" y="6875"/>
                  <a:pt x="64832" y="6983"/>
                </a:cubicBezTo>
                <a:close/>
              </a:path>
            </a:pathLst>
          </a:custGeom>
          <a:noFill/>
          <a:ln w="9525" cap="flat" cmpd="sng">
            <a:solidFill>
              <a:schemeClr val="tx2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z="1266" kern="1200" smtClean="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Google Shape;74;p8"/>
          <p:cNvSpPr>
            <a:spLocks/>
          </p:cNvSpPr>
          <p:nvPr/>
        </p:nvSpPr>
        <p:spPr bwMode="auto">
          <a:xfrm>
            <a:off x="-924223" y="-343793"/>
            <a:ext cx="4598789" cy="1950021"/>
          </a:xfrm>
          <a:custGeom>
            <a:avLst/>
            <a:gdLst>
              <a:gd name="T0" fmla="*/ 2147483646 w 67757"/>
              <a:gd name="T1" fmla="*/ 2147483646 h 21554"/>
              <a:gd name="T2" fmla="*/ 2147483646 w 67757"/>
              <a:gd name="T3" fmla="*/ 2147483646 h 21554"/>
              <a:gd name="T4" fmla="*/ 2147483646 w 67757"/>
              <a:gd name="T5" fmla="*/ 2147483646 h 21554"/>
              <a:gd name="T6" fmla="*/ 2147483646 w 67757"/>
              <a:gd name="T7" fmla="*/ 2147483646 h 21554"/>
              <a:gd name="T8" fmla="*/ 2147483646 w 67757"/>
              <a:gd name="T9" fmla="*/ 2147483646 h 21554"/>
              <a:gd name="T10" fmla="*/ 2147483646 w 67757"/>
              <a:gd name="T11" fmla="*/ 2147483646 h 21554"/>
              <a:gd name="T12" fmla="*/ 2147483646 w 67757"/>
              <a:gd name="T13" fmla="*/ 2147483646 h 21554"/>
              <a:gd name="T14" fmla="*/ 2147483646 w 67757"/>
              <a:gd name="T15" fmla="*/ 2147483646 h 21554"/>
              <a:gd name="T16" fmla="*/ 2147483646 w 67757"/>
              <a:gd name="T17" fmla="*/ 2147483646 h 21554"/>
              <a:gd name="T18" fmla="*/ 2147483646 w 67757"/>
              <a:gd name="T19" fmla="*/ 2147483646 h 21554"/>
              <a:gd name="T20" fmla="*/ 2147483646 w 67757"/>
              <a:gd name="T21" fmla="*/ 2147483646 h 21554"/>
              <a:gd name="T22" fmla="*/ 2147483646 w 67757"/>
              <a:gd name="T23" fmla="*/ 2147483646 h 21554"/>
              <a:gd name="T24" fmla="*/ 2147483646 w 67757"/>
              <a:gd name="T25" fmla="*/ 2147483646 h 21554"/>
              <a:gd name="T26" fmla="*/ 2147483646 w 67757"/>
              <a:gd name="T27" fmla="*/ 2147483646 h 21554"/>
              <a:gd name="T28" fmla="*/ 2147483646 w 67757"/>
              <a:gd name="T29" fmla="*/ 2147483646 h 21554"/>
              <a:gd name="T30" fmla="*/ 2147483646 w 67757"/>
              <a:gd name="T31" fmla="*/ 2147483646 h 21554"/>
              <a:gd name="T32" fmla="*/ 2147483646 w 67757"/>
              <a:gd name="T33" fmla="*/ 2147483646 h 2155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67757" h="21554" extrusionOk="0">
                <a:moveTo>
                  <a:pt x="64832" y="6983"/>
                </a:moveTo>
                <a:cubicBezTo>
                  <a:pt x="62339" y="7750"/>
                  <a:pt x="59727" y="8106"/>
                  <a:pt x="57158" y="8570"/>
                </a:cubicBezTo>
                <a:cubicBezTo>
                  <a:pt x="51740" y="9541"/>
                  <a:pt x="46420" y="10977"/>
                  <a:pt x="41250" y="12854"/>
                </a:cubicBezTo>
                <a:cubicBezTo>
                  <a:pt x="36275" y="14668"/>
                  <a:pt x="31612" y="17290"/>
                  <a:pt x="26561" y="18855"/>
                </a:cubicBezTo>
                <a:cubicBezTo>
                  <a:pt x="19643" y="20992"/>
                  <a:pt x="11549" y="21553"/>
                  <a:pt x="5149" y="17495"/>
                </a:cubicBezTo>
                <a:cubicBezTo>
                  <a:pt x="3400" y="16384"/>
                  <a:pt x="1814" y="14883"/>
                  <a:pt x="950" y="12930"/>
                </a:cubicBezTo>
                <a:cubicBezTo>
                  <a:pt x="1" y="10696"/>
                  <a:pt x="76" y="8160"/>
                  <a:pt x="1155" y="5990"/>
                </a:cubicBezTo>
                <a:cubicBezTo>
                  <a:pt x="2742" y="2893"/>
                  <a:pt x="6239" y="1598"/>
                  <a:pt x="9336" y="1090"/>
                </a:cubicBezTo>
                <a:cubicBezTo>
                  <a:pt x="13459" y="421"/>
                  <a:pt x="17646" y="508"/>
                  <a:pt x="21802" y="540"/>
                </a:cubicBezTo>
                <a:cubicBezTo>
                  <a:pt x="24737" y="551"/>
                  <a:pt x="27781" y="734"/>
                  <a:pt x="30695" y="367"/>
                </a:cubicBezTo>
                <a:cubicBezTo>
                  <a:pt x="33512" y="0"/>
                  <a:pt x="36728" y="907"/>
                  <a:pt x="39566" y="1231"/>
                </a:cubicBezTo>
                <a:cubicBezTo>
                  <a:pt x="45901" y="1965"/>
                  <a:pt x="52302" y="2418"/>
                  <a:pt x="58680" y="1975"/>
                </a:cubicBezTo>
                <a:cubicBezTo>
                  <a:pt x="60202" y="1868"/>
                  <a:pt x="61734" y="1716"/>
                  <a:pt x="63224" y="1975"/>
                </a:cubicBezTo>
                <a:cubicBezTo>
                  <a:pt x="64368" y="2170"/>
                  <a:pt x="65458" y="2601"/>
                  <a:pt x="66429" y="3238"/>
                </a:cubicBezTo>
                <a:cubicBezTo>
                  <a:pt x="67087" y="3681"/>
                  <a:pt x="67756" y="4371"/>
                  <a:pt x="67616" y="5159"/>
                </a:cubicBezTo>
                <a:cubicBezTo>
                  <a:pt x="67487" y="5947"/>
                  <a:pt x="66656" y="6379"/>
                  <a:pt x="65911" y="6649"/>
                </a:cubicBezTo>
                <a:cubicBezTo>
                  <a:pt x="65555" y="6767"/>
                  <a:pt x="65199" y="6875"/>
                  <a:pt x="64832" y="69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z="1266" kern="1200" smtClean="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1685350" y="1837567"/>
            <a:ext cx="5773500" cy="318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597414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7" name="Google Shape;77;p9"/>
          <p:cNvSpPr txBox="1">
            <a:spLocks noGrp="1"/>
          </p:cNvSpPr>
          <p:nvPr>
            <p:ph type="subTitle" idx="1"/>
          </p:nvPr>
        </p:nvSpPr>
        <p:spPr>
          <a:xfrm>
            <a:off x="265500" y="3737434"/>
            <a:ext cx="4045200" cy="164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2"/>
          </p:nvPr>
        </p:nvSpPr>
        <p:spPr>
          <a:xfrm>
            <a:off x="4939501" y="965433"/>
            <a:ext cx="3837000" cy="49268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177" lvl="0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353" lvl="1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9793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0"/>
          <p:cNvSpPr txBox="1">
            <a:spLocks noGrp="1"/>
          </p:cNvSpPr>
          <p:nvPr>
            <p:ph type="title"/>
          </p:nvPr>
        </p:nvSpPr>
        <p:spPr>
          <a:xfrm>
            <a:off x="6912176" y="719334"/>
            <a:ext cx="1518600" cy="15060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17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291686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84;p11"/>
          <p:cNvGrpSpPr>
            <a:grpSpLocks/>
          </p:cNvGrpSpPr>
          <p:nvPr/>
        </p:nvGrpSpPr>
        <p:grpSpPr bwMode="auto">
          <a:xfrm>
            <a:off x="613916" y="1948904"/>
            <a:ext cx="9024566" cy="4671343"/>
            <a:chOff x="613471" y="1461874"/>
            <a:chExt cx="9024979" cy="3503384"/>
          </a:xfrm>
        </p:grpSpPr>
        <p:sp>
          <p:nvSpPr>
            <p:cNvPr id="5" name="Google Shape;85;p11"/>
            <p:cNvSpPr>
              <a:spLocks/>
            </p:cNvSpPr>
            <p:nvPr/>
          </p:nvSpPr>
          <p:spPr bwMode="auto">
            <a:xfrm rot="10800000">
              <a:off x="613471" y="1496201"/>
              <a:ext cx="9024979" cy="3469057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86;p11"/>
            <p:cNvSpPr>
              <a:spLocks/>
            </p:cNvSpPr>
            <p:nvPr/>
          </p:nvSpPr>
          <p:spPr bwMode="auto">
            <a:xfrm rot="10800000">
              <a:off x="693835" y="1461874"/>
              <a:ext cx="8864258" cy="340822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82" name="Google Shape;82;p11"/>
          <p:cNvSpPr txBox="1">
            <a:spLocks noGrp="1"/>
          </p:cNvSpPr>
          <p:nvPr>
            <p:ph type="title"/>
          </p:nvPr>
        </p:nvSpPr>
        <p:spPr>
          <a:xfrm>
            <a:off x="1254451" y="2387200"/>
            <a:ext cx="6635100" cy="1494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body" idx="1"/>
          </p:nvPr>
        </p:nvSpPr>
        <p:spPr>
          <a:xfrm>
            <a:off x="1254451" y="3881600"/>
            <a:ext cx="6635100" cy="58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177" lvl="0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900"/>
            </a:lvl1pPr>
            <a:lvl2pPr marL="914353" lvl="1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530" lvl="2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706" lvl="3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5883" lvl="4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060" lvl="5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236" lvl="6" indent="-330183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413" lvl="7" indent="-330183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590" lvl="8" indent="-330183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2822693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89;p13"/>
          <p:cNvGrpSpPr>
            <a:grpSpLocks/>
          </p:cNvGrpSpPr>
          <p:nvPr/>
        </p:nvGrpSpPr>
        <p:grpSpPr bwMode="auto">
          <a:xfrm rot="10800000" flipH="1">
            <a:off x="-601638" y="4314156"/>
            <a:ext cx="4058544" cy="3178969"/>
            <a:chOff x="-376225" y="-642751"/>
            <a:chExt cx="3577028" cy="2384573"/>
          </a:xfrm>
        </p:grpSpPr>
        <p:sp>
          <p:nvSpPr>
            <p:cNvPr id="16" name="Google Shape;90;p13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91;p13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92;p13"/>
          <p:cNvGrpSpPr>
            <a:grpSpLocks/>
          </p:cNvGrpSpPr>
          <p:nvPr/>
        </p:nvGrpSpPr>
        <p:grpSpPr bwMode="auto">
          <a:xfrm>
            <a:off x="5546453" y="-450949"/>
            <a:ext cx="4146723" cy="4141143"/>
            <a:chOff x="5546575" y="-338000"/>
            <a:chExt cx="4146250" cy="3105250"/>
          </a:xfrm>
        </p:grpSpPr>
        <p:sp>
          <p:nvSpPr>
            <p:cNvPr id="19" name="Google Shape;93;p13"/>
            <p:cNvSpPr>
              <a:spLocks/>
            </p:cNvSpPr>
            <p:nvPr/>
          </p:nvSpPr>
          <p:spPr bwMode="auto">
            <a:xfrm>
              <a:off x="5546575" y="-338000"/>
              <a:ext cx="3993347" cy="2952917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  <p:sp>
          <p:nvSpPr>
            <p:cNvPr id="20" name="Google Shape;94;p13"/>
            <p:cNvSpPr>
              <a:spLocks/>
            </p:cNvSpPr>
            <p:nvPr/>
          </p:nvSpPr>
          <p:spPr bwMode="auto">
            <a:xfrm>
              <a:off x="5699478" y="-185667"/>
              <a:ext cx="3993347" cy="2952917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</p:grpSp>
      <p:grpSp>
        <p:nvGrpSpPr>
          <p:cNvPr id="21" name="Google Shape;108;p13"/>
          <p:cNvGrpSpPr>
            <a:grpSpLocks/>
          </p:cNvGrpSpPr>
          <p:nvPr/>
        </p:nvGrpSpPr>
        <p:grpSpPr bwMode="auto">
          <a:xfrm rot="5400000">
            <a:off x="-502295" y="897434"/>
            <a:ext cx="1868537" cy="562570"/>
            <a:chOff x="7578038" y="4514975"/>
            <a:chExt cx="1400683" cy="562147"/>
          </a:xfrm>
        </p:grpSpPr>
        <p:sp>
          <p:nvSpPr>
            <p:cNvPr id="22" name="Google Shape;109;p13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3" name="Google Shape;110;p13"/>
            <p:cNvSpPr>
              <a:spLocks/>
            </p:cNvSpPr>
            <p:nvPr/>
          </p:nvSpPr>
          <p:spPr bwMode="auto">
            <a:xfrm>
              <a:off x="7654238" y="45149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4" name="Google Shape;111;p13"/>
          <p:cNvGrpSpPr>
            <a:grpSpLocks/>
          </p:cNvGrpSpPr>
          <p:nvPr/>
        </p:nvGrpSpPr>
        <p:grpSpPr bwMode="auto">
          <a:xfrm rot="-5400000">
            <a:off x="8148340" y="5861224"/>
            <a:ext cx="733351" cy="963290"/>
            <a:chOff x="83400" y="4012400"/>
            <a:chExt cx="549700" cy="963225"/>
          </a:xfrm>
        </p:grpSpPr>
        <p:sp>
          <p:nvSpPr>
            <p:cNvPr id="25" name="Google Shape;112;p13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6" name="Google Shape;113;p13"/>
            <p:cNvSpPr>
              <a:spLocks/>
            </p:cNvSpPr>
            <p:nvPr/>
          </p:nvSpPr>
          <p:spPr bwMode="auto">
            <a:xfrm>
              <a:off x="148425" y="401240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95" name="Google Shape;95;p1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title" idx="2"/>
          </p:nvPr>
        </p:nvSpPr>
        <p:spPr>
          <a:xfrm>
            <a:off x="3199925" y="3922334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title" idx="3"/>
          </p:nvPr>
        </p:nvSpPr>
        <p:spPr>
          <a:xfrm>
            <a:off x="713225" y="4133000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subTitle" idx="1"/>
          </p:nvPr>
        </p:nvSpPr>
        <p:spPr>
          <a:xfrm>
            <a:off x="713225" y="4705915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title" idx="4"/>
          </p:nvPr>
        </p:nvSpPr>
        <p:spPr>
          <a:xfrm>
            <a:off x="3199925" y="1999201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title" idx="5"/>
          </p:nvPr>
        </p:nvSpPr>
        <p:spPr>
          <a:xfrm>
            <a:off x="713225" y="2209867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ubTitle" idx="6"/>
          </p:nvPr>
        </p:nvSpPr>
        <p:spPr>
          <a:xfrm>
            <a:off x="713225" y="2782781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title" idx="7"/>
          </p:nvPr>
        </p:nvSpPr>
        <p:spPr>
          <a:xfrm>
            <a:off x="4657925" y="3922334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title" idx="8"/>
          </p:nvPr>
        </p:nvSpPr>
        <p:spPr>
          <a:xfrm>
            <a:off x="5949425" y="4133000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subTitle" idx="9"/>
          </p:nvPr>
        </p:nvSpPr>
        <p:spPr>
          <a:xfrm>
            <a:off x="5949425" y="4705915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title" idx="13"/>
          </p:nvPr>
        </p:nvSpPr>
        <p:spPr>
          <a:xfrm>
            <a:off x="4657925" y="1999201"/>
            <a:ext cx="1291500" cy="1904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title" idx="14"/>
          </p:nvPr>
        </p:nvSpPr>
        <p:spPr>
          <a:xfrm>
            <a:off x="5949425" y="2209867"/>
            <a:ext cx="24867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subTitle" idx="15"/>
          </p:nvPr>
        </p:nvSpPr>
        <p:spPr>
          <a:xfrm>
            <a:off x="5949425" y="2782781"/>
            <a:ext cx="24867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322096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columns of text">
  <p:cSld name="Six columns of text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128;p14"/>
          <p:cNvGrpSpPr>
            <a:grpSpLocks/>
          </p:cNvGrpSpPr>
          <p:nvPr/>
        </p:nvGrpSpPr>
        <p:grpSpPr bwMode="auto">
          <a:xfrm rot="-5400000">
            <a:off x="-1531441" y="5012904"/>
            <a:ext cx="3719215" cy="1107281"/>
            <a:chOff x="-410700" y="-115637"/>
            <a:chExt cx="2789689" cy="1107338"/>
          </a:xfrm>
        </p:grpSpPr>
        <p:sp>
          <p:nvSpPr>
            <p:cNvPr id="16" name="Google Shape;129;p1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130;p1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131;p14"/>
          <p:cNvGrpSpPr>
            <a:grpSpLocks/>
          </p:cNvGrpSpPr>
          <p:nvPr/>
        </p:nvGrpSpPr>
        <p:grpSpPr bwMode="auto">
          <a:xfrm rot="-5400000">
            <a:off x="6960692" y="15627"/>
            <a:ext cx="2940100" cy="2056061"/>
            <a:chOff x="7296588" y="3483020"/>
            <a:chExt cx="2205144" cy="2055430"/>
          </a:xfrm>
        </p:grpSpPr>
        <p:sp>
          <p:nvSpPr>
            <p:cNvPr id="19" name="Google Shape;132;p1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0" name="Google Shape;133;p1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15" name="Google Shape;115;p1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title" idx="2"/>
          </p:nvPr>
        </p:nvSpPr>
        <p:spPr>
          <a:xfrm>
            <a:off x="1024975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ubTitle" idx="1"/>
          </p:nvPr>
        </p:nvSpPr>
        <p:spPr>
          <a:xfrm>
            <a:off x="1024975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8" name="Google Shape;118;p14"/>
          <p:cNvSpPr txBox="1">
            <a:spLocks noGrp="1"/>
          </p:cNvSpPr>
          <p:nvPr>
            <p:ph type="title" idx="3"/>
          </p:nvPr>
        </p:nvSpPr>
        <p:spPr>
          <a:xfrm>
            <a:off x="3631220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subTitle" idx="4"/>
          </p:nvPr>
        </p:nvSpPr>
        <p:spPr>
          <a:xfrm>
            <a:off x="3631225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title" idx="5"/>
          </p:nvPr>
        </p:nvSpPr>
        <p:spPr>
          <a:xfrm>
            <a:off x="6237466" y="23114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1" name="Google Shape;121;p14"/>
          <p:cNvSpPr txBox="1">
            <a:spLocks noGrp="1"/>
          </p:cNvSpPr>
          <p:nvPr>
            <p:ph type="subTitle" idx="6"/>
          </p:nvPr>
        </p:nvSpPr>
        <p:spPr>
          <a:xfrm>
            <a:off x="6237472" y="3068766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2" name="Google Shape;122;p14"/>
          <p:cNvSpPr txBox="1">
            <a:spLocks noGrp="1"/>
          </p:cNvSpPr>
          <p:nvPr>
            <p:ph type="title" idx="7"/>
          </p:nvPr>
        </p:nvSpPr>
        <p:spPr>
          <a:xfrm>
            <a:off x="1024975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8"/>
          </p:nvPr>
        </p:nvSpPr>
        <p:spPr>
          <a:xfrm>
            <a:off x="1024975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title" idx="9"/>
          </p:nvPr>
        </p:nvSpPr>
        <p:spPr>
          <a:xfrm>
            <a:off x="3631220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subTitle" idx="13"/>
          </p:nvPr>
        </p:nvSpPr>
        <p:spPr>
          <a:xfrm>
            <a:off x="3631225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title" idx="14"/>
          </p:nvPr>
        </p:nvSpPr>
        <p:spPr>
          <a:xfrm>
            <a:off x="6237466" y="4539367"/>
            <a:ext cx="18816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subTitle" idx="15"/>
          </p:nvPr>
        </p:nvSpPr>
        <p:spPr>
          <a:xfrm>
            <a:off x="6237472" y="5296667"/>
            <a:ext cx="1881600" cy="82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4544489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35;p15"/>
          <p:cNvGrpSpPr>
            <a:grpSpLocks/>
          </p:cNvGrpSpPr>
          <p:nvPr/>
        </p:nvGrpSpPr>
        <p:grpSpPr bwMode="auto">
          <a:xfrm>
            <a:off x="2107406" y="-1587252"/>
            <a:ext cx="5948288" cy="5913686"/>
            <a:chOff x="2107022" y="-1141450"/>
            <a:chExt cx="5948853" cy="4435751"/>
          </a:xfrm>
        </p:grpSpPr>
        <p:sp>
          <p:nvSpPr>
            <p:cNvPr id="5" name="Google Shape;136;p15"/>
            <p:cNvSpPr>
              <a:spLocks/>
            </p:cNvSpPr>
            <p:nvPr/>
          </p:nvSpPr>
          <p:spPr bwMode="auto">
            <a:xfrm flipH="1">
              <a:off x="2107022" y="-1141450"/>
              <a:ext cx="5935347" cy="436673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37;p15"/>
            <p:cNvSpPr>
              <a:spLocks/>
            </p:cNvSpPr>
            <p:nvPr/>
          </p:nvSpPr>
          <p:spPr bwMode="auto">
            <a:xfrm flipH="1">
              <a:off x="2226415" y="-994706"/>
              <a:ext cx="5829460" cy="4289008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7" name="Google Shape;140;p15"/>
          <p:cNvSpPr txBox="1"/>
          <p:nvPr/>
        </p:nvSpPr>
        <p:spPr>
          <a:xfrm>
            <a:off x="2887638" y="5018485"/>
            <a:ext cx="3368725" cy="77576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spcBef>
                <a:spcPts val="300"/>
              </a:spcBef>
              <a:buClrTx/>
              <a:buFontTx/>
              <a:buNone/>
              <a:defRPr/>
            </a:pPr>
            <a:r>
              <a:rPr lang="en" sz="1000" b="1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CREDITS: 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This presentation template was created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2"/>
              </a:rPr>
              <a:t>Slidesgo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, including icons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3"/>
              </a:rPr>
              <a:t>Flaticon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, and infographics &amp; images by </a:t>
            </a:r>
            <a:r>
              <a:rPr lang="en" sz="1000" b="1" kern="1200">
                <a:solidFill>
                  <a:srgbClr val="B76338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4"/>
              </a:rPr>
              <a:t>Freepik</a:t>
            </a:r>
            <a:r>
              <a:rPr lang="en" sz="1000" kern="1200">
                <a:solidFill>
                  <a:srgbClr val="B76338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000" kern="1200">
              <a:solidFill>
                <a:srgbClr val="B7633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8" name="Google Shape;138;p15"/>
          <p:cNvSpPr txBox="1">
            <a:spLocks noGrp="1"/>
          </p:cNvSpPr>
          <p:nvPr>
            <p:ph type="title"/>
          </p:nvPr>
        </p:nvSpPr>
        <p:spPr>
          <a:xfrm>
            <a:off x="2616151" y="719334"/>
            <a:ext cx="3911700" cy="130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6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subTitle" idx="1"/>
          </p:nvPr>
        </p:nvSpPr>
        <p:spPr>
          <a:xfrm>
            <a:off x="2616151" y="2151800"/>
            <a:ext cx="3911700" cy="207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026139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42;p16"/>
          <p:cNvGrpSpPr>
            <a:grpSpLocks/>
          </p:cNvGrpSpPr>
          <p:nvPr/>
        </p:nvGrpSpPr>
        <p:grpSpPr bwMode="auto">
          <a:xfrm rot="6486339">
            <a:off x="-152921" y="632892"/>
            <a:ext cx="7214071" cy="7455173"/>
            <a:chOff x="255855" y="3756842"/>
            <a:chExt cx="485145" cy="964683"/>
          </a:xfrm>
        </p:grpSpPr>
        <p:sp>
          <p:nvSpPr>
            <p:cNvPr id="5" name="Google Shape;143;p16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44;p16"/>
            <p:cNvSpPr>
              <a:spLocks/>
            </p:cNvSpPr>
            <p:nvPr/>
          </p:nvSpPr>
          <p:spPr bwMode="auto">
            <a:xfrm>
              <a:off x="255855" y="3756842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45" name="Google Shape;145;p16"/>
          <p:cNvSpPr txBox="1">
            <a:spLocks noGrp="1"/>
          </p:cNvSpPr>
          <p:nvPr>
            <p:ph type="title"/>
          </p:nvPr>
        </p:nvSpPr>
        <p:spPr>
          <a:xfrm>
            <a:off x="1350425" y="4007400"/>
            <a:ext cx="3189900" cy="545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46" name="Google Shape;146;p16"/>
          <p:cNvSpPr txBox="1">
            <a:spLocks noGrp="1"/>
          </p:cNvSpPr>
          <p:nvPr>
            <p:ph type="subTitle" idx="1"/>
          </p:nvPr>
        </p:nvSpPr>
        <p:spPr>
          <a:xfrm>
            <a:off x="1350425" y="2223966"/>
            <a:ext cx="3847500" cy="178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1630617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text">
  <p:cSld name="Three columns 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55;p17"/>
          <p:cNvGrpSpPr>
            <a:grpSpLocks/>
          </p:cNvGrpSpPr>
          <p:nvPr/>
        </p:nvGrpSpPr>
        <p:grpSpPr bwMode="auto">
          <a:xfrm>
            <a:off x="7296671" y="4644554"/>
            <a:ext cx="2204516" cy="2740298"/>
            <a:chOff x="7296588" y="3483020"/>
            <a:chExt cx="2205144" cy="2055430"/>
          </a:xfrm>
        </p:grpSpPr>
        <p:sp>
          <p:nvSpPr>
            <p:cNvPr id="10" name="Google Shape;156;p17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157;p17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158;p17"/>
          <p:cNvGrpSpPr>
            <a:grpSpLocks/>
          </p:cNvGrpSpPr>
          <p:nvPr/>
        </p:nvGrpSpPr>
        <p:grpSpPr bwMode="auto">
          <a:xfrm>
            <a:off x="-410765" y="-154037"/>
            <a:ext cx="2789411" cy="1476747"/>
            <a:chOff x="-410700" y="-115637"/>
            <a:chExt cx="2789689" cy="1107338"/>
          </a:xfrm>
        </p:grpSpPr>
        <p:sp>
          <p:nvSpPr>
            <p:cNvPr id="13" name="Google Shape;159;p17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160;p17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48" name="Google Shape;148;p17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49" name="Google Shape;149;p17"/>
          <p:cNvSpPr txBox="1">
            <a:spLocks noGrp="1"/>
          </p:cNvSpPr>
          <p:nvPr>
            <p:ph type="title" idx="2"/>
          </p:nvPr>
        </p:nvSpPr>
        <p:spPr>
          <a:xfrm>
            <a:off x="713276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0" name="Google Shape;150;p17"/>
          <p:cNvSpPr txBox="1">
            <a:spLocks noGrp="1"/>
          </p:cNvSpPr>
          <p:nvPr>
            <p:ph type="subTitle" idx="1"/>
          </p:nvPr>
        </p:nvSpPr>
        <p:spPr>
          <a:xfrm>
            <a:off x="713276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51" name="Google Shape;151;p17"/>
          <p:cNvSpPr txBox="1">
            <a:spLocks noGrp="1"/>
          </p:cNvSpPr>
          <p:nvPr>
            <p:ph type="title" idx="3"/>
          </p:nvPr>
        </p:nvSpPr>
        <p:spPr>
          <a:xfrm>
            <a:off x="3466502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2" name="Google Shape;152;p17"/>
          <p:cNvSpPr txBox="1">
            <a:spLocks noGrp="1"/>
          </p:cNvSpPr>
          <p:nvPr>
            <p:ph type="subTitle" idx="4"/>
          </p:nvPr>
        </p:nvSpPr>
        <p:spPr>
          <a:xfrm>
            <a:off x="3466501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53" name="Google Shape;153;p17"/>
          <p:cNvSpPr txBox="1">
            <a:spLocks noGrp="1"/>
          </p:cNvSpPr>
          <p:nvPr>
            <p:ph type="title" idx="5"/>
          </p:nvPr>
        </p:nvSpPr>
        <p:spPr>
          <a:xfrm>
            <a:off x="6219730" y="3624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4" name="Google Shape;154;p17"/>
          <p:cNvSpPr txBox="1">
            <a:spLocks noGrp="1"/>
          </p:cNvSpPr>
          <p:nvPr>
            <p:ph type="subTitle" idx="6"/>
          </p:nvPr>
        </p:nvSpPr>
        <p:spPr>
          <a:xfrm>
            <a:off x="6219727" y="4188475"/>
            <a:ext cx="2211000" cy="116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081212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text 2">
  <p:cSld name="Three columns text 2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69;p18"/>
          <p:cNvGrpSpPr>
            <a:grpSpLocks/>
          </p:cNvGrpSpPr>
          <p:nvPr/>
        </p:nvGrpSpPr>
        <p:grpSpPr bwMode="auto">
          <a:xfrm>
            <a:off x="7296671" y="4644554"/>
            <a:ext cx="2204516" cy="2740298"/>
            <a:chOff x="7296588" y="3483020"/>
            <a:chExt cx="2205144" cy="2055430"/>
          </a:xfrm>
        </p:grpSpPr>
        <p:sp>
          <p:nvSpPr>
            <p:cNvPr id="10" name="Google Shape;170;p18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171;p18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172;p18"/>
          <p:cNvGrpSpPr>
            <a:grpSpLocks/>
          </p:cNvGrpSpPr>
          <p:nvPr/>
        </p:nvGrpSpPr>
        <p:grpSpPr bwMode="auto">
          <a:xfrm>
            <a:off x="-410765" y="-154037"/>
            <a:ext cx="2789411" cy="1476747"/>
            <a:chOff x="-410700" y="-115637"/>
            <a:chExt cx="2789689" cy="1107338"/>
          </a:xfrm>
        </p:grpSpPr>
        <p:sp>
          <p:nvSpPr>
            <p:cNvPr id="13" name="Google Shape;173;p18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174;p18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62" name="Google Shape;162;p18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3" name="Google Shape;163;p18"/>
          <p:cNvSpPr txBox="1">
            <a:spLocks noGrp="1"/>
          </p:cNvSpPr>
          <p:nvPr>
            <p:ph type="title" idx="2"/>
          </p:nvPr>
        </p:nvSpPr>
        <p:spPr>
          <a:xfrm>
            <a:off x="713276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4" name="Google Shape;164;p18"/>
          <p:cNvSpPr txBox="1">
            <a:spLocks noGrp="1"/>
          </p:cNvSpPr>
          <p:nvPr>
            <p:ph type="subTitle" idx="1"/>
          </p:nvPr>
        </p:nvSpPr>
        <p:spPr>
          <a:xfrm>
            <a:off x="713276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65" name="Google Shape;165;p18"/>
          <p:cNvSpPr txBox="1">
            <a:spLocks noGrp="1"/>
          </p:cNvSpPr>
          <p:nvPr>
            <p:ph type="title" idx="3"/>
          </p:nvPr>
        </p:nvSpPr>
        <p:spPr>
          <a:xfrm>
            <a:off x="3466502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6" name="Google Shape;166;p18"/>
          <p:cNvSpPr txBox="1">
            <a:spLocks noGrp="1"/>
          </p:cNvSpPr>
          <p:nvPr>
            <p:ph type="subTitle" idx="4"/>
          </p:nvPr>
        </p:nvSpPr>
        <p:spPr>
          <a:xfrm>
            <a:off x="3466501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67" name="Google Shape;167;p18"/>
          <p:cNvSpPr txBox="1">
            <a:spLocks noGrp="1"/>
          </p:cNvSpPr>
          <p:nvPr>
            <p:ph type="title" idx="5"/>
          </p:nvPr>
        </p:nvSpPr>
        <p:spPr>
          <a:xfrm>
            <a:off x="6219730" y="3116967"/>
            <a:ext cx="2211000" cy="75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68" name="Google Shape;168;p18"/>
          <p:cNvSpPr txBox="1">
            <a:spLocks noGrp="1"/>
          </p:cNvSpPr>
          <p:nvPr>
            <p:ph type="subTitle" idx="6"/>
          </p:nvPr>
        </p:nvSpPr>
        <p:spPr>
          <a:xfrm>
            <a:off x="6219725" y="5093466"/>
            <a:ext cx="2211000" cy="9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8097224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-column text 2">
  <p:cSld name="One-column text 2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76;p19"/>
          <p:cNvGrpSpPr>
            <a:grpSpLocks/>
          </p:cNvGrpSpPr>
          <p:nvPr/>
        </p:nvGrpSpPr>
        <p:grpSpPr bwMode="auto">
          <a:xfrm>
            <a:off x="1430982" y="1539255"/>
            <a:ext cx="10211098" cy="5182567"/>
            <a:chOff x="1430537" y="1154739"/>
            <a:chExt cx="10211738" cy="3886238"/>
          </a:xfrm>
        </p:grpSpPr>
        <p:sp>
          <p:nvSpPr>
            <p:cNvPr id="5" name="Google Shape;177;p19"/>
            <p:cNvSpPr>
              <a:spLocks/>
            </p:cNvSpPr>
            <p:nvPr/>
          </p:nvSpPr>
          <p:spPr bwMode="auto">
            <a:xfrm>
              <a:off x="1430537" y="1187014"/>
              <a:ext cx="10092913" cy="3853963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178;p19"/>
            <p:cNvSpPr>
              <a:spLocks/>
            </p:cNvSpPr>
            <p:nvPr/>
          </p:nvSpPr>
          <p:spPr bwMode="auto">
            <a:xfrm>
              <a:off x="1549362" y="1154739"/>
              <a:ext cx="10092913" cy="3853963"/>
            </a:xfrm>
            <a:custGeom>
              <a:avLst/>
              <a:gdLst>
                <a:gd name="T0" fmla="*/ 2147483646 w 67757"/>
                <a:gd name="T1" fmla="*/ 2147483646 h 21554"/>
                <a:gd name="T2" fmla="*/ 2147483646 w 67757"/>
                <a:gd name="T3" fmla="*/ 2147483646 h 21554"/>
                <a:gd name="T4" fmla="*/ 2147483646 w 67757"/>
                <a:gd name="T5" fmla="*/ 2147483646 h 21554"/>
                <a:gd name="T6" fmla="*/ 2147483646 w 67757"/>
                <a:gd name="T7" fmla="*/ 2147483646 h 21554"/>
                <a:gd name="T8" fmla="*/ 2147483646 w 67757"/>
                <a:gd name="T9" fmla="*/ 2147483646 h 21554"/>
                <a:gd name="T10" fmla="*/ 2147483646 w 67757"/>
                <a:gd name="T11" fmla="*/ 2147483646 h 21554"/>
                <a:gd name="T12" fmla="*/ 2147483646 w 67757"/>
                <a:gd name="T13" fmla="*/ 2147483646 h 21554"/>
                <a:gd name="T14" fmla="*/ 2147483646 w 67757"/>
                <a:gd name="T15" fmla="*/ 2147483646 h 21554"/>
                <a:gd name="T16" fmla="*/ 2147483646 w 67757"/>
                <a:gd name="T17" fmla="*/ 2147483646 h 21554"/>
                <a:gd name="T18" fmla="*/ 2147483646 w 67757"/>
                <a:gd name="T19" fmla="*/ 2147483646 h 21554"/>
                <a:gd name="T20" fmla="*/ 2147483646 w 67757"/>
                <a:gd name="T21" fmla="*/ 2147483646 h 21554"/>
                <a:gd name="T22" fmla="*/ 2147483646 w 67757"/>
                <a:gd name="T23" fmla="*/ 2147483646 h 21554"/>
                <a:gd name="T24" fmla="*/ 2147483646 w 67757"/>
                <a:gd name="T25" fmla="*/ 2147483646 h 21554"/>
                <a:gd name="T26" fmla="*/ 2147483646 w 67757"/>
                <a:gd name="T27" fmla="*/ 2147483646 h 21554"/>
                <a:gd name="T28" fmla="*/ 2147483646 w 67757"/>
                <a:gd name="T29" fmla="*/ 2147483646 h 21554"/>
                <a:gd name="T30" fmla="*/ 2147483646 w 67757"/>
                <a:gd name="T31" fmla="*/ 2147483646 h 21554"/>
                <a:gd name="T32" fmla="*/ 2147483646 w 67757"/>
                <a:gd name="T33" fmla="*/ 2147483646 h 215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7757" h="21554" extrusionOk="0">
                  <a:moveTo>
                    <a:pt x="64832" y="6983"/>
                  </a:moveTo>
                  <a:cubicBezTo>
                    <a:pt x="62339" y="7750"/>
                    <a:pt x="59727" y="8106"/>
                    <a:pt x="57158" y="8570"/>
                  </a:cubicBezTo>
                  <a:cubicBezTo>
                    <a:pt x="51740" y="9541"/>
                    <a:pt x="46420" y="10977"/>
                    <a:pt x="41250" y="12854"/>
                  </a:cubicBezTo>
                  <a:cubicBezTo>
                    <a:pt x="36275" y="14668"/>
                    <a:pt x="31612" y="17290"/>
                    <a:pt x="26561" y="18855"/>
                  </a:cubicBezTo>
                  <a:cubicBezTo>
                    <a:pt x="19643" y="20992"/>
                    <a:pt x="11549" y="21553"/>
                    <a:pt x="5149" y="17495"/>
                  </a:cubicBezTo>
                  <a:cubicBezTo>
                    <a:pt x="3400" y="16384"/>
                    <a:pt x="1814" y="14883"/>
                    <a:pt x="950" y="12930"/>
                  </a:cubicBezTo>
                  <a:cubicBezTo>
                    <a:pt x="1" y="10696"/>
                    <a:pt x="76" y="8160"/>
                    <a:pt x="1155" y="5990"/>
                  </a:cubicBezTo>
                  <a:cubicBezTo>
                    <a:pt x="2742" y="2893"/>
                    <a:pt x="6239" y="1598"/>
                    <a:pt x="9336" y="1090"/>
                  </a:cubicBezTo>
                  <a:cubicBezTo>
                    <a:pt x="13459" y="421"/>
                    <a:pt x="17646" y="508"/>
                    <a:pt x="21802" y="540"/>
                  </a:cubicBezTo>
                  <a:cubicBezTo>
                    <a:pt x="24737" y="551"/>
                    <a:pt x="27781" y="734"/>
                    <a:pt x="30695" y="367"/>
                  </a:cubicBezTo>
                  <a:cubicBezTo>
                    <a:pt x="33512" y="0"/>
                    <a:pt x="36728" y="907"/>
                    <a:pt x="39566" y="1231"/>
                  </a:cubicBezTo>
                  <a:cubicBezTo>
                    <a:pt x="45901" y="1965"/>
                    <a:pt x="52302" y="2418"/>
                    <a:pt x="58680" y="1975"/>
                  </a:cubicBezTo>
                  <a:cubicBezTo>
                    <a:pt x="60202" y="1868"/>
                    <a:pt x="61734" y="1716"/>
                    <a:pt x="63224" y="1975"/>
                  </a:cubicBezTo>
                  <a:cubicBezTo>
                    <a:pt x="64368" y="2170"/>
                    <a:pt x="65458" y="2601"/>
                    <a:pt x="66429" y="3238"/>
                  </a:cubicBezTo>
                  <a:cubicBezTo>
                    <a:pt x="67087" y="3681"/>
                    <a:pt x="67756" y="4371"/>
                    <a:pt x="67616" y="5159"/>
                  </a:cubicBezTo>
                  <a:cubicBezTo>
                    <a:pt x="67487" y="5947"/>
                    <a:pt x="66656" y="6379"/>
                    <a:pt x="65911" y="6649"/>
                  </a:cubicBezTo>
                  <a:cubicBezTo>
                    <a:pt x="65555" y="6767"/>
                    <a:pt x="65199" y="6875"/>
                    <a:pt x="64832" y="6983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79" name="Google Shape;179;p19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0" name="Google Shape;180;p19"/>
          <p:cNvSpPr txBox="1">
            <a:spLocks noGrp="1"/>
          </p:cNvSpPr>
          <p:nvPr>
            <p:ph type="subTitle" idx="1"/>
          </p:nvPr>
        </p:nvSpPr>
        <p:spPr>
          <a:xfrm>
            <a:off x="2636650" y="1664267"/>
            <a:ext cx="3870600" cy="44744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6054806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-column text 3">
  <p:cSld name="One-column text 3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>
            <a:spLocks noGrp="1"/>
          </p:cNvSpPr>
          <p:nvPr>
            <p:ph type="title"/>
          </p:nvPr>
        </p:nvSpPr>
        <p:spPr>
          <a:xfrm>
            <a:off x="713226" y="719334"/>
            <a:ext cx="3219900" cy="258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3" name="Google Shape;183;p20"/>
          <p:cNvSpPr txBox="1">
            <a:spLocks noGrp="1"/>
          </p:cNvSpPr>
          <p:nvPr>
            <p:ph type="subTitle" idx="1"/>
          </p:nvPr>
        </p:nvSpPr>
        <p:spPr>
          <a:xfrm>
            <a:off x="713225" y="3174067"/>
            <a:ext cx="2000100" cy="2200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2479160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">
  <p:cSld name="Numbers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1"/>
          <p:cNvSpPr txBox="1">
            <a:spLocks noGrp="1"/>
          </p:cNvSpPr>
          <p:nvPr>
            <p:ph type="title"/>
          </p:nvPr>
        </p:nvSpPr>
        <p:spPr>
          <a:xfrm>
            <a:off x="4240875" y="2610367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6" name="Google Shape;186;p21"/>
          <p:cNvSpPr txBox="1">
            <a:spLocks noGrp="1"/>
          </p:cNvSpPr>
          <p:nvPr>
            <p:ph type="title" idx="2"/>
          </p:nvPr>
        </p:nvSpPr>
        <p:spPr>
          <a:xfrm>
            <a:off x="1221975" y="4256400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7" name="Google Shape;187;p21"/>
          <p:cNvSpPr txBox="1">
            <a:spLocks noGrp="1"/>
          </p:cNvSpPr>
          <p:nvPr>
            <p:ph type="title" idx="3"/>
          </p:nvPr>
        </p:nvSpPr>
        <p:spPr>
          <a:xfrm>
            <a:off x="1221975" y="964367"/>
            <a:ext cx="36285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8" name="Google Shape;188;p21"/>
          <p:cNvSpPr txBox="1">
            <a:spLocks noGrp="1"/>
          </p:cNvSpPr>
          <p:nvPr>
            <p:ph type="subTitle" idx="1"/>
          </p:nvPr>
        </p:nvSpPr>
        <p:spPr>
          <a:xfrm>
            <a:off x="1018026" y="2037721"/>
            <a:ext cx="40890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89" name="Google Shape;189;p21"/>
          <p:cNvSpPr txBox="1">
            <a:spLocks noGrp="1"/>
          </p:cNvSpPr>
          <p:nvPr>
            <p:ph type="subTitle" idx="4"/>
          </p:nvPr>
        </p:nvSpPr>
        <p:spPr>
          <a:xfrm>
            <a:off x="4036925" y="3683755"/>
            <a:ext cx="40890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0" name="Google Shape;190;p21"/>
          <p:cNvSpPr txBox="1">
            <a:spLocks noGrp="1"/>
          </p:cNvSpPr>
          <p:nvPr>
            <p:ph type="subTitle" idx="5"/>
          </p:nvPr>
        </p:nvSpPr>
        <p:spPr>
          <a:xfrm>
            <a:off x="857376" y="5329800"/>
            <a:ext cx="441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866185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2">
  <p:cSld name="Numbers 2"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199;p22"/>
          <p:cNvGrpSpPr>
            <a:grpSpLocks/>
          </p:cNvGrpSpPr>
          <p:nvPr/>
        </p:nvGrpSpPr>
        <p:grpSpPr bwMode="auto">
          <a:xfrm rot="10800000">
            <a:off x="7989838" y="210965"/>
            <a:ext cx="966639" cy="2505893"/>
            <a:chOff x="-3355905" y="4039699"/>
            <a:chExt cx="1082108" cy="2102938"/>
          </a:xfrm>
        </p:grpSpPr>
        <p:sp>
          <p:nvSpPr>
            <p:cNvPr id="10" name="Google Shape;200;p22"/>
            <p:cNvSpPr>
              <a:spLocks/>
            </p:cNvSpPr>
            <p:nvPr/>
          </p:nvSpPr>
          <p:spPr bwMode="auto">
            <a:xfrm>
              <a:off x="-3355905" y="4182275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Google Shape;201;p22"/>
            <p:cNvSpPr>
              <a:spLocks/>
            </p:cNvSpPr>
            <p:nvPr/>
          </p:nvSpPr>
          <p:spPr bwMode="auto">
            <a:xfrm>
              <a:off x="-3290015" y="4039699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Google Shape;202;p22"/>
          <p:cNvGrpSpPr>
            <a:grpSpLocks/>
          </p:cNvGrpSpPr>
          <p:nvPr/>
        </p:nvGrpSpPr>
        <p:grpSpPr bwMode="auto">
          <a:xfrm>
            <a:off x="244450" y="4847704"/>
            <a:ext cx="781348" cy="1799332"/>
            <a:chOff x="3182241" y="3494221"/>
            <a:chExt cx="554692" cy="957142"/>
          </a:xfrm>
        </p:grpSpPr>
        <p:sp>
          <p:nvSpPr>
            <p:cNvPr id="13" name="Google Shape;203;p22"/>
            <p:cNvSpPr>
              <a:spLocks/>
            </p:cNvSpPr>
            <p:nvPr/>
          </p:nvSpPr>
          <p:spPr bwMode="auto">
            <a:xfrm rot="-5400000">
              <a:off x="2988116" y="368834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Google Shape;204;p22"/>
            <p:cNvSpPr>
              <a:spLocks/>
            </p:cNvSpPr>
            <p:nvPr/>
          </p:nvSpPr>
          <p:spPr bwMode="auto">
            <a:xfrm rot="-5400000">
              <a:off x="3028566" y="374299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92" name="Google Shape;192;p22"/>
          <p:cNvSpPr txBox="1">
            <a:spLocks noGrp="1"/>
          </p:cNvSpPr>
          <p:nvPr>
            <p:ph type="title"/>
          </p:nvPr>
        </p:nvSpPr>
        <p:spPr>
          <a:xfrm>
            <a:off x="1948876" y="4034900"/>
            <a:ext cx="18051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1321200" y="5652734"/>
            <a:ext cx="306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4" name="Google Shape;194;p22"/>
          <p:cNvSpPr txBox="1">
            <a:spLocks noGrp="1"/>
          </p:cNvSpPr>
          <p:nvPr>
            <p:ph type="title" idx="2"/>
          </p:nvPr>
        </p:nvSpPr>
        <p:spPr>
          <a:xfrm>
            <a:off x="1633775" y="5134900"/>
            <a:ext cx="2435400" cy="60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5" name="Google Shape;195;p22"/>
          <p:cNvSpPr txBox="1">
            <a:spLocks noGrp="1"/>
          </p:cNvSpPr>
          <p:nvPr>
            <p:ph type="title" idx="3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6" name="Google Shape;196;p22"/>
          <p:cNvSpPr txBox="1">
            <a:spLocks noGrp="1"/>
          </p:cNvSpPr>
          <p:nvPr>
            <p:ph type="title" idx="4"/>
          </p:nvPr>
        </p:nvSpPr>
        <p:spPr>
          <a:xfrm>
            <a:off x="5390225" y="4034900"/>
            <a:ext cx="1805100" cy="1313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97" name="Google Shape;197;p22"/>
          <p:cNvSpPr txBox="1">
            <a:spLocks noGrp="1"/>
          </p:cNvSpPr>
          <p:nvPr>
            <p:ph type="subTitle" idx="5"/>
          </p:nvPr>
        </p:nvSpPr>
        <p:spPr>
          <a:xfrm>
            <a:off x="4762500" y="5652734"/>
            <a:ext cx="3060300" cy="5016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98" name="Google Shape;198;p22"/>
          <p:cNvSpPr txBox="1">
            <a:spLocks noGrp="1"/>
          </p:cNvSpPr>
          <p:nvPr>
            <p:ph type="title" idx="6"/>
          </p:nvPr>
        </p:nvSpPr>
        <p:spPr>
          <a:xfrm>
            <a:off x="5075075" y="5134900"/>
            <a:ext cx="2435400" cy="60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6767250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 and body 2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08;p23"/>
          <p:cNvGrpSpPr>
            <a:grpSpLocks/>
          </p:cNvGrpSpPr>
          <p:nvPr/>
        </p:nvGrpSpPr>
        <p:grpSpPr bwMode="auto">
          <a:xfrm>
            <a:off x="-994544" y="-238869"/>
            <a:ext cx="4262810" cy="2255863"/>
            <a:chOff x="-410700" y="-115637"/>
            <a:chExt cx="2789689" cy="1107338"/>
          </a:xfrm>
        </p:grpSpPr>
        <p:sp>
          <p:nvSpPr>
            <p:cNvPr id="5" name="Google Shape;209;p23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10;p23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11;p23"/>
          <p:cNvGrpSpPr>
            <a:grpSpLocks/>
          </p:cNvGrpSpPr>
          <p:nvPr/>
        </p:nvGrpSpPr>
        <p:grpSpPr bwMode="auto">
          <a:xfrm>
            <a:off x="6695034" y="3787304"/>
            <a:ext cx="2730252" cy="3394397"/>
            <a:chOff x="7296588" y="3483020"/>
            <a:chExt cx="2205144" cy="2055430"/>
          </a:xfrm>
        </p:grpSpPr>
        <p:sp>
          <p:nvSpPr>
            <p:cNvPr id="8" name="Google Shape;212;p23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13;p23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6" name="Google Shape;206;p2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07" name="Google Shape;207;p23"/>
          <p:cNvSpPr txBox="1">
            <a:spLocks noGrp="1"/>
          </p:cNvSpPr>
          <p:nvPr>
            <p:ph type="subTitle" idx="1"/>
          </p:nvPr>
        </p:nvSpPr>
        <p:spPr>
          <a:xfrm>
            <a:off x="1029301" y="2486800"/>
            <a:ext cx="2008500" cy="1884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674795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3">
  <p:cSld name="Title and body 3"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17;p24"/>
          <p:cNvGrpSpPr>
            <a:grpSpLocks/>
          </p:cNvGrpSpPr>
          <p:nvPr/>
        </p:nvGrpSpPr>
        <p:grpSpPr bwMode="auto">
          <a:xfrm flipH="1">
            <a:off x="-501179" y="3353098"/>
            <a:ext cx="3300636" cy="4103191"/>
            <a:chOff x="7296588" y="3483020"/>
            <a:chExt cx="2205144" cy="2055430"/>
          </a:xfrm>
        </p:grpSpPr>
        <p:sp>
          <p:nvSpPr>
            <p:cNvPr id="5" name="Google Shape;218;p2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19;p2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20;p24"/>
          <p:cNvGrpSpPr>
            <a:grpSpLocks/>
          </p:cNvGrpSpPr>
          <p:nvPr/>
        </p:nvGrpSpPr>
        <p:grpSpPr bwMode="auto">
          <a:xfrm flipH="1">
            <a:off x="5656957" y="-429741"/>
            <a:ext cx="5366742" cy="2840757"/>
            <a:chOff x="-410700" y="-115637"/>
            <a:chExt cx="2789689" cy="1107338"/>
          </a:xfrm>
        </p:grpSpPr>
        <p:sp>
          <p:nvSpPr>
            <p:cNvPr id="8" name="Google Shape;221;p2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22;p2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15" name="Google Shape;215;p2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16" name="Google Shape;216;p24"/>
          <p:cNvSpPr txBox="1">
            <a:spLocks noGrp="1"/>
          </p:cNvSpPr>
          <p:nvPr>
            <p:ph type="subTitle" idx="1"/>
          </p:nvPr>
        </p:nvSpPr>
        <p:spPr>
          <a:xfrm>
            <a:off x="5892395" y="2557134"/>
            <a:ext cx="2011800" cy="188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2684370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4">
  <p:cSld name="Title and body 4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226;p25"/>
          <p:cNvGrpSpPr>
            <a:grpSpLocks/>
          </p:cNvGrpSpPr>
          <p:nvPr/>
        </p:nvGrpSpPr>
        <p:grpSpPr bwMode="auto">
          <a:xfrm>
            <a:off x="6695034" y="3787304"/>
            <a:ext cx="2730252" cy="3394397"/>
            <a:chOff x="7296588" y="3483020"/>
            <a:chExt cx="2205144" cy="2055430"/>
          </a:xfrm>
        </p:grpSpPr>
        <p:sp>
          <p:nvSpPr>
            <p:cNvPr id="5" name="Google Shape;227;p25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Google Shape;228;p25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oogle Shape;229;p25"/>
          <p:cNvGrpSpPr>
            <a:grpSpLocks/>
          </p:cNvGrpSpPr>
          <p:nvPr/>
        </p:nvGrpSpPr>
        <p:grpSpPr bwMode="auto">
          <a:xfrm>
            <a:off x="-994544" y="-238869"/>
            <a:ext cx="4262810" cy="2255863"/>
            <a:chOff x="-410700" y="-115637"/>
            <a:chExt cx="2789689" cy="1107338"/>
          </a:xfrm>
        </p:grpSpPr>
        <p:sp>
          <p:nvSpPr>
            <p:cNvPr id="8" name="Google Shape;230;p25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Google Shape;231;p25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24" name="Google Shape;224;p2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25" name="Google Shape;225;p25"/>
          <p:cNvSpPr txBox="1">
            <a:spLocks noGrp="1"/>
          </p:cNvSpPr>
          <p:nvPr>
            <p:ph type="subTitle" idx="1"/>
          </p:nvPr>
        </p:nvSpPr>
        <p:spPr>
          <a:xfrm>
            <a:off x="1538217" y="2420634"/>
            <a:ext cx="2011800" cy="188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3160311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 header 2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36;p26"/>
          <p:cNvGrpSpPr>
            <a:grpSpLocks/>
          </p:cNvGrpSpPr>
          <p:nvPr/>
        </p:nvGrpSpPr>
        <p:grpSpPr bwMode="auto">
          <a:xfrm rot="5400000">
            <a:off x="-903572" y="4304668"/>
            <a:ext cx="3440162" cy="2534915"/>
            <a:chOff x="4436525" y="2041875"/>
            <a:chExt cx="3801700" cy="1821925"/>
          </a:xfrm>
        </p:grpSpPr>
        <p:sp>
          <p:nvSpPr>
            <p:cNvPr id="6" name="Google Shape;237;p26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38;p26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39;p26"/>
          <p:cNvGrpSpPr>
            <a:grpSpLocks/>
          </p:cNvGrpSpPr>
          <p:nvPr/>
        </p:nvGrpSpPr>
        <p:grpSpPr bwMode="auto">
          <a:xfrm flipH="1">
            <a:off x="5985123" y="-698748"/>
            <a:ext cx="3804047" cy="3908971"/>
            <a:chOff x="-376225" y="-429819"/>
            <a:chExt cx="3523222" cy="2171642"/>
          </a:xfrm>
        </p:grpSpPr>
        <p:sp>
          <p:nvSpPr>
            <p:cNvPr id="9" name="Google Shape;240;p26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41;p26"/>
            <p:cNvSpPr>
              <a:spLocks/>
            </p:cNvSpPr>
            <p:nvPr/>
          </p:nvSpPr>
          <p:spPr bwMode="auto">
            <a:xfrm rot="10800000" flipH="1">
              <a:off x="-322406" y="-429819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33" name="Google Shape;233;p26"/>
          <p:cNvSpPr txBox="1">
            <a:spLocks noGrp="1"/>
          </p:cNvSpPr>
          <p:nvPr>
            <p:ph type="title"/>
          </p:nvPr>
        </p:nvSpPr>
        <p:spPr>
          <a:xfrm>
            <a:off x="2642551" y="1610044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4" name="Google Shape;234;p26"/>
          <p:cNvSpPr txBox="1">
            <a:spLocks noGrp="1"/>
          </p:cNvSpPr>
          <p:nvPr>
            <p:ph type="title" idx="2"/>
          </p:nvPr>
        </p:nvSpPr>
        <p:spPr>
          <a:xfrm>
            <a:off x="3825301" y="501211"/>
            <a:ext cx="14934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35" name="Google Shape;235;p26"/>
          <p:cNvSpPr txBox="1">
            <a:spLocks noGrp="1"/>
          </p:cNvSpPr>
          <p:nvPr>
            <p:ph type="subTitle" idx="1"/>
          </p:nvPr>
        </p:nvSpPr>
        <p:spPr>
          <a:xfrm>
            <a:off x="2745151" y="2529234"/>
            <a:ext cx="3653700" cy="102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7980768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3">
  <p:cSld name="Section header 3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46;p27"/>
          <p:cNvGrpSpPr>
            <a:grpSpLocks/>
          </p:cNvGrpSpPr>
          <p:nvPr/>
        </p:nvGrpSpPr>
        <p:grpSpPr bwMode="auto">
          <a:xfrm rot="5400000" flipH="1">
            <a:off x="-718282" y="-348816"/>
            <a:ext cx="3474765" cy="3007072"/>
            <a:chOff x="4436525" y="2041875"/>
            <a:chExt cx="3801700" cy="1821925"/>
          </a:xfrm>
        </p:grpSpPr>
        <p:sp>
          <p:nvSpPr>
            <p:cNvPr id="6" name="Google Shape;247;p27"/>
            <p:cNvSpPr>
              <a:spLocks/>
            </p:cNvSpPr>
            <p:nvPr/>
          </p:nvSpPr>
          <p:spPr bwMode="auto">
            <a:xfrm>
              <a:off x="4704300" y="2041875"/>
              <a:ext cx="3503950" cy="1743325"/>
            </a:xfrm>
            <a:custGeom>
              <a:avLst/>
              <a:gdLst>
                <a:gd name="T0" fmla="*/ 2147483646 w 140158"/>
                <a:gd name="T1" fmla="*/ 2147483646 h 69733"/>
                <a:gd name="T2" fmla="*/ 2147483646 w 140158"/>
                <a:gd name="T3" fmla="*/ 2147483646 h 69733"/>
                <a:gd name="T4" fmla="*/ 2147483646 w 140158"/>
                <a:gd name="T5" fmla="*/ 2147483646 h 69733"/>
                <a:gd name="T6" fmla="*/ 2147483646 w 140158"/>
                <a:gd name="T7" fmla="*/ 2147483646 h 69733"/>
                <a:gd name="T8" fmla="*/ 2147483646 w 140158"/>
                <a:gd name="T9" fmla="*/ 2147483646 h 69733"/>
                <a:gd name="T10" fmla="*/ 2147483646 w 140158"/>
                <a:gd name="T11" fmla="*/ 2147483646 h 69733"/>
                <a:gd name="T12" fmla="*/ 2147483646 w 140158"/>
                <a:gd name="T13" fmla="*/ 2147483646 h 69733"/>
                <a:gd name="T14" fmla="*/ 2147483646 w 140158"/>
                <a:gd name="T15" fmla="*/ 2147483646 h 69733"/>
                <a:gd name="T16" fmla="*/ 2147483646 w 140158"/>
                <a:gd name="T17" fmla="*/ 2147483646 h 69733"/>
                <a:gd name="T18" fmla="*/ 2147483646 w 140158"/>
                <a:gd name="T19" fmla="*/ 2147483646 h 69733"/>
                <a:gd name="T20" fmla="*/ 2147483646 w 140158"/>
                <a:gd name="T21" fmla="*/ 2147483646 h 69733"/>
                <a:gd name="T22" fmla="*/ 2147483646 w 140158"/>
                <a:gd name="T23" fmla="*/ 2147483646 h 69733"/>
                <a:gd name="T24" fmla="*/ 2147483646 w 140158"/>
                <a:gd name="T25" fmla="*/ 2147483646 h 69733"/>
                <a:gd name="T26" fmla="*/ 2147483646 w 140158"/>
                <a:gd name="T27" fmla="*/ 0 h 69733"/>
                <a:gd name="T28" fmla="*/ 2147483646 w 140158"/>
                <a:gd name="T29" fmla="*/ 2147483646 h 6973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0158" h="69733" extrusionOk="0">
                  <a:moveTo>
                    <a:pt x="104186" y="23742"/>
                  </a:moveTo>
                  <a:cubicBezTo>
                    <a:pt x="100616" y="25847"/>
                    <a:pt x="96885" y="27659"/>
                    <a:pt x="93021" y="29231"/>
                  </a:cubicBezTo>
                  <a:cubicBezTo>
                    <a:pt x="78739" y="34986"/>
                    <a:pt x="63391" y="37384"/>
                    <a:pt x="48256" y="40342"/>
                  </a:cubicBezTo>
                  <a:cubicBezTo>
                    <a:pt x="33148" y="43273"/>
                    <a:pt x="17880" y="46897"/>
                    <a:pt x="4637" y="54757"/>
                  </a:cubicBezTo>
                  <a:cubicBezTo>
                    <a:pt x="2452" y="56063"/>
                    <a:pt x="1" y="58301"/>
                    <a:pt x="880" y="60699"/>
                  </a:cubicBezTo>
                  <a:cubicBezTo>
                    <a:pt x="1440" y="62218"/>
                    <a:pt x="3118" y="62964"/>
                    <a:pt x="4664" y="63471"/>
                  </a:cubicBezTo>
                  <a:cubicBezTo>
                    <a:pt x="10393" y="65336"/>
                    <a:pt x="16388" y="65416"/>
                    <a:pt x="22277" y="66322"/>
                  </a:cubicBezTo>
                  <a:cubicBezTo>
                    <a:pt x="29045" y="67361"/>
                    <a:pt x="35839" y="68134"/>
                    <a:pt x="42687" y="68640"/>
                  </a:cubicBezTo>
                  <a:cubicBezTo>
                    <a:pt x="55744" y="69679"/>
                    <a:pt x="68880" y="69732"/>
                    <a:pt x="81990" y="68826"/>
                  </a:cubicBezTo>
                  <a:cubicBezTo>
                    <a:pt x="95073" y="67894"/>
                    <a:pt x="108156" y="66375"/>
                    <a:pt x="120813" y="62964"/>
                  </a:cubicBezTo>
                  <a:cubicBezTo>
                    <a:pt x="125689" y="61659"/>
                    <a:pt x="130805" y="59820"/>
                    <a:pt x="133710" y="55690"/>
                  </a:cubicBezTo>
                  <a:cubicBezTo>
                    <a:pt x="136614" y="51480"/>
                    <a:pt x="136534" y="46177"/>
                    <a:pt x="137147" y="41301"/>
                  </a:cubicBezTo>
                  <a:cubicBezTo>
                    <a:pt x="137573" y="37837"/>
                    <a:pt x="139225" y="34560"/>
                    <a:pt x="139439" y="31069"/>
                  </a:cubicBezTo>
                  <a:cubicBezTo>
                    <a:pt x="140158" y="19718"/>
                    <a:pt x="132910" y="9326"/>
                    <a:pt x="127475" y="0"/>
                  </a:cubicBezTo>
                  <a:cubicBezTo>
                    <a:pt x="122492" y="10099"/>
                    <a:pt x="113992" y="17986"/>
                    <a:pt x="104186" y="237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48;p27"/>
            <p:cNvSpPr>
              <a:spLocks/>
            </p:cNvSpPr>
            <p:nvPr/>
          </p:nvSpPr>
          <p:spPr bwMode="auto">
            <a:xfrm>
              <a:off x="4436525" y="2249700"/>
              <a:ext cx="3801700" cy="1614100"/>
            </a:xfrm>
            <a:custGeom>
              <a:avLst/>
              <a:gdLst>
                <a:gd name="T0" fmla="*/ 2147483646 w 152068"/>
                <a:gd name="T1" fmla="*/ 2147483646 h 64564"/>
                <a:gd name="T2" fmla="*/ 2147483646 w 152068"/>
                <a:gd name="T3" fmla="*/ 2147483646 h 64564"/>
                <a:gd name="T4" fmla="*/ 2147483646 w 152068"/>
                <a:gd name="T5" fmla="*/ 2147483646 h 64564"/>
                <a:gd name="T6" fmla="*/ 2147483646 w 152068"/>
                <a:gd name="T7" fmla="*/ 2147483646 h 64564"/>
                <a:gd name="T8" fmla="*/ 2147483646 w 152068"/>
                <a:gd name="T9" fmla="*/ 2147483646 h 64564"/>
                <a:gd name="T10" fmla="*/ 2147483646 w 152068"/>
                <a:gd name="T11" fmla="*/ 2147483646 h 64564"/>
                <a:gd name="T12" fmla="*/ 2147483646 w 152068"/>
                <a:gd name="T13" fmla="*/ 2147483646 h 64564"/>
                <a:gd name="T14" fmla="*/ 2147483646 w 152068"/>
                <a:gd name="T15" fmla="*/ 2147483646 h 64564"/>
                <a:gd name="T16" fmla="*/ 2147483646 w 152068"/>
                <a:gd name="T17" fmla="*/ 2147483646 h 64564"/>
                <a:gd name="T18" fmla="*/ 2147483646 w 152068"/>
                <a:gd name="T19" fmla="*/ 2147483646 h 64564"/>
                <a:gd name="T20" fmla="*/ 2147483646 w 152068"/>
                <a:gd name="T21" fmla="*/ 2147483646 h 64564"/>
                <a:gd name="T22" fmla="*/ 2147483646 w 152068"/>
                <a:gd name="T23" fmla="*/ 2147483646 h 64564"/>
                <a:gd name="T24" fmla="*/ 2147483646 w 152068"/>
                <a:gd name="T25" fmla="*/ 2147483646 h 64564"/>
                <a:gd name="T26" fmla="*/ 2147483646 w 152068"/>
                <a:gd name="T27" fmla="*/ 2147483646 h 64564"/>
                <a:gd name="T28" fmla="*/ 2147483646 w 152068"/>
                <a:gd name="T29" fmla="*/ 2147483646 h 64564"/>
                <a:gd name="T30" fmla="*/ 2147483646 w 152068"/>
                <a:gd name="T31" fmla="*/ 2147483646 h 645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52068" h="64564" fill="none" extrusionOk="0">
                  <a:moveTo>
                    <a:pt x="113138" y="21904"/>
                  </a:moveTo>
                  <a:cubicBezTo>
                    <a:pt x="109195" y="23796"/>
                    <a:pt x="105118" y="25448"/>
                    <a:pt x="100961" y="26807"/>
                  </a:cubicBezTo>
                  <a:cubicBezTo>
                    <a:pt x="86413" y="31576"/>
                    <a:pt x="70825" y="33654"/>
                    <a:pt x="55557" y="35653"/>
                  </a:cubicBezTo>
                  <a:cubicBezTo>
                    <a:pt x="45565" y="36959"/>
                    <a:pt x="35413" y="37145"/>
                    <a:pt x="25500" y="39250"/>
                  </a:cubicBezTo>
                  <a:cubicBezTo>
                    <a:pt x="20597" y="40289"/>
                    <a:pt x="15775" y="41781"/>
                    <a:pt x="11325" y="44153"/>
                  </a:cubicBezTo>
                  <a:cubicBezTo>
                    <a:pt x="8713" y="45538"/>
                    <a:pt x="0" y="50255"/>
                    <a:pt x="906" y="54092"/>
                  </a:cubicBezTo>
                  <a:cubicBezTo>
                    <a:pt x="1119" y="55051"/>
                    <a:pt x="1892" y="55744"/>
                    <a:pt x="2718" y="56277"/>
                  </a:cubicBezTo>
                  <a:cubicBezTo>
                    <a:pt x="8154" y="59741"/>
                    <a:pt x="16760" y="59368"/>
                    <a:pt x="22916" y="60167"/>
                  </a:cubicBezTo>
                  <a:cubicBezTo>
                    <a:pt x="30483" y="61126"/>
                    <a:pt x="38077" y="62112"/>
                    <a:pt x="45671" y="62832"/>
                  </a:cubicBezTo>
                  <a:cubicBezTo>
                    <a:pt x="59767" y="64137"/>
                    <a:pt x="73942" y="64564"/>
                    <a:pt x="88091" y="64057"/>
                  </a:cubicBezTo>
                  <a:cubicBezTo>
                    <a:pt x="102240" y="63498"/>
                    <a:pt x="116416" y="62432"/>
                    <a:pt x="130192" y="59501"/>
                  </a:cubicBezTo>
                  <a:cubicBezTo>
                    <a:pt x="135468" y="58382"/>
                    <a:pt x="141063" y="56783"/>
                    <a:pt x="144261" y="52946"/>
                  </a:cubicBezTo>
                  <a:cubicBezTo>
                    <a:pt x="147512" y="49056"/>
                    <a:pt x="147538" y="44020"/>
                    <a:pt x="148311" y="39437"/>
                  </a:cubicBezTo>
                  <a:cubicBezTo>
                    <a:pt x="148871" y="36133"/>
                    <a:pt x="150709" y="33068"/>
                    <a:pt x="151029" y="29791"/>
                  </a:cubicBezTo>
                  <a:cubicBezTo>
                    <a:pt x="152068" y="19053"/>
                    <a:pt x="144501" y="9007"/>
                    <a:pt x="138852" y="1"/>
                  </a:cubicBezTo>
                  <a:cubicBezTo>
                    <a:pt x="133229" y="9460"/>
                    <a:pt x="123850" y="16708"/>
                    <a:pt x="113138" y="21904"/>
                  </a:cubicBezTo>
                  <a:close/>
                </a:path>
              </a:pathLst>
            </a:custGeom>
            <a:noFill/>
            <a:ln w="8650" cap="flat" cmpd="sng">
              <a:solidFill>
                <a:schemeClr val="tx2"/>
              </a:solidFill>
              <a:prstDash val="solid"/>
              <a:miter lim="26645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49;p27"/>
          <p:cNvGrpSpPr>
            <a:grpSpLocks/>
          </p:cNvGrpSpPr>
          <p:nvPr/>
        </p:nvGrpSpPr>
        <p:grpSpPr bwMode="auto">
          <a:xfrm flipH="1">
            <a:off x="6786562" y="3571875"/>
            <a:ext cx="2541613" cy="3665637"/>
            <a:chOff x="-179150" y="2678600"/>
            <a:chExt cx="2542627" cy="2749314"/>
          </a:xfrm>
        </p:grpSpPr>
        <p:sp>
          <p:nvSpPr>
            <p:cNvPr id="9" name="Google Shape;250;p27"/>
            <p:cNvSpPr>
              <a:spLocks/>
            </p:cNvSpPr>
            <p:nvPr/>
          </p:nvSpPr>
          <p:spPr bwMode="auto">
            <a:xfrm>
              <a:off x="-179150" y="2678600"/>
              <a:ext cx="2367080" cy="2642143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51;p27"/>
            <p:cNvSpPr>
              <a:spLocks/>
            </p:cNvSpPr>
            <p:nvPr/>
          </p:nvSpPr>
          <p:spPr bwMode="auto">
            <a:xfrm>
              <a:off x="-66200" y="2715900"/>
              <a:ext cx="2429677" cy="2712014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43" name="Google Shape;243;p27"/>
          <p:cNvSpPr txBox="1">
            <a:spLocks noGrp="1"/>
          </p:cNvSpPr>
          <p:nvPr>
            <p:ph type="title"/>
          </p:nvPr>
        </p:nvSpPr>
        <p:spPr>
          <a:xfrm>
            <a:off x="2618976" y="4425712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4" name="Google Shape;244;p27"/>
          <p:cNvSpPr txBox="1">
            <a:spLocks noGrp="1"/>
          </p:cNvSpPr>
          <p:nvPr>
            <p:ph type="title" idx="2"/>
          </p:nvPr>
        </p:nvSpPr>
        <p:spPr>
          <a:xfrm>
            <a:off x="3841025" y="3316879"/>
            <a:ext cx="14148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5" name="Google Shape;245;p27"/>
          <p:cNvSpPr txBox="1">
            <a:spLocks noGrp="1"/>
          </p:cNvSpPr>
          <p:nvPr>
            <p:ph type="subTitle" idx="1"/>
          </p:nvPr>
        </p:nvSpPr>
        <p:spPr>
          <a:xfrm>
            <a:off x="3025976" y="5344900"/>
            <a:ext cx="30450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4223708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Section header 4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56;p28"/>
          <p:cNvGrpSpPr>
            <a:grpSpLocks/>
          </p:cNvGrpSpPr>
          <p:nvPr/>
        </p:nvGrpSpPr>
        <p:grpSpPr bwMode="auto">
          <a:xfrm>
            <a:off x="-436438" y="-844972"/>
            <a:ext cx="5651376" cy="3501554"/>
            <a:chOff x="-436692" y="-634094"/>
            <a:chExt cx="5651090" cy="2626721"/>
          </a:xfrm>
        </p:grpSpPr>
        <p:sp>
          <p:nvSpPr>
            <p:cNvPr id="6" name="Google Shape;257;p28"/>
            <p:cNvSpPr>
              <a:spLocks/>
            </p:cNvSpPr>
            <p:nvPr/>
          </p:nvSpPr>
          <p:spPr bwMode="auto">
            <a:xfrm rot="10800000" flipH="1">
              <a:off x="-436692" y="-634094"/>
              <a:ext cx="5651090" cy="2576869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58;p28"/>
            <p:cNvSpPr>
              <a:spLocks/>
            </p:cNvSpPr>
            <p:nvPr/>
          </p:nvSpPr>
          <p:spPr bwMode="auto">
            <a:xfrm rot="10800000" flipH="1">
              <a:off x="-386585" y="-538618"/>
              <a:ext cx="5550876" cy="253124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53" name="Google Shape;253;p28"/>
          <p:cNvSpPr txBox="1">
            <a:spLocks noGrp="1"/>
          </p:cNvSpPr>
          <p:nvPr>
            <p:ph type="title"/>
          </p:nvPr>
        </p:nvSpPr>
        <p:spPr>
          <a:xfrm>
            <a:off x="713226" y="3788726"/>
            <a:ext cx="3858900" cy="1122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54" name="Google Shape;254;p28"/>
          <p:cNvSpPr txBox="1">
            <a:spLocks noGrp="1"/>
          </p:cNvSpPr>
          <p:nvPr>
            <p:ph type="title" idx="2"/>
          </p:nvPr>
        </p:nvSpPr>
        <p:spPr>
          <a:xfrm>
            <a:off x="713226" y="2679894"/>
            <a:ext cx="1454100" cy="1515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55" name="Google Shape;255;p28"/>
          <p:cNvSpPr txBox="1">
            <a:spLocks noGrp="1"/>
          </p:cNvSpPr>
          <p:nvPr>
            <p:ph type="subTitle" idx="1"/>
          </p:nvPr>
        </p:nvSpPr>
        <p:spPr>
          <a:xfrm>
            <a:off x="713226" y="4707933"/>
            <a:ext cx="3197400" cy="102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210570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342406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61;p30"/>
          <p:cNvGrpSpPr>
            <a:grpSpLocks/>
          </p:cNvGrpSpPr>
          <p:nvPr/>
        </p:nvGrpSpPr>
        <p:grpSpPr bwMode="auto">
          <a:xfrm>
            <a:off x="-601638" y="-654099"/>
            <a:ext cx="4058544" cy="3180085"/>
            <a:chOff x="-376225" y="-642751"/>
            <a:chExt cx="3577028" cy="2384573"/>
          </a:xfrm>
        </p:grpSpPr>
        <p:sp>
          <p:nvSpPr>
            <p:cNvPr id="3" name="Google Shape;262;p30"/>
            <p:cNvSpPr>
              <a:spLocks/>
            </p:cNvSpPr>
            <p:nvPr/>
          </p:nvSpPr>
          <p:spPr bwMode="auto">
            <a:xfrm rot="10800000" flipH="1">
              <a:off x="-376225" y="-328076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63;p30"/>
            <p:cNvSpPr>
              <a:spLocks/>
            </p:cNvSpPr>
            <p:nvPr/>
          </p:nvSpPr>
          <p:spPr bwMode="auto">
            <a:xfrm rot="10800000" flipH="1">
              <a:off x="-268600" y="-642751"/>
              <a:ext cx="3469403" cy="2069898"/>
            </a:xfrm>
            <a:custGeom>
              <a:avLst/>
              <a:gdLst>
                <a:gd name="T0" fmla="*/ 2147483646 w 83010"/>
                <a:gd name="T1" fmla="*/ 2147483646 h 107096"/>
                <a:gd name="T2" fmla="*/ 2147483646 w 83010"/>
                <a:gd name="T3" fmla="*/ 2147483646 h 107096"/>
                <a:gd name="T4" fmla="*/ 2147483646 w 83010"/>
                <a:gd name="T5" fmla="*/ 2147483646 h 107096"/>
                <a:gd name="T6" fmla="*/ 2147483646 w 83010"/>
                <a:gd name="T7" fmla="*/ 2147483646 h 107096"/>
                <a:gd name="T8" fmla="*/ 2147483646 w 83010"/>
                <a:gd name="T9" fmla="*/ 2147483646 h 107096"/>
                <a:gd name="T10" fmla="*/ 2147483646 w 83010"/>
                <a:gd name="T11" fmla="*/ 2147483646 h 107096"/>
                <a:gd name="T12" fmla="*/ 2147483646 w 83010"/>
                <a:gd name="T13" fmla="*/ 2147483646 h 107096"/>
                <a:gd name="T14" fmla="*/ 2147483646 w 83010"/>
                <a:gd name="T15" fmla="*/ 2147483646 h 107096"/>
                <a:gd name="T16" fmla="*/ 2147483646 w 83010"/>
                <a:gd name="T17" fmla="*/ 2147483646 h 107096"/>
                <a:gd name="T18" fmla="*/ 2147483646 w 83010"/>
                <a:gd name="T19" fmla="*/ 2147483646 h 107096"/>
                <a:gd name="T20" fmla="*/ 2147483646 w 83010"/>
                <a:gd name="T21" fmla="*/ 2147483646 h 107096"/>
                <a:gd name="T22" fmla="*/ 2147483646 w 83010"/>
                <a:gd name="T23" fmla="*/ 2147483646 h 107096"/>
                <a:gd name="T24" fmla="*/ 2147483646 w 83010"/>
                <a:gd name="T25" fmla="*/ 2147483646 h 107096"/>
                <a:gd name="T26" fmla="*/ 2147483646 w 83010"/>
                <a:gd name="T27" fmla="*/ 2147483646 h 107096"/>
                <a:gd name="T28" fmla="*/ 2147483646 w 83010"/>
                <a:gd name="T29" fmla="*/ 2147483646 h 107096"/>
                <a:gd name="T30" fmla="*/ 2147483646 w 83010"/>
                <a:gd name="T31" fmla="*/ 2147483646 h 107096"/>
                <a:gd name="T32" fmla="*/ 2147483646 w 83010"/>
                <a:gd name="T33" fmla="*/ 2147483646 h 107096"/>
                <a:gd name="T34" fmla="*/ 2147483646 w 83010"/>
                <a:gd name="T35" fmla="*/ 2147483646 h 107096"/>
                <a:gd name="T36" fmla="*/ 2147483646 w 83010"/>
                <a:gd name="T37" fmla="*/ 2147483646 h 10709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3010" h="107096" extrusionOk="0">
                  <a:moveTo>
                    <a:pt x="79310" y="80471"/>
                  </a:moveTo>
                  <a:cubicBezTo>
                    <a:pt x="80660" y="82955"/>
                    <a:pt x="81605" y="85601"/>
                    <a:pt x="82145" y="88356"/>
                  </a:cubicBezTo>
                  <a:cubicBezTo>
                    <a:pt x="83009" y="92784"/>
                    <a:pt x="82496" y="97861"/>
                    <a:pt x="79229" y="100939"/>
                  </a:cubicBezTo>
                  <a:cubicBezTo>
                    <a:pt x="77366" y="102748"/>
                    <a:pt x="74800" y="103613"/>
                    <a:pt x="72289" y="104288"/>
                  </a:cubicBezTo>
                  <a:cubicBezTo>
                    <a:pt x="62730" y="106853"/>
                    <a:pt x="53387" y="105665"/>
                    <a:pt x="43773" y="106340"/>
                  </a:cubicBezTo>
                  <a:cubicBezTo>
                    <a:pt x="32999" y="107096"/>
                    <a:pt x="21064" y="105017"/>
                    <a:pt x="10505" y="102937"/>
                  </a:cubicBezTo>
                  <a:cubicBezTo>
                    <a:pt x="9641" y="102775"/>
                    <a:pt x="8723" y="102559"/>
                    <a:pt x="8102" y="101938"/>
                  </a:cubicBezTo>
                  <a:cubicBezTo>
                    <a:pt x="7562" y="101398"/>
                    <a:pt x="7346" y="100615"/>
                    <a:pt x="7130" y="99886"/>
                  </a:cubicBezTo>
                  <a:cubicBezTo>
                    <a:pt x="3295" y="85925"/>
                    <a:pt x="1999" y="71398"/>
                    <a:pt x="1135" y="56951"/>
                  </a:cubicBezTo>
                  <a:cubicBezTo>
                    <a:pt x="487" y="46420"/>
                    <a:pt x="82" y="35888"/>
                    <a:pt x="649" y="25357"/>
                  </a:cubicBezTo>
                  <a:cubicBezTo>
                    <a:pt x="1054" y="17283"/>
                    <a:pt x="1" y="5537"/>
                    <a:pt x="8507" y="1378"/>
                  </a:cubicBezTo>
                  <a:cubicBezTo>
                    <a:pt x="10505" y="433"/>
                    <a:pt x="12909" y="1"/>
                    <a:pt x="14934" y="946"/>
                  </a:cubicBezTo>
                  <a:cubicBezTo>
                    <a:pt x="16122" y="1486"/>
                    <a:pt x="17067" y="2485"/>
                    <a:pt x="17850" y="3538"/>
                  </a:cubicBezTo>
                  <a:cubicBezTo>
                    <a:pt x="19227" y="5348"/>
                    <a:pt x="20227" y="7427"/>
                    <a:pt x="20794" y="9641"/>
                  </a:cubicBezTo>
                  <a:cubicBezTo>
                    <a:pt x="22468" y="16392"/>
                    <a:pt x="19578" y="23413"/>
                    <a:pt x="19416" y="30353"/>
                  </a:cubicBezTo>
                  <a:cubicBezTo>
                    <a:pt x="19308" y="37698"/>
                    <a:pt x="22198" y="44772"/>
                    <a:pt x="27463" y="49930"/>
                  </a:cubicBezTo>
                  <a:cubicBezTo>
                    <a:pt x="32891" y="55250"/>
                    <a:pt x="39318" y="56951"/>
                    <a:pt x="46501" y="58760"/>
                  </a:cubicBezTo>
                  <a:cubicBezTo>
                    <a:pt x="54440" y="60731"/>
                    <a:pt x="62244" y="63648"/>
                    <a:pt x="68779" y="68481"/>
                  </a:cubicBezTo>
                  <a:cubicBezTo>
                    <a:pt x="73099" y="71695"/>
                    <a:pt x="76826" y="75772"/>
                    <a:pt x="79310" y="8047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64;p30"/>
          <p:cNvGrpSpPr>
            <a:grpSpLocks/>
          </p:cNvGrpSpPr>
          <p:nvPr/>
        </p:nvGrpSpPr>
        <p:grpSpPr bwMode="auto">
          <a:xfrm rot="10800000" flipH="1">
            <a:off x="5546453" y="3149947"/>
            <a:ext cx="4146723" cy="4140027"/>
            <a:chOff x="5546575" y="-338000"/>
            <a:chExt cx="4146250" cy="3105250"/>
          </a:xfrm>
        </p:grpSpPr>
        <p:sp>
          <p:nvSpPr>
            <p:cNvPr id="6" name="Google Shape;265;p30"/>
            <p:cNvSpPr>
              <a:spLocks/>
            </p:cNvSpPr>
            <p:nvPr/>
          </p:nvSpPr>
          <p:spPr bwMode="auto">
            <a:xfrm>
              <a:off x="5554387" y="-332139"/>
              <a:ext cx="3993347" cy="2952875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  <p:sp>
          <p:nvSpPr>
            <p:cNvPr id="7" name="Google Shape;266;p30"/>
            <p:cNvSpPr>
              <a:spLocks/>
            </p:cNvSpPr>
            <p:nvPr/>
          </p:nvSpPr>
          <p:spPr bwMode="auto">
            <a:xfrm>
              <a:off x="5707291" y="-179765"/>
              <a:ext cx="3993347" cy="2952875"/>
            </a:xfrm>
            <a:custGeom>
              <a:avLst/>
              <a:gdLst>
                <a:gd name="T0" fmla="*/ 0 w 159754"/>
                <a:gd name="T1" fmla="*/ 0 h 118114"/>
                <a:gd name="T2" fmla="*/ 159754 w 159754"/>
                <a:gd name="T3" fmla="*/ 118114 h 118114"/>
              </a:gdLst>
              <a:ahLst/>
              <a:cxnLst/>
              <a:rect l="T0" t="T1" r="T2" b="T3"/>
              <a:pathLst>
                <a:path w="159754" h="118114" extrusionOk="0">
                  <a:moveTo>
                    <a:pt x="158511" y="32432"/>
                  </a:moveTo>
                  <a:cubicBezTo>
                    <a:pt x="157971" y="28084"/>
                    <a:pt x="157080" y="23656"/>
                    <a:pt x="154838" y="19902"/>
                  </a:cubicBezTo>
                  <a:cubicBezTo>
                    <a:pt x="152084" y="15285"/>
                    <a:pt x="147493" y="12071"/>
                    <a:pt x="142714" y="9560"/>
                  </a:cubicBezTo>
                  <a:cubicBezTo>
                    <a:pt x="126971" y="1351"/>
                    <a:pt x="108528" y="1"/>
                    <a:pt x="90759" y="865"/>
                  </a:cubicBezTo>
                  <a:cubicBezTo>
                    <a:pt x="73018" y="1729"/>
                    <a:pt x="55358" y="4645"/>
                    <a:pt x="37590" y="4213"/>
                  </a:cubicBezTo>
                  <a:cubicBezTo>
                    <a:pt x="29354" y="4024"/>
                    <a:pt x="22360" y="6860"/>
                    <a:pt x="13125" y="5861"/>
                  </a:cubicBezTo>
                  <a:lnTo>
                    <a:pt x="2458" y="4835"/>
                  </a:lnTo>
                  <a:cubicBezTo>
                    <a:pt x="1" y="13881"/>
                    <a:pt x="6590" y="18201"/>
                    <a:pt x="15042" y="22225"/>
                  </a:cubicBezTo>
                  <a:cubicBezTo>
                    <a:pt x="23494" y="26275"/>
                    <a:pt x="33161" y="26464"/>
                    <a:pt x="42450" y="27517"/>
                  </a:cubicBezTo>
                  <a:cubicBezTo>
                    <a:pt x="56654" y="29110"/>
                    <a:pt x="70507" y="32837"/>
                    <a:pt x="83603" y="38508"/>
                  </a:cubicBezTo>
                  <a:cubicBezTo>
                    <a:pt x="96727" y="44232"/>
                    <a:pt x="106853" y="55142"/>
                    <a:pt x="114252" y="67158"/>
                  </a:cubicBezTo>
                  <a:cubicBezTo>
                    <a:pt x="123055" y="81416"/>
                    <a:pt x="126107" y="101020"/>
                    <a:pt x="138501" y="112767"/>
                  </a:cubicBezTo>
                  <a:cubicBezTo>
                    <a:pt x="140473" y="114630"/>
                    <a:pt x="142768" y="116277"/>
                    <a:pt x="145414" y="116817"/>
                  </a:cubicBezTo>
                  <a:cubicBezTo>
                    <a:pt x="151679" y="118113"/>
                    <a:pt x="154082" y="112794"/>
                    <a:pt x="155135" y="107663"/>
                  </a:cubicBezTo>
                  <a:cubicBezTo>
                    <a:pt x="158133" y="92919"/>
                    <a:pt x="158619" y="77770"/>
                    <a:pt x="159105" y="62703"/>
                  </a:cubicBezTo>
                  <a:cubicBezTo>
                    <a:pt x="159429" y="52603"/>
                    <a:pt x="159753" y="42450"/>
                    <a:pt x="158511" y="32432"/>
                  </a:cubicBezTo>
                  <a:close/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66" kern="1200" smtClean="0">
                  <a:solidFill>
                    <a:srgbClr val="3F0D08"/>
                  </a:solidFill>
                </a:rPr>
                <a:t>  </a:t>
              </a:r>
            </a:p>
          </p:txBody>
        </p:sp>
      </p:grpSp>
      <p:grpSp>
        <p:nvGrpSpPr>
          <p:cNvPr id="8" name="Google Shape;267;p30"/>
          <p:cNvGrpSpPr>
            <a:grpSpLocks/>
          </p:cNvGrpSpPr>
          <p:nvPr/>
        </p:nvGrpSpPr>
        <p:grpSpPr bwMode="auto">
          <a:xfrm rot="5400000" flipH="1">
            <a:off x="-501737" y="5379579"/>
            <a:ext cx="1867421" cy="562570"/>
            <a:chOff x="7578038" y="4514975"/>
            <a:chExt cx="1400683" cy="562147"/>
          </a:xfrm>
        </p:grpSpPr>
        <p:sp>
          <p:nvSpPr>
            <p:cNvPr id="9" name="Google Shape;268;p30"/>
            <p:cNvSpPr>
              <a:spLocks/>
            </p:cNvSpPr>
            <p:nvPr/>
          </p:nvSpPr>
          <p:spPr bwMode="auto">
            <a:xfrm>
              <a:off x="7578038" y="45911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69;p30"/>
            <p:cNvSpPr>
              <a:spLocks/>
            </p:cNvSpPr>
            <p:nvPr/>
          </p:nvSpPr>
          <p:spPr bwMode="auto">
            <a:xfrm>
              <a:off x="7654238" y="4514975"/>
              <a:ext cx="1324483" cy="485947"/>
            </a:xfrm>
            <a:custGeom>
              <a:avLst/>
              <a:gdLst>
                <a:gd name="T0" fmla="*/ 2147483646 w 18801"/>
                <a:gd name="T1" fmla="*/ 0 h 6898"/>
                <a:gd name="T2" fmla="*/ 2147483646 w 18801"/>
                <a:gd name="T3" fmla="*/ 2147483646 h 6898"/>
                <a:gd name="T4" fmla="*/ 2147483646 w 18801"/>
                <a:gd name="T5" fmla="*/ 2147483646 h 6898"/>
                <a:gd name="T6" fmla="*/ 2147483646 w 18801"/>
                <a:gd name="T7" fmla="*/ 2147483646 h 6898"/>
                <a:gd name="T8" fmla="*/ 2147483646 w 18801"/>
                <a:gd name="T9" fmla="*/ 2147483646 h 6898"/>
                <a:gd name="T10" fmla="*/ 2147483646 w 18801"/>
                <a:gd name="T11" fmla="*/ 2147483646 h 6898"/>
                <a:gd name="T12" fmla="*/ 2147483646 w 18801"/>
                <a:gd name="T13" fmla="*/ 2147483646 h 6898"/>
                <a:gd name="T14" fmla="*/ 2147483646 w 18801"/>
                <a:gd name="T15" fmla="*/ 2147483646 h 6898"/>
                <a:gd name="T16" fmla="*/ 2147483646 w 18801"/>
                <a:gd name="T17" fmla="*/ 2147483646 h 6898"/>
                <a:gd name="T18" fmla="*/ 2147483646 w 18801"/>
                <a:gd name="T19" fmla="*/ 2147483646 h 6898"/>
                <a:gd name="T20" fmla="*/ 2147483646 w 18801"/>
                <a:gd name="T21" fmla="*/ 2147483646 h 6898"/>
                <a:gd name="T22" fmla="*/ 2147483646 w 18801"/>
                <a:gd name="T23" fmla="*/ 2147483646 h 6898"/>
                <a:gd name="T24" fmla="*/ 2147483646 w 18801"/>
                <a:gd name="T25" fmla="*/ 0 h 6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801" h="6898" extrusionOk="0">
                  <a:moveTo>
                    <a:pt x="13903" y="0"/>
                  </a:moveTo>
                  <a:cubicBezTo>
                    <a:pt x="13384" y="0"/>
                    <a:pt x="12866" y="64"/>
                    <a:pt x="12360" y="190"/>
                  </a:cubicBezTo>
                  <a:cubicBezTo>
                    <a:pt x="10924" y="582"/>
                    <a:pt x="9705" y="1365"/>
                    <a:pt x="8400" y="1931"/>
                  </a:cubicBezTo>
                  <a:cubicBezTo>
                    <a:pt x="7355" y="2410"/>
                    <a:pt x="6224" y="2714"/>
                    <a:pt x="5136" y="2888"/>
                  </a:cubicBezTo>
                  <a:cubicBezTo>
                    <a:pt x="3874" y="3063"/>
                    <a:pt x="2525" y="3063"/>
                    <a:pt x="1437" y="3672"/>
                  </a:cubicBezTo>
                  <a:cubicBezTo>
                    <a:pt x="1045" y="3846"/>
                    <a:pt x="740" y="4107"/>
                    <a:pt x="566" y="4499"/>
                  </a:cubicBezTo>
                  <a:cubicBezTo>
                    <a:pt x="0" y="5500"/>
                    <a:pt x="827" y="6152"/>
                    <a:pt x="1741" y="6327"/>
                  </a:cubicBezTo>
                  <a:cubicBezTo>
                    <a:pt x="3438" y="6704"/>
                    <a:pt x="5185" y="6897"/>
                    <a:pt x="6931" y="6897"/>
                  </a:cubicBezTo>
                  <a:cubicBezTo>
                    <a:pt x="8005" y="6897"/>
                    <a:pt x="9079" y="6824"/>
                    <a:pt x="10140" y="6675"/>
                  </a:cubicBezTo>
                  <a:cubicBezTo>
                    <a:pt x="12273" y="6327"/>
                    <a:pt x="18801" y="6327"/>
                    <a:pt x="18627" y="3063"/>
                  </a:cubicBezTo>
                  <a:cubicBezTo>
                    <a:pt x="18583" y="2584"/>
                    <a:pt x="18409" y="2149"/>
                    <a:pt x="18148" y="1757"/>
                  </a:cubicBezTo>
                  <a:cubicBezTo>
                    <a:pt x="17756" y="1235"/>
                    <a:pt x="17191" y="843"/>
                    <a:pt x="16581" y="582"/>
                  </a:cubicBezTo>
                  <a:cubicBezTo>
                    <a:pt x="15723" y="194"/>
                    <a:pt x="14811" y="0"/>
                    <a:pt x="139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" name="Google Shape;270;p30"/>
          <p:cNvGrpSpPr>
            <a:grpSpLocks/>
          </p:cNvGrpSpPr>
          <p:nvPr/>
        </p:nvGrpSpPr>
        <p:grpSpPr bwMode="auto">
          <a:xfrm rot="16200000" flipH="1">
            <a:off x="8148898" y="15069"/>
            <a:ext cx="732234" cy="963290"/>
            <a:chOff x="83400" y="4012400"/>
            <a:chExt cx="549700" cy="963225"/>
          </a:xfrm>
        </p:grpSpPr>
        <p:sp>
          <p:nvSpPr>
            <p:cNvPr id="12" name="Google Shape;271;p30"/>
            <p:cNvSpPr>
              <a:spLocks/>
            </p:cNvSpPr>
            <p:nvPr/>
          </p:nvSpPr>
          <p:spPr bwMode="auto">
            <a:xfrm>
              <a:off x="83400" y="4124325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Google Shape;272;p30"/>
            <p:cNvSpPr>
              <a:spLocks/>
            </p:cNvSpPr>
            <p:nvPr/>
          </p:nvSpPr>
          <p:spPr bwMode="auto">
            <a:xfrm>
              <a:off x="148425" y="4012400"/>
              <a:ext cx="484675" cy="851300"/>
            </a:xfrm>
            <a:custGeom>
              <a:avLst/>
              <a:gdLst>
                <a:gd name="T0" fmla="*/ 2147483646 w 19387"/>
                <a:gd name="T1" fmla="*/ 2147483646 h 34052"/>
                <a:gd name="T2" fmla="*/ 2147483646 w 19387"/>
                <a:gd name="T3" fmla="*/ 2147483646 h 34052"/>
                <a:gd name="T4" fmla="*/ 2147483646 w 19387"/>
                <a:gd name="T5" fmla="*/ 2147483646 h 34052"/>
                <a:gd name="T6" fmla="*/ 2147483646 w 19387"/>
                <a:gd name="T7" fmla="*/ 2147483646 h 34052"/>
                <a:gd name="T8" fmla="*/ 2147483646 w 19387"/>
                <a:gd name="T9" fmla="*/ 2147483646 h 34052"/>
                <a:gd name="T10" fmla="*/ 2147483646 w 19387"/>
                <a:gd name="T11" fmla="*/ 2147483646 h 34052"/>
                <a:gd name="T12" fmla="*/ 2147483646 w 19387"/>
                <a:gd name="T13" fmla="*/ 2147483646 h 34052"/>
                <a:gd name="T14" fmla="*/ 2147483646 w 19387"/>
                <a:gd name="T15" fmla="*/ 2147483646 h 34052"/>
                <a:gd name="T16" fmla="*/ 2147483646 w 19387"/>
                <a:gd name="T17" fmla="*/ 2147483646 h 340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387" h="34052" extrusionOk="0">
                  <a:moveTo>
                    <a:pt x="18974" y="30935"/>
                  </a:moveTo>
                  <a:cubicBezTo>
                    <a:pt x="17965" y="28552"/>
                    <a:pt x="16728" y="26261"/>
                    <a:pt x="16086" y="23786"/>
                  </a:cubicBezTo>
                  <a:cubicBezTo>
                    <a:pt x="15307" y="20624"/>
                    <a:pt x="15491" y="17324"/>
                    <a:pt x="15399" y="14116"/>
                  </a:cubicBezTo>
                  <a:cubicBezTo>
                    <a:pt x="15307" y="10862"/>
                    <a:pt x="14803" y="7470"/>
                    <a:pt x="12878" y="4858"/>
                  </a:cubicBezTo>
                  <a:cubicBezTo>
                    <a:pt x="10174" y="1238"/>
                    <a:pt x="3392" y="0"/>
                    <a:pt x="2200" y="5500"/>
                  </a:cubicBezTo>
                  <a:cubicBezTo>
                    <a:pt x="0" y="15353"/>
                    <a:pt x="7195" y="27315"/>
                    <a:pt x="14849" y="32814"/>
                  </a:cubicBezTo>
                  <a:cubicBezTo>
                    <a:pt x="15536" y="33410"/>
                    <a:pt x="16316" y="33777"/>
                    <a:pt x="17186" y="33914"/>
                  </a:cubicBezTo>
                  <a:cubicBezTo>
                    <a:pt x="18057" y="34052"/>
                    <a:pt x="18928" y="33593"/>
                    <a:pt x="19295" y="32768"/>
                  </a:cubicBezTo>
                  <a:cubicBezTo>
                    <a:pt x="19386" y="32127"/>
                    <a:pt x="19295" y="31485"/>
                    <a:pt x="18974" y="3093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8677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74;p31"/>
          <p:cNvGrpSpPr>
            <a:grpSpLocks/>
          </p:cNvGrpSpPr>
          <p:nvPr/>
        </p:nvGrpSpPr>
        <p:grpSpPr bwMode="auto">
          <a:xfrm>
            <a:off x="-197569" y="2683372"/>
            <a:ext cx="2853036" cy="4852169"/>
            <a:chOff x="-197201" y="3092451"/>
            <a:chExt cx="1826425" cy="2330697"/>
          </a:xfrm>
        </p:grpSpPr>
        <p:sp>
          <p:nvSpPr>
            <p:cNvPr id="3" name="Google Shape;275;p31"/>
            <p:cNvSpPr>
              <a:spLocks/>
            </p:cNvSpPr>
            <p:nvPr/>
          </p:nvSpPr>
          <p:spPr bwMode="auto">
            <a:xfrm rot="5400000">
              <a:off x="-449337" y="33445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76;p31"/>
            <p:cNvSpPr>
              <a:spLocks/>
            </p:cNvSpPr>
            <p:nvPr/>
          </p:nvSpPr>
          <p:spPr bwMode="auto">
            <a:xfrm rot="5400000">
              <a:off x="-296937" y="3496988"/>
              <a:ext cx="2178297" cy="1674025"/>
            </a:xfrm>
            <a:custGeom>
              <a:avLst/>
              <a:gdLst>
                <a:gd name="T0" fmla="*/ 2147483646 w 73331"/>
                <a:gd name="T1" fmla="*/ 2147483646 h 56355"/>
                <a:gd name="T2" fmla="*/ 2147483646 w 73331"/>
                <a:gd name="T3" fmla="*/ 2147483646 h 56355"/>
                <a:gd name="T4" fmla="*/ 2147483646 w 73331"/>
                <a:gd name="T5" fmla="*/ 2147483646 h 56355"/>
                <a:gd name="T6" fmla="*/ 2147483646 w 73331"/>
                <a:gd name="T7" fmla="*/ 2147483646 h 56355"/>
                <a:gd name="T8" fmla="*/ 2147483646 w 73331"/>
                <a:gd name="T9" fmla="*/ 2147483646 h 56355"/>
                <a:gd name="T10" fmla="*/ 2147483646 w 73331"/>
                <a:gd name="T11" fmla="*/ 2147483646 h 56355"/>
                <a:gd name="T12" fmla="*/ 2147483646 w 73331"/>
                <a:gd name="T13" fmla="*/ 2147483646 h 56355"/>
                <a:gd name="T14" fmla="*/ 2147483646 w 73331"/>
                <a:gd name="T15" fmla="*/ 2147483646 h 56355"/>
                <a:gd name="T16" fmla="*/ 2147483646 w 73331"/>
                <a:gd name="T17" fmla="*/ 2147483646 h 56355"/>
                <a:gd name="T18" fmla="*/ 2147483646 w 73331"/>
                <a:gd name="T19" fmla="*/ 2147483646 h 56355"/>
                <a:gd name="T20" fmla="*/ 2147483646 w 73331"/>
                <a:gd name="T21" fmla="*/ 2147483646 h 56355"/>
                <a:gd name="T22" fmla="*/ 2147483646 w 73331"/>
                <a:gd name="T23" fmla="*/ 2147483646 h 56355"/>
                <a:gd name="T24" fmla="*/ 2147483646 w 73331"/>
                <a:gd name="T25" fmla="*/ 2147483646 h 56355"/>
                <a:gd name="T26" fmla="*/ 2147483646 w 73331"/>
                <a:gd name="T27" fmla="*/ 2147483646 h 563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3331" h="56355" extrusionOk="0">
                  <a:moveTo>
                    <a:pt x="72546" y="4147"/>
                  </a:moveTo>
                  <a:cubicBezTo>
                    <a:pt x="67820" y="1"/>
                    <a:pt x="59494" y="1792"/>
                    <a:pt x="55262" y="5017"/>
                  </a:cubicBezTo>
                  <a:cubicBezTo>
                    <a:pt x="51048" y="8241"/>
                    <a:pt x="47738" y="12609"/>
                    <a:pt x="44787" y="17113"/>
                  </a:cubicBezTo>
                  <a:cubicBezTo>
                    <a:pt x="42535" y="20577"/>
                    <a:pt x="40419" y="24211"/>
                    <a:pt x="37484" y="27077"/>
                  </a:cubicBezTo>
                  <a:cubicBezTo>
                    <a:pt x="32656" y="31769"/>
                    <a:pt x="26138" y="33868"/>
                    <a:pt x="19894" y="35864"/>
                  </a:cubicBezTo>
                  <a:cubicBezTo>
                    <a:pt x="14707" y="37519"/>
                    <a:pt x="9026" y="38986"/>
                    <a:pt x="4675" y="42484"/>
                  </a:cubicBezTo>
                  <a:cubicBezTo>
                    <a:pt x="0" y="46220"/>
                    <a:pt x="956" y="52328"/>
                    <a:pt x="6552" y="54666"/>
                  </a:cubicBezTo>
                  <a:cubicBezTo>
                    <a:pt x="8036" y="55280"/>
                    <a:pt x="9691" y="55399"/>
                    <a:pt x="11312" y="55485"/>
                  </a:cubicBezTo>
                  <a:cubicBezTo>
                    <a:pt x="26565" y="56355"/>
                    <a:pt x="39344" y="55775"/>
                    <a:pt x="54614" y="55178"/>
                  </a:cubicBezTo>
                  <a:cubicBezTo>
                    <a:pt x="57907" y="55058"/>
                    <a:pt x="61183" y="54922"/>
                    <a:pt x="64424" y="54495"/>
                  </a:cubicBezTo>
                  <a:cubicBezTo>
                    <a:pt x="65823" y="54308"/>
                    <a:pt x="67240" y="54069"/>
                    <a:pt x="68485" y="53386"/>
                  </a:cubicBezTo>
                  <a:cubicBezTo>
                    <a:pt x="70635" y="52209"/>
                    <a:pt x="72034" y="49889"/>
                    <a:pt x="72682" y="47449"/>
                  </a:cubicBezTo>
                  <a:cubicBezTo>
                    <a:pt x="73331" y="45009"/>
                    <a:pt x="73313" y="42450"/>
                    <a:pt x="73313" y="39908"/>
                  </a:cubicBezTo>
                  <a:lnTo>
                    <a:pt x="73211" y="7439"/>
                  </a:lnTo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77;p31"/>
          <p:cNvGrpSpPr>
            <a:grpSpLocks/>
          </p:cNvGrpSpPr>
          <p:nvPr/>
        </p:nvGrpSpPr>
        <p:grpSpPr bwMode="auto">
          <a:xfrm>
            <a:off x="6772052" y="-607219"/>
            <a:ext cx="2853035" cy="6411516"/>
            <a:chOff x="7763562" y="-258220"/>
            <a:chExt cx="1669767" cy="2815373"/>
          </a:xfrm>
        </p:grpSpPr>
        <p:sp>
          <p:nvSpPr>
            <p:cNvPr id="6" name="Google Shape;278;p31"/>
            <p:cNvSpPr>
              <a:spLocks/>
            </p:cNvSpPr>
            <p:nvPr/>
          </p:nvSpPr>
          <p:spPr bwMode="auto">
            <a:xfrm rot="5400000">
              <a:off x="7190760" y="3145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79;p31"/>
            <p:cNvSpPr>
              <a:spLocks/>
            </p:cNvSpPr>
            <p:nvPr/>
          </p:nvSpPr>
          <p:spPr bwMode="auto">
            <a:xfrm rot="5400000">
              <a:off x="7343160" y="466982"/>
              <a:ext cx="2662973" cy="1517367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130859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81;p32"/>
          <p:cNvGrpSpPr>
            <a:grpSpLocks/>
          </p:cNvGrpSpPr>
          <p:nvPr/>
        </p:nvGrpSpPr>
        <p:grpSpPr bwMode="auto">
          <a:xfrm rot="5400000">
            <a:off x="4497772" y="2184983"/>
            <a:ext cx="7534425" cy="2626445"/>
            <a:chOff x="-436692" y="-634094"/>
            <a:chExt cx="5651090" cy="2626721"/>
          </a:xfrm>
        </p:grpSpPr>
        <p:sp>
          <p:nvSpPr>
            <p:cNvPr id="3" name="Google Shape;282;p32"/>
            <p:cNvSpPr>
              <a:spLocks/>
            </p:cNvSpPr>
            <p:nvPr/>
          </p:nvSpPr>
          <p:spPr bwMode="auto">
            <a:xfrm rot="10800000" flipH="1">
              <a:off x="-436692" y="-634094"/>
              <a:ext cx="5651090" cy="2576869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" name="Google Shape;283;p32"/>
            <p:cNvSpPr>
              <a:spLocks/>
            </p:cNvSpPr>
            <p:nvPr/>
          </p:nvSpPr>
          <p:spPr bwMode="auto">
            <a:xfrm rot="10800000" flipH="1">
              <a:off x="-386585" y="-538618"/>
              <a:ext cx="5550876" cy="2531246"/>
            </a:xfrm>
            <a:custGeom>
              <a:avLst/>
              <a:gdLst>
                <a:gd name="T0" fmla="*/ 2147483646 w 252112"/>
                <a:gd name="T1" fmla="*/ 2147483646 h 168975"/>
                <a:gd name="T2" fmla="*/ 2147483646 w 252112"/>
                <a:gd name="T3" fmla="*/ 2147483646 h 168975"/>
                <a:gd name="T4" fmla="*/ 2147483646 w 252112"/>
                <a:gd name="T5" fmla="*/ 2147483646 h 168975"/>
                <a:gd name="T6" fmla="*/ 2147483646 w 252112"/>
                <a:gd name="T7" fmla="*/ 2147483646 h 168975"/>
                <a:gd name="T8" fmla="*/ 2147483646 w 252112"/>
                <a:gd name="T9" fmla="*/ 2147483646 h 168975"/>
                <a:gd name="T10" fmla="*/ 2147483646 w 252112"/>
                <a:gd name="T11" fmla="*/ 2147483646 h 168975"/>
                <a:gd name="T12" fmla="*/ 2147483646 w 252112"/>
                <a:gd name="T13" fmla="*/ 2147483646 h 168975"/>
                <a:gd name="T14" fmla="*/ 2147483646 w 252112"/>
                <a:gd name="T15" fmla="*/ 2147483646 h 168975"/>
                <a:gd name="T16" fmla="*/ 2147483646 w 252112"/>
                <a:gd name="T17" fmla="*/ 2147483646 h 168975"/>
                <a:gd name="T18" fmla="*/ 2147483646 w 252112"/>
                <a:gd name="T19" fmla="*/ 2147483646 h 168975"/>
                <a:gd name="T20" fmla="*/ 2147483646 w 252112"/>
                <a:gd name="T21" fmla="*/ 2147483646 h 168975"/>
                <a:gd name="T22" fmla="*/ 2147483646 w 252112"/>
                <a:gd name="T23" fmla="*/ 2147483646 h 168975"/>
                <a:gd name="T24" fmla="*/ 2147483646 w 252112"/>
                <a:gd name="T25" fmla="*/ 2147483646 h 168975"/>
                <a:gd name="T26" fmla="*/ 2147483646 w 252112"/>
                <a:gd name="T27" fmla="*/ 2147483646 h 168975"/>
                <a:gd name="T28" fmla="*/ 2147483646 w 252112"/>
                <a:gd name="T29" fmla="*/ 2147483646 h 168975"/>
                <a:gd name="T30" fmla="*/ 2147483646 w 252112"/>
                <a:gd name="T31" fmla="*/ 2147483646 h 1689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2112" h="168975" extrusionOk="0">
                  <a:moveTo>
                    <a:pt x="246933" y="99909"/>
                  </a:moveTo>
                  <a:cubicBezTo>
                    <a:pt x="241937" y="85335"/>
                    <a:pt x="230984" y="73695"/>
                    <a:pt x="227042" y="58892"/>
                  </a:cubicBezTo>
                  <a:cubicBezTo>
                    <a:pt x="224980" y="51146"/>
                    <a:pt x="224797" y="43034"/>
                    <a:pt x="223834" y="35060"/>
                  </a:cubicBezTo>
                  <a:cubicBezTo>
                    <a:pt x="222872" y="27086"/>
                    <a:pt x="220993" y="18928"/>
                    <a:pt x="216043" y="12603"/>
                  </a:cubicBezTo>
                  <a:cubicBezTo>
                    <a:pt x="206144" y="0"/>
                    <a:pt x="185475" y="2108"/>
                    <a:pt x="173742" y="10770"/>
                  </a:cubicBezTo>
                  <a:cubicBezTo>
                    <a:pt x="165264" y="17095"/>
                    <a:pt x="158985" y="25940"/>
                    <a:pt x="151423" y="33364"/>
                  </a:cubicBezTo>
                  <a:cubicBezTo>
                    <a:pt x="135520" y="49038"/>
                    <a:pt x="114392" y="57883"/>
                    <a:pt x="93356" y="64758"/>
                  </a:cubicBezTo>
                  <a:cubicBezTo>
                    <a:pt x="75483" y="70578"/>
                    <a:pt x="56738" y="75528"/>
                    <a:pt x="39277" y="83181"/>
                  </a:cubicBezTo>
                  <a:cubicBezTo>
                    <a:pt x="24199" y="89827"/>
                    <a:pt x="5592" y="99222"/>
                    <a:pt x="2430" y="117600"/>
                  </a:cubicBezTo>
                  <a:cubicBezTo>
                    <a:pt x="1" y="131440"/>
                    <a:pt x="5317" y="146243"/>
                    <a:pt x="17783" y="153347"/>
                  </a:cubicBezTo>
                  <a:cubicBezTo>
                    <a:pt x="45143" y="168975"/>
                    <a:pt x="80478" y="165721"/>
                    <a:pt x="110680" y="164667"/>
                  </a:cubicBezTo>
                  <a:cubicBezTo>
                    <a:pt x="137032" y="163796"/>
                    <a:pt x="163384" y="163659"/>
                    <a:pt x="189691" y="164713"/>
                  </a:cubicBezTo>
                  <a:cubicBezTo>
                    <a:pt x="199407" y="165125"/>
                    <a:pt x="209260" y="165675"/>
                    <a:pt x="218747" y="163750"/>
                  </a:cubicBezTo>
                  <a:cubicBezTo>
                    <a:pt x="228280" y="161780"/>
                    <a:pt x="237675" y="157013"/>
                    <a:pt x="243174" y="148764"/>
                  </a:cubicBezTo>
                  <a:cubicBezTo>
                    <a:pt x="252111" y="135382"/>
                    <a:pt x="252020" y="117920"/>
                    <a:pt x="247849" y="102888"/>
                  </a:cubicBezTo>
                  <a:cubicBezTo>
                    <a:pt x="247620" y="101880"/>
                    <a:pt x="247253" y="100872"/>
                    <a:pt x="246933" y="99909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Google Shape;284;p32"/>
          <p:cNvGrpSpPr>
            <a:grpSpLocks/>
          </p:cNvGrpSpPr>
          <p:nvPr/>
        </p:nvGrpSpPr>
        <p:grpSpPr bwMode="auto">
          <a:xfrm rot="10800000" flipH="1">
            <a:off x="-208731" y="5544220"/>
            <a:ext cx="2789411" cy="1475631"/>
            <a:chOff x="-410700" y="-115637"/>
            <a:chExt cx="2789689" cy="1107338"/>
          </a:xfrm>
        </p:grpSpPr>
        <p:sp>
          <p:nvSpPr>
            <p:cNvPr id="6" name="Google Shape;285;p32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86;p32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oogle Shape;287;p32"/>
          <p:cNvGrpSpPr>
            <a:grpSpLocks/>
          </p:cNvGrpSpPr>
          <p:nvPr/>
        </p:nvGrpSpPr>
        <p:grpSpPr bwMode="auto">
          <a:xfrm rot="10800000">
            <a:off x="-122783" y="-269007"/>
            <a:ext cx="2205633" cy="2740298"/>
            <a:chOff x="7296588" y="3483020"/>
            <a:chExt cx="2205144" cy="2055430"/>
          </a:xfrm>
        </p:grpSpPr>
        <p:sp>
          <p:nvSpPr>
            <p:cNvPr id="9" name="Google Shape;288;p32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Google Shape;289;p32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41226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294;p33"/>
          <p:cNvGrpSpPr>
            <a:grpSpLocks/>
          </p:cNvGrpSpPr>
          <p:nvPr/>
        </p:nvGrpSpPr>
        <p:grpSpPr bwMode="auto">
          <a:xfrm flipH="1">
            <a:off x="-685353" y="-947663"/>
            <a:ext cx="3328541" cy="2489151"/>
            <a:chOff x="5184050" y="588775"/>
            <a:chExt cx="3329400" cy="1866656"/>
          </a:xfrm>
        </p:grpSpPr>
        <p:sp>
          <p:nvSpPr>
            <p:cNvPr id="6" name="Google Shape;295;p33"/>
            <p:cNvSpPr>
              <a:spLocks/>
            </p:cNvSpPr>
            <p:nvPr/>
          </p:nvSpPr>
          <p:spPr bwMode="auto">
            <a:xfrm>
              <a:off x="5184050" y="588775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Google Shape;296;p33"/>
            <p:cNvSpPr>
              <a:spLocks/>
            </p:cNvSpPr>
            <p:nvPr/>
          </p:nvSpPr>
          <p:spPr bwMode="auto">
            <a:xfrm>
              <a:off x="5260250" y="657131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91" name="Google Shape;291;p33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92" name="Google Shape;292;p33"/>
          <p:cNvSpPr txBox="1">
            <a:spLocks noGrp="1"/>
          </p:cNvSpPr>
          <p:nvPr>
            <p:ph type="subTitle" idx="1"/>
          </p:nvPr>
        </p:nvSpPr>
        <p:spPr>
          <a:xfrm>
            <a:off x="713226" y="1658100"/>
            <a:ext cx="3435900" cy="448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93" name="Google Shape;293;p33"/>
          <p:cNvSpPr txBox="1">
            <a:spLocks noGrp="1"/>
          </p:cNvSpPr>
          <p:nvPr>
            <p:ph type="subTitle" idx="2"/>
          </p:nvPr>
        </p:nvSpPr>
        <p:spPr>
          <a:xfrm>
            <a:off x="4994875" y="1658100"/>
            <a:ext cx="3435900" cy="448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684127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columns of text">
  <p:cSld name="Four columns of text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307;p34"/>
          <p:cNvGrpSpPr>
            <a:grpSpLocks/>
          </p:cNvGrpSpPr>
          <p:nvPr/>
        </p:nvGrpSpPr>
        <p:grpSpPr bwMode="auto">
          <a:xfrm rot="10800000">
            <a:off x="6870279" y="5510734"/>
            <a:ext cx="2789411" cy="1476747"/>
            <a:chOff x="-410700" y="-115637"/>
            <a:chExt cx="2789689" cy="1107338"/>
          </a:xfrm>
        </p:grpSpPr>
        <p:sp>
          <p:nvSpPr>
            <p:cNvPr id="16" name="Google Shape;308;p34"/>
            <p:cNvSpPr>
              <a:spLocks/>
            </p:cNvSpPr>
            <p:nvPr/>
          </p:nvSpPr>
          <p:spPr bwMode="auto">
            <a:xfrm>
              <a:off x="-410700" y="-115625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Google Shape;309;p34"/>
            <p:cNvSpPr>
              <a:spLocks/>
            </p:cNvSpPr>
            <p:nvPr/>
          </p:nvSpPr>
          <p:spPr bwMode="auto">
            <a:xfrm>
              <a:off x="-268825" y="-115637"/>
              <a:ext cx="2647814" cy="1107325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2147483646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oogle Shape;310;p34"/>
          <p:cNvGrpSpPr>
            <a:grpSpLocks/>
          </p:cNvGrpSpPr>
          <p:nvPr/>
        </p:nvGrpSpPr>
        <p:grpSpPr bwMode="auto">
          <a:xfrm rot="10800000">
            <a:off x="-122783" y="-269007"/>
            <a:ext cx="2205633" cy="2740298"/>
            <a:chOff x="7296588" y="3483020"/>
            <a:chExt cx="2205144" cy="2055430"/>
          </a:xfrm>
        </p:grpSpPr>
        <p:sp>
          <p:nvSpPr>
            <p:cNvPr id="19" name="Google Shape;311;p34"/>
            <p:cNvSpPr>
              <a:spLocks/>
            </p:cNvSpPr>
            <p:nvPr/>
          </p:nvSpPr>
          <p:spPr bwMode="auto">
            <a:xfrm rot="-5400000">
              <a:off x="7471370" y="3371463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0" name="Google Shape;312;p34"/>
            <p:cNvSpPr>
              <a:spLocks/>
            </p:cNvSpPr>
            <p:nvPr/>
          </p:nvSpPr>
          <p:spPr bwMode="auto">
            <a:xfrm rot="-5400000">
              <a:off x="7408145" y="3508088"/>
              <a:ext cx="1918805" cy="2141919"/>
            </a:xfrm>
            <a:custGeom>
              <a:avLst/>
              <a:gdLst>
                <a:gd name="T0" fmla="*/ 2147483646 w 51100"/>
                <a:gd name="T1" fmla="*/ 2147483646 h 57038"/>
                <a:gd name="T2" fmla="*/ 2147483646 w 51100"/>
                <a:gd name="T3" fmla="*/ 2147483646 h 57038"/>
                <a:gd name="T4" fmla="*/ 2147483646 w 51100"/>
                <a:gd name="T5" fmla="*/ 2147483646 h 57038"/>
                <a:gd name="T6" fmla="*/ 2147483646 w 51100"/>
                <a:gd name="T7" fmla="*/ 2147483646 h 57038"/>
                <a:gd name="T8" fmla="*/ 2147483646 w 51100"/>
                <a:gd name="T9" fmla="*/ 2147483646 h 57038"/>
                <a:gd name="T10" fmla="*/ 2147483646 w 51100"/>
                <a:gd name="T11" fmla="*/ 2147483646 h 57038"/>
                <a:gd name="T12" fmla="*/ 0 w 51100"/>
                <a:gd name="T13" fmla="*/ 2147483646 h 57038"/>
                <a:gd name="T14" fmla="*/ 2147483646 w 51100"/>
                <a:gd name="T15" fmla="*/ 2147483646 h 57038"/>
                <a:gd name="T16" fmla="*/ 2147483646 w 51100"/>
                <a:gd name="T17" fmla="*/ 2147483646 h 57038"/>
                <a:gd name="T18" fmla="*/ 2147483646 w 51100"/>
                <a:gd name="T19" fmla="*/ 2147483646 h 57038"/>
                <a:gd name="T20" fmla="*/ 2147483646 w 51100"/>
                <a:gd name="T21" fmla="*/ 2147483646 h 57038"/>
                <a:gd name="T22" fmla="*/ 2147483646 w 51100"/>
                <a:gd name="T23" fmla="*/ 2147483646 h 570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1100" h="57038" extrusionOk="0">
                  <a:moveTo>
                    <a:pt x="49239" y="45640"/>
                  </a:moveTo>
                  <a:cubicBezTo>
                    <a:pt x="50297" y="47056"/>
                    <a:pt x="51099" y="48865"/>
                    <a:pt x="50621" y="50571"/>
                  </a:cubicBezTo>
                  <a:cubicBezTo>
                    <a:pt x="50383" y="51339"/>
                    <a:pt x="49956" y="52055"/>
                    <a:pt x="49393" y="52652"/>
                  </a:cubicBezTo>
                  <a:cubicBezTo>
                    <a:pt x="47465" y="54836"/>
                    <a:pt x="44616" y="56048"/>
                    <a:pt x="41749" y="56542"/>
                  </a:cubicBezTo>
                  <a:cubicBezTo>
                    <a:pt x="38866" y="57037"/>
                    <a:pt x="35931" y="56867"/>
                    <a:pt x="33014" y="56713"/>
                  </a:cubicBezTo>
                  <a:lnTo>
                    <a:pt x="495" y="54887"/>
                  </a:lnTo>
                  <a:lnTo>
                    <a:pt x="0" y="154"/>
                  </a:lnTo>
                  <a:cubicBezTo>
                    <a:pt x="4027" y="0"/>
                    <a:pt x="7848" y="2287"/>
                    <a:pt x="10476" y="5324"/>
                  </a:cubicBezTo>
                  <a:cubicBezTo>
                    <a:pt x="13103" y="8361"/>
                    <a:pt x="14724" y="12148"/>
                    <a:pt x="16174" y="15902"/>
                  </a:cubicBezTo>
                  <a:cubicBezTo>
                    <a:pt x="17625" y="19672"/>
                    <a:pt x="18989" y="23511"/>
                    <a:pt x="21190" y="26872"/>
                  </a:cubicBezTo>
                  <a:cubicBezTo>
                    <a:pt x="23016" y="29602"/>
                    <a:pt x="24978" y="32588"/>
                    <a:pt x="27623" y="34721"/>
                  </a:cubicBezTo>
                  <a:cubicBezTo>
                    <a:pt x="33918" y="39805"/>
                    <a:pt x="44172" y="38918"/>
                    <a:pt x="49239" y="4564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98" name="Google Shape;298;p34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99" name="Google Shape;299;p34"/>
          <p:cNvSpPr txBox="1">
            <a:spLocks noGrp="1"/>
          </p:cNvSpPr>
          <p:nvPr>
            <p:ph type="title" idx="2"/>
          </p:nvPr>
        </p:nvSpPr>
        <p:spPr>
          <a:xfrm>
            <a:off x="1861300" y="266363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0" name="Google Shape;300;p34"/>
          <p:cNvSpPr txBox="1">
            <a:spLocks noGrp="1"/>
          </p:cNvSpPr>
          <p:nvPr>
            <p:ph type="subTitle" idx="1"/>
          </p:nvPr>
        </p:nvSpPr>
        <p:spPr>
          <a:xfrm>
            <a:off x="1861300" y="3067733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1" name="Google Shape;301;p34"/>
          <p:cNvSpPr txBox="1">
            <a:spLocks noGrp="1"/>
          </p:cNvSpPr>
          <p:nvPr>
            <p:ph type="title" idx="3"/>
          </p:nvPr>
        </p:nvSpPr>
        <p:spPr>
          <a:xfrm>
            <a:off x="5071701" y="266363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2" name="Google Shape;302;p34"/>
          <p:cNvSpPr txBox="1">
            <a:spLocks noGrp="1"/>
          </p:cNvSpPr>
          <p:nvPr>
            <p:ph type="subTitle" idx="4"/>
          </p:nvPr>
        </p:nvSpPr>
        <p:spPr>
          <a:xfrm>
            <a:off x="5071701" y="3067733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3" name="Google Shape;303;p34"/>
          <p:cNvSpPr txBox="1">
            <a:spLocks noGrp="1"/>
          </p:cNvSpPr>
          <p:nvPr>
            <p:ph type="title" idx="5"/>
          </p:nvPr>
        </p:nvSpPr>
        <p:spPr>
          <a:xfrm>
            <a:off x="1861300" y="502166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4" name="Google Shape;304;p34"/>
          <p:cNvSpPr txBox="1">
            <a:spLocks noGrp="1"/>
          </p:cNvSpPr>
          <p:nvPr>
            <p:ph type="subTitle" idx="6"/>
          </p:nvPr>
        </p:nvSpPr>
        <p:spPr>
          <a:xfrm>
            <a:off x="1861300" y="5425597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05" name="Google Shape;305;p34"/>
          <p:cNvSpPr txBox="1">
            <a:spLocks noGrp="1"/>
          </p:cNvSpPr>
          <p:nvPr>
            <p:ph type="title" idx="7"/>
          </p:nvPr>
        </p:nvSpPr>
        <p:spPr>
          <a:xfrm>
            <a:off x="5071701" y="5021664"/>
            <a:ext cx="2211000" cy="6072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6" name="Google Shape;306;p34"/>
          <p:cNvSpPr txBox="1">
            <a:spLocks noGrp="1"/>
          </p:cNvSpPr>
          <p:nvPr>
            <p:ph type="subTitle" idx="8"/>
          </p:nvPr>
        </p:nvSpPr>
        <p:spPr>
          <a:xfrm>
            <a:off x="5071701" y="5425597"/>
            <a:ext cx="2211000" cy="85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313" name="Google Shape;313;p34"/>
          <p:cNvSpPr txBox="1">
            <a:spLocks noGrp="1"/>
          </p:cNvSpPr>
          <p:nvPr>
            <p:ph type="title" idx="9"/>
          </p:nvPr>
        </p:nvSpPr>
        <p:spPr>
          <a:xfrm>
            <a:off x="1861300" y="2050567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4" name="Google Shape;314;p34"/>
          <p:cNvSpPr txBox="1">
            <a:spLocks noGrp="1"/>
          </p:cNvSpPr>
          <p:nvPr>
            <p:ph type="title" idx="13"/>
          </p:nvPr>
        </p:nvSpPr>
        <p:spPr>
          <a:xfrm>
            <a:off x="5071701" y="2050567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5" name="Google Shape;315;p34"/>
          <p:cNvSpPr txBox="1">
            <a:spLocks noGrp="1"/>
          </p:cNvSpPr>
          <p:nvPr>
            <p:ph type="title" idx="14"/>
          </p:nvPr>
        </p:nvSpPr>
        <p:spPr>
          <a:xfrm>
            <a:off x="1861300" y="4414976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16" name="Google Shape;316;p34"/>
          <p:cNvSpPr txBox="1">
            <a:spLocks noGrp="1"/>
          </p:cNvSpPr>
          <p:nvPr>
            <p:ph type="title" idx="15"/>
          </p:nvPr>
        </p:nvSpPr>
        <p:spPr>
          <a:xfrm>
            <a:off x="5071701" y="4414976"/>
            <a:ext cx="2211000" cy="7212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1999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9919983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319;p35"/>
          <p:cNvGrpSpPr>
            <a:grpSpLocks/>
          </p:cNvGrpSpPr>
          <p:nvPr/>
        </p:nvGrpSpPr>
        <p:grpSpPr bwMode="auto">
          <a:xfrm rot="10800000" flipH="1">
            <a:off x="152922" y="166316"/>
            <a:ext cx="844971" cy="2187773"/>
            <a:chOff x="-3355905" y="4039699"/>
            <a:chExt cx="1082108" cy="2102938"/>
          </a:xfrm>
        </p:grpSpPr>
        <p:sp>
          <p:nvSpPr>
            <p:cNvPr id="4" name="Google Shape;320;p35"/>
            <p:cNvSpPr>
              <a:spLocks/>
            </p:cNvSpPr>
            <p:nvPr/>
          </p:nvSpPr>
          <p:spPr bwMode="auto">
            <a:xfrm>
              <a:off x="-3355905" y="4182275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321;p35"/>
            <p:cNvSpPr>
              <a:spLocks/>
            </p:cNvSpPr>
            <p:nvPr/>
          </p:nvSpPr>
          <p:spPr bwMode="auto">
            <a:xfrm>
              <a:off x="-3290015" y="4039699"/>
              <a:ext cx="1016218" cy="1960362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322;p35"/>
          <p:cNvGrpSpPr>
            <a:grpSpLocks/>
          </p:cNvGrpSpPr>
          <p:nvPr/>
        </p:nvGrpSpPr>
        <p:grpSpPr bwMode="auto">
          <a:xfrm flipH="1">
            <a:off x="8146107" y="4516189"/>
            <a:ext cx="915293" cy="2259211"/>
            <a:chOff x="3179645" y="3494221"/>
            <a:chExt cx="516838" cy="957142"/>
          </a:xfrm>
        </p:grpSpPr>
        <p:sp>
          <p:nvSpPr>
            <p:cNvPr id="7" name="Google Shape;323;p35"/>
            <p:cNvSpPr>
              <a:spLocks/>
            </p:cNvSpPr>
            <p:nvPr/>
          </p:nvSpPr>
          <p:spPr bwMode="auto">
            <a:xfrm rot="-5400000">
              <a:off x="2988116" y="368834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324;p35"/>
            <p:cNvSpPr>
              <a:spLocks/>
            </p:cNvSpPr>
            <p:nvPr/>
          </p:nvSpPr>
          <p:spPr bwMode="auto">
            <a:xfrm rot="-5400000">
              <a:off x="2985520" y="3742996"/>
              <a:ext cx="902492" cy="514242"/>
            </a:xfrm>
            <a:custGeom>
              <a:avLst/>
              <a:gdLst>
                <a:gd name="T0" fmla="*/ 2147483646 w 77734"/>
                <a:gd name="T1" fmla="*/ 2147483646 h 44293"/>
                <a:gd name="T2" fmla="*/ 2147483646 w 77734"/>
                <a:gd name="T3" fmla="*/ 2147483646 h 44293"/>
                <a:gd name="T4" fmla="*/ 2147483646 w 77734"/>
                <a:gd name="T5" fmla="*/ 2147483646 h 44293"/>
                <a:gd name="T6" fmla="*/ 2147483646 w 77734"/>
                <a:gd name="T7" fmla="*/ 2147483646 h 44293"/>
                <a:gd name="T8" fmla="*/ 2147483646 w 77734"/>
                <a:gd name="T9" fmla="*/ 2147483646 h 44293"/>
                <a:gd name="T10" fmla="*/ 2147483646 w 77734"/>
                <a:gd name="T11" fmla="*/ 2147483646 h 44293"/>
                <a:gd name="T12" fmla="*/ 2147483646 w 77734"/>
                <a:gd name="T13" fmla="*/ 2147483646 h 44293"/>
                <a:gd name="T14" fmla="*/ 2147483646 w 77734"/>
                <a:gd name="T15" fmla="*/ 1479115972 h 44293"/>
                <a:gd name="T16" fmla="*/ 2147483646 w 77734"/>
                <a:gd name="T17" fmla="*/ 2147483646 h 44293"/>
                <a:gd name="T18" fmla="*/ 2147483646 w 77734"/>
                <a:gd name="T19" fmla="*/ 2147483646 h 44293"/>
                <a:gd name="T20" fmla="*/ 2147483646 w 77734"/>
                <a:gd name="T21" fmla="*/ 2147483646 h 44293"/>
                <a:gd name="T22" fmla="*/ 2147483646 w 77734"/>
                <a:gd name="T23" fmla="*/ 2147483646 h 44293"/>
                <a:gd name="T24" fmla="*/ 2147483646 w 77734"/>
                <a:gd name="T25" fmla="*/ 2147483646 h 44293"/>
                <a:gd name="T26" fmla="*/ 2147483646 w 77734"/>
                <a:gd name="T27" fmla="*/ 2147483646 h 44293"/>
                <a:gd name="T28" fmla="*/ 2147483646 w 77734"/>
                <a:gd name="T29" fmla="*/ 2147483646 h 44293"/>
                <a:gd name="T30" fmla="*/ 2147483646 w 77734"/>
                <a:gd name="T31" fmla="*/ 2147483646 h 44293"/>
                <a:gd name="T32" fmla="*/ 2147483646 w 77734"/>
                <a:gd name="T33" fmla="*/ 2147483646 h 442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734" h="44293" extrusionOk="0">
                  <a:moveTo>
                    <a:pt x="10152" y="42365"/>
                  </a:moveTo>
                  <a:cubicBezTo>
                    <a:pt x="8924" y="41938"/>
                    <a:pt x="7781" y="41290"/>
                    <a:pt x="6774" y="40454"/>
                  </a:cubicBezTo>
                  <a:cubicBezTo>
                    <a:pt x="4335" y="38355"/>
                    <a:pt x="2628" y="35062"/>
                    <a:pt x="1997" y="31991"/>
                  </a:cubicBezTo>
                  <a:cubicBezTo>
                    <a:pt x="547" y="24928"/>
                    <a:pt x="1" y="17711"/>
                    <a:pt x="376" y="10511"/>
                  </a:cubicBezTo>
                  <a:cubicBezTo>
                    <a:pt x="410" y="9589"/>
                    <a:pt x="479" y="8651"/>
                    <a:pt x="888" y="7815"/>
                  </a:cubicBezTo>
                  <a:cubicBezTo>
                    <a:pt x="1281" y="6979"/>
                    <a:pt x="1963" y="6348"/>
                    <a:pt x="2714" y="5819"/>
                  </a:cubicBezTo>
                  <a:cubicBezTo>
                    <a:pt x="5546" y="3823"/>
                    <a:pt x="9146" y="3396"/>
                    <a:pt x="12592" y="3021"/>
                  </a:cubicBezTo>
                  <a:cubicBezTo>
                    <a:pt x="27180" y="1434"/>
                    <a:pt x="41836" y="1"/>
                    <a:pt x="56526" y="52"/>
                  </a:cubicBezTo>
                  <a:cubicBezTo>
                    <a:pt x="61030" y="69"/>
                    <a:pt x="65568" y="223"/>
                    <a:pt x="70038" y="820"/>
                  </a:cubicBezTo>
                  <a:cubicBezTo>
                    <a:pt x="71898" y="1076"/>
                    <a:pt x="73741" y="1332"/>
                    <a:pt x="75361" y="2338"/>
                  </a:cubicBezTo>
                  <a:cubicBezTo>
                    <a:pt x="76453" y="3021"/>
                    <a:pt x="77358" y="4096"/>
                    <a:pt x="77494" y="5358"/>
                  </a:cubicBezTo>
                  <a:cubicBezTo>
                    <a:pt x="77733" y="7406"/>
                    <a:pt x="76010" y="9146"/>
                    <a:pt x="74253" y="10221"/>
                  </a:cubicBezTo>
                  <a:cubicBezTo>
                    <a:pt x="71659" y="11807"/>
                    <a:pt x="68742" y="12712"/>
                    <a:pt x="65824" y="13514"/>
                  </a:cubicBezTo>
                  <a:cubicBezTo>
                    <a:pt x="53728" y="16772"/>
                    <a:pt x="40266" y="21908"/>
                    <a:pt x="32264" y="32094"/>
                  </a:cubicBezTo>
                  <a:cubicBezTo>
                    <a:pt x="30950" y="33766"/>
                    <a:pt x="29824" y="35574"/>
                    <a:pt x="28391" y="37144"/>
                  </a:cubicBezTo>
                  <a:cubicBezTo>
                    <a:pt x="24160" y="41750"/>
                    <a:pt x="17591" y="44293"/>
                    <a:pt x="11432" y="42740"/>
                  </a:cubicBezTo>
                  <a:cubicBezTo>
                    <a:pt x="10989" y="42638"/>
                    <a:pt x="10579" y="42501"/>
                    <a:pt x="10152" y="42365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18" name="Google Shape;318;p35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3839812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327;p36"/>
          <p:cNvGrpSpPr>
            <a:grpSpLocks/>
          </p:cNvGrpSpPr>
          <p:nvPr/>
        </p:nvGrpSpPr>
        <p:grpSpPr bwMode="auto">
          <a:xfrm flipH="1">
            <a:off x="-685353" y="-947663"/>
            <a:ext cx="3328541" cy="2489151"/>
            <a:chOff x="5184050" y="588775"/>
            <a:chExt cx="3329400" cy="1866656"/>
          </a:xfrm>
        </p:grpSpPr>
        <p:sp>
          <p:nvSpPr>
            <p:cNvPr id="4" name="Google Shape;328;p36"/>
            <p:cNvSpPr>
              <a:spLocks/>
            </p:cNvSpPr>
            <p:nvPr/>
          </p:nvSpPr>
          <p:spPr bwMode="auto">
            <a:xfrm>
              <a:off x="5184050" y="588775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" name="Google Shape;329;p36"/>
            <p:cNvSpPr>
              <a:spLocks/>
            </p:cNvSpPr>
            <p:nvPr/>
          </p:nvSpPr>
          <p:spPr bwMode="auto">
            <a:xfrm>
              <a:off x="5260250" y="657131"/>
              <a:ext cx="3253200" cy="1798300"/>
            </a:xfrm>
            <a:custGeom>
              <a:avLst/>
              <a:gdLst>
                <a:gd name="T0" fmla="*/ 2147483646 w 130128"/>
                <a:gd name="T1" fmla="*/ 2147483646 h 71932"/>
                <a:gd name="T2" fmla="*/ 2147483646 w 130128"/>
                <a:gd name="T3" fmla="*/ 2147483646 h 71932"/>
                <a:gd name="T4" fmla="*/ 2147483646 w 130128"/>
                <a:gd name="T5" fmla="*/ 2147483646 h 71932"/>
                <a:gd name="T6" fmla="*/ 0 w 130128"/>
                <a:gd name="T7" fmla="*/ 2147483646 h 71932"/>
                <a:gd name="T8" fmla="*/ 2147483646 w 130128"/>
                <a:gd name="T9" fmla="*/ 2147483646 h 71932"/>
                <a:gd name="T10" fmla="*/ 2147483646 w 130128"/>
                <a:gd name="T11" fmla="*/ 2147483646 h 71932"/>
                <a:gd name="T12" fmla="*/ 2147483646 w 130128"/>
                <a:gd name="T13" fmla="*/ 2147483646 h 71932"/>
                <a:gd name="T14" fmla="*/ 2147483646 w 130128"/>
                <a:gd name="T15" fmla="*/ 2147483646 h 71932"/>
                <a:gd name="T16" fmla="*/ 2147483646 w 130128"/>
                <a:gd name="T17" fmla="*/ 2147483646 h 71932"/>
                <a:gd name="T18" fmla="*/ 2147483646 w 130128"/>
                <a:gd name="T19" fmla="*/ 2147483646 h 71932"/>
                <a:gd name="T20" fmla="*/ 2147483646 w 130128"/>
                <a:gd name="T21" fmla="*/ 2147483646 h 71932"/>
                <a:gd name="T22" fmla="*/ 2147483646 w 130128"/>
                <a:gd name="T23" fmla="*/ 2147483646 h 71932"/>
                <a:gd name="T24" fmla="*/ 2147483646 w 130128"/>
                <a:gd name="T25" fmla="*/ 2147483646 h 719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0128" h="71932" extrusionOk="0">
                  <a:moveTo>
                    <a:pt x="114329" y="21720"/>
                  </a:moveTo>
                  <a:cubicBezTo>
                    <a:pt x="104365" y="11380"/>
                    <a:pt x="90648" y="5170"/>
                    <a:pt x="76521" y="2594"/>
                  </a:cubicBezTo>
                  <a:cubicBezTo>
                    <a:pt x="62394" y="0"/>
                    <a:pt x="47840" y="836"/>
                    <a:pt x="33645" y="3054"/>
                  </a:cubicBezTo>
                  <a:lnTo>
                    <a:pt x="0" y="16823"/>
                  </a:lnTo>
                  <a:cubicBezTo>
                    <a:pt x="2969" y="26463"/>
                    <a:pt x="9077" y="35574"/>
                    <a:pt x="18136" y="40044"/>
                  </a:cubicBezTo>
                  <a:cubicBezTo>
                    <a:pt x="22095" y="41989"/>
                    <a:pt x="26445" y="42996"/>
                    <a:pt x="30796" y="43627"/>
                  </a:cubicBezTo>
                  <a:cubicBezTo>
                    <a:pt x="40658" y="45026"/>
                    <a:pt x="50673" y="44565"/>
                    <a:pt x="60568" y="45572"/>
                  </a:cubicBezTo>
                  <a:cubicBezTo>
                    <a:pt x="70481" y="46578"/>
                    <a:pt x="80650" y="49291"/>
                    <a:pt x="88020" y="55962"/>
                  </a:cubicBezTo>
                  <a:cubicBezTo>
                    <a:pt x="91518" y="59119"/>
                    <a:pt x="94265" y="63060"/>
                    <a:pt x="97899" y="66046"/>
                  </a:cubicBezTo>
                  <a:cubicBezTo>
                    <a:pt x="102181" y="69526"/>
                    <a:pt x="107487" y="71540"/>
                    <a:pt x="112998" y="71761"/>
                  </a:cubicBezTo>
                  <a:cubicBezTo>
                    <a:pt x="117383" y="71932"/>
                    <a:pt x="122177" y="70704"/>
                    <a:pt x="124822" y="67206"/>
                  </a:cubicBezTo>
                  <a:cubicBezTo>
                    <a:pt x="126153" y="65431"/>
                    <a:pt x="126835" y="63231"/>
                    <a:pt x="127279" y="61047"/>
                  </a:cubicBezTo>
                  <a:cubicBezTo>
                    <a:pt x="130128" y="46988"/>
                    <a:pt x="124310" y="32059"/>
                    <a:pt x="114329" y="2172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oogle Shape;330;p36"/>
          <p:cNvGrpSpPr>
            <a:grpSpLocks/>
          </p:cNvGrpSpPr>
          <p:nvPr/>
        </p:nvGrpSpPr>
        <p:grpSpPr bwMode="auto">
          <a:xfrm rot="-5400000">
            <a:off x="7635441" y="5273539"/>
            <a:ext cx="1707803" cy="2490267"/>
            <a:chOff x="256325" y="3718550"/>
            <a:chExt cx="516100" cy="1002975"/>
          </a:xfrm>
        </p:grpSpPr>
        <p:sp>
          <p:nvSpPr>
            <p:cNvPr id="7" name="Google Shape;331;p36"/>
            <p:cNvSpPr>
              <a:spLocks/>
            </p:cNvSpPr>
            <p:nvPr/>
          </p:nvSpPr>
          <p:spPr bwMode="auto">
            <a:xfrm>
              <a:off x="256325" y="3786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Google Shape;332;p36"/>
            <p:cNvSpPr>
              <a:spLocks/>
            </p:cNvSpPr>
            <p:nvPr/>
          </p:nvSpPr>
          <p:spPr bwMode="auto">
            <a:xfrm>
              <a:off x="287750" y="3718550"/>
              <a:ext cx="484675" cy="934975"/>
            </a:xfrm>
            <a:custGeom>
              <a:avLst/>
              <a:gdLst>
                <a:gd name="T0" fmla="*/ 2147483646 w 19387"/>
                <a:gd name="T1" fmla="*/ 2147483646 h 37399"/>
                <a:gd name="T2" fmla="*/ 2147483646 w 19387"/>
                <a:gd name="T3" fmla="*/ 2147483646 h 37399"/>
                <a:gd name="T4" fmla="*/ 2147483646 w 19387"/>
                <a:gd name="T5" fmla="*/ 2147483646 h 37399"/>
                <a:gd name="T6" fmla="*/ 2147483646 w 19387"/>
                <a:gd name="T7" fmla="*/ 2147483646 h 37399"/>
                <a:gd name="T8" fmla="*/ 2147483646 w 19387"/>
                <a:gd name="T9" fmla="*/ 2147483646 h 37399"/>
                <a:gd name="T10" fmla="*/ 2147483646 w 19387"/>
                <a:gd name="T11" fmla="*/ 2147483646 h 37399"/>
                <a:gd name="T12" fmla="*/ 2147483646 w 19387"/>
                <a:gd name="T13" fmla="*/ 2147483646 h 37399"/>
                <a:gd name="T14" fmla="*/ 2147483646 w 19387"/>
                <a:gd name="T15" fmla="*/ 2147483646 h 37399"/>
                <a:gd name="T16" fmla="*/ 2147483646 w 19387"/>
                <a:gd name="T17" fmla="*/ 2147483646 h 37399"/>
                <a:gd name="T18" fmla="*/ 2147483646 w 19387"/>
                <a:gd name="T19" fmla="*/ 2147483646 h 37399"/>
                <a:gd name="T20" fmla="*/ 2147483646 w 19387"/>
                <a:gd name="T21" fmla="*/ 2147483646 h 37399"/>
                <a:gd name="T22" fmla="*/ 2147483646 w 19387"/>
                <a:gd name="T23" fmla="*/ 2147483646 h 373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387" h="37399" extrusionOk="0">
                  <a:moveTo>
                    <a:pt x="7276" y="1"/>
                  </a:moveTo>
                  <a:cubicBezTo>
                    <a:pt x="5795" y="1"/>
                    <a:pt x="4482" y="2279"/>
                    <a:pt x="3896" y="3410"/>
                  </a:cubicBezTo>
                  <a:cubicBezTo>
                    <a:pt x="1879" y="7260"/>
                    <a:pt x="1054" y="12026"/>
                    <a:pt x="504" y="16380"/>
                  </a:cubicBezTo>
                  <a:cubicBezTo>
                    <a:pt x="0" y="20734"/>
                    <a:pt x="413" y="25225"/>
                    <a:pt x="2292" y="28800"/>
                  </a:cubicBezTo>
                  <a:cubicBezTo>
                    <a:pt x="4042" y="32171"/>
                    <a:pt x="9506" y="37398"/>
                    <a:pt x="13852" y="37398"/>
                  </a:cubicBezTo>
                  <a:cubicBezTo>
                    <a:pt x="15651" y="37398"/>
                    <a:pt x="17259" y="36502"/>
                    <a:pt x="18332" y="34208"/>
                  </a:cubicBezTo>
                  <a:cubicBezTo>
                    <a:pt x="19386" y="32008"/>
                    <a:pt x="18974" y="29166"/>
                    <a:pt x="18011" y="26967"/>
                  </a:cubicBezTo>
                  <a:cubicBezTo>
                    <a:pt x="17003" y="24767"/>
                    <a:pt x="15491" y="23025"/>
                    <a:pt x="14116" y="21238"/>
                  </a:cubicBezTo>
                  <a:cubicBezTo>
                    <a:pt x="11870" y="18259"/>
                    <a:pt x="9854" y="14684"/>
                    <a:pt x="9624" y="10560"/>
                  </a:cubicBezTo>
                  <a:cubicBezTo>
                    <a:pt x="9487" y="8635"/>
                    <a:pt x="9762" y="6710"/>
                    <a:pt x="9624" y="4785"/>
                  </a:cubicBezTo>
                  <a:cubicBezTo>
                    <a:pt x="9579" y="3456"/>
                    <a:pt x="9166" y="477"/>
                    <a:pt x="7700" y="65"/>
                  </a:cubicBezTo>
                  <a:cubicBezTo>
                    <a:pt x="7557" y="21"/>
                    <a:pt x="7416" y="1"/>
                    <a:pt x="727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66" kern="1200" smtClean="0">
                <a:solidFill>
                  <a:srgbClr val="3F0D08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26" name="Google Shape;326;p36"/>
          <p:cNvSpPr txBox="1">
            <a:spLocks noGrp="1"/>
          </p:cNvSpPr>
          <p:nvPr>
            <p:ph type="title"/>
          </p:nvPr>
        </p:nvSpPr>
        <p:spPr>
          <a:xfrm>
            <a:off x="713225" y="719334"/>
            <a:ext cx="77175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3664411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D1BC2729-5E2B-4E05-8CB7-BEACC8A585D3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476A3681-04DF-4242-83C1-E0AD675F7CD0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86228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6C8D085F-753B-4132-8F0E-F844F9E38D0B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83EDC04A-A1C9-4341-9DA8-E6C16B5575A8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88082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22F64B56-1E05-4608-A8C6-D2E9035AA906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2934E2E9-544A-4125-9EB0-8C1437BDDFD2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77889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DB921066-92FE-443D-ABB9-C2D96AF8B3DB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69E6105C-B6F2-443C-B224-F842F932EBD6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8335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A2D41612-EB2F-4356-BE2C-3804936B4411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BBDD754A-1A47-4EA3-974E-668AB0111C35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38313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423F6375-A5F4-48A4-8C0F-52BF311CB7FD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152213B2-B7D5-4FB5-A191-EB42ACE921C1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90485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381D2EC9-B127-4C9F-889F-D1F27009B024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B00B952F-F61C-4BB6-B547-08C9436928E2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91689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7F4E69FF-EFA2-48D6-A3BF-CA7A60F2AFD2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0D433939-1753-4EE7-808D-4C89E55E6037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93949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A9CCE93A-EE74-46A5-B5E9-5123CB353AE8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C1E2851C-9AE9-482E-B15D-3A469C4C528D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5385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0154D845-B913-4B25-9329-EE5EE83864D6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97F507BD-A6EE-431E-BC5A-233001036E77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18646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7375C98A-064C-47A5-8481-332F5AD244D8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3FDB4E21-FBAC-4214-90D7-38F9925DE1BF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56575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9B5D9605-5F60-4F12-96A2-8AD638C86832}" type="datetimeFigureOut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B9F3E05D-F46D-4212-963D-EA218FE920CB}" type="slidenum">
              <a:rPr lang="en-GB" sz="1266" kern="1200">
                <a:solidFill>
                  <a:srgbClr val="3F0D08"/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sz="1266" kern="1200">
              <a:solidFill>
                <a:srgbClr val="3F0D0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73918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8" indent="0" algn="ctr">
              <a:buNone/>
              <a:defRPr sz="1500"/>
            </a:lvl2pPr>
            <a:lvl3pPr marL="685797" indent="0" algn="ctr">
              <a:buNone/>
              <a:defRPr sz="1350"/>
            </a:lvl3pPr>
            <a:lvl4pPr marL="1028696" indent="0" algn="ctr">
              <a:buNone/>
              <a:defRPr sz="1200"/>
            </a:lvl4pPr>
            <a:lvl5pPr marL="1371594" indent="0" algn="ctr">
              <a:buNone/>
              <a:defRPr sz="1200"/>
            </a:lvl5pPr>
            <a:lvl6pPr marL="1714492" indent="0" algn="ctr">
              <a:buNone/>
              <a:defRPr sz="1200"/>
            </a:lvl6pPr>
            <a:lvl7pPr marL="2057391" indent="0" algn="ctr">
              <a:buNone/>
              <a:defRPr sz="1200"/>
            </a:lvl7pPr>
            <a:lvl8pPr marL="2400290" indent="0" algn="ctr">
              <a:buNone/>
              <a:defRPr sz="1200"/>
            </a:lvl8pPr>
            <a:lvl9pPr marL="2743188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989D0D5-40F5-45C0-A4DA-2DC42583CF62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7D99895-CF34-42DC-8209-994350A19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21870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AF3E8DD-9965-4FB1-9BBC-F6F53C98138A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C8D5317-FCCA-44BF-85B9-932B3A49A2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12805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9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9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9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84C1BEB-85FA-458B-A856-71665727F1ED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766ACF-C1C6-45F0-8ACF-4C07DEB63F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9676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CC04C35-3471-48E1-8823-FF2384564B16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CD0F724-6890-451E-AC31-2316EC8CAE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98600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8" indent="0">
              <a:buNone/>
              <a:defRPr sz="1500" b="1"/>
            </a:lvl2pPr>
            <a:lvl3pPr marL="685797" indent="0">
              <a:buNone/>
              <a:defRPr sz="1350" b="1"/>
            </a:lvl3pPr>
            <a:lvl4pPr marL="1028696" indent="0">
              <a:buNone/>
              <a:defRPr sz="1200" b="1"/>
            </a:lvl4pPr>
            <a:lvl5pPr marL="1371594" indent="0">
              <a:buNone/>
              <a:defRPr sz="1200" b="1"/>
            </a:lvl5pPr>
            <a:lvl6pPr marL="1714492" indent="0">
              <a:buNone/>
              <a:defRPr sz="1200" b="1"/>
            </a:lvl6pPr>
            <a:lvl7pPr marL="2057391" indent="0">
              <a:buNone/>
              <a:defRPr sz="1200" b="1"/>
            </a:lvl7pPr>
            <a:lvl8pPr marL="2400290" indent="0">
              <a:buNone/>
              <a:defRPr sz="1200" b="1"/>
            </a:lvl8pPr>
            <a:lvl9pPr marL="2743188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8" indent="0">
              <a:buNone/>
              <a:defRPr sz="1500" b="1"/>
            </a:lvl2pPr>
            <a:lvl3pPr marL="685797" indent="0">
              <a:buNone/>
              <a:defRPr sz="1350" b="1"/>
            </a:lvl3pPr>
            <a:lvl4pPr marL="1028696" indent="0">
              <a:buNone/>
              <a:defRPr sz="1200" b="1"/>
            </a:lvl4pPr>
            <a:lvl5pPr marL="1371594" indent="0">
              <a:buNone/>
              <a:defRPr sz="1200" b="1"/>
            </a:lvl5pPr>
            <a:lvl6pPr marL="1714492" indent="0">
              <a:buNone/>
              <a:defRPr sz="1200" b="1"/>
            </a:lvl6pPr>
            <a:lvl7pPr marL="2057391" indent="0">
              <a:buNone/>
              <a:defRPr sz="1200" b="1"/>
            </a:lvl7pPr>
            <a:lvl8pPr marL="2400290" indent="0">
              <a:buNone/>
              <a:defRPr sz="1200" b="1"/>
            </a:lvl8pPr>
            <a:lvl9pPr marL="2743188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B3BAF4F-2537-492E-B138-89EBCA355C2A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3367C53-DF70-41D3-B552-083863D90E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86772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B309553-8582-4362-8CC9-29CA884E3674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5BABD3A-1187-4BB4-BCC3-9F431060E2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55230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9D56D54-4C97-4981-9955-70826D1EC99E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AED704-CEF1-402B-8BEE-FAF45EFA1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47127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7" indent="0">
              <a:buNone/>
              <a:defRPr sz="900"/>
            </a:lvl3pPr>
            <a:lvl4pPr marL="1028696" indent="0">
              <a:buNone/>
              <a:defRPr sz="750"/>
            </a:lvl4pPr>
            <a:lvl5pPr marL="1371594" indent="0">
              <a:buNone/>
              <a:defRPr sz="750"/>
            </a:lvl5pPr>
            <a:lvl6pPr marL="1714492" indent="0">
              <a:buNone/>
              <a:defRPr sz="750"/>
            </a:lvl6pPr>
            <a:lvl7pPr marL="2057391" indent="0">
              <a:buNone/>
              <a:defRPr sz="750"/>
            </a:lvl7pPr>
            <a:lvl8pPr marL="2400290" indent="0">
              <a:buNone/>
              <a:defRPr sz="750"/>
            </a:lvl8pPr>
            <a:lvl9pPr marL="274318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D50FBC-CFC4-42B2-AE93-56525E6DC0E7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4EB92BE-98D3-43F2-AF83-CBE390195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48130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98" indent="0">
              <a:buNone/>
              <a:defRPr sz="2100"/>
            </a:lvl2pPr>
            <a:lvl3pPr marL="685797" indent="0">
              <a:buNone/>
              <a:defRPr sz="1800"/>
            </a:lvl3pPr>
            <a:lvl4pPr marL="1028696" indent="0">
              <a:buNone/>
              <a:defRPr sz="1500"/>
            </a:lvl4pPr>
            <a:lvl5pPr marL="1371594" indent="0">
              <a:buNone/>
              <a:defRPr sz="1500"/>
            </a:lvl5pPr>
            <a:lvl6pPr marL="1714492" indent="0">
              <a:buNone/>
              <a:defRPr sz="1500"/>
            </a:lvl6pPr>
            <a:lvl7pPr marL="2057391" indent="0">
              <a:buNone/>
              <a:defRPr sz="1500"/>
            </a:lvl7pPr>
            <a:lvl8pPr marL="2400290" indent="0">
              <a:buNone/>
              <a:defRPr sz="1500"/>
            </a:lvl8pPr>
            <a:lvl9pPr marL="2743188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7" indent="0">
              <a:buNone/>
              <a:defRPr sz="900"/>
            </a:lvl3pPr>
            <a:lvl4pPr marL="1028696" indent="0">
              <a:buNone/>
              <a:defRPr sz="750"/>
            </a:lvl4pPr>
            <a:lvl5pPr marL="1371594" indent="0">
              <a:buNone/>
              <a:defRPr sz="750"/>
            </a:lvl5pPr>
            <a:lvl6pPr marL="1714492" indent="0">
              <a:buNone/>
              <a:defRPr sz="750"/>
            </a:lvl6pPr>
            <a:lvl7pPr marL="2057391" indent="0">
              <a:buNone/>
              <a:defRPr sz="750"/>
            </a:lvl7pPr>
            <a:lvl8pPr marL="2400290" indent="0">
              <a:buNone/>
              <a:defRPr sz="750"/>
            </a:lvl8pPr>
            <a:lvl9pPr marL="274318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12A58F8-C0F7-4E92-97AE-3D3EDAD84BEB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6AB788F-0ACD-4333-92F7-02FCDB1945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39842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84B3753-C06D-4A34-B011-24E71B7A2869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41D6046-4694-462A-ACEE-7512E092E8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56775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DA51B27-2202-4E43-858D-E257F71FE51D}" type="datetimeFigureOut">
              <a:rPr lang="en-US"/>
              <a:pPr>
                <a:defRPr/>
              </a:pPr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1FB2962-93DD-40AD-86B1-4750367503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39547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80924808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1" y="993913"/>
            <a:ext cx="3436348" cy="5864087"/>
          </a:xfrm>
          <a:custGeom>
            <a:avLst/>
            <a:gdLst>
              <a:gd name="connsiteX0" fmla="*/ 974209 w 4581798"/>
              <a:gd name="connsiteY0" fmla="*/ 0 h 5864087"/>
              <a:gd name="connsiteX1" fmla="*/ 4581798 w 4581798"/>
              <a:gd name="connsiteY1" fmla="*/ 0 h 5864087"/>
              <a:gd name="connsiteX2" fmla="*/ 3525125 w 4581798"/>
              <a:gd name="connsiteY2" fmla="*/ 5864087 h 5864087"/>
              <a:gd name="connsiteX3" fmla="*/ 0 w 4581798"/>
              <a:gd name="connsiteY3" fmla="*/ 5864087 h 5864087"/>
              <a:gd name="connsiteX4" fmla="*/ 0 w 4581798"/>
              <a:gd name="connsiteY4" fmla="*/ 5406446 h 5864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1798" h="5864087">
                <a:moveTo>
                  <a:pt x="974209" y="0"/>
                </a:moveTo>
                <a:lnTo>
                  <a:pt x="4581798" y="0"/>
                </a:lnTo>
                <a:lnTo>
                  <a:pt x="3525125" y="5864087"/>
                </a:lnTo>
                <a:lnTo>
                  <a:pt x="0" y="5864087"/>
                </a:lnTo>
                <a:lnTo>
                  <a:pt x="0" y="5406446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73379320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043239" y="0"/>
            <a:ext cx="3314040" cy="5124450"/>
          </a:xfrm>
          <a:custGeom>
            <a:avLst/>
            <a:gdLst>
              <a:gd name="connsiteX0" fmla="*/ 0 w 4418721"/>
              <a:gd name="connsiteY0" fmla="*/ 0 h 5124450"/>
              <a:gd name="connsiteX1" fmla="*/ 4418721 w 4418721"/>
              <a:gd name="connsiteY1" fmla="*/ 0 h 5124450"/>
              <a:gd name="connsiteX2" fmla="*/ 3495327 w 4418721"/>
              <a:gd name="connsiteY2" fmla="*/ 5124450 h 5124450"/>
              <a:gd name="connsiteX3" fmla="*/ 0 w 4418721"/>
              <a:gd name="connsiteY3" fmla="*/ 5124450 h 512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8721" h="5124450">
                <a:moveTo>
                  <a:pt x="0" y="0"/>
                </a:moveTo>
                <a:lnTo>
                  <a:pt x="4418721" y="0"/>
                </a:lnTo>
                <a:lnTo>
                  <a:pt x="3495327" y="5124450"/>
                </a:lnTo>
                <a:lnTo>
                  <a:pt x="0" y="512445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4008102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10283" y="0"/>
            <a:ext cx="3033718" cy="3429000"/>
          </a:xfrm>
          <a:custGeom>
            <a:avLst/>
            <a:gdLst>
              <a:gd name="connsiteX0" fmla="*/ 617885 w 4044957"/>
              <a:gd name="connsiteY0" fmla="*/ 0 h 3429000"/>
              <a:gd name="connsiteX1" fmla="*/ 4044957 w 4044957"/>
              <a:gd name="connsiteY1" fmla="*/ 0 h 3429000"/>
              <a:gd name="connsiteX2" fmla="*/ 3427072 w 4044957"/>
              <a:gd name="connsiteY2" fmla="*/ 3429000 h 3429000"/>
              <a:gd name="connsiteX3" fmla="*/ 0 w 4044957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44957" h="3429000">
                <a:moveTo>
                  <a:pt x="617885" y="0"/>
                </a:moveTo>
                <a:lnTo>
                  <a:pt x="4044957" y="0"/>
                </a:lnTo>
                <a:lnTo>
                  <a:pt x="3427072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863742" y="3619500"/>
            <a:ext cx="4280259" cy="3429000"/>
          </a:xfrm>
          <a:custGeom>
            <a:avLst/>
            <a:gdLst>
              <a:gd name="connsiteX0" fmla="*/ 617885 w 5707012"/>
              <a:gd name="connsiteY0" fmla="*/ 0 h 3429000"/>
              <a:gd name="connsiteX1" fmla="*/ 5707012 w 5707012"/>
              <a:gd name="connsiteY1" fmla="*/ 0 h 3429000"/>
              <a:gd name="connsiteX2" fmla="*/ 5089127 w 5707012"/>
              <a:gd name="connsiteY2" fmla="*/ 3429000 h 3429000"/>
              <a:gd name="connsiteX3" fmla="*/ 0 w 570701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07012" h="3429000">
                <a:moveTo>
                  <a:pt x="617885" y="0"/>
                </a:moveTo>
                <a:lnTo>
                  <a:pt x="5707012" y="0"/>
                </a:lnTo>
                <a:lnTo>
                  <a:pt x="5089127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3989235" y="1172816"/>
            <a:ext cx="1497777" cy="3259074"/>
          </a:xfrm>
          <a:custGeom>
            <a:avLst/>
            <a:gdLst>
              <a:gd name="connsiteX0" fmla="*/ 585548 w 1997036"/>
              <a:gd name="connsiteY0" fmla="*/ 0 h 3259074"/>
              <a:gd name="connsiteX1" fmla="*/ 1997036 w 1997036"/>
              <a:gd name="connsiteY1" fmla="*/ 0 h 3259074"/>
              <a:gd name="connsiteX2" fmla="*/ 1409770 w 1997036"/>
              <a:gd name="connsiteY2" fmla="*/ 3259074 h 3259074"/>
              <a:gd name="connsiteX3" fmla="*/ 0 w 1997036"/>
              <a:gd name="connsiteY3" fmla="*/ 3259074 h 3259074"/>
              <a:gd name="connsiteX4" fmla="*/ 0 w 1997036"/>
              <a:gd name="connsiteY4" fmla="*/ 3249542 h 325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7036" h="3259074">
                <a:moveTo>
                  <a:pt x="585548" y="0"/>
                </a:moveTo>
                <a:lnTo>
                  <a:pt x="1997036" y="0"/>
                </a:lnTo>
                <a:lnTo>
                  <a:pt x="1409770" y="3259074"/>
                </a:lnTo>
                <a:lnTo>
                  <a:pt x="0" y="3259074"/>
                </a:lnTo>
                <a:lnTo>
                  <a:pt x="0" y="324954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2946333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4548480" cy="6858000"/>
          </a:xfrm>
          <a:custGeom>
            <a:avLst/>
            <a:gdLst>
              <a:gd name="connsiteX0" fmla="*/ 0 w 6064641"/>
              <a:gd name="connsiteY0" fmla="*/ 0 h 6858000"/>
              <a:gd name="connsiteX1" fmla="*/ 6064641 w 6064641"/>
              <a:gd name="connsiteY1" fmla="*/ 0 h 6858000"/>
              <a:gd name="connsiteX2" fmla="*/ 4828871 w 6064641"/>
              <a:gd name="connsiteY2" fmla="*/ 6858000 h 6858000"/>
              <a:gd name="connsiteX3" fmla="*/ 0 w 606464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64641" h="6858000">
                <a:moveTo>
                  <a:pt x="0" y="0"/>
                </a:moveTo>
                <a:lnTo>
                  <a:pt x="6064641" y="0"/>
                </a:lnTo>
                <a:lnTo>
                  <a:pt x="482887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3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2809871" y="1104900"/>
            <a:ext cx="1792151" cy="3429000"/>
          </a:xfrm>
          <a:custGeom>
            <a:avLst/>
            <a:gdLst>
              <a:gd name="connsiteX0" fmla="*/ 617885 w 2389535"/>
              <a:gd name="connsiteY0" fmla="*/ 0 h 3429000"/>
              <a:gd name="connsiteX1" fmla="*/ 2389535 w 2389535"/>
              <a:gd name="connsiteY1" fmla="*/ 0 h 3429000"/>
              <a:gd name="connsiteX2" fmla="*/ 1771650 w 2389535"/>
              <a:gd name="connsiteY2" fmla="*/ 3429000 h 3429000"/>
              <a:gd name="connsiteX3" fmla="*/ 0 w 2389535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535" h="3429000">
                <a:moveTo>
                  <a:pt x="617885" y="0"/>
                </a:moveTo>
                <a:lnTo>
                  <a:pt x="2389535" y="0"/>
                </a:lnTo>
                <a:lnTo>
                  <a:pt x="177165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4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4348457" y="1104900"/>
            <a:ext cx="1792151" cy="3429000"/>
          </a:xfrm>
          <a:custGeom>
            <a:avLst/>
            <a:gdLst>
              <a:gd name="connsiteX0" fmla="*/ 617885 w 2389535"/>
              <a:gd name="connsiteY0" fmla="*/ 0 h 3429000"/>
              <a:gd name="connsiteX1" fmla="*/ 2389535 w 2389535"/>
              <a:gd name="connsiteY1" fmla="*/ 0 h 3429000"/>
              <a:gd name="connsiteX2" fmla="*/ 1771650 w 2389535"/>
              <a:gd name="connsiteY2" fmla="*/ 3429000 h 3429000"/>
              <a:gd name="connsiteX3" fmla="*/ 0 w 2389535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535" h="3429000">
                <a:moveTo>
                  <a:pt x="617885" y="0"/>
                </a:moveTo>
                <a:lnTo>
                  <a:pt x="2389535" y="0"/>
                </a:lnTo>
                <a:lnTo>
                  <a:pt x="177165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721030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3050386" y="1104144"/>
            <a:ext cx="3585256" cy="4780342"/>
          </a:xfrm>
          <a:custGeom>
            <a:avLst/>
            <a:gdLst>
              <a:gd name="connsiteX0" fmla="*/ 0 w 4780342"/>
              <a:gd name="connsiteY0" fmla="*/ 0 h 4780342"/>
              <a:gd name="connsiteX1" fmla="*/ 4780342 w 4780342"/>
              <a:gd name="connsiteY1" fmla="*/ 0 h 4780342"/>
              <a:gd name="connsiteX2" fmla="*/ 4780342 w 4780342"/>
              <a:gd name="connsiteY2" fmla="*/ 4780342 h 4780342"/>
              <a:gd name="connsiteX3" fmla="*/ 0 w 4780342"/>
              <a:gd name="connsiteY3" fmla="*/ 4780342 h 4780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80342" h="4780342">
                <a:moveTo>
                  <a:pt x="0" y="0"/>
                </a:moveTo>
                <a:lnTo>
                  <a:pt x="4780342" y="0"/>
                </a:lnTo>
                <a:lnTo>
                  <a:pt x="4780342" y="4780342"/>
                </a:lnTo>
                <a:lnTo>
                  <a:pt x="0" y="478034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7059942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4374931" y="612604"/>
            <a:ext cx="4769069" cy="5722883"/>
          </a:xfrm>
          <a:custGeom>
            <a:avLst/>
            <a:gdLst>
              <a:gd name="connsiteX0" fmla="*/ 0 w 6358759"/>
              <a:gd name="connsiteY0" fmla="*/ 0 h 5722883"/>
              <a:gd name="connsiteX1" fmla="*/ 6358759 w 6358759"/>
              <a:gd name="connsiteY1" fmla="*/ 0 h 5722883"/>
              <a:gd name="connsiteX2" fmla="*/ 6358759 w 6358759"/>
              <a:gd name="connsiteY2" fmla="*/ 5722883 h 5722883"/>
              <a:gd name="connsiteX3" fmla="*/ 0 w 6358759"/>
              <a:gd name="connsiteY3" fmla="*/ 5722883 h 5722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8759" h="5722883">
                <a:moveTo>
                  <a:pt x="0" y="0"/>
                </a:moveTo>
                <a:lnTo>
                  <a:pt x="6358759" y="0"/>
                </a:lnTo>
                <a:lnTo>
                  <a:pt x="6358759" y="5722883"/>
                </a:lnTo>
                <a:lnTo>
                  <a:pt x="0" y="5722883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3254372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74557" y="0"/>
            <a:ext cx="2729420" cy="4610100"/>
          </a:xfrm>
          <a:custGeom>
            <a:avLst/>
            <a:gdLst>
              <a:gd name="connsiteX0" fmla="*/ 830712 w 3639227"/>
              <a:gd name="connsiteY0" fmla="*/ 0 h 4610100"/>
              <a:gd name="connsiteX1" fmla="*/ 3639227 w 3639227"/>
              <a:gd name="connsiteY1" fmla="*/ 0 h 4610100"/>
              <a:gd name="connsiteX2" fmla="*/ 2808515 w 3639227"/>
              <a:gd name="connsiteY2" fmla="*/ 4610100 h 4610100"/>
              <a:gd name="connsiteX3" fmla="*/ 0 w 3639227"/>
              <a:gd name="connsiteY3" fmla="*/ 4610100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39227" h="4610100">
                <a:moveTo>
                  <a:pt x="830712" y="0"/>
                </a:moveTo>
                <a:lnTo>
                  <a:pt x="3639227" y="0"/>
                </a:lnTo>
                <a:lnTo>
                  <a:pt x="2808515" y="4610100"/>
                </a:lnTo>
                <a:lnTo>
                  <a:pt x="0" y="46101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5883393" y="3295650"/>
            <a:ext cx="3759397" cy="3562350"/>
          </a:xfrm>
          <a:custGeom>
            <a:avLst/>
            <a:gdLst>
              <a:gd name="connsiteX0" fmla="*/ 641914 w 5012529"/>
              <a:gd name="connsiteY0" fmla="*/ 0 h 3562350"/>
              <a:gd name="connsiteX1" fmla="*/ 1646507 w 5012529"/>
              <a:gd name="connsiteY1" fmla="*/ 0 h 3562350"/>
              <a:gd name="connsiteX2" fmla="*/ 3276223 w 5012529"/>
              <a:gd name="connsiteY2" fmla="*/ 0 h 3562350"/>
              <a:gd name="connsiteX3" fmla="*/ 5012529 w 5012529"/>
              <a:gd name="connsiteY3" fmla="*/ 0 h 3562350"/>
              <a:gd name="connsiteX4" fmla="*/ 4370615 w 5012529"/>
              <a:gd name="connsiteY4" fmla="*/ 3562350 h 3562350"/>
              <a:gd name="connsiteX5" fmla="*/ 2808515 w 5012529"/>
              <a:gd name="connsiteY5" fmla="*/ 3562350 h 3562350"/>
              <a:gd name="connsiteX6" fmla="*/ 1562100 w 5012529"/>
              <a:gd name="connsiteY6" fmla="*/ 3562350 h 3562350"/>
              <a:gd name="connsiteX7" fmla="*/ 0 w 5012529"/>
              <a:gd name="connsiteY7" fmla="*/ 3562350 h 356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12529" h="3562350">
                <a:moveTo>
                  <a:pt x="641914" y="0"/>
                </a:moveTo>
                <a:lnTo>
                  <a:pt x="1646507" y="0"/>
                </a:lnTo>
                <a:lnTo>
                  <a:pt x="3276223" y="0"/>
                </a:lnTo>
                <a:lnTo>
                  <a:pt x="5012529" y="0"/>
                </a:lnTo>
                <a:lnTo>
                  <a:pt x="4370615" y="3562350"/>
                </a:lnTo>
                <a:lnTo>
                  <a:pt x="2808515" y="3562350"/>
                </a:lnTo>
                <a:lnTo>
                  <a:pt x="1562100" y="3562350"/>
                </a:lnTo>
                <a:lnTo>
                  <a:pt x="0" y="356235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6"/>
          </p:nvPr>
        </p:nvSpPr>
        <p:spPr>
          <a:xfrm>
            <a:off x="3611681" y="0"/>
            <a:ext cx="2417903" cy="2305050"/>
          </a:xfrm>
          <a:custGeom>
            <a:avLst/>
            <a:gdLst>
              <a:gd name="connsiteX0" fmla="*/ 415356 w 3223871"/>
              <a:gd name="connsiteY0" fmla="*/ 0 h 2305050"/>
              <a:gd name="connsiteX1" fmla="*/ 1562100 w 3223871"/>
              <a:gd name="connsiteY1" fmla="*/ 0 h 2305050"/>
              <a:gd name="connsiteX2" fmla="*/ 2808515 w 3223871"/>
              <a:gd name="connsiteY2" fmla="*/ 0 h 2305050"/>
              <a:gd name="connsiteX3" fmla="*/ 3223871 w 3223871"/>
              <a:gd name="connsiteY3" fmla="*/ 0 h 2305050"/>
              <a:gd name="connsiteX4" fmla="*/ 2808515 w 3223871"/>
              <a:gd name="connsiteY4" fmla="*/ 2305050 h 2305050"/>
              <a:gd name="connsiteX5" fmla="*/ 0 w 3223871"/>
              <a:gd name="connsiteY5" fmla="*/ 23050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23871" h="2305050">
                <a:moveTo>
                  <a:pt x="415356" y="0"/>
                </a:moveTo>
                <a:lnTo>
                  <a:pt x="1562100" y="0"/>
                </a:lnTo>
                <a:lnTo>
                  <a:pt x="2808515" y="0"/>
                </a:lnTo>
                <a:lnTo>
                  <a:pt x="3223871" y="0"/>
                </a:lnTo>
                <a:lnTo>
                  <a:pt x="2808515" y="2305050"/>
                </a:lnTo>
                <a:lnTo>
                  <a:pt x="0" y="230505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8280494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61262" y="628650"/>
            <a:ext cx="2729420" cy="4610100"/>
          </a:xfrm>
          <a:custGeom>
            <a:avLst/>
            <a:gdLst>
              <a:gd name="connsiteX0" fmla="*/ 830712 w 3639227"/>
              <a:gd name="connsiteY0" fmla="*/ 0 h 4610100"/>
              <a:gd name="connsiteX1" fmla="*/ 3639227 w 3639227"/>
              <a:gd name="connsiteY1" fmla="*/ 0 h 4610100"/>
              <a:gd name="connsiteX2" fmla="*/ 2808515 w 3639227"/>
              <a:gd name="connsiteY2" fmla="*/ 4610100 h 4610100"/>
              <a:gd name="connsiteX3" fmla="*/ 0 w 3639227"/>
              <a:gd name="connsiteY3" fmla="*/ 4610100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39227" h="4610100">
                <a:moveTo>
                  <a:pt x="830712" y="0"/>
                </a:moveTo>
                <a:lnTo>
                  <a:pt x="3639227" y="0"/>
                </a:lnTo>
                <a:lnTo>
                  <a:pt x="2808515" y="4610100"/>
                </a:lnTo>
                <a:lnTo>
                  <a:pt x="0" y="46101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711568" y="1781176"/>
            <a:ext cx="2729420" cy="4610100"/>
          </a:xfrm>
          <a:custGeom>
            <a:avLst/>
            <a:gdLst>
              <a:gd name="connsiteX0" fmla="*/ 830712 w 3639227"/>
              <a:gd name="connsiteY0" fmla="*/ 0 h 4610100"/>
              <a:gd name="connsiteX1" fmla="*/ 3639227 w 3639227"/>
              <a:gd name="connsiteY1" fmla="*/ 0 h 4610100"/>
              <a:gd name="connsiteX2" fmla="*/ 2808515 w 3639227"/>
              <a:gd name="connsiteY2" fmla="*/ 4610100 h 4610100"/>
              <a:gd name="connsiteX3" fmla="*/ 0 w 3639227"/>
              <a:gd name="connsiteY3" fmla="*/ 4610100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39227" h="4610100">
                <a:moveTo>
                  <a:pt x="830712" y="0"/>
                </a:moveTo>
                <a:lnTo>
                  <a:pt x="3639227" y="0"/>
                </a:lnTo>
                <a:lnTo>
                  <a:pt x="2808515" y="4610100"/>
                </a:lnTo>
                <a:lnTo>
                  <a:pt x="0" y="461010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7283706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0"/>
          </p:nvPr>
        </p:nvSpPr>
        <p:spPr>
          <a:xfrm>
            <a:off x="409904" y="3488185"/>
            <a:ext cx="2774731" cy="2774730"/>
          </a:xfrm>
          <a:custGeom>
            <a:avLst/>
            <a:gdLst>
              <a:gd name="connsiteX0" fmla="*/ 0 w 3699641"/>
              <a:gd name="connsiteY0" fmla="*/ 0 h 2774730"/>
              <a:gd name="connsiteX1" fmla="*/ 3699641 w 3699641"/>
              <a:gd name="connsiteY1" fmla="*/ 0 h 2774730"/>
              <a:gd name="connsiteX2" fmla="*/ 3699641 w 3699641"/>
              <a:gd name="connsiteY2" fmla="*/ 2774730 h 2774730"/>
              <a:gd name="connsiteX3" fmla="*/ 0 w 3699641"/>
              <a:gd name="connsiteY3" fmla="*/ 2774730 h 2774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99641" h="2774730">
                <a:moveTo>
                  <a:pt x="0" y="0"/>
                </a:moveTo>
                <a:lnTo>
                  <a:pt x="3699641" y="0"/>
                </a:lnTo>
                <a:lnTo>
                  <a:pt x="3699641" y="2774730"/>
                </a:lnTo>
                <a:lnTo>
                  <a:pt x="0" y="277473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1"/>
          </p:nvPr>
        </p:nvSpPr>
        <p:spPr>
          <a:xfrm>
            <a:off x="3184635" y="3488185"/>
            <a:ext cx="2774731" cy="2774730"/>
          </a:xfrm>
          <a:custGeom>
            <a:avLst/>
            <a:gdLst>
              <a:gd name="connsiteX0" fmla="*/ 0 w 3699641"/>
              <a:gd name="connsiteY0" fmla="*/ 0 h 2774730"/>
              <a:gd name="connsiteX1" fmla="*/ 3699641 w 3699641"/>
              <a:gd name="connsiteY1" fmla="*/ 0 h 2774730"/>
              <a:gd name="connsiteX2" fmla="*/ 3699641 w 3699641"/>
              <a:gd name="connsiteY2" fmla="*/ 2774730 h 2774730"/>
              <a:gd name="connsiteX3" fmla="*/ 0 w 3699641"/>
              <a:gd name="connsiteY3" fmla="*/ 2774730 h 2774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99641" h="2774730">
                <a:moveTo>
                  <a:pt x="0" y="0"/>
                </a:moveTo>
                <a:lnTo>
                  <a:pt x="3699641" y="0"/>
                </a:lnTo>
                <a:lnTo>
                  <a:pt x="3699641" y="2774730"/>
                </a:lnTo>
                <a:lnTo>
                  <a:pt x="0" y="277473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12"/>
          </p:nvPr>
        </p:nvSpPr>
        <p:spPr>
          <a:xfrm>
            <a:off x="5959366" y="3488185"/>
            <a:ext cx="2774731" cy="2774730"/>
          </a:xfrm>
          <a:custGeom>
            <a:avLst/>
            <a:gdLst>
              <a:gd name="connsiteX0" fmla="*/ 0 w 3699641"/>
              <a:gd name="connsiteY0" fmla="*/ 0 h 2774730"/>
              <a:gd name="connsiteX1" fmla="*/ 3699641 w 3699641"/>
              <a:gd name="connsiteY1" fmla="*/ 0 h 2774730"/>
              <a:gd name="connsiteX2" fmla="*/ 3699641 w 3699641"/>
              <a:gd name="connsiteY2" fmla="*/ 2774730 h 2774730"/>
              <a:gd name="connsiteX3" fmla="*/ 0 w 3699641"/>
              <a:gd name="connsiteY3" fmla="*/ 2774730 h 2774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99641" h="2774730">
                <a:moveTo>
                  <a:pt x="0" y="0"/>
                </a:moveTo>
                <a:lnTo>
                  <a:pt x="3699641" y="0"/>
                </a:lnTo>
                <a:lnTo>
                  <a:pt x="3699641" y="2774730"/>
                </a:lnTo>
                <a:lnTo>
                  <a:pt x="0" y="2774730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41379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386256" y="515008"/>
            <a:ext cx="2766848" cy="5827986"/>
          </a:xfrm>
          <a:custGeom>
            <a:avLst/>
            <a:gdLst>
              <a:gd name="connsiteX0" fmla="*/ 0 w 3689131"/>
              <a:gd name="connsiteY0" fmla="*/ 0 h 5827986"/>
              <a:gd name="connsiteX1" fmla="*/ 3689131 w 3689131"/>
              <a:gd name="connsiteY1" fmla="*/ 0 h 5827986"/>
              <a:gd name="connsiteX2" fmla="*/ 3689131 w 3689131"/>
              <a:gd name="connsiteY2" fmla="*/ 5827986 h 5827986"/>
              <a:gd name="connsiteX3" fmla="*/ 0 w 3689131"/>
              <a:gd name="connsiteY3" fmla="*/ 5827986 h 5827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131" h="5827986">
                <a:moveTo>
                  <a:pt x="0" y="0"/>
                </a:moveTo>
                <a:lnTo>
                  <a:pt x="3689131" y="0"/>
                </a:lnTo>
                <a:lnTo>
                  <a:pt x="3689131" y="5827986"/>
                </a:lnTo>
                <a:lnTo>
                  <a:pt x="0" y="5827986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7888849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0"/>
          </p:nvPr>
        </p:nvSpPr>
        <p:spPr>
          <a:xfrm>
            <a:off x="3831020" y="1298752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1"/>
          </p:nvPr>
        </p:nvSpPr>
        <p:spPr>
          <a:xfrm>
            <a:off x="5333198" y="1298752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2"/>
          </p:nvPr>
        </p:nvSpPr>
        <p:spPr>
          <a:xfrm>
            <a:off x="6835376" y="1298752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3831020" y="3656877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4"/>
          </p:nvPr>
        </p:nvSpPr>
        <p:spPr>
          <a:xfrm>
            <a:off x="5333198" y="3656877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15"/>
          </p:nvPr>
        </p:nvSpPr>
        <p:spPr>
          <a:xfrm>
            <a:off x="6835376" y="3656877"/>
            <a:ext cx="1096184" cy="1902372"/>
          </a:xfrm>
          <a:custGeom>
            <a:avLst/>
            <a:gdLst>
              <a:gd name="connsiteX0" fmla="*/ 0 w 1461578"/>
              <a:gd name="connsiteY0" fmla="*/ 0 h 1902372"/>
              <a:gd name="connsiteX1" fmla="*/ 1461578 w 1461578"/>
              <a:gd name="connsiteY1" fmla="*/ 0 h 1902372"/>
              <a:gd name="connsiteX2" fmla="*/ 1461578 w 1461578"/>
              <a:gd name="connsiteY2" fmla="*/ 1902372 h 1902372"/>
              <a:gd name="connsiteX3" fmla="*/ 0 w 1461578"/>
              <a:gd name="connsiteY3" fmla="*/ 1902372 h 190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1578" h="1902372">
                <a:moveTo>
                  <a:pt x="0" y="0"/>
                </a:moveTo>
                <a:lnTo>
                  <a:pt x="1461578" y="0"/>
                </a:lnTo>
                <a:lnTo>
                  <a:pt x="1461578" y="1902372"/>
                </a:lnTo>
                <a:lnTo>
                  <a:pt x="0" y="1902372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2850351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3914775" y="137160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914775" y="371475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486400" y="137160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5486400" y="371475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7058025" y="137160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7058025" y="3714750"/>
            <a:ext cx="1214438" cy="191387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92071415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xpen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499238"/>
      </p:ext>
    </p:extLst>
  </p:cSld>
  <p:clrMapOvr>
    <a:masterClrMapping/>
  </p:clrMapOvr>
  <p:transition spd="med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530988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500812"/>
            <a:ext cx="9144000" cy="357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pic>
        <p:nvPicPr>
          <p:cNvPr id="5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43" y="5527476"/>
            <a:ext cx="848320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7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557879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270011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srgbClr val="D15A12"/>
              </a:solidFill>
            </a:endParaRPr>
          </a:p>
        </p:txBody>
      </p:sp>
      <p:pic>
        <p:nvPicPr>
          <p:cNvPr id="4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060" y="4868912"/>
            <a:ext cx="891852" cy="124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233773" y="3621021"/>
            <a:ext cx="2232248" cy="192021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26987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971104" y="2373064"/>
            <a:ext cx="7273230" cy="3071813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 userDrawn="1"/>
        </p:nvSpPr>
        <p:spPr>
          <a:xfrm>
            <a:off x="1404194" y="1329408"/>
            <a:ext cx="1583904" cy="2111871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13" y="1664271"/>
            <a:ext cx="951012" cy="1320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065165" y="844913"/>
            <a:ext cx="3456384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3065017" y="1663797"/>
            <a:ext cx="3456384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0840238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500812"/>
            <a:ext cx="9144000" cy="357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558106" y="1460004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 rot="10800000">
            <a:off x="1971170" y="4846075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2561705" y="1460004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 rot="10800000">
            <a:off x="3974210" y="4846075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4564187" y="1460004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 rot="10800000">
            <a:off x="5976693" y="4846075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6567786" y="1460004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 rot="10800000">
            <a:off x="7980291" y="4846075"/>
            <a:ext cx="56938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atinLnBrk="1">
              <a:buClrTx/>
              <a:buFontTx/>
              <a:buNone/>
              <a:defRPr/>
            </a:pPr>
            <a:r>
              <a:rPr lang="en-US" altLang="ko-KR" sz="6000" b="1" kern="1200" dirty="0">
                <a:solidFill>
                  <a:srgbClr val="D15A12"/>
                </a:solidFill>
                <a:ea typeface="Arial Unicode MS"/>
                <a:cs typeface="Arial" pitchFamily="34" charset="0"/>
              </a:rPr>
              <a:t>“</a:t>
            </a:r>
            <a:endParaRPr lang="ko-KR" altLang="en-US" sz="6000" b="1" kern="1200" dirty="0">
              <a:solidFill>
                <a:srgbClr val="D15A12"/>
              </a:solidFill>
              <a:ea typeface="Arial Unicode MS"/>
              <a:cs typeface="Arial" pitchFamily="34" charset="0"/>
            </a:endParaRPr>
          </a:p>
        </p:txBody>
      </p:sp>
      <p:pic>
        <p:nvPicPr>
          <p:cNvPr id="19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43" y="5527476"/>
            <a:ext cx="848320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icture Placeholder 2"/>
          <p:cNvSpPr>
            <a:spLocks noGrp="1"/>
          </p:cNvSpPr>
          <p:nvPr>
            <p:ph type="pic" idx="19"/>
          </p:nvPr>
        </p:nvSpPr>
        <p:spPr>
          <a:xfrm>
            <a:off x="702197" y="2200706"/>
            <a:ext cx="1694284" cy="247643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  <a:effectLst/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20"/>
          </p:nvPr>
        </p:nvSpPr>
        <p:spPr>
          <a:xfrm>
            <a:off x="2705142" y="2200706"/>
            <a:ext cx="1694284" cy="247643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2"/>
            </a:solidFill>
          </a:ln>
          <a:effectLst/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21"/>
          </p:nvPr>
        </p:nvSpPr>
        <p:spPr>
          <a:xfrm>
            <a:off x="4708087" y="2200706"/>
            <a:ext cx="1694284" cy="247643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3"/>
            </a:solidFill>
          </a:ln>
          <a:effectLst/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24" name="Picture Placeholder 2"/>
          <p:cNvSpPr>
            <a:spLocks noGrp="1"/>
          </p:cNvSpPr>
          <p:nvPr>
            <p:ph type="pic" idx="22"/>
          </p:nvPr>
        </p:nvSpPr>
        <p:spPr>
          <a:xfrm>
            <a:off x="6711032" y="2200706"/>
            <a:ext cx="1694284" cy="247643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4"/>
            </a:solidFill>
          </a:ln>
          <a:effectLst/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21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22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798801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7" y="1847329"/>
            <a:ext cx="3061767" cy="4942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849302" y="2031301"/>
            <a:ext cx="1765288" cy="363576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6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9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253687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D:\Fullppt\005-PNG이미지\모니터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644" y="1701105"/>
            <a:ext cx="2525985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:\Fullppt\005-PNG이미지\모니터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004" y="1701105"/>
            <a:ext cx="2525986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/>
          </p:nvPr>
        </p:nvSpPr>
        <p:spPr>
          <a:xfrm>
            <a:off x="1748616" y="1832542"/>
            <a:ext cx="2319328" cy="21131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2"/>
          </p:nvPr>
        </p:nvSpPr>
        <p:spPr>
          <a:xfrm>
            <a:off x="4986924" y="1832542"/>
            <a:ext cx="2319328" cy="21131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8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9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93808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3305645" y="0"/>
            <a:ext cx="2532712" cy="22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/>
          </p:nvPr>
        </p:nvSpPr>
        <p:spPr>
          <a:xfrm>
            <a:off x="3305645" y="2325001"/>
            <a:ext cx="2532712" cy="22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/>
          </p:nvPr>
        </p:nvSpPr>
        <p:spPr>
          <a:xfrm>
            <a:off x="3305645" y="4650000"/>
            <a:ext cx="2532712" cy="22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3386625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44000" cy="333298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14848171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38900" y="0"/>
            <a:ext cx="33051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3305645" y="0"/>
            <a:ext cx="2532712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429168420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2"/>
          <p:cNvSpPr/>
          <p:nvPr userDrawn="1"/>
        </p:nvSpPr>
        <p:spPr>
          <a:xfrm>
            <a:off x="1225600" y="1701105"/>
            <a:ext cx="3815209" cy="4416847"/>
          </a:xfrm>
          <a:prstGeom prst="frame">
            <a:avLst>
              <a:gd name="adj1" fmla="val 1918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black"/>
              </a:solidFill>
            </a:endParaRP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727001" y="740702"/>
            <a:ext cx="3816424" cy="4416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44863712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/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707427" y="557720"/>
            <a:ext cx="7969461" cy="5550983"/>
          </a:xfrm>
          <a:custGeom>
            <a:avLst/>
            <a:gdLst>
              <a:gd name="connsiteX0" fmla="*/ 0 w 7969461"/>
              <a:gd name="connsiteY0" fmla="*/ 0 h 4163237"/>
              <a:gd name="connsiteX1" fmla="*/ 7969461 w 7969461"/>
              <a:gd name="connsiteY1" fmla="*/ 0 h 4163237"/>
              <a:gd name="connsiteX2" fmla="*/ 7969461 w 7969461"/>
              <a:gd name="connsiteY2" fmla="*/ 4163237 h 416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69461" h="4163237">
                <a:moveTo>
                  <a:pt x="0" y="0"/>
                </a:moveTo>
                <a:lnTo>
                  <a:pt x="7969461" y="0"/>
                </a:lnTo>
                <a:lnTo>
                  <a:pt x="7969461" y="416323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360000" anchor="t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7" name="그림 개체 틀 6">
            <a:extLst>
              <a:ext uri="{FF2B5EF4-FFF2-40B4-BE49-F238E27FC236}"/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443152" y="740322"/>
            <a:ext cx="8002200" cy="5578309"/>
          </a:xfrm>
          <a:custGeom>
            <a:avLst/>
            <a:gdLst>
              <a:gd name="connsiteX0" fmla="*/ 19050 w 8002200"/>
              <a:gd name="connsiteY0" fmla="*/ 0 h 4183732"/>
              <a:gd name="connsiteX1" fmla="*/ 8002200 w 8002200"/>
              <a:gd name="connsiteY1" fmla="*/ 4174207 h 4183732"/>
              <a:gd name="connsiteX2" fmla="*/ 0 w 8002200"/>
              <a:gd name="connsiteY2" fmla="*/ 4183732 h 418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02200" h="4183732">
                <a:moveTo>
                  <a:pt x="19050" y="0"/>
                </a:moveTo>
                <a:lnTo>
                  <a:pt x="8002200" y="4174207"/>
                </a:lnTo>
                <a:lnTo>
                  <a:pt x="0" y="41837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bIns="360000" anchor="b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423748083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303859" y="2469058"/>
            <a:ext cx="2232422" cy="383976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0" y="2468896"/>
            <a:ext cx="2232000" cy="38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4608000" y="2468896"/>
            <a:ext cx="2232000" cy="38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/>
          </p:nvPr>
        </p:nvSpPr>
        <p:spPr>
          <a:xfrm>
            <a:off x="6912000" y="2468896"/>
            <a:ext cx="2232000" cy="38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pPr lvl="0"/>
            <a:r>
              <a:rPr lang="en-US" altLang="ko-KR" noProof="0" smtClean="0"/>
              <a:t>Click icon to add picture</a:t>
            </a:r>
            <a:endParaRPr lang="ko-KR" altLang="en-US" noProof="0" dirty="0"/>
          </a:p>
        </p:txBody>
      </p:sp>
      <p:sp>
        <p:nvSpPr>
          <p:cNvPr id="12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13" name="Text Placeholder 9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914040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242646" y="123479"/>
            <a:ext cx="8679898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781180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>
            <a:off x="353840" y="1509117"/>
            <a:ext cx="2849686" cy="4865564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2433" y="1797100"/>
            <a:ext cx="108272" cy="4319736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2509243" y="1734592"/>
            <a:ext cx="669727" cy="50229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endParaRPr lang="ko-KR" altLang="en-US" sz="1266" kern="1200">
              <a:solidFill>
                <a:prstClr val="black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7643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0.xml"/><Relationship Id="rId18" Type="http://schemas.openxmlformats.org/officeDocument/2006/relationships/slideLayout" Target="../slideLayouts/slideLayout65.xml"/><Relationship Id="rId26" Type="http://schemas.openxmlformats.org/officeDocument/2006/relationships/slideLayout" Target="../slideLayouts/slideLayout73.xml"/><Relationship Id="rId39" Type="http://schemas.openxmlformats.org/officeDocument/2006/relationships/slideLayout" Target="../slideLayouts/slideLayout86.xml"/><Relationship Id="rId21" Type="http://schemas.openxmlformats.org/officeDocument/2006/relationships/slideLayout" Target="../slideLayouts/slideLayout68.xml"/><Relationship Id="rId34" Type="http://schemas.openxmlformats.org/officeDocument/2006/relationships/slideLayout" Target="../slideLayouts/slideLayout81.xml"/><Relationship Id="rId42" Type="http://schemas.openxmlformats.org/officeDocument/2006/relationships/slideLayout" Target="../slideLayouts/slideLayout89.xml"/><Relationship Id="rId47" Type="http://schemas.openxmlformats.org/officeDocument/2006/relationships/theme" Target="../theme/theme3.xml"/><Relationship Id="rId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9.xml"/><Relationship Id="rId16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6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24" Type="http://schemas.openxmlformats.org/officeDocument/2006/relationships/slideLayout" Target="../slideLayouts/slideLayout71.xml"/><Relationship Id="rId32" Type="http://schemas.openxmlformats.org/officeDocument/2006/relationships/slideLayout" Target="../slideLayouts/slideLayout79.xml"/><Relationship Id="rId37" Type="http://schemas.openxmlformats.org/officeDocument/2006/relationships/slideLayout" Target="../slideLayouts/slideLayout84.xml"/><Relationship Id="rId40" Type="http://schemas.openxmlformats.org/officeDocument/2006/relationships/slideLayout" Target="../slideLayouts/slideLayout87.xml"/><Relationship Id="rId45" Type="http://schemas.openxmlformats.org/officeDocument/2006/relationships/slideLayout" Target="../slideLayouts/slideLayout92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23" Type="http://schemas.openxmlformats.org/officeDocument/2006/relationships/slideLayout" Target="../slideLayouts/slideLayout70.xml"/><Relationship Id="rId28" Type="http://schemas.openxmlformats.org/officeDocument/2006/relationships/slideLayout" Target="../slideLayouts/slideLayout75.xml"/><Relationship Id="rId36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57.xml"/><Relationship Id="rId19" Type="http://schemas.openxmlformats.org/officeDocument/2006/relationships/slideLayout" Target="../slideLayouts/slideLayout66.xml"/><Relationship Id="rId31" Type="http://schemas.openxmlformats.org/officeDocument/2006/relationships/slideLayout" Target="../slideLayouts/slideLayout78.xml"/><Relationship Id="rId44" Type="http://schemas.openxmlformats.org/officeDocument/2006/relationships/slideLayout" Target="../slideLayouts/slideLayout91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Relationship Id="rId22" Type="http://schemas.openxmlformats.org/officeDocument/2006/relationships/slideLayout" Target="../slideLayouts/slideLayout69.xml"/><Relationship Id="rId27" Type="http://schemas.openxmlformats.org/officeDocument/2006/relationships/slideLayout" Target="../slideLayouts/slideLayout74.xml"/><Relationship Id="rId30" Type="http://schemas.openxmlformats.org/officeDocument/2006/relationships/slideLayout" Target="../slideLayouts/slideLayout77.xml"/><Relationship Id="rId35" Type="http://schemas.openxmlformats.org/officeDocument/2006/relationships/slideLayout" Target="../slideLayouts/slideLayout82.xml"/><Relationship Id="rId43" Type="http://schemas.openxmlformats.org/officeDocument/2006/relationships/slideLayout" Target="../slideLayouts/slideLayout90.xml"/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9.xml"/><Relationship Id="rId17" Type="http://schemas.openxmlformats.org/officeDocument/2006/relationships/slideLayout" Target="../slideLayouts/slideLayout64.xml"/><Relationship Id="rId25" Type="http://schemas.openxmlformats.org/officeDocument/2006/relationships/slideLayout" Target="../slideLayouts/slideLayout72.xml"/><Relationship Id="rId33" Type="http://schemas.openxmlformats.org/officeDocument/2006/relationships/slideLayout" Target="../slideLayouts/slideLayout80.xml"/><Relationship Id="rId38" Type="http://schemas.openxmlformats.org/officeDocument/2006/relationships/slideLayout" Target="../slideLayouts/slideLayout85.xml"/><Relationship Id="rId46" Type="http://schemas.openxmlformats.org/officeDocument/2006/relationships/slideLayout" Target="../slideLayouts/slideLayout93.xml"/><Relationship Id="rId20" Type="http://schemas.openxmlformats.org/officeDocument/2006/relationships/slideLayout" Target="../slideLayouts/slideLayout67.xml"/><Relationship Id="rId41" Type="http://schemas.openxmlformats.org/officeDocument/2006/relationships/slideLayout" Target="../slideLayouts/slideLayout8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slideLayout" Target="../slideLayouts/slideLayout106.xml"/><Relationship Id="rId18" Type="http://schemas.openxmlformats.org/officeDocument/2006/relationships/slideLayout" Target="../slideLayouts/slideLayout111.xml"/><Relationship Id="rId26" Type="http://schemas.openxmlformats.org/officeDocument/2006/relationships/theme" Target="../theme/theme4.xml"/><Relationship Id="rId3" Type="http://schemas.openxmlformats.org/officeDocument/2006/relationships/slideLayout" Target="../slideLayouts/slideLayout96.xml"/><Relationship Id="rId21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00.xml"/><Relationship Id="rId12" Type="http://schemas.openxmlformats.org/officeDocument/2006/relationships/slideLayout" Target="../slideLayouts/slideLayout105.xml"/><Relationship Id="rId17" Type="http://schemas.openxmlformats.org/officeDocument/2006/relationships/slideLayout" Target="../slideLayouts/slideLayout110.xml"/><Relationship Id="rId25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95.xml"/><Relationship Id="rId16" Type="http://schemas.openxmlformats.org/officeDocument/2006/relationships/slideLayout" Target="../slideLayouts/slideLayout109.xml"/><Relationship Id="rId20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24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98.xml"/><Relationship Id="rId15" Type="http://schemas.openxmlformats.org/officeDocument/2006/relationships/slideLayout" Target="../slideLayouts/slideLayout108.xml"/><Relationship Id="rId23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03.xml"/><Relationship Id="rId19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Relationship Id="rId14" Type="http://schemas.openxmlformats.org/officeDocument/2006/relationships/slideLayout" Target="../slideLayouts/slideLayout107.xml"/><Relationship Id="rId22" Type="http://schemas.openxmlformats.org/officeDocument/2006/relationships/slideLayout" Target="../slideLayouts/slideLayout11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20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5" Type="http://schemas.openxmlformats.org/officeDocument/2006/relationships/slideLayout" Target="../slideLayouts/slideLayout13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713260" y="718840"/>
            <a:ext cx="7717482" cy="764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713260" y="1663154"/>
            <a:ext cx="7717482" cy="447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66520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7" r:id="rId36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Placeholder 1"/>
          <p:cNvSpPr>
            <a:spLocks noGrp="1"/>
          </p:cNvSpPr>
          <p:nvPr>
            <p:ph type="title"/>
          </p:nvPr>
        </p:nvSpPr>
        <p:spPr bwMode="auto">
          <a:xfrm>
            <a:off x="628428" y="365001"/>
            <a:ext cx="7887146" cy="1326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428" y="1826122"/>
            <a:ext cx="7887146" cy="4350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2E5F8260-F067-478B-9793-1A918C3FEB67}" type="datetimeFigureOut">
              <a:rPr lang="en-GB" kern="120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13/09/2022</a:t>
            </a:fld>
            <a:endParaRPr lang="en-GB" kern="1200">
              <a:solidFill>
                <a:prstClr val="black">
                  <a:tint val="75000"/>
                </a:prstClr>
              </a:solidFill>
              <a:latin typeface="Calibri" panose="020F0502020204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kern="1200">
              <a:solidFill>
                <a:prstClr val="black">
                  <a:tint val="75000"/>
                </a:prstClr>
              </a:solidFill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D2C97F85-F52B-4992-A3DA-4ABE4E632FD6}" type="slidenum">
              <a:rPr lang="en-GB" kern="1200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64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14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359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414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2pPr>
      <a:lvl3pPr algn="l" defTabSz="91414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3pPr>
      <a:lvl4pPr algn="l" defTabSz="91414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4pPr>
      <a:lvl5pPr algn="l" defTabSz="91414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5pPr>
      <a:lvl6pPr marL="321457" algn="l" defTabSz="914145" rtl="0" fontAlgn="base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6pPr>
      <a:lvl7pPr marL="642915" algn="l" defTabSz="914145" rtl="0" fontAlgn="base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7pPr>
      <a:lvl8pPr marL="964372" algn="l" defTabSz="914145" rtl="0" fontAlgn="base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8pPr>
      <a:lvl9pPr marL="1285829" algn="l" defTabSz="914145" rtl="0" fontAlgn="base">
        <a:lnSpc>
          <a:spcPct val="90000"/>
        </a:lnSpc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7699" indent="-227699" algn="l" defTabSz="914145" rtl="0" eaLnBrk="0" fontAlgn="base" hangingPunct="0">
        <a:lnSpc>
          <a:spcPct val="90000"/>
        </a:lnSpc>
        <a:spcBef>
          <a:spcPts val="1002"/>
        </a:spcBef>
        <a:spcAft>
          <a:spcPct val="0"/>
        </a:spcAft>
        <a:buFont typeface="Arial" panose="020B0604020202020204" pitchFamily="34" charset="0"/>
        <a:buChar char="•"/>
        <a:defRPr sz="2742" kern="1200">
          <a:solidFill>
            <a:schemeClr val="tx1"/>
          </a:solidFill>
          <a:latin typeface="+mn-lt"/>
          <a:ea typeface="+mn-ea"/>
          <a:cs typeface="+mn-cs"/>
        </a:defRPr>
      </a:lvl1pPr>
      <a:lvl2pPr marL="685329" indent="-227699" algn="l" defTabSz="914145" rtl="0" eaLnBrk="0" fontAlgn="base" hangingPunct="0">
        <a:lnSpc>
          <a:spcPct val="90000"/>
        </a:lnSpc>
        <a:spcBef>
          <a:spcPts val="501"/>
        </a:spcBef>
        <a:spcAft>
          <a:spcPct val="0"/>
        </a:spcAft>
        <a:buFont typeface="Arial" panose="020B0604020202020204" pitchFamily="34" charset="0"/>
        <a:buChar char="•"/>
        <a:defRPr sz="2391" kern="1200">
          <a:solidFill>
            <a:schemeClr val="tx1"/>
          </a:solidFill>
          <a:latin typeface="+mn-lt"/>
          <a:ea typeface="+mn-ea"/>
          <a:cs typeface="+mn-cs"/>
        </a:defRPr>
      </a:lvl2pPr>
      <a:lvl3pPr marL="1141844" indent="-227699" algn="l" defTabSz="914145" rtl="0" eaLnBrk="0" fontAlgn="base" hangingPunct="0">
        <a:lnSpc>
          <a:spcPct val="90000"/>
        </a:lnSpc>
        <a:spcBef>
          <a:spcPts val="501"/>
        </a:spcBef>
        <a:spcAft>
          <a:spcPct val="0"/>
        </a:spcAft>
        <a:buFont typeface="Arial" panose="020B0604020202020204" pitchFamily="34" charset="0"/>
        <a:buChar char="•"/>
        <a:defRPr sz="1969" kern="1200">
          <a:solidFill>
            <a:schemeClr val="tx1"/>
          </a:solidFill>
          <a:latin typeface="+mn-lt"/>
          <a:ea typeface="+mn-ea"/>
          <a:cs typeface="+mn-cs"/>
        </a:defRPr>
      </a:lvl3pPr>
      <a:lvl4pPr marL="1599474" indent="-227699" algn="l" defTabSz="914145" rtl="0" eaLnBrk="0" fontAlgn="base" hangingPunct="0">
        <a:lnSpc>
          <a:spcPct val="90000"/>
        </a:lnSpc>
        <a:spcBef>
          <a:spcPts val="501"/>
        </a:spcBef>
        <a:spcAft>
          <a:spcPct val="0"/>
        </a:spcAft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4pPr>
      <a:lvl5pPr marL="2057104" indent="-227699" algn="l" defTabSz="914145" rtl="0" eaLnBrk="0" fontAlgn="base" hangingPunct="0">
        <a:lnSpc>
          <a:spcPct val="90000"/>
        </a:lnSpc>
        <a:spcBef>
          <a:spcPts val="501"/>
        </a:spcBef>
        <a:spcAft>
          <a:spcPct val="0"/>
        </a:spcAft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1" indent="-228588" algn="l" defTabSz="91435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48" indent="-228588" algn="l" defTabSz="91435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5" indent="-228588" algn="l" defTabSz="91435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1" indent="-228588" algn="l" defTabSz="91435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3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0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6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3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0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36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3" algn="l" defTabSz="9143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713260" y="718840"/>
            <a:ext cx="7717482" cy="764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  <p:sp>
        <p:nvSpPr>
          <p:cNvPr id="4099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713260" y="1663154"/>
            <a:ext cx="7717482" cy="447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740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  <p:sldLayoutId id="2147483742" r:id="rId18"/>
    <p:sldLayoutId id="2147483743" r:id="rId19"/>
    <p:sldLayoutId id="2147483744" r:id="rId20"/>
    <p:sldLayoutId id="2147483745" r:id="rId21"/>
    <p:sldLayoutId id="2147483746" r:id="rId22"/>
    <p:sldLayoutId id="2147483747" r:id="rId23"/>
    <p:sldLayoutId id="2147483748" r:id="rId24"/>
    <p:sldLayoutId id="2147483749" r:id="rId25"/>
    <p:sldLayoutId id="2147483750" r:id="rId26"/>
    <p:sldLayoutId id="2147483751" r:id="rId27"/>
    <p:sldLayoutId id="2147483752" r:id="rId28"/>
    <p:sldLayoutId id="2147483753" r:id="rId29"/>
    <p:sldLayoutId id="2147483754" r:id="rId30"/>
    <p:sldLayoutId id="2147483755" r:id="rId31"/>
    <p:sldLayoutId id="2147483756" r:id="rId32"/>
    <p:sldLayoutId id="2147483757" r:id="rId33"/>
    <p:sldLayoutId id="2147483758" r:id="rId34"/>
    <p:sldLayoutId id="2147483759" r:id="rId35"/>
    <p:sldLayoutId id="2147483760" r:id="rId36"/>
    <p:sldLayoutId id="2147483761" r:id="rId37"/>
    <p:sldLayoutId id="2147483762" r:id="rId38"/>
    <p:sldLayoutId id="2147483763" r:id="rId39"/>
    <p:sldLayoutId id="2147483764" r:id="rId40"/>
    <p:sldLayoutId id="2147483765" r:id="rId41"/>
    <p:sldLayoutId id="2147483766" r:id="rId42"/>
    <p:sldLayoutId id="2147483767" r:id="rId43"/>
    <p:sldLayoutId id="2147483768" r:id="rId44"/>
    <p:sldLayoutId id="2147483769" r:id="rId45"/>
    <p:sldLayoutId id="2147483770" r:id="rId46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336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/>
          <p:cNvSpPr>
            <a:spLocks noGrp="1"/>
          </p:cNvSpPr>
          <p:nvPr>
            <p:ph type="title"/>
          </p:nvPr>
        </p:nvSpPr>
        <p:spPr bwMode="auto">
          <a:xfrm>
            <a:off x="628428" y="365001"/>
            <a:ext cx="7887146" cy="1326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428" y="1826122"/>
            <a:ext cx="7887146" cy="4350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427" y="6356821"/>
            <a:ext cx="2057176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buClrTx/>
              <a:buFontTx/>
              <a:buNone/>
              <a:defRPr/>
            </a:pPr>
            <a:fld id="{11ED2939-EDCE-45EF-8963-AC5D52C273AB}" type="datetimeFigureOut">
              <a:rPr lang="en-US" kern="1200"/>
              <a:pPr>
                <a:buClrTx/>
                <a:buFontTx/>
                <a:buNone/>
                <a:defRPr/>
              </a:pPr>
              <a:t>9/13/2022</a:t>
            </a:fld>
            <a:endParaRPr lang="en-US" kern="12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397" y="6356821"/>
            <a:ext cx="30852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buClrTx/>
              <a:buFontTx/>
              <a:buNone/>
              <a:defRPr/>
            </a:pPr>
            <a:endParaRPr lang="en-US" kern="12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8397" y="6356821"/>
            <a:ext cx="205717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buClrTx/>
              <a:buFontTx/>
              <a:buNone/>
              <a:defRPr/>
            </a:pPr>
            <a:fld id="{5FEAD8DB-57D4-46F0-B4B1-8946A58A9251}" type="slidenum">
              <a:rPr lang="en-US" kern="1200"/>
              <a:pPr>
                <a:buClrTx/>
                <a:buFontTx/>
                <a:buNone/>
                <a:defRPr/>
              </a:pPr>
              <a:t>‹#›</a:t>
            </a:fld>
            <a:endParaRPr lang="en-US" kern="1200"/>
          </a:p>
        </p:txBody>
      </p:sp>
    </p:spTree>
    <p:extLst>
      <p:ext uri="{BB962C8B-B14F-4D97-AF65-F5344CB8AC3E}">
        <p14:creationId xmlns:p14="http://schemas.microsoft.com/office/powerpoint/2010/main" val="244793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5" r:id="rId14"/>
    <p:sldLayoutId id="2147483786" r:id="rId15"/>
    <p:sldLayoutId id="2147483787" r:id="rId16"/>
    <p:sldLayoutId id="2147483788" r:id="rId17"/>
    <p:sldLayoutId id="2147483789" r:id="rId18"/>
    <p:sldLayoutId id="2147483790" r:id="rId19"/>
    <p:sldLayoutId id="2147483791" r:id="rId20"/>
    <p:sldLayoutId id="2147483792" r:id="rId21"/>
    <p:sldLayoutId id="2147483793" r:id="rId22"/>
    <p:sldLayoutId id="2147483794" r:id="rId23"/>
    <p:sldLayoutId id="2147483795" r:id="rId24"/>
    <p:sldLayoutId id="2147483796" r:id="rId25"/>
  </p:sldLayoutIdLst>
  <p:txStyles>
    <p:titleStyle>
      <a:lvl1pPr algn="l" defTabSz="68532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32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2pPr>
      <a:lvl3pPr algn="l" defTabSz="68532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3pPr>
      <a:lvl4pPr algn="l" defTabSz="68532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4pPr>
      <a:lvl5pPr algn="l" defTabSz="68532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5pPr>
      <a:lvl6pPr marL="321457" algn="l" defTabSz="685329" rtl="0" fontAlgn="base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6pPr>
      <a:lvl7pPr marL="642915" algn="l" defTabSz="685329" rtl="0" fontAlgn="base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7pPr>
      <a:lvl8pPr marL="964372" algn="l" defTabSz="685329" rtl="0" fontAlgn="base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8pPr>
      <a:lvl9pPr marL="1285829" algn="l" defTabSz="685329" rtl="0" fontAlgn="base">
        <a:lnSpc>
          <a:spcPct val="90000"/>
        </a:lnSpc>
        <a:spcBef>
          <a:spcPct val="0"/>
        </a:spcBef>
        <a:spcAft>
          <a:spcPct val="0"/>
        </a:spcAft>
        <a:defRPr sz="3234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0775" indent="-170775" algn="l" defTabSz="685329" rtl="0" eaLnBrk="0" fontAlgn="base" hangingPunct="0">
        <a:lnSpc>
          <a:spcPct val="90000"/>
        </a:lnSpc>
        <a:spcBef>
          <a:spcPts val="747"/>
        </a:spcBef>
        <a:spcAft>
          <a:spcPct val="0"/>
        </a:spcAft>
        <a:buFont typeface="Arial" panose="020B0604020202020204" pitchFamily="34" charset="0"/>
        <a:buChar char="•"/>
        <a:defRPr sz="2039" kern="1200">
          <a:solidFill>
            <a:schemeClr val="tx1"/>
          </a:solidFill>
          <a:latin typeface="+mn-lt"/>
          <a:ea typeface="+mn-ea"/>
          <a:cs typeface="+mn-cs"/>
        </a:defRPr>
      </a:lvl1pPr>
      <a:lvl2pPr marL="513439" indent="-170775" algn="l" defTabSz="685329" rtl="0" eaLnBrk="0" fontAlgn="base" hangingPunct="0">
        <a:lnSpc>
          <a:spcPct val="90000"/>
        </a:lnSpc>
        <a:spcBef>
          <a:spcPts val="378"/>
        </a:spcBef>
        <a:spcAft>
          <a:spcPct val="0"/>
        </a:spcAft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2pPr>
      <a:lvl3pPr marL="857220" indent="-170775" algn="l" defTabSz="685329" rtl="0" eaLnBrk="0" fontAlgn="base" hangingPunct="0">
        <a:lnSpc>
          <a:spcPct val="90000"/>
        </a:lnSpc>
        <a:spcBef>
          <a:spcPts val="378"/>
        </a:spcBef>
        <a:spcAft>
          <a:spcPct val="0"/>
        </a:spcAft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3pPr>
      <a:lvl4pPr marL="1199884" indent="-170775" algn="l" defTabSz="685329" rtl="0" eaLnBrk="0" fontAlgn="base" hangingPunct="0">
        <a:lnSpc>
          <a:spcPct val="90000"/>
        </a:lnSpc>
        <a:spcBef>
          <a:spcPts val="378"/>
        </a:spcBef>
        <a:spcAft>
          <a:spcPct val="0"/>
        </a:spcAft>
        <a:buFont typeface="Arial" panose="020B0604020202020204" pitchFamily="34" charset="0"/>
        <a:buChar char="•"/>
        <a:defRPr sz="1336" kern="1200">
          <a:solidFill>
            <a:schemeClr val="tx1"/>
          </a:solidFill>
          <a:latin typeface="+mn-lt"/>
          <a:ea typeface="+mn-ea"/>
          <a:cs typeface="+mn-cs"/>
        </a:defRPr>
      </a:lvl4pPr>
      <a:lvl5pPr marL="1542549" indent="-170775" algn="l" defTabSz="685329" rtl="0" eaLnBrk="0" fontAlgn="base" hangingPunct="0">
        <a:lnSpc>
          <a:spcPct val="90000"/>
        </a:lnSpc>
        <a:spcBef>
          <a:spcPts val="378"/>
        </a:spcBef>
        <a:spcAft>
          <a:spcPct val="0"/>
        </a:spcAft>
        <a:buFont typeface="Arial" panose="020B0604020202020204" pitchFamily="34" charset="0"/>
        <a:buChar char="•"/>
        <a:defRPr sz="1336" kern="1200">
          <a:solidFill>
            <a:schemeClr val="tx1"/>
          </a:solidFill>
          <a:latin typeface="+mn-lt"/>
          <a:ea typeface="+mn-ea"/>
          <a:cs typeface="+mn-cs"/>
        </a:defRPr>
      </a:lvl5pPr>
      <a:lvl6pPr marL="1885942" indent="-171450" algn="l" defTabSz="68579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40" indent="-171450" algn="l" defTabSz="68579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39" indent="-171450" algn="l" defTabSz="68579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38" indent="-171450" algn="l" defTabSz="68579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8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7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6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94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92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91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90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88" algn="l" defTabSz="68579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172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</p:sldLayoutIdLst>
  <p:txStyles>
    <p:titleStyle>
      <a:lvl1pPr algn="ctr" defTabSz="914145" rtl="0" eaLnBrk="0" fontAlgn="base" latinLnBrk="1" hangingPunct="0">
        <a:spcBef>
          <a:spcPct val="0"/>
        </a:spcBef>
        <a:spcAft>
          <a:spcPct val="0"/>
        </a:spcAft>
        <a:defRPr sz="4359" kern="1200">
          <a:solidFill>
            <a:schemeClr val="tx1"/>
          </a:solidFill>
          <a:latin typeface="+mj-lt"/>
          <a:ea typeface="+mj-ea"/>
          <a:cs typeface="Arial Unicode MS" panose="020B0604020202020204" pitchFamily="34" charset="-128"/>
        </a:defRPr>
      </a:lvl1pPr>
      <a:lvl2pPr algn="ctr" defTabSz="914145" rtl="0" eaLnBrk="0" fontAlgn="base" latinLnBrk="1" hangingPunct="0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2pPr>
      <a:lvl3pPr algn="ctr" defTabSz="914145" rtl="0" eaLnBrk="0" fontAlgn="base" latinLnBrk="1" hangingPunct="0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3pPr>
      <a:lvl4pPr algn="ctr" defTabSz="914145" rtl="0" eaLnBrk="0" fontAlgn="base" latinLnBrk="1" hangingPunct="0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4pPr>
      <a:lvl5pPr algn="ctr" defTabSz="914145" rtl="0" eaLnBrk="0" fontAlgn="base" latinLnBrk="1" hangingPunct="0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321457" algn="ctr" defTabSz="914145" rtl="0" fontAlgn="base" latinLnBrk="1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642915" algn="ctr" defTabSz="914145" rtl="0" fontAlgn="base" latinLnBrk="1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964372" algn="ctr" defTabSz="914145" rtl="0" fontAlgn="base" latinLnBrk="1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1285829" algn="ctr" defTabSz="914145" rtl="0" fontAlgn="base" latinLnBrk="1">
        <a:spcBef>
          <a:spcPct val="0"/>
        </a:spcBef>
        <a:spcAft>
          <a:spcPct val="0"/>
        </a:spcAft>
        <a:defRPr sz="4359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342665" indent="-342665" algn="l" defTabSz="914145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64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1pPr>
      <a:lvl2pPr marL="742254" indent="-284624" algn="l" defTabSz="914145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42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2pPr>
      <a:lvl3pPr marL="1141844" indent="-227699" algn="l" defTabSz="914145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391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3pPr>
      <a:lvl4pPr marL="1599474" indent="-227699" algn="l" defTabSz="914145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69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4pPr>
      <a:lvl5pPr marL="2057104" indent="-227699" algn="l" defTabSz="914145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69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5pPr>
      <a:lvl6pPr marL="2514471" indent="-228588" algn="l" defTabSz="914353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48" indent="-228588" algn="l" defTabSz="914353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5" indent="-228588" algn="l" defTabSz="914353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1" indent="-228588" algn="l" defTabSz="914353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3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0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6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3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0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36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3" algn="l" defTabSz="91435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10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10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15.wmf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18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21.wmf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29.png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25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35.png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6.wmf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8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8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8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8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7" Type="http://schemas.openxmlformats.org/officeDocument/2006/relationships/slide" Target="slide26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117.xml"/><Relationship Id="rId6" Type="http://schemas.openxmlformats.org/officeDocument/2006/relationships/slide" Target="slide27.xml"/><Relationship Id="rId5" Type="http://schemas.openxmlformats.org/officeDocument/2006/relationships/slide" Target="slide28.xml"/><Relationship Id="rId4" Type="http://schemas.openxmlformats.org/officeDocument/2006/relationships/slide" Target="slide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2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2050" y="2609850"/>
            <a:ext cx="7772400" cy="1143000"/>
          </a:xfrm>
        </p:spPr>
        <p:txBody>
          <a:bodyPr/>
          <a:lstStyle/>
          <a:p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1: </a:t>
            </a:r>
            <a:b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AUXILIARY VERBS</a:t>
            </a:r>
            <a:b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3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Box 2"/>
          <p:cNvSpPr txBox="1">
            <a:spLocks noChangeArrowheads="1"/>
          </p:cNvSpPr>
          <p:nvPr/>
        </p:nvSpPr>
        <p:spPr bwMode="auto">
          <a:xfrm>
            <a:off x="1002371" y="946949"/>
            <a:ext cx="7829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3200" kern="1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Auxiliary Verb followed </a:t>
            </a:r>
            <a:r>
              <a:rPr lang="en-US" altLang="en-US" sz="3200" kern="1200" dirty="0">
                <a:solidFill>
                  <a:srgbClr val="3F0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an </a:t>
            </a:r>
            <a:r>
              <a:rPr lang="en-US" altLang="en-US" sz="32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en-US" sz="3200" b="1" kern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altLang="en-US" sz="32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–</a:t>
            </a:r>
            <a:r>
              <a:rPr lang="en-US" altLang="en-US" sz="3200" b="1" kern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r>
              <a:rPr lang="en-US" altLang="en-US" sz="32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43" y="3392723"/>
            <a:ext cx="4828729" cy="163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03400" y="2412693"/>
            <a:ext cx="5198814" cy="84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Tenses: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+ V-</a:t>
            </a:r>
            <a:r>
              <a:rPr lang="en-US" altLang="en-US" sz="2461" b="1" kern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endParaRPr lang="en-US" altLang="en-US" sz="2461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097361" y="4927278"/>
            <a:ext cx="476622" cy="1227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702796" y="4079759"/>
            <a:ext cx="3251788" cy="47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Passive: to be + </a:t>
            </a:r>
            <a:r>
              <a:rPr lang="en-US" altLang="en-US" sz="2461" b="1" kern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</a:t>
            </a: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3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90228" y="5462751"/>
            <a:ext cx="5611986" cy="47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Perfect Tenses: has / have / had + </a:t>
            </a:r>
            <a:r>
              <a:rPr lang="en-US" altLang="en-US" sz="2461" b="1" kern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</a:t>
            </a:r>
            <a:r>
              <a:rPr lang="en-US" altLang="en-US" sz="2461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3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2235175" y="4447865"/>
            <a:ext cx="476622" cy="1339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97980" y="3920282"/>
            <a:ext cx="475506" cy="1227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39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4511" y="1406426"/>
          <a:ext cx="6447234" cy="4686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3930"/>
                <a:gridCol w="1670272"/>
                <a:gridCol w="2383032"/>
              </a:tblGrid>
              <a:tr h="754342"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42"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4342"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42"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4342">
                <a:tc>
                  <a:txBody>
                    <a:bodyPr/>
                    <a:lstStyle/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97242">
                <a:tc>
                  <a:txBody>
                    <a:bodyPr/>
                    <a:lstStyle/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3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42"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4" marR="68584" marT="34271" marB="3427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507010" y="1413123"/>
            <a:ext cx="71365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480221" y="2142009"/>
            <a:ext cx="553357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</a:t>
            </a:r>
            <a:endParaRPr lang="en-US" altLang="en-US" sz="2250" kern="12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9251" y="2196703"/>
            <a:ext cx="155523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Past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480221" y="2580679"/>
            <a:ext cx="72968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8089" y="2738066"/>
            <a:ext cx="192392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Perfect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507010" y="3321844"/>
            <a:ext cx="601447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</a:t>
            </a:r>
            <a:endParaRPr lang="en-US" altLang="en-US" sz="2250" kern="12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9251" y="3334122"/>
            <a:ext cx="155523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Perfect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65" y="3739306"/>
            <a:ext cx="4572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Continuous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     Continuous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507010" y="3711402"/>
            <a:ext cx="4572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am/is/are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was/were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79252" y="1656457"/>
            <a:ext cx="1996059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Present 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79251" y="4445869"/>
            <a:ext cx="4572000" cy="113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can/could/will/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would/may/might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shall/should/must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87524" y="5528593"/>
            <a:ext cx="1707519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like to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480221" y="4791894"/>
            <a:ext cx="166231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Modal Verbs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6490767" y="1398612"/>
          <a:ext cx="2609701" cy="4607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701"/>
              </a:tblGrid>
              <a:tr h="772740">
                <a:tc>
                  <a:txBody>
                    <a:bodyPr/>
                    <a:lstStyle/>
                    <a:p>
                      <a:endParaRPr lang="en-US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84">
                <a:tc>
                  <a:txBody>
                    <a:bodyPr/>
                    <a:lstStyle/>
                    <a:p>
                      <a:endParaRPr lang="en-US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9799">
                <a:tc>
                  <a:txBody>
                    <a:bodyPr/>
                    <a:lstStyle/>
                    <a:p>
                      <a:endParaRPr lang="en-US" sz="23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84">
                <a:tc>
                  <a:txBody>
                    <a:bodyPr/>
                    <a:lstStyle/>
                    <a:p>
                      <a:endParaRPr lang="en-US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4771">
                <a:tc>
                  <a:txBody>
                    <a:bodyPr/>
                    <a:lstStyle/>
                    <a:p>
                      <a:endParaRPr lang="en-US" sz="23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62517">
                <a:tc>
                  <a:txBody>
                    <a:bodyPr/>
                    <a:lstStyle/>
                    <a:p>
                      <a:endParaRPr lang="en-US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84">
                <a:tc>
                  <a:txBody>
                    <a:bodyPr/>
                    <a:lstStyle/>
                    <a:p>
                      <a:endParaRPr lang="en-US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91" marR="68591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930" y="972221"/>
          <a:ext cx="9091537" cy="419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853"/>
                <a:gridCol w="1662715"/>
                <a:gridCol w="2395425"/>
                <a:gridCol w="2628544"/>
              </a:tblGrid>
              <a:tr h="411881">
                <a:tc>
                  <a:txBody>
                    <a:bodyPr/>
                    <a:lstStyle/>
                    <a:p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79" marR="68579" marT="34324" marB="3432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79" marR="68579" marT="34324" marB="3432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79" marR="68579" marT="34324" marB="3432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79" marR="68579" marT="34324" marB="3432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119935" y="1423169"/>
            <a:ext cx="146187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16586" y="1759148"/>
            <a:ext cx="194277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32213" y="2164333"/>
            <a:ext cx="154202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32213" y="2517056"/>
            <a:ext cx="186262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liked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116586" y="2860849"/>
            <a:ext cx="194277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liked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147840" y="3334122"/>
            <a:ext cx="173438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liked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133330" y="3714750"/>
            <a:ext cx="216437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not 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148957" y="4065240"/>
            <a:ext cx="226055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not 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4087565" y="4402336"/>
            <a:ext cx="2089867" cy="113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can’t / couldn’t /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won’t /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shouldn’t 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4103191" y="5562079"/>
            <a:ext cx="202292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wouldn’t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 to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584529" y="1447726"/>
            <a:ext cx="218040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like….. ?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6584529" y="1769195"/>
            <a:ext cx="211628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like… ?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6584529" y="2156520"/>
            <a:ext cx="218842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like…. ?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6597923" y="2517056"/>
            <a:ext cx="2725426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worked…? 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614666" y="2860849"/>
            <a:ext cx="233269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worked…?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6555507" y="3337471"/>
            <a:ext cx="252505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worked…?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6555507" y="3699123"/>
            <a:ext cx="255711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learning…?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6490767" y="4065240"/>
            <a:ext cx="2726387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learning…?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6500812" y="4478238"/>
            <a:ext cx="171553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…? 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6518672" y="4749478"/>
            <a:ext cx="181171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Could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you…?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6518672" y="5094387"/>
            <a:ext cx="1868781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</a:t>
            </a: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you…?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8282285" y="5008439"/>
            <a:ext cx="825867" cy="28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266" kern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Proposal</a:t>
            </a:r>
          </a:p>
        </p:txBody>
      </p:sp>
      <p:cxnSp>
        <p:nvCxnSpPr>
          <p:cNvPr id="47" name="Straight Connector 46"/>
          <p:cNvCxnSpPr/>
          <p:nvPr/>
        </p:nvCxnSpPr>
        <p:spPr>
          <a:xfrm>
            <a:off x="8253264" y="4791894"/>
            <a:ext cx="0" cy="71772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6517556" y="5600031"/>
            <a:ext cx="2670283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you like to…?</a:t>
            </a: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79251" y="990079"/>
            <a:ext cx="136287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b="1" kern="12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TENSES </a:t>
            </a:r>
            <a:endParaRPr lang="en-US" altLang="en-US" sz="2250" b="1" kern="1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2504777" y="945431"/>
            <a:ext cx="153118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b="1" kern="12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Auxiliaries</a:t>
            </a:r>
            <a:endParaRPr lang="en-US" altLang="en-US" sz="2250" b="1" kern="1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Rectangle 50"/>
          <p:cNvSpPr>
            <a:spLocks noChangeArrowheads="1"/>
          </p:cNvSpPr>
          <p:nvPr/>
        </p:nvSpPr>
        <p:spPr bwMode="auto">
          <a:xfrm>
            <a:off x="4238254" y="955477"/>
            <a:ext cx="1702133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b="1" kern="12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NEGATIVE</a:t>
            </a:r>
            <a:endParaRPr lang="en-US" altLang="en-US" sz="2250" b="1" kern="1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angle 51"/>
          <p:cNvSpPr>
            <a:spLocks noChangeArrowheads="1"/>
          </p:cNvSpPr>
          <p:nvPr/>
        </p:nvSpPr>
        <p:spPr bwMode="auto">
          <a:xfrm>
            <a:off x="6530950" y="972220"/>
            <a:ext cx="264790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50" b="1" kern="12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INTERROGATIVE</a:t>
            </a:r>
          </a:p>
        </p:txBody>
      </p:sp>
    </p:spTree>
    <p:extLst>
      <p:ext uri="{BB962C8B-B14F-4D97-AF65-F5344CB8AC3E}">
        <p14:creationId xmlns:p14="http://schemas.microsoft.com/office/powerpoint/2010/main" val="174487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 nodeType="clickPar">
                      <p:stCondLst>
                        <p:cond delay="indefinite"/>
                      </p:stCondLst>
                      <p:childTnLst>
                        <p:par>
                          <p:cTn id="1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 nodeType="clickPar">
                      <p:stCondLst>
                        <p:cond delay="indefinite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5" grpId="0"/>
      <p:bldP spid="6" grpId="0"/>
      <p:bldP spid="8" grpId="0"/>
      <p:bldP spid="9" grpId="0"/>
      <p:bldP spid="24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8" grpId="0"/>
      <p:bldP spid="49" grpId="0"/>
      <p:bldP spid="50" grpId="0"/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What are modal verbs?</a:t>
            </a:r>
            <a:endParaRPr sz="4000" dirty="0">
              <a:solidFill>
                <a:srgbClr val="0070C0"/>
              </a:solidFill>
            </a:endParaRPr>
          </a:p>
        </p:txBody>
      </p:sp>
      <p:sp>
        <p:nvSpPr>
          <p:cNvPr id="96" name="Google Shape;96;p1"/>
          <p:cNvSpPr txBox="1">
            <a:spLocks noGrp="1"/>
          </p:cNvSpPr>
          <p:nvPr>
            <p:ph idx="1"/>
          </p:nvPr>
        </p:nvSpPr>
        <p:spPr>
          <a:xfrm>
            <a:off x="990600" y="1828800"/>
            <a:ext cx="7772400" cy="4529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20"/>
              <a:buChar char="●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They are: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Can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Could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May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Might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Must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Shall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Should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Will</a:t>
            </a:r>
            <a:endParaRPr/>
          </a:p>
          <a:p>
            <a:pPr marL="742950" lvl="1" indent="-2857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Would</a:t>
            </a:r>
            <a:endParaRPr/>
          </a:p>
          <a:p>
            <a:pPr marL="742950" lvl="1" indent="-13335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5143500" y="2000250"/>
            <a:ext cx="2428875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Ought to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"/>
          <p:cNvSpPr txBox="1">
            <a:spLocks noGrp="1"/>
          </p:cNvSpPr>
          <p:nvPr>
            <p:ph type="title"/>
          </p:nvPr>
        </p:nvSpPr>
        <p:spPr>
          <a:xfrm>
            <a:off x="152178" y="110932"/>
            <a:ext cx="7887146" cy="1326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Form</a:t>
            </a:r>
            <a:endParaRPr dirty="0"/>
          </a:p>
        </p:txBody>
      </p:sp>
      <p:sp>
        <p:nvSpPr>
          <p:cNvPr id="127" name="Google Shape;127;p4"/>
          <p:cNvSpPr txBox="1">
            <a:spLocks noGrp="1"/>
          </p:cNvSpPr>
          <p:nvPr>
            <p:ph idx="1"/>
          </p:nvPr>
        </p:nvSpPr>
        <p:spPr>
          <a:xfrm>
            <a:off x="1000125" y="1643063"/>
            <a:ext cx="7772400" cy="442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		</a:t>
            </a:r>
            <a:endParaRPr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	to can  / caning            to must /</a:t>
            </a:r>
            <a:r>
              <a:rPr lang="en-GB" sz="2400" dirty="0" err="1">
                <a:latin typeface="Calibri"/>
                <a:ea typeface="Calibri"/>
                <a:cs typeface="Calibri"/>
                <a:sym typeface="Calibri"/>
              </a:rPr>
              <a:t>musting</a:t>
            </a: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</a:t>
            </a:r>
            <a:endParaRPr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</a:t>
            </a:r>
            <a:endParaRPr lang="en-GB" sz="24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lang="en-GB" sz="2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 smtClean="0">
                <a:latin typeface="Calibri"/>
                <a:ea typeface="Calibri"/>
                <a:cs typeface="Calibri"/>
                <a:sym typeface="Calibri"/>
              </a:rPr>
              <a:t>	She </a:t>
            </a:r>
            <a:r>
              <a:rPr lang="en-GB" sz="2400" b="1" dirty="0">
                <a:solidFill>
                  <a:srgbClr val="FF8F1F"/>
                </a:solidFill>
                <a:latin typeface="Calibri"/>
                <a:ea typeface="Calibri"/>
                <a:cs typeface="Calibri"/>
                <a:sym typeface="Calibri"/>
              </a:rPr>
              <a:t>must</a:t>
            </a: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 study</a:t>
            </a:r>
            <a:endParaRPr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We </a:t>
            </a:r>
            <a:r>
              <a:rPr lang="en-GB" sz="2400" b="1" dirty="0">
                <a:solidFill>
                  <a:srgbClr val="FF8F1F"/>
                </a:solidFill>
                <a:latin typeface="Calibri"/>
                <a:ea typeface="Calibri"/>
                <a:cs typeface="Calibri"/>
                <a:sym typeface="Calibri"/>
              </a:rPr>
              <a:t>should</a:t>
            </a: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 have gone the other way</a:t>
            </a:r>
            <a:endParaRPr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	He </a:t>
            </a:r>
            <a:r>
              <a:rPr lang="en-GB" sz="2400" b="1" dirty="0">
                <a:solidFill>
                  <a:srgbClr val="FF8F1F"/>
                </a:solidFill>
                <a:latin typeface="Calibri"/>
                <a:ea typeface="Calibri"/>
                <a:cs typeface="Calibri"/>
                <a:sym typeface="Calibri"/>
              </a:rPr>
              <a:t>could</a:t>
            </a:r>
            <a:r>
              <a:rPr lang="en-GB" sz="2400" dirty="0">
                <a:latin typeface="Calibri"/>
                <a:ea typeface="Calibri"/>
                <a:cs typeface="Calibri"/>
                <a:sym typeface="Calibri"/>
              </a:rPr>
              <a:t> play football in his youth (general ability)</a:t>
            </a:r>
            <a:endParaRPr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160"/>
              <a:buFont typeface="Arial"/>
              <a:buNone/>
            </a:pP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 txBox="1"/>
          <p:nvPr/>
        </p:nvSpPr>
        <p:spPr>
          <a:xfrm>
            <a:off x="1727994" y="609601"/>
            <a:ext cx="6786563" cy="1200150"/>
          </a:xfrm>
          <a:prstGeom prst="rect">
            <a:avLst/>
          </a:prstGeom>
          <a:solidFill>
            <a:srgbClr val="FF8F1F"/>
          </a:solidFill>
          <a:ln w="9525" cap="flat" cmpd="sng">
            <a:solidFill>
              <a:srgbClr val="2B290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C35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6C3500"/>
                </a:solidFill>
                <a:latin typeface="Calibri"/>
                <a:ea typeface="Calibri"/>
                <a:cs typeface="Calibri"/>
                <a:sym typeface="Calibri"/>
              </a:rPr>
              <a:t>Modal verbs 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not have </a:t>
            </a:r>
            <a:r>
              <a:rPr lang="en-GB" sz="24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infinitives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or –</a:t>
            </a:r>
            <a:r>
              <a:rPr lang="en-GB" sz="24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ing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forms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 txBox="1"/>
          <p:nvPr/>
        </p:nvSpPr>
        <p:spPr>
          <a:xfrm>
            <a:off x="1428751" y="3656806"/>
            <a:ext cx="6786562" cy="1200150"/>
          </a:xfrm>
          <a:prstGeom prst="rect">
            <a:avLst/>
          </a:prstGeom>
          <a:solidFill>
            <a:srgbClr val="FF8F1F"/>
          </a:solidFill>
          <a:ln w="9525" cap="flat" cmpd="sng">
            <a:solidFill>
              <a:srgbClr val="2B290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C35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6C3500"/>
                </a:solidFill>
                <a:latin typeface="Calibri"/>
                <a:ea typeface="Calibri"/>
                <a:cs typeface="Calibri"/>
                <a:sym typeface="Calibri"/>
              </a:rPr>
              <a:t>Modal verbs 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are followed by an infinitive </a:t>
            </a:r>
            <a:r>
              <a:rPr lang="en-GB" sz="24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without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0" name="Google Shape;130;p4"/>
          <p:cNvCxnSpPr/>
          <p:nvPr/>
        </p:nvCxnSpPr>
        <p:spPr>
          <a:xfrm>
            <a:off x="3071813" y="3214688"/>
            <a:ext cx="785812" cy="1587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1" name="Google Shape;131;p4"/>
          <p:cNvCxnSpPr/>
          <p:nvPr/>
        </p:nvCxnSpPr>
        <p:spPr>
          <a:xfrm>
            <a:off x="5857875" y="3214688"/>
            <a:ext cx="1000125" cy="1587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32" name="Google Shape;132;p4"/>
          <p:cNvGrpSpPr/>
          <p:nvPr/>
        </p:nvGrpSpPr>
        <p:grpSpPr>
          <a:xfrm>
            <a:off x="4643438" y="3000375"/>
            <a:ext cx="357187" cy="428625"/>
            <a:chOff x="1928794" y="3000372"/>
            <a:chExt cx="357190" cy="428628"/>
          </a:xfrm>
        </p:grpSpPr>
        <p:cxnSp>
          <p:nvCxnSpPr>
            <p:cNvPr id="133" name="Google Shape;133;p4"/>
            <p:cNvCxnSpPr/>
            <p:nvPr/>
          </p:nvCxnSpPr>
          <p:spPr>
            <a:xfrm rot="-5400000">
              <a:off x="1928794" y="3000372"/>
              <a:ext cx="357190" cy="357190"/>
            </a:xfrm>
            <a:prstGeom prst="straightConnector1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4" name="Google Shape;134;p4"/>
            <p:cNvCxnSpPr/>
            <p:nvPr/>
          </p:nvCxnSpPr>
          <p:spPr>
            <a:xfrm rot="5400000" flipH="1">
              <a:off x="1928794" y="3071810"/>
              <a:ext cx="428628" cy="285752"/>
            </a:xfrm>
            <a:prstGeom prst="straightConnector1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35" name="Google Shape;135;p4"/>
          <p:cNvGrpSpPr/>
          <p:nvPr/>
        </p:nvGrpSpPr>
        <p:grpSpPr>
          <a:xfrm>
            <a:off x="2000250" y="3000375"/>
            <a:ext cx="357188" cy="428625"/>
            <a:chOff x="1928794" y="3000372"/>
            <a:chExt cx="357190" cy="428628"/>
          </a:xfrm>
        </p:grpSpPr>
        <p:cxnSp>
          <p:nvCxnSpPr>
            <p:cNvPr id="136" name="Google Shape;136;p4"/>
            <p:cNvCxnSpPr/>
            <p:nvPr/>
          </p:nvCxnSpPr>
          <p:spPr>
            <a:xfrm rot="-5400000">
              <a:off x="1928794" y="3000372"/>
              <a:ext cx="357190" cy="357190"/>
            </a:xfrm>
            <a:prstGeom prst="straightConnector1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7" name="Google Shape;137;p4"/>
            <p:cNvCxnSpPr/>
            <p:nvPr/>
          </p:nvCxnSpPr>
          <p:spPr>
            <a:xfrm rot="5400000" flipH="1">
              <a:off x="1928794" y="3071810"/>
              <a:ext cx="428628" cy="285752"/>
            </a:xfrm>
            <a:prstGeom prst="straightConnector1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195446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TextBox 1"/>
          <p:cNvSpPr txBox="1">
            <a:spLocks noChangeArrowheads="1"/>
          </p:cNvSpPr>
          <p:nvPr/>
        </p:nvSpPr>
        <p:spPr bwMode="auto">
          <a:xfrm>
            <a:off x="0" y="0"/>
            <a:ext cx="6257995" cy="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4219" b="1" kern="1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MODAL AUXILIARIES: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" y="714375"/>
          <a:ext cx="9144000" cy="62877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94710"/>
                <a:gridCol w="2701290"/>
                <a:gridCol w="3048000"/>
              </a:tblGrid>
              <a:tr h="423941">
                <a:tc>
                  <a:txBody>
                    <a:bodyPr/>
                    <a:lstStyle/>
                    <a:p>
                      <a:r>
                        <a:rPr lang="en-US" sz="23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Modals</a:t>
                      </a:r>
                      <a:endParaRPr lang="en-US" sz="23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Meanings</a:t>
                      </a:r>
                      <a:endParaRPr lang="en-US" sz="23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Examples</a:t>
                      </a:r>
                      <a:endParaRPr lang="en-US" sz="23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75009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Will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willing to, intend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will open</a:t>
                      </a:r>
                      <a:r>
                        <a:rPr lang="en-US" sz="23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 door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75009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Shall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Intend to (formal), have decided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 shall ask the committee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42394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/ can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possible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Fish live in the river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42394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 / Could / May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allowed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I have one?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75009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necessary, be logically certain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must be her purse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42394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 / Have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required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 must be on time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75009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Should / Ought to / Had Better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obliged to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 should call her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75009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Should have / Could have + </a:t>
                      </a:r>
                      <a:r>
                        <a:rPr lang="en-US" sz="23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Ved</a:t>
                      </a:r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/ 3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Was not true, didn’t happen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could have won, but they didn’t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  <a:tr h="423941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Used to / Would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Habit in the past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</a:t>
                      </a:r>
                      <a:r>
                        <a:rPr lang="en-US" sz="23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used to talk everyday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32145" marB="3214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6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" name="Google Shape;168;p8"/>
          <p:cNvGraphicFramePr/>
          <p:nvPr/>
        </p:nvGraphicFramePr>
        <p:xfrm>
          <a:off x="990600" y="1828800"/>
          <a:ext cx="7772400" cy="3902075"/>
        </p:xfrm>
        <a:graphic>
          <a:graphicData uri="http://schemas.openxmlformats.org/drawingml/2006/table">
            <a:tbl>
              <a:tblPr firstRow="1" bandRow="1">
                <a:noFill/>
                <a:tableStyleId>{E950134A-CE0A-447C-B384-65FD05CB607F}</a:tableStyleId>
              </a:tblPr>
              <a:tblGrid>
                <a:gridCol w="1652575"/>
                <a:gridCol w="2428900"/>
                <a:gridCol w="3690925"/>
              </a:tblGrid>
              <a:tr h="405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</a:t>
                      </a:r>
                      <a:endParaRPr sz="1800" u="none" strike="noStrike" cap="none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Concept</a:t>
                      </a:r>
                      <a:endParaRPr sz="1800" u="none" strike="noStrike" cap="none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Examples</a:t>
                      </a:r>
                      <a:endParaRPr sz="1800" u="none" strike="noStrike" cap="none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6993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Will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Future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Joe will travel to NY next week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6993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Might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Small probability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might move to Canada some day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6993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Should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Recommendation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 should go to the doctor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699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Ought to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Formal recommendation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ought to know about first aids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699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Had better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Warning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had better study or I will fail the test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Double Concept Modal</a:t>
            </a:r>
            <a:endParaRPr/>
          </a:p>
        </p:txBody>
      </p:sp>
      <p:graphicFrame>
        <p:nvGraphicFramePr>
          <p:cNvPr id="175" name="Google Shape;175;p9"/>
          <p:cNvGraphicFramePr/>
          <p:nvPr/>
        </p:nvGraphicFramePr>
        <p:xfrm>
          <a:off x="990600" y="1643063"/>
          <a:ext cx="7772400" cy="4786325"/>
        </p:xfrm>
        <a:graphic>
          <a:graphicData uri="http://schemas.openxmlformats.org/drawingml/2006/table">
            <a:tbl>
              <a:tblPr firstRow="1" bandRow="1">
                <a:noFill/>
                <a:tableStyleId>{E950134A-CE0A-447C-B384-65FD05CB607F}</a:tableStyleId>
              </a:tblPr>
              <a:tblGrid>
                <a:gridCol w="1652575"/>
                <a:gridCol w="2428900"/>
                <a:gridCol w="3690925"/>
              </a:tblGrid>
              <a:tr h="421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</a:t>
                      </a:r>
                      <a:endParaRPr sz="1800" dirty="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Concept</a:t>
                      </a:r>
                      <a:endParaRPr sz="180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Examples</a:t>
                      </a:r>
                      <a:endParaRPr sz="180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May (1)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Permission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May I come in?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May (2)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Good probability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may visit Mexico this summer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Must (1)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Responsibility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Everyone must pay taxes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Must (2)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Assumption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didn’t arrive. She must be sick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Would (1)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Past (used to)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 I was young, I would play soccer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27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Would (2)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Present unreal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would buy the car but I can’t afford it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2" name="Google Shape;182;p10"/>
          <p:cNvGraphicFramePr/>
          <p:nvPr>
            <p:extLst>
              <p:ext uri="{D42A27DB-BD31-4B8C-83A1-F6EECF244321}">
                <p14:modId xmlns:p14="http://schemas.microsoft.com/office/powerpoint/2010/main" val="338061600"/>
              </p:ext>
            </p:extLst>
          </p:nvPr>
        </p:nvGraphicFramePr>
        <p:xfrm>
          <a:off x="312738" y="423863"/>
          <a:ext cx="7772400" cy="5349150"/>
        </p:xfrm>
        <a:graphic>
          <a:graphicData uri="http://schemas.openxmlformats.org/drawingml/2006/table">
            <a:tbl>
              <a:tblPr firstRow="1" bandRow="1">
                <a:noFill/>
                <a:tableStyleId>{E950134A-CE0A-447C-B384-65FD05CB607F}</a:tableStyleId>
              </a:tblPr>
              <a:tblGrid>
                <a:gridCol w="1214450"/>
                <a:gridCol w="2357450"/>
                <a:gridCol w="4200500"/>
              </a:tblGrid>
              <a:tr h="4089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</a:t>
                      </a:r>
                      <a:endParaRPr sz="1800" dirty="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Concept</a:t>
                      </a:r>
                      <a:endParaRPr sz="180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Examples</a:t>
                      </a:r>
                      <a:endParaRPr sz="180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Shall (1)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Educated expression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Offer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Excuse me, I shall go now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Shall I clean it?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C3500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Shall (2)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endParaRPr sz="1800" b="1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Contractual obligation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company shall pay on January 1st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Could (1)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Unreal Ability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could go if I had time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Could (2)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Past Ability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could play the piano, not anymore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Can (1)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Present Ability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can speak English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Can (2)</a:t>
                      </a:r>
                      <a:endParaRPr sz="1800" b="1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Permission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Can I  have  a </a:t>
                      </a:r>
                      <a:r>
                        <a:rPr lang="en-GB" sz="18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sweet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  <a:tr h="70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 smtClean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Used to</a:t>
                      </a:r>
                      <a:br>
                        <a:rPr lang="en-GB" sz="1800" b="1" dirty="0" smtClean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en-GB" sz="1800" b="1" dirty="0" smtClean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Would</a:t>
                      </a:r>
                      <a:endParaRPr sz="1800" b="1" dirty="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Past habit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used</a:t>
                      </a:r>
                      <a:r>
                        <a:rPr lang="en-GB" sz="1800" baseline="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to have long hair.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"/>
          <p:cNvSpPr txBox="1">
            <a:spLocks noGrp="1"/>
          </p:cNvSpPr>
          <p:nvPr>
            <p:ph type="title"/>
          </p:nvPr>
        </p:nvSpPr>
        <p:spPr>
          <a:xfrm>
            <a:off x="103660" y="477540"/>
            <a:ext cx="8722840" cy="764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Modals in Past : </a:t>
            </a: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Modal + have + past </a:t>
            </a:r>
            <a:r>
              <a:rPr lang="en-GB" sz="3200" dirty="0" smtClean="0">
                <a:latin typeface="Calibri"/>
                <a:ea typeface="Calibri"/>
                <a:cs typeface="Calibri"/>
                <a:sym typeface="Calibri"/>
              </a:rPr>
              <a:t>participle / V3</a:t>
            </a:r>
            <a:endParaRPr sz="32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01" name="Google Shape;201;p13"/>
          <p:cNvGraphicFramePr/>
          <p:nvPr>
            <p:extLst>
              <p:ext uri="{D42A27DB-BD31-4B8C-83A1-F6EECF244321}">
                <p14:modId xmlns:p14="http://schemas.microsoft.com/office/powerpoint/2010/main" val="1817836998"/>
              </p:ext>
            </p:extLst>
          </p:nvPr>
        </p:nvGraphicFramePr>
        <p:xfrm>
          <a:off x="336549" y="1530350"/>
          <a:ext cx="8435951" cy="4975648"/>
        </p:xfrm>
        <a:graphic>
          <a:graphicData uri="http://schemas.openxmlformats.org/drawingml/2006/table">
            <a:tbl>
              <a:tblPr firstRow="1" bandRow="1">
                <a:gradFill>
                  <a:gsLst>
                    <a:gs pos="0">
                      <a:srgbClr val="FFCCA2"/>
                    </a:gs>
                    <a:gs pos="35000">
                      <a:srgbClr val="FFDCBE"/>
                    </a:gs>
                    <a:gs pos="100000">
                      <a:srgbClr val="FFF1E3"/>
                    </a:gs>
                  </a:gsLst>
                  <a:lin ang="16200000" scaled="0"/>
                </a:gradFill>
                <a:tableStyleId>{59EC49A6-D9C4-4D96-BC1D-7D59E09C9076}</a:tableStyleId>
              </a:tblPr>
              <a:tblGrid>
                <a:gridCol w="1705799"/>
                <a:gridCol w="2171044"/>
                <a:gridCol w="4559108"/>
              </a:tblGrid>
              <a:tr h="418072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</a:t>
                      </a:r>
                      <a:endParaRPr sz="2000" dirty="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Concept</a:t>
                      </a:r>
                      <a:endParaRPr sz="200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solidFill>
                            <a:srgbClr val="6C35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</a:t>
                      </a:r>
                      <a:endParaRPr sz="2000" dirty="0">
                        <a:solidFill>
                          <a:srgbClr val="6C35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2160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Would have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Past unreal </a:t>
                      </a:r>
                      <a:r>
                        <a:rPr lang="en-GB" sz="26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action</a:t>
                      </a:r>
                      <a:endParaRPr sz="2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would have bought the car, but I didn’t have money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2160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Could have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could have taken the flight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21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Should have</a:t>
                      </a:r>
                    </a:p>
                    <a:p>
                      <a:endParaRPr lang="en-US" sz="1800" dirty="0"/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 should have listened to the doctor</a:t>
                      </a:r>
                    </a:p>
                    <a:p>
                      <a:endParaRPr lang="en-US" dirty="0"/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927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Use your imagination</a:t>
            </a:r>
            <a:endParaRPr/>
          </a:p>
        </p:txBody>
      </p:sp>
      <p:sp>
        <p:nvSpPr>
          <p:cNvPr id="264" name="Google Shape;264;p20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2000" b="1">
                <a:latin typeface="Calibri"/>
                <a:ea typeface="Calibri"/>
                <a:cs typeface="Calibri"/>
                <a:sym typeface="Calibri"/>
              </a:rPr>
              <a:t>Think about these situations and create a sentence using modals.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We are going to Paris for a weekend. (Make suggestions about things to do)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We start school in September. (Talk about necessity)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Margaret is a very talented sportswoman. (Talk about ability)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You have just won the lottery! (Talk about possibility)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Peter has got a headache and a congested nose. (Give him some advice)</a:t>
            </a:r>
            <a:endParaRPr/>
          </a:p>
          <a:p>
            <a:pPr marL="457200" lvl="0" indent="-4572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en-GB" sz="2000">
                <a:latin typeface="Calibri"/>
                <a:ea typeface="Calibri"/>
                <a:cs typeface="Calibri"/>
                <a:sym typeface="Calibri"/>
              </a:rPr>
              <a:t>You want to borrow your uncle’s Mercedes Benz. (Ask for permission politely)</a:t>
            </a:r>
            <a:endParaRPr/>
          </a:p>
          <a:p>
            <a:pPr marL="342900" lvl="0" indent="-228600" algn="l" rtl="0">
              <a:spcBef>
                <a:spcPts val="400"/>
              </a:spcBef>
              <a:spcAft>
                <a:spcPts val="0"/>
              </a:spcAft>
              <a:buSzPts val="1800"/>
              <a:buFont typeface="Arial"/>
              <a:buNone/>
            </a:pP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060" y="748754"/>
            <a:ext cx="7717482" cy="4474890"/>
          </a:xfrm>
        </p:spPr>
        <p:txBody>
          <a:bodyPr/>
          <a:lstStyle/>
          <a:p>
            <a:pPr lvl="0"/>
            <a:r>
              <a:rPr lang="en-GB" sz="2800" dirty="0" smtClean="0"/>
              <a:t>1. </a:t>
            </a:r>
            <a:r>
              <a:rPr lang="en-GB" sz="2800" dirty="0">
                <a:latin typeface="Calibri"/>
                <a:ea typeface="Calibri"/>
                <a:cs typeface="Calibri"/>
                <a:sym typeface="Calibri"/>
              </a:rPr>
              <a:t>I would have bought the car, but I didn’t have </a:t>
            </a:r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money.</a:t>
            </a:r>
            <a:endParaRPr lang="en-GB" sz="2800" dirty="0"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GB" sz="2800" dirty="0" smtClean="0"/>
              <a:t>2. </a:t>
            </a:r>
            <a:r>
              <a:rPr lang="en-GB" sz="2800" dirty="0">
                <a:latin typeface="Calibri"/>
                <a:ea typeface="Calibri"/>
                <a:cs typeface="Calibri"/>
                <a:sym typeface="Calibri"/>
              </a:rPr>
              <a:t>She could have taken the </a:t>
            </a:r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flight.</a:t>
            </a:r>
          </a:p>
          <a:p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3. </a:t>
            </a:r>
            <a:r>
              <a:rPr lang="en-GB" sz="2800" dirty="0">
                <a:latin typeface="Calibri"/>
                <a:ea typeface="Calibri"/>
                <a:cs typeface="Calibri"/>
                <a:sym typeface="Calibri"/>
              </a:rPr>
              <a:t>The company shall pay on January 1st</a:t>
            </a:r>
          </a:p>
          <a:p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4. </a:t>
            </a:r>
            <a:r>
              <a:rPr lang="en-GB" sz="2800" dirty="0">
                <a:latin typeface="Calibri"/>
                <a:ea typeface="Calibri"/>
                <a:cs typeface="Calibri"/>
                <a:sym typeface="Calibri"/>
              </a:rPr>
              <a:t>When  I was young, I would play </a:t>
            </a:r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soccer.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5. </a:t>
            </a:r>
            <a:r>
              <a:rPr lang="en-GB" sz="2800" dirty="0">
                <a:latin typeface="Calibri"/>
                <a:ea typeface="Calibri"/>
                <a:cs typeface="Calibri"/>
                <a:sym typeface="Calibri"/>
              </a:rPr>
              <a:t>We can speak </a:t>
            </a:r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English.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6. I was cleaning the house while my husband was fixing his bike.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7. I have been to Ha </a:t>
            </a:r>
            <a:r>
              <a:rPr lang="en-GB" sz="2800" dirty="0" err="1" smtClean="0">
                <a:latin typeface="Calibri"/>
                <a:ea typeface="Calibri"/>
                <a:cs typeface="Calibri"/>
                <a:sym typeface="Calibri"/>
              </a:rPr>
              <a:t>Noi</a:t>
            </a:r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 5 times.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8. I am going to become a teacher.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9. I don’t want to see him anymore.</a:t>
            </a:r>
          </a:p>
          <a:p>
            <a:pPr lvl="0"/>
            <a:r>
              <a:rPr lang="en-GB" sz="2800" dirty="0" smtClean="0">
                <a:latin typeface="Calibri"/>
                <a:ea typeface="Calibri"/>
                <a:cs typeface="Calibri"/>
                <a:sym typeface="Calibri"/>
              </a:rPr>
              <a:t>10. I didn’t study hard enough so I fail the exam.</a:t>
            </a:r>
            <a:endParaRPr lang="en-GB" sz="2800" dirty="0">
              <a:latin typeface="Calibri"/>
              <a:ea typeface="Calibri"/>
              <a:cs typeface="Calibri"/>
              <a:sym typeface="Calibri"/>
            </a:endParaRPr>
          </a:p>
          <a:p>
            <a:endParaRPr lang="en-GB" sz="1400" dirty="0">
              <a:latin typeface="Calibri"/>
              <a:ea typeface="Calibri"/>
              <a:cs typeface="Calibri"/>
              <a:sym typeface="Calibri"/>
            </a:endParaRPr>
          </a:p>
          <a:p>
            <a:pPr lvl="0"/>
            <a:endParaRPr lang="en-GB" sz="1400" dirty="0">
              <a:latin typeface="Calibri"/>
              <a:ea typeface="Calibri"/>
              <a:cs typeface="Calibri"/>
              <a:sym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4065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LISTENING</a:t>
            </a:r>
            <a:endParaRPr/>
          </a:p>
        </p:txBody>
      </p:sp>
      <p:sp>
        <p:nvSpPr>
          <p:cNvPr id="281" name="Google Shape;281;p2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880"/>
              <a:buChar char="●"/>
            </a:pPr>
            <a:r>
              <a:rPr lang="en-GB"/>
              <a:t>PART 1: </a:t>
            </a:r>
            <a:endParaRPr/>
          </a:p>
          <a:p>
            <a:pPr marL="0" lvl="0" indent="0" algn="l" rtl="0">
              <a:spcBef>
                <a:spcPts val="920"/>
              </a:spcBef>
              <a:spcAft>
                <a:spcPts val="0"/>
              </a:spcAft>
              <a:buSzPts val="4140"/>
              <a:buNone/>
            </a:pPr>
            <a:r>
              <a:rPr lang="en-GB" sz="4600"/>
              <a:t>PICTURE DESCRIPTION</a:t>
            </a:r>
            <a:endParaRPr sz="4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6459847" cy="4165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87624" y="4165898"/>
            <a:ext cx="6791325" cy="2286000"/>
          </a:xfrm>
          <a:prstGeom prst="rect">
            <a:avLst/>
          </a:prstGeom>
          <a:noFill/>
          <a:ln>
            <a:noFill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1030" name="WindowsMediaPlayer1" r:id="rId2" imgW="2046240" imgH="484200"/>
        </mc:Choice>
        <mc:Fallback>
          <p:control name="WindowsMediaPlayer1" r:id="rId2" imgW="2046240" imgH="484200">
            <p:pic>
              <p:nvPicPr>
                <p:cNvPr id="2" name="WindowsMediaPlayer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532438" y="1328738"/>
                  <a:ext cx="1611312" cy="1049337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9552" y="188640"/>
            <a:ext cx="6632029" cy="448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5915" y="4509120"/>
            <a:ext cx="7191375" cy="2114550"/>
          </a:xfrm>
          <a:prstGeom prst="rect">
            <a:avLst/>
          </a:prstGeom>
          <a:noFill/>
          <a:ln>
            <a:noFill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2054" name="WindowsMediaPlayer1" r:id="rId2" imgW="2046240" imgH="484200"/>
        </mc:Choice>
        <mc:Fallback>
          <p:control name="WindowsMediaPlayer1" r:id="rId2" imgW="2046240" imgH="484200">
            <p:pic>
              <p:nvPicPr>
                <p:cNvPr id="4" name="WindowsMediaPlayer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661150" y="1689100"/>
                  <a:ext cx="2046288" cy="484188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10368"/>
            <a:ext cx="5177320" cy="62552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54051" y="4725144"/>
            <a:ext cx="5971854" cy="184976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2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60020" algn="l" rtl="0">
              <a:spcBef>
                <a:spcPts val="0"/>
              </a:spcBef>
              <a:spcAft>
                <a:spcPts val="0"/>
              </a:spcAft>
              <a:buSzPts val="2880"/>
              <a:buNone/>
            </a:pPr>
            <a:endParaRPr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78" name="WindowsMediaPlayer1" r:id="rId2" imgW="2046240" imgH="484200"/>
        </mc:Choice>
        <mc:Fallback>
          <p:control name="WindowsMediaPlayer1" r:id="rId2" imgW="2046240" imgH="484200">
            <p:pic>
              <p:nvPicPr>
                <p:cNvPr id="6" name="WindowsMediaPlayer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661150" y="1689100"/>
                  <a:ext cx="2046288" cy="484188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68" y="0"/>
            <a:ext cx="7419975" cy="5209948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8" name="Google Shape;308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11560" y="4869160"/>
            <a:ext cx="6605736" cy="1827118"/>
          </a:xfrm>
          <a:prstGeom prst="rect">
            <a:avLst/>
          </a:prstGeom>
          <a:noFill/>
          <a:ln>
            <a:noFill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4102" name="WindowsMediaPlayer1" r:id="rId2" imgW="2046240" imgH="484200"/>
        </mc:Choice>
        <mc:Fallback>
          <p:control name="WindowsMediaPlayer1" r:id="rId2" imgW="2046240" imgH="484200">
            <p:pic>
              <p:nvPicPr>
                <p:cNvPr id="5" name="WindowsMediaPlayer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661150" y="1689100"/>
                  <a:ext cx="2046288" cy="484188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4" name="Google Shape;314;p27"/>
          <p:cNvPicPr preferRelativeResize="0">
            <a:picLocks noGrp="1"/>
          </p:cNvPicPr>
          <p:nvPr>
            <p:ph idx="1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179512" y="-17595"/>
            <a:ext cx="5767521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5576" y="4240807"/>
            <a:ext cx="7077075" cy="2209800"/>
          </a:xfrm>
          <a:prstGeom prst="rect">
            <a:avLst/>
          </a:prstGeom>
          <a:noFill/>
          <a:ln>
            <a:noFill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5126" name="WindowsMediaPlayer1" r:id="rId2" imgW="2046240" imgH="484200"/>
        </mc:Choice>
        <mc:Fallback>
          <p:control name="WindowsMediaPlayer1" r:id="rId2" imgW="2046240" imgH="484200">
            <p:pic>
              <p:nvPicPr>
                <p:cNvPr id="5" name="WindowsMediaPlayer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661150" y="1689100"/>
                  <a:ext cx="2046288" cy="484188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467" y="107950"/>
            <a:ext cx="8429957" cy="362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2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262" y="376237"/>
            <a:ext cx="6010275" cy="1304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762" y="1819275"/>
            <a:ext cx="6073775" cy="1504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012" y="3324225"/>
            <a:ext cx="6105525" cy="144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011" y="4090987"/>
            <a:ext cx="6105525" cy="14763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7010" y="5286375"/>
            <a:ext cx="5953125" cy="135255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6152" name="WindowsMediaPlayer1" r:id="rId2" imgW="2384280" imgH="582480"/>
        </mc:Choice>
        <mc:Fallback>
          <p:control name="WindowsMediaPlayer1" r:id="rId2" imgW="2384280" imgH="582480">
            <p:pic>
              <p:nvPicPr>
                <p:cNvPr id="5" name="WindowsMediaPlayer1"/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6634163" y="590550"/>
                  <a:ext cx="2384425" cy="5826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4371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9" y="-1"/>
            <a:ext cx="4699001" cy="22359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463" y="2501106"/>
            <a:ext cx="3805238" cy="18644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900" y="4630737"/>
            <a:ext cx="3827197" cy="1370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2413" y="2401093"/>
            <a:ext cx="5024438" cy="2981325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7174" name="WindowsMediaPlayer1" r:id="rId2" imgW="2629080" imgH="658800"/>
        </mc:Choice>
        <mc:Fallback>
          <p:control name="WindowsMediaPlayer1" r:id="rId2" imgW="2629080" imgH="658800">
            <p:pic>
              <p:nvPicPr>
                <p:cNvPr id="4" name="WindowsMediaPlayer1"/>
                <p:cNvPicPr>
                  <a:picLocks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83300" y="114300"/>
                  <a:ext cx="2628900" cy="6604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7195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" y="857250"/>
            <a:ext cx="8601075" cy="4762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4849" y="3497263"/>
            <a:ext cx="4629151" cy="3030538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8199" name="WindowsMediaPlayer1" r:id="rId2" imgW="2629080" imgH="457200"/>
        </mc:Choice>
        <mc:Fallback>
          <p:control name="WindowsMediaPlayer1" r:id="rId2" imgW="2629080" imgH="457200">
            <p:pic>
              <p:nvPicPr>
                <p:cNvPr id="4" name="WindowsMediaPlayer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83300" y="317500"/>
                  <a:ext cx="2628900" cy="4572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8455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106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7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34" y="1106166"/>
            <a:ext cx="7811244" cy="1674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4496" y="3329658"/>
            <a:ext cx="4572000" cy="325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thích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281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Ought to: có nghĩa là  nên -  dùng để khuyên ai nên làm điều tốt nào đó </a:t>
            </a:r>
          </a:p>
          <a:p>
            <a:pPr algn="just"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299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to:  có nghĩa là nên – dùng để khuyên ai nên làm một nhiệm vụ nào đó </a:t>
            </a:r>
          </a:p>
          <a:p>
            <a:pPr algn="just"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316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Must: Có nghĩa là phải -  bắt buộc người nào đó phả i làm gì. </a:t>
            </a:r>
          </a:p>
          <a:p>
            <a:pPr algn="just"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46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to: Có nghĩa là đã từng làm 1 việc gì trong quá khứ</a:t>
            </a:r>
          </a:p>
        </p:txBody>
      </p:sp>
    </p:spTree>
    <p:extLst>
      <p:ext uri="{BB962C8B-B14F-4D97-AF65-F5344CB8AC3E}">
        <p14:creationId xmlns:p14="http://schemas.microsoft.com/office/powerpoint/2010/main" val="252590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39" y="99343"/>
            <a:ext cx="721295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39" y="1813844"/>
            <a:ext cx="7212955" cy="1640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32235" y="3656708"/>
            <a:ext cx="7767712" cy="250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46"/>
              </a:spcAft>
              <a:buClrTx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thích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176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 have+V3: lẽ ra nên (1 giả thiết không có thực ở quá khứ)</a:t>
            </a:r>
          </a:p>
          <a:p>
            <a:pPr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176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=&gt; Key C </a:t>
            </a:r>
          </a:p>
          <a:p>
            <a:pPr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176"/>
              </a:spcAft>
              <a:buSzPts val="1200"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mới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02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 (v) qua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11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fail (v) rớt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reject (v) từ chối 	</a:t>
            </a:r>
            <a:endParaRPr lang="en-GB" sz="1969" kern="1200">
              <a:solidFill>
                <a:srgbClr val="3F0D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43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55" y="0"/>
            <a:ext cx="6936135" cy="1883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69288" y="2301627"/>
            <a:ext cx="7547259" cy="452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0" fontAlgn="base" hangingPunct="0">
              <a:lnSpc>
                <a:spcPct val="119000"/>
              </a:lnSpc>
              <a:spcBef>
                <a:spcPct val="0"/>
              </a:spcBef>
              <a:spcAft>
                <a:spcPts val="316"/>
              </a:spcAft>
              <a:buClrTx/>
            </a:pPr>
            <a:r>
              <a:rPr lang="en-GB" sz="1969" b="1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Cannot be + N/ADJ , có nghĩa là chắc chắn không thể nào =&gt; Key B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55" y="2974703"/>
            <a:ext cx="6998643" cy="16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549" y="5113363"/>
            <a:ext cx="7790036" cy="80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185"/>
              </a:spcAft>
              <a:buClrTx/>
            </a:pPr>
            <a:r>
              <a:rPr lang="en-GB" sz="2250" b="1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like to = want to : muốn 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46"/>
              </a:spcAft>
              <a:buClrTx/>
            </a:pPr>
            <a:r>
              <a:rPr lang="en-GB" sz="2250" b="1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Key C </a:t>
            </a:r>
          </a:p>
        </p:txBody>
      </p:sp>
    </p:spTree>
    <p:extLst>
      <p:ext uri="{BB962C8B-B14F-4D97-AF65-F5344CB8AC3E}">
        <p14:creationId xmlns:p14="http://schemas.microsoft.com/office/powerpoint/2010/main" val="126862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3" y="0"/>
            <a:ext cx="6725171" cy="1888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3" y="3773910"/>
            <a:ext cx="6822281" cy="161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62372" y="2043783"/>
            <a:ext cx="4572000" cy="117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326"/>
              </a:spcAft>
              <a:buClrTx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mới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>
              <a:lnSpc>
                <a:spcPct val="121000"/>
              </a:lnSpc>
              <a:spcBef>
                <a:spcPct val="0"/>
              </a:spcBef>
              <a:spcAft>
                <a:spcPts val="176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borrow (v) mượn broke (adj) cháy túi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 (adj) giàu #  poor (adj) nghèo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19440" y="5644680"/>
            <a:ext cx="4423262" cy="544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0" fontAlgn="base" hangingPunct="0">
              <a:lnSpc>
                <a:spcPct val="116000"/>
              </a:lnSpc>
              <a:spcBef>
                <a:spcPct val="0"/>
              </a:spcBef>
              <a:spcAft>
                <a:spcPts val="308"/>
              </a:spcAft>
              <a:buClrTx/>
            </a:pPr>
            <a:r>
              <a:rPr lang="en-GB" sz="2531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rather + V1: muốn làm gì</a:t>
            </a:r>
          </a:p>
        </p:txBody>
      </p:sp>
    </p:spTree>
    <p:extLst>
      <p:ext uri="{BB962C8B-B14F-4D97-AF65-F5344CB8AC3E}">
        <p14:creationId xmlns:p14="http://schemas.microsoft.com/office/powerpoint/2010/main" val="154463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88" y="119435"/>
            <a:ext cx="6650385" cy="164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71" y="3462487"/>
            <a:ext cx="5953869" cy="1681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06488" y="1883048"/>
            <a:ext cx="5649144" cy="182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2250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 recently + V3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2250" b="1" u="sng" kern="1200">
                <a:solidFill>
                  <a:srgbClr val="3F0D08"/>
                </a:solidFill>
              </a:rPr>
              <a:t>Từ mới</a:t>
            </a:r>
            <a:r>
              <a:rPr lang="en-GB" sz="2250" b="1" kern="1200">
                <a:solidFill>
                  <a:srgbClr val="3F0D08"/>
                </a:solidFill>
              </a:rPr>
              <a:t>:  </a:t>
            </a:r>
            <a:endParaRPr lang="en-GB" sz="2250" kern="1200">
              <a:solidFill>
                <a:srgbClr val="3F0D08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2250" kern="1200">
                <a:solidFill>
                  <a:srgbClr val="0070C0"/>
                </a:solidFill>
              </a:rPr>
              <a:t>Business: việc, kinh doanh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2250" kern="1200">
                <a:solidFill>
                  <a:srgbClr val="0070C0"/>
                </a:solidFill>
              </a:rPr>
              <a:t>Retire: về hưu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2250" kern="1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250" kern="120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3705" y="5258470"/>
            <a:ext cx="4572000" cy="1531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687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mới</a:t>
            </a:r>
            <a:r>
              <a:rPr lang="en-GB" sz="1687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GB" sz="1687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687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Jump: nhảy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687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Lying: nằm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55"/>
              </a:spcAft>
              <a:buClrTx/>
            </a:pPr>
            <a:r>
              <a:rPr lang="en-GB" sz="1687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Wake: tỉnh giấc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08"/>
              </a:spcAft>
              <a:buClrTx/>
            </a:pPr>
            <a:r>
              <a:rPr lang="en-GB" sz="1687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Clean: lau chùi, dọn dẹp </a:t>
            </a:r>
          </a:p>
        </p:txBody>
      </p:sp>
    </p:spTree>
    <p:extLst>
      <p:ext uri="{BB962C8B-B14F-4D97-AF65-F5344CB8AC3E}">
        <p14:creationId xmlns:p14="http://schemas.microsoft.com/office/powerpoint/2010/main" val="205262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73" y="119435"/>
            <a:ext cx="6611317" cy="169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74" y="2264792"/>
            <a:ext cx="4074170" cy="16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88045" y="4393406"/>
            <a:ext cx="6964040" cy="133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0" fontAlgn="base" hangingPunct="0">
              <a:lnSpc>
                <a:spcPct val="122000"/>
              </a:lnSpc>
              <a:spcBef>
                <a:spcPct val="0"/>
              </a:spcBef>
              <a:spcAft>
                <a:spcPts val="229"/>
              </a:spcAft>
              <a:buClrTx/>
            </a:pPr>
            <a:r>
              <a:rPr lang="en-GB" sz="2250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thích</a:t>
            </a:r>
            <a:r>
              <a:rPr lang="en-GB" sz="2250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 eaLnBrk="0" fontAlgn="base" hangingPunct="0">
              <a:lnSpc>
                <a:spcPct val="122000"/>
              </a:lnSpc>
              <a:spcBef>
                <a:spcPct val="0"/>
              </a:spcBef>
              <a:spcAft>
                <a:spcPts val="229"/>
              </a:spcAft>
              <a:buClrTx/>
            </a:pPr>
            <a:r>
              <a:rPr lang="en-GB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better not +V1: không nên làm gì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38"/>
              </a:spcAft>
              <a:buClrTx/>
            </a:pPr>
            <a:r>
              <a:rPr lang="en-GB" sz="2250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 had better +V1: Nên làm gì  </a:t>
            </a:r>
          </a:p>
        </p:txBody>
      </p:sp>
    </p:spTree>
    <p:extLst>
      <p:ext uri="{BB962C8B-B14F-4D97-AF65-F5344CB8AC3E}">
        <p14:creationId xmlns:p14="http://schemas.microsoft.com/office/powerpoint/2010/main" val="268783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994"/>
            <a:ext cx="5438180" cy="1674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11" y="3730377"/>
            <a:ext cx="7460754" cy="164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90215" y="1762498"/>
            <a:ext cx="4572000" cy="1813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404"/>
              </a:spcAft>
              <a:buClrTx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mới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69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Young (adj): trẻ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449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Youth (n) tuổi trẻ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527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Childhood (n) thời thơ ấu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 (n) đứa trẻ </a:t>
            </a:r>
            <a:endParaRPr lang="en-GB" sz="1969" kern="1200">
              <a:solidFill>
                <a:srgbClr val="3F0D08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31056" y="5775275"/>
            <a:ext cx="7361311" cy="4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96"/>
              </a:spcAft>
              <a:buClrTx/>
            </a:pPr>
            <a:r>
              <a:rPr lang="en-GB" sz="253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thức:  </a:t>
            </a:r>
            <a:r>
              <a:rPr lang="en-GB" sz="2531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to: đã từng (thói quen trong quá khứ) </a:t>
            </a:r>
          </a:p>
        </p:txBody>
      </p:sp>
    </p:spTree>
    <p:extLst>
      <p:ext uri="{BB962C8B-B14F-4D97-AF65-F5344CB8AC3E}">
        <p14:creationId xmlns:p14="http://schemas.microsoft.com/office/powerpoint/2010/main" val="67473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0" y="253381"/>
            <a:ext cx="6599039" cy="1983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0" y="3829720"/>
            <a:ext cx="4862215" cy="162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6576" y="2402086"/>
            <a:ext cx="4572000" cy="109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61"/>
              </a:spcAft>
              <a:buClrTx/>
            </a:pPr>
            <a:r>
              <a:rPr lang="en-GB" sz="1969" b="1" u="sng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mới</a:t>
            </a:r>
            <a:r>
              <a:rPr lang="en-GB" sz="1969" b="1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GB" sz="1969" kern="12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422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 : Chấp nhận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457"/>
              </a:spcAft>
              <a:buClrTx/>
            </a:pPr>
            <a:r>
              <a:rPr lang="en-GB" sz="1969" kern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Except: Ngoại trừ 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01638" y="5718349"/>
            <a:ext cx="4572000" cy="117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69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2250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Tell So to do Sth: Bảo ai làm điều gì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396"/>
              </a:spcAft>
              <a:buSzPts val="1200"/>
              <a:buFont typeface="Symbol" panose="05050102010706020507" pitchFamily="18" charset="2"/>
              <a:buChar char="-"/>
            </a:pPr>
            <a:r>
              <a:rPr lang="en-GB" sz="2250" kern="12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 to Sth: Nói về điều gì </a:t>
            </a:r>
          </a:p>
        </p:txBody>
      </p:sp>
    </p:spTree>
    <p:extLst>
      <p:ext uri="{BB962C8B-B14F-4D97-AF65-F5344CB8AC3E}">
        <p14:creationId xmlns:p14="http://schemas.microsoft.com/office/powerpoint/2010/main" val="292722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578" cy="6780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676676" y="15569"/>
            <a:ext cx="3069580" cy="1402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27"/>
              </a:spcAft>
              <a:buClrTx/>
            </a:pPr>
            <a:r>
              <a:rPr lang="en-GB" sz="1406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GB" sz="1406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GB" sz="1406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Q1</a:t>
            </a:r>
            <a:r>
              <a:rPr lang="en-GB" sz="1406" b="1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406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 (n):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79"/>
              </a:spcAft>
              <a:buClrTx/>
            </a:pP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Examination (n)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53"/>
              </a:spcAft>
              <a:buClrTx/>
            </a:pP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 (n)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 (n)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6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GB" sz="1406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027687" y="2639789"/>
            <a:ext cx="3137669" cy="86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GB" sz="1687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87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GB" sz="1687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Q2</a:t>
            </a:r>
            <a:r>
              <a:rPr lang="en-GB" sz="1687" b="1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687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Have/has+ Recently+v3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687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HT </a:t>
            </a:r>
            <a:r>
              <a:rPr lang="en-GB" sz="1687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87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GB" sz="1687" kern="1200" dirty="0">
              <a:solidFill>
                <a:srgbClr val="3F0D08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13037" y="3851842"/>
            <a:ext cx="3191247" cy="62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6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99000"/>
              </a:lnSpc>
              <a:spcBef>
                <a:spcPct val="0"/>
              </a:spcBef>
              <a:spcAft>
                <a:spcPts val="88"/>
              </a:spcAft>
              <a:buClrTx/>
            </a:pPr>
            <a:r>
              <a:rPr lang="en-GB" sz="1687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GB" sz="1687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87" b="1" u="sng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GB" sz="1687" b="1" u="sng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Q3</a:t>
            </a:r>
            <a:r>
              <a:rPr lang="en-GB" sz="1687" b="1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687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advantage of : </a:t>
            </a:r>
            <a:r>
              <a:rPr lang="en-GB" sz="1687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87" kern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GB" sz="1687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687" kern="1200" dirty="0">
              <a:solidFill>
                <a:srgbClr val="3F0D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68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27"/>
            <a:ext cx="6722939" cy="636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92603" y="476622"/>
          <a:ext cx="2609701" cy="538353"/>
        </p:xfrm>
        <a:graphic>
          <a:graphicData uri="http://schemas.openxmlformats.org/drawingml/2006/table">
            <a:tbl>
              <a:tblPr/>
              <a:tblGrid>
                <a:gridCol w="2609701"/>
              </a:tblGrid>
              <a:tr h="527030">
                <a:tc>
                  <a:txBody>
                    <a:bodyPr/>
                    <a:lstStyle>
                      <a:lvl1pPr indent="-6350"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7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-6350" algn="l" defTabSz="914400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213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GB" sz="17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 panose="020B0604020202020204" pitchFamily="34" charset="0"/>
                        </a:rPr>
                        <a:t>Giải thích Q5</a:t>
                      </a:r>
                      <a:r>
                        <a:rPr kumimoji="0" lang="en-GB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 panose="020B0604020202020204" pitchFamily="34" charset="0"/>
                        </a:rPr>
                        <a:t>: </a:t>
                      </a:r>
                      <a:endParaRPr kumimoji="0" lang="en-GB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endParaRPr>
                    </a:p>
                    <a:p>
                      <a:pPr marL="0" marR="0" lvl="0" indent="-6350" algn="l" defTabSz="914400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40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GB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 panose="020B0604020202020204" pitchFamily="34" charset="0"/>
                        </a:rPr>
                        <a:t>too + ADJ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722939" y="1932162"/>
            <a:ext cx="2130846" cy="87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u="sng" kern="1200">
                <a:solidFill>
                  <a:srgbClr val="00B0F0"/>
                </a:solidFill>
              </a:rPr>
              <a:t>Giải thích Q6: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>
                <a:solidFill>
                  <a:srgbClr val="3F0D08"/>
                </a:solidFill>
              </a:rPr>
              <a:t>Improve: cải thiện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>
                <a:solidFill>
                  <a:srgbClr val="3F0D08"/>
                </a:solidFill>
              </a:rPr>
              <a:t>Stimulate: kích thích 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722939" y="4815334"/>
            <a:ext cx="2509242" cy="1130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u="sng" kern="1200">
                <a:solidFill>
                  <a:srgbClr val="00B0F0"/>
                </a:solidFill>
              </a:rPr>
              <a:t>Giải thích Q8: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>
                <a:solidFill>
                  <a:srgbClr val="3F0D08"/>
                </a:solidFill>
              </a:rPr>
              <a:t>Be sure to + v1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>
                <a:solidFill>
                  <a:srgbClr val="3F0D08"/>
                </a:solidFill>
              </a:rPr>
              <a:t> = make sure to+v1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sz="1687" kern="1200">
                <a:solidFill>
                  <a:srgbClr val="3F0D08"/>
                </a:solidFill>
              </a:rPr>
              <a:t>Phải chắc chắn rằng </a:t>
            </a:r>
          </a:p>
        </p:txBody>
      </p:sp>
    </p:spTree>
    <p:extLst>
      <p:ext uri="{BB962C8B-B14F-4D97-AF65-F5344CB8AC3E}">
        <p14:creationId xmlns:p14="http://schemas.microsoft.com/office/powerpoint/2010/main" val="87230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Action Button: Custom 38">
            <a:hlinkClick r:id="rId2" action="ppaction://hlinksldjump" highlightClick="1"/>
          </p:cNvPr>
          <p:cNvSpPr/>
          <p:nvPr/>
        </p:nvSpPr>
        <p:spPr>
          <a:xfrm>
            <a:off x="6522021" y="3226967"/>
            <a:ext cx="670842" cy="89854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38" name="Action Button: Custom 37">
            <a:hlinkClick r:id="rId3" action="ppaction://hlinksldjump" highlightClick="1"/>
          </p:cNvPr>
          <p:cNvSpPr/>
          <p:nvPr/>
        </p:nvSpPr>
        <p:spPr>
          <a:xfrm>
            <a:off x="5240611" y="3237012"/>
            <a:ext cx="670842" cy="84720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17" name="Action Button: Custom 16">
            <a:hlinkClick r:id="rId4" action="ppaction://hlinksldjump" highlightClick="1"/>
          </p:cNvPr>
          <p:cNvSpPr/>
          <p:nvPr/>
        </p:nvSpPr>
        <p:spPr>
          <a:xfrm>
            <a:off x="4035103" y="3226966"/>
            <a:ext cx="690934" cy="85166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16" name="Action Button: Custom 15">
            <a:hlinkClick r:id="rId5" action="ppaction://hlinksldjump" highlightClick="1"/>
          </p:cNvPr>
          <p:cNvSpPr/>
          <p:nvPr/>
        </p:nvSpPr>
        <p:spPr>
          <a:xfrm>
            <a:off x="6522021" y="1816076"/>
            <a:ext cx="670842" cy="84162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15" name="Action Button: Custom 14">
            <a:hlinkClick r:id="rId6" action="ppaction://hlinksldjump" highlightClick="1"/>
          </p:cNvPr>
          <p:cNvSpPr/>
          <p:nvPr/>
        </p:nvSpPr>
        <p:spPr>
          <a:xfrm>
            <a:off x="5240611" y="1816076"/>
            <a:ext cx="670842" cy="84162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9" name="Action Button: Custom 8">
            <a:hlinkClick r:id="" action="ppaction://noaction" highlightClick="1"/>
          </p:cNvPr>
          <p:cNvSpPr/>
          <p:nvPr/>
        </p:nvSpPr>
        <p:spPr>
          <a:xfrm>
            <a:off x="4035103" y="1816076"/>
            <a:ext cx="690934" cy="82376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1489026"/>
            <a:ext cx="9144000" cy="4511725"/>
          </a:xfrm>
          <a:prstGeom prst="rect">
            <a:avLst/>
          </a:prstGeom>
          <a:solidFill>
            <a:srgbClr val="8A3C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Tx/>
              <a:buFontTx/>
              <a:buNone/>
              <a:defRPr/>
            </a:pPr>
            <a:endParaRPr lang="en-US" sz="1266" kern="1200">
              <a:solidFill>
                <a:prstClr val="white"/>
              </a:solidFill>
            </a:endParaRPr>
          </a:p>
        </p:txBody>
      </p:sp>
      <p:sp>
        <p:nvSpPr>
          <p:cNvPr id="162825" name="TextBox 22"/>
          <p:cNvSpPr txBox="1">
            <a:spLocks noChangeArrowheads="1"/>
          </p:cNvSpPr>
          <p:nvPr/>
        </p:nvSpPr>
        <p:spPr bwMode="auto">
          <a:xfrm>
            <a:off x="562570" y="4084216"/>
            <a:ext cx="2724671" cy="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4219" kern="1200">
                <a:solidFill>
                  <a:srgbClr val="FFFFFF"/>
                </a:solidFill>
                <a:latin typeface="Lato"/>
              </a:rPr>
              <a:t>FAMILY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2571" y="2805039"/>
            <a:ext cx="240322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Tx/>
              <a:buFontTx/>
              <a:buNone/>
              <a:defRPr/>
            </a:pPr>
            <a:r>
              <a:rPr lang="en-US" sz="3600" b="1" kern="1200" dirty="0">
                <a:solidFill>
                  <a:prstClr val="white"/>
                </a:solidFill>
                <a:latin typeface="Montserrat" panose="00000500000000000000" pitchFamily="50" charset="0"/>
                <a:ea typeface="Questrial" charset="0"/>
                <a:cs typeface="Questrial" charset="0"/>
              </a:rPr>
              <a:t>SPEAKING</a:t>
            </a:r>
          </a:p>
        </p:txBody>
      </p:sp>
      <p:sp>
        <p:nvSpPr>
          <p:cNvPr id="18" name="Rounded Rectangle 17">
            <a:hlinkClick r:id="rId7" action="ppaction://hlinksldjump"/>
          </p:cNvPr>
          <p:cNvSpPr/>
          <p:nvPr/>
        </p:nvSpPr>
        <p:spPr>
          <a:xfrm>
            <a:off x="4035103" y="1798217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21" name="Rounded Rectangle 20">
            <a:hlinkClick r:id="rId6" action="ppaction://hlinksldjump"/>
          </p:cNvPr>
          <p:cNvSpPr/>
          <p:nvPr/>
        </p:nvSpPr>
        <p:spPr>
          <a:xfrm>
            <a:off x="5240611" y="1816076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24" name="Rounded Rectangle 23">
            <a:hlinkClick r:id="rId5" action="ppaction://hlinksldjump"/>
          </p:cNvPr>
          <p:cNvSpPr/>
          <p:nvPr/>
        </p:nvSpPr>
        <p:spPr>
          <a:xfrm>
            <a:off x="6522021" y="1816076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25" name="Rounded Rectangle 24">
            <a:hlinkClick r:id="rId4" action="ppaction://hlinksldjump"/>
          </p:cNvPr>
          <p:cNvSpPr/>
          <p:nvPr/>
        </p:nvSpPr>
        <p:spPr>
          <a:xfrm>
            <a:off x="4035103" y="3237012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7" name="Rounded Rectangle 26">
            <a:hlinkClick r:id="rId3" action="ppaction://hlinksldjump"/>
          </p:cNvPr>
          <p:cNvSpPr/>
          <p:nvPr/>
        </p:nvSpPr>
        <p:spPr>
          <a:xfrm>
            <a:off x="5240611" y="3237012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37" name="Rounded Rectangle 36">
            <a:hlinkClick r:id="rId2" action="ppaction://hlinksldjump"/>
          </p:cNvPr>
          <p:cNvSpPr/>
          <p:nvPr/>
        </p:nvSpPr>
        <p:spPr>
          <a:xfrm>
            <a:off x="6522021" y="3226967"/>
            <a:ext cx="670842" cy="841623"/>
          </a:xfrm>
          <a:prstGeom prst="roundRect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en-US" sz="4640" kern="1200" dirty="0">
                <a:solidFill>
                  <a:prstClr val="white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02828248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1</a:t>
            </a:r>
            <a:endParaRPr lang="ko-KR" altLang="en-US" sz="4000" dirty="0"/>
          </a:p>
        </p:txBody>
      </p:sp>
      <p:sp>
        <p:nvSpPr>
          <p:cNvPr id="163843" name="Rectangle 2"/>
          <p:cNvSpPr>
            <a:spLocks noChangeArrowheads="1"/>
          </p:cNvSpPr>
          <p:nvPr/>
        </p:nvSpPr>
        <p:spPr bwMode="auto">
          <a:xfrm>
            <a:off x="1205508" y="3629918"/>
            <a:ext cx="7016502" cy="139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ngsana New"/>
              </a:rPr>
              <a:t>How many people are there in your family?</a:t>
            </a:r>
            <a:endParaRPr lang="en-GB" sz="2812" kern="120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ngsana New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ngsana New"/>
              </a:rPr>
              <a:t>Who are they?</a:t>
            </a:r>
            <a:endParaRPr lang="en-GB" sz="2812" kern="120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ngsana New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932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2</a:t>
            </a:r>
            <a:endParaRPr lang="ko-KR" altLang="en-US" sz="4000" dirty="0"/>
          </a:p>
        </p:txBody>
      </p:sp>
      <p:sp>
        <p:nvSpPr>
          <p:cNvPr id="164867" name="Rectangle 2"/>
          <p:cNvSpPr>
            <a:spLocks noChangeArrowheads="1"/>
          </p:cNvSpPr>
          <p:nvPr/>
        </p:nvSpPr>
        <p:spPr bwMode="auto">
          <a:xfrm>
            <a:off x="1284759" y="3629918"/>
            <a:ext cx="7016502" cy="139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How do your parents </a:t>
            </a:r>
            <a:r>
              <a:rPr lang="en-US" sz="2812" i="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earn a living?</a:t>
            </a: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(= what are their jobs)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Talk about it.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1962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3</a:t>
            </a:r>
            <a:endParaRPr lang="ko-KR" altLang="en-US" sz="4000" dirty="0"/>
          </a:p>
        </p:txBody>
      </p:sp>
      <p:sp>
        <p:nvSpPr>
          <p:cNvPr id="165891" name="Rectangle 2"/>
          <p:cNvSpPr>
            <a:spLocks noChangeArrowheads="1"/>
          </p:cNvSpPr>
          <p:nvPr/>
        </p:nvSpPr>
        <p:spPr bwMode="auto">
          <a:xfrm>
            <a:off x="1205508" y="3629918"/>
            <a:ext cx="7016502" cy="871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53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Pick a family member.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53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Describe </a:t>
            </a:r>
            <a:r>
              <a:rPr lang="en-US" sz="2531" i="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looks</a:t>
            </a:r>
            <a:r>
              <a:rPr lang="en-US" sz="253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 </a:t>
            </a:r>
            <a:r>
              <a:rPr lang="en-US" sz="2531" i="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(= outside)</a:t>
            </a:r>
            <a:r>
              <a:rPr lang="en-US" sz="253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 and </a:t>
            </a:r>
            <a:r>
              <a:rPr lang="en-US" sz="2531" i="1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character (= inside).</a:t>
            </a:r>
            <a:endParaRPr lang="en-GB" sz="2531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3235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4</a:t>
            </a:r>
            <a:endParaRPr lang="ko-KR" altLang="en-US" sz="4000" dirty="0"/>
          </a:p>
        </p:txBody>
      </p:sp>
      <p:sp>
        <p:nvSpPr>
          <p:cNvPr id="166915" name="Rectangle 2"/>
          <p:cNvSpPr>
            <a:spLocks noChangeArrowheads="1"/>
          </p:cNvSpPr>
          <p:nvPr/>
        </p:nvSpPr>
        <p:spPr bwMode="auto">
          <a:xfrm>
            <a:off x="1205508" y="3629918"/>
            <a:ext cx="7016502" cy="95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What does your family usually do on Sundays?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Talk about it.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579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5</a:t>
            </a:r>
            <a:endParaRPr lang="ko-KR" altLang="en-US" sz="4000" dirty="0"/>
          </a:p>
        </p:txBody>
      </p:sp>
      <p:sp>
        <p:nvSpPr>
          <p:cNvPr id="167939" name="Rectangle 2"/>
          <p:cNvSpPr>
            <a:spLocks noChangeArrowheads="1"/>
          </p:cNvSpPr>
          <p:nvPr/>
        </p:nvSpPr>
        <p:spPr bwMode="auto">
          <a:xfrm>
            <a:off x="1205508" y="3629918"/>
            <a:ext cx="7016502" cy="95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Are there any rules in your family?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 What are they?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297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QUESTION 6</a:t>
            </a:r>
            <a:endParaRPr lang="ko-KR" altLang="en-US" sz="4000" dirty="0"/>
          </a:p>
        </p:txBody>
      </p:sp>
      <p:sp>
        <p:nvSpPr>
          <p:cNvPr id="168963" name="Rectangle 2"/>
          <p:cNvSpPr>
            <a:spLocks noChangeArrowheads="1"/>
          </p:cNvSpPr>
          <p:nvPr/>
        </p:nvSpPr>
        <p:spPr bwMode="auto">
          <a:xfrm>
            <a:off x="1205508" y="3629918"/>
            <a:ext cx="7016502" cy="95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2812" kern="1200">
                <a:solidFill>
                  <a:prstClr val="black"/>
                </a:solidFill>
                <a:ea typeface="Arial Unicode MS"/>
                <a:cs typeface="Arial Unicode MS" panose="020B0604020202020204" pitchFamily="34" charset="-128"/>
              </a:rPr>
              <a:t>Would you live with your parents after getting married? Why or why not?</a:t>
            </a:r>
            <a:endParaRPr lang="en-GB" sz="2812" kern="1200">
              <a:solidFill>
                <a:prstClr val="black"/>
              </a:solidFill>
              <a:ea typeface="Arial Unicode MS"/>
              <a:cs typeface="Arial Unicode MS" panose="020B0604020202020204" pitchFamily="34" charset="-12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6975203" y="6168182"/>
            <a:ext cx="705445" cy="443136"/>
          </a:xfrm>
          <a:prstGeom prst="actionButtonHome">
            <a:avLst/>
          </a:prstGeom>
          <a:solidFill>
            <a:srgbClr val="D15A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GB" sz="1266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472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65115" y="844972"/>
            <a:ext cx="3456906" cy="767953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065115" y="1664271"/>
            <a:ext cx="3455789" cy="383977"/>
          </a:xfrm>
        </p:spPr>
        <p:txBody>
          <a:bodyPr/>
          <a:lstStyle/>
          <a:p>
            <a:pPr defTabSz="914353" eaLnBrk="1" fontAlgn="auto" hangingPunct="1"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998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9" y="55810"/>
            <a:ext cx="8955360" cy="6738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02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imple Light">
      <a:dk1>
        <a:srgbClr val="3F0D08"/>
      </a:dk1>
      <a:lt1>
        <a:srgbClr val="B76338"/>
      </a:lt1>
      <a:dk2>
        <a:srgbClr val="FF982C"/>
      </a:dk2>
      <a:lt2>
        <a:srgbClr val="F9BA7A"/>
      </a:lt2>
      <a:accent1>
        <a:srgbClr val="FBD6AB"/>
      </a:accent1>
      <a:accent2>
        <a:srgbClr val="FFF8EC"/>
      </a:accent2>
      <a:accent3>
        <a:srgbClr val="A0995C"/>
      </a:accent3>
      <a:accent4>
        <a:srgbClr val="F8CD6D"/>
      </a:accent4>
      <a:accent5>
        <a:srgbClr val="AC4432"/>
      </a:accent5>
      <a:accent6>
        <a:srgbClr val="3E5B7F"/>
      </a:accent6>
      <a:hlink>
        <a:srgbClr val="3F0D0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9D22D2F-1D75-4985-9F92-C18D9C25E3A0}" vid="{BF321F58-7A27-491D-B96C-CDA43DA20643}"/>
    </a:ext>
  </a:extLst>
</a:theme>
</file>

<file path=ppt/theme/theme2.xml><?xml version="1.0" encoding="utf-8"?>
<a:theme xmlns:a="http://schemas.openxmlformats.org/drawingml/2006/main" name="4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1_Theme1">
  <a:themeElements>
    <a:clrScheme name="Simple Light">
      <a:dk1>
        <a:srgbClr val="3F0D08"/>
      </a:dk1>
      <a:lt1>
        <a:srgbClr val="B76338"/>
      </a:lt1>
      <a:dk2>
        <a:srgbClr val="FF982C"/>
      </a:dk2>
      <a:lt2>
        <a:srgbClr val="F9BA7A"/>
      </a:lt2>
      <a:accent1>
        <a:srgbClr val="FBD6AB"/>
      </a:accent1>
      <a:accent2>
        <a:srgbClr val="FFF8EC"/>
      </a:accent2>
      <a:accent3>
        <a:srgbClr val="A0995C"/>
      </a:accent3>
      <a:accent4>
        <a:srgbClr val="F8CD6D"/>
      </a:accent4>
      <a:accent5>
        <a:srgbClr val="AC4432"/>
      </a:accent5>
      <a:accent6>
        <a:srgbClr val="3E5B7F"/>
      </a:accent6>
      <a:hlink>
        <a:srgbClr val="3F0D0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9D22D2F-1D75-4985-9F92-C18D9C25E3A0}" vid="{BF321F58-7A27-491D-B96C-CDA43DA2064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Contents Slide Master">
  <a:themeElements>
    <a:clrScheme name="ALLPPT-COLOR-A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15A12"/>
      </a:accent1>
      <a:accent2>
        <a:srgbClr val="D15A12"/>
      </a:accent2>
      <a:accent3>
        <a:srgbClr val="D15A12"/>
      </a:accent3>
      <a:accent4>
        <a:srgbClr val="D15A12"/>
      </a:accent4>
      <a:accent5>
        <a:srgbClr val="D15A12"/>
      </a:accent5>
      <a:accent6>
        <a:srgbClr val="D15A12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15A1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1343</Words>
  <Application>Microsoft Office PowerPoint</Application>
  <PresentationFormat>On-screen Show (4:3)</PresentationFormat>
  <Paragraphs>307</Paragraphs>
  <Slides>40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40</vt:i4>
      </vt:variant>
    </vt:vector>
  </HeadingPairs>
  <TitlesOfParts>
    <vt:vector size="59" baseType="lpstr">
      <vt:lpstr>Arial Unicode MS</vt:lpstr>
      <vt:lpstr>Angsana New</vt:lpstr>
      <vt:lpstr>Arial</vt:lpstr>
      <vt:lpstr>Calibri</vt:lpstr>
      <vt:lpstr>Calibri Light</vt:lpstr>
      <vt:lpstr>Comic Sans MS</vt:lpstr>
      <vt:lpstr>Lato</vt:lpstr>
      <vt:lpstr>Montserrat</vt:lpstr>
      <vt:lpstr>Open Sans</vt:lpstr>
      <vt:lpstr>Questrial</vt:lpstr>
      <vt:lpstr>Roboto Condensed Light</vt:lpstr>
      <vt:lpstr>Symbol</vt:lpstr>
      <vt:lpstr>Times New Roman</vt:lpstr>
      <vt:lpstr>Titan One</vt:lpstr>
      <vt:lpstr>Theme1</vt:lpstr>
      <vt:lpstr>4_Office Theme</vt:lpstr>
      <vt:lpstr>1_Theme1</vt:lpstr>
      <vt:lpstr>Office Theme</vt:lpstr>
      <vt:lpstr>Contents Slide Master</vt:lpstr>
      <vt:lpstr>UNIT 1:  AUXILIARY VERBS </vt:lpstr>
      <vt:lpstr>PowerPoint Presentation</vt:lpstr>
      <vt:lpstr>PowerPoint Presentation</vt:lpstr>
      <vt:lpstr>What are modal verbs?</vt:lpstr>
      <vt:lpstr>Form</vt:lpstr>
      <vt:lpstr>PowerPoint Presentation</vt:lpstr>
      <vt:lpstr>PowerPoint Presentation</vt:lpstr>
      <vt:lpstr>Double Concept Modal</vt:lpstr>
      <vt:lpstr>PowerPoint Presentation</vt:lpstr>
      <vt:lpstr>Modals in Past : Modal + have + past participle / V3</vt:lpstr>
      <vt:lpstr>Use your imagination</vt:lpstr>
      <vt:lpstr>PowerPoint Presentation</vt:lpstr>
      <vt:lpstr>LISTENING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modal verbs?</dc:title>
  <dc:creator>E.U</dc:creator>
  <cp:lastModifiedBy>Hung Tran</cp:lastModifiedBy>
  <cp:revision>14</cp:revision>
  <dcterms:created xsi:type="dcterms:W3CDTF">2009-03-10T17:48:45Z</dcterms:created>
  <dcterms:modified xsi:type="dcterms:W3CDTF">2022-09-13T00:12:11Z</dcterms:modified>
</cp:coreProperties>
</file>