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6" r:id="rId14"/>
    <p:sldId id="268" r:id="rId15"/>
    <p:sldId id="269" r:id="rId16"/>
    <p:sldId id="277" r:id="rId17"/>
    <p:sldId id="270" r:id="rId18"/>
    <p:sldId id="271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166E"/>
    <a:srgbClr val="692A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>
      <p:cViewPr varScale="1">
        <p:scale>
          <a:sx n="50" d="100"/>
          <a:sy n="50" d="100"/>
        </p:scale>
        <p:origin x="36" y="5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6" name="Rectangle 44"/>
          <p:cNvSpPr>
            <a:spLocks noChangeArrowheads="1"/>
          </p:cNvSpPr>
          <p:nvPr/>
        </p:nvSpPr>
        <p:spPr bwMode="ltGray">
          <a:xfrm>
            <a:off x="3635375" y="1422400"/>
            <a:ext cx="5508625" cy="332422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17" name="Rectangle 45"/>
          <p:cNvSpPr>
            <a:spLocks noChangeArrowheads="1"/>
          </p:cNvSpPr>
          <p:nvPr/>
        </p:nvSpPr>
        <p:spPr bwMode="ltGray">
          <a:xfrm>
            <a:off x="0" y="5589588"/>
            <a:ext cx="9144000" cy="126841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18" name="Rectangle 46"/>
          <p:cNvSpPr>
            <a:spLocks noChangeArrowheads="1"/>
          </p:cNvSpPr>
          <p:nvPr/>
        </p:nvSpPr>
        <p:spPr bwMode="ltGray">
          <a:xfrm>
            <a:off x="0" y="0"/>
            <a:ext cx="9144000" cy="1425575"/>
          </a:xfrm>
          <a:prstGeom prst="rect">
            <a:avLst/>
          </a:prstGeom>
          <a:gradFill rotWithShape="1">
            <a:gsLst>
              <a:gs pos="0">
                <a:schemeClr val="tx2">
                  <a:gamma/>
                  <a:shade val="46275"/>
                  <a:invGamma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19" name="Rectangle 47"/>
          <p:cNvSpPr>
            <a:spLocks noChangeArrowheads="1"/>
          </p:cNvSpPr>
          <p:nvPr/>
        </p:nvSpPr>
        <p:spPr bwMode="ltGray">
          <a:xfrm>
            <a:off x="3635375" y="4713288"/>
            <a:ext cx="5508625" cy="8763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21" name="AutoShape 49"/>
          <p:cNvSpPr>
            <a:spLocks noChangeArrowheads="1"/>
          </p:cNvSpPr>
          <p:nvPr/>
        </p:nvSpPr>
        <p:spPr bwMode="gray">
          <a:xfrm rot="-5400000">
            <a:off x="8505032" y="4950619"/>
            <a:ext cx="882650" cy="395287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3810000" y="1905000"/>
            <a:ext cx="5181600" cy="228600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3810000" y="4953000"/>
            <a:ext cx="5181600" cy="3810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pic>
        <p:nvPicPr>
          <p:cNvPr id="3122" name="Picture 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0" y="1412875"/>
            <a:ext cx="3635375" cy="417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23" name="Group 51"/>
          <p:cNvGrpSpPr>
            <a:grpSpLocks/>
          </p:cNvGrpSpPr>
          <p:nvPr/>
        </p:nvGrpSpPr>
        <p:grpSpPr bwMode="auto">
          <a:xfrm>
            <a:off x="6659563" y="2060575"/>
            <a:ext cx="2244725" cy="2389188"/>
            <a:chOff x="3835" y="1255"/>
            <a:chExt cx="1640" cy="1686"/>
          </a:xfrm>
        </p:grpSpPr>
        <p:sp>
          <p:nvSpPr>
            <p:cNvPr id="3124" name="Line 52"/>
            <p:cNvSpPr>
              <a:spLocks noChangeShapeType="1"/>
            </p:cNvSpPr>
            <p:nvPr/>
          </p:nvSpPr>
          <p:spPr bwMode="ltGray">
            <a:xfrm flipH="1" flipV="1">
              <a:off x="4201" y="1531"/>
              <a:ext cx="4" cy="27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25" name="Line 53"/>
            <p:cNvSpPr>
              <a:spLocks noChangeShapeType="1"/>
            </p:cNvSpPr>
            <p:nvPr/>
          </p:nvSpPr>
          <p:spPr bwMode="ltGray">
            <a:xfrm>
              <a:off x="4127" y="1605"/>
              <a:ext cx="154" cy="12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26" name="Line 54"/>
            <p:cNvSpPr>
              <a:spLocks noChangeShapeType="1"/>
            </p:cNvSpPr>
            <p:nvPr/>
          </p:nvSpPr>
          <p:spPr bwMode="ltGray">
            <a:xfrm flipH="1" flipV="1">
              <a:off x="4487" y="1353"/>
              <a:ext cx="158" cy="12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27" name="Line 55"/>
            <p:cNvSpPr>
              <a:spLocks noChangeShapeType="1"/>
            </p:cNvSpPr>
            <p:nvPr/>
          </p:nvSpPr>
          <p:spPr bwMode="ltGray">
            <a:xfrm flipV="1">
              <a:off x="4215" y="1315"/>
              <a:ext cx="690" cy="19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28" name="Line 56"/>
            <p:cNvSpPr>
              <a:spLocks noChangeShapeType="1"/>
            </p:cNvSpPr>
            <p:nvPr/>
          </p:nvSpPr>
          <p:spPr bwMode="ltGray">
            <a:xfrm flipV="1">
              <a:off x="4727" y="1455"/>
              <a:ext cx="14" cy="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29" name="Line 57"/>
            <p:cNvSpPr>
              <a:spLocks noChangeShapeType="1"/>
            </p:cNvSpPr>
            <p:nvPr/>
          </p:nvSpPr>
          <p:spPr bwMode="ltGray">
            <a:xfrm>
              <a:off x="4717" y="1451"/>
              <a:ext cx="10" cy="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30" name="Line 58"/>
            <p:cNvSpPr>
              <a:spLocks noChangeShapeType="1"/>
            </p:cNvSpPr>
            <p:nvPr/>
          </p:nvSpPr>
          <p:spPr bwMode="ltGray">
            <a:xfrm flipV="1">
              <a:off x="4555" y="1523"/>
              <a:ext cx="1" cy="28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31" name="Line 59"/>
            <p:cNvSpPr>
              <a:spLocks noChangeShapeType="1"/>
            </p:cNvSpPr>
            <p:nvPr/>
          </p:nvSpPr>
          <p:spPr bwMode="ltGray">
            <a:xfrm flipV="1">
              <a:off x="4305" y="1613"/>
              <a:ext cx="406" cy="12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32" name="Line 60"/>
            <p:cNvSpPr>
              <a:spLocks noChangeShapeType="1"/>
            </p:cNvSpPr>
            <p:nvPr/>
          </p:nvSpPr>
          <p:spPr bwMode="ltGray">
            <a:xfrm flipV="1">
              <a:off x="4307" y="1759"/>
              <a:ext cx="404" cy="12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33" name="Line 61"/>
            <p:cNvSpPr>
              <a:spLocks noChangeShapeType="1"/>
            </p:cNvSpPr>
            <p:nvPr/>
          </p:nvSpPr>
          <p:spPr bwMode="ltGray">
            <a:xfrm flipV="1">
              <a:off x="4833" y="1555"/>
              <a:ext cx="2" cy="28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34" name="Line 62"/>
            <p:cNvSpPr>
              <a:spLocks noChangeShapeType="1"/>
            </p:cNvSpPr>
            <p:nvPr/>
          </p:nvSpPr>
          <p:spPr bwMode="ltGray">
            <a:xfrm>
              <a:off x="4735" y="1615"/>
              <a:ext cx="258" cy="19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35" name="Line 63"/>
            <p:cNvSpPr>
              <a:spLocks noChangeShapeType="1"/>
            </p:cNvSpPr>
            <p:nvPr/>
          </p:nvSpPr>
          <p:spPr bwMode="ltGray">
            <a:xfrm>
              <a:off x="4735" y="1763"/>
              <a:ext cx="256" cy="20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36" name="Line 64"/>
            <p:cNvSpPr>
              <a:spLocks noChangeShapeType="1"/>
            </p:cNvSpPr>
            <p:nvPr/>
          </p:nvSpPr>
          <p:spPr bwMode="ltGray">
            <a:xfrm flipH="1" flipV="1">
              <a:off x="4869" y="1417"/>
              <a:ext cx="272" cy="20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37" name="Line 65"/>
            <p:cNvSpPr>
              <a:spLocks noChangeShapeType="1"/>
            </p:cNvSpPr>
            <p:nvPr/>
          </p:nvSpPr>
          <p:spPr bwMode="ltGray">
            <a:xfrm flipV="1">
              <a:off x="4851" y="1459"/>
              <a:ext cx="256" cy="7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38" name="Line 66"/>
            <p:cNvSpPr>
              <a:spLocks noChangeShapeType="1"/>
            </p:cNvSpPr>
            <p:nvPr/>
          </p:nvSpPr>
          <p:spPr bwMode="ltGray">
            <a:xfrm flipH="1">
              <a:off x="4741" y="1379"/>
              <a:ext cx="256" cy="7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39" name="Line 67"/>
            <p:cNvSpPr>
              <a:spLocks noChangeShapeType="1"/>
            </p:cNvSpPr>
            <p:nvPr/>
          </p:nvSpPr>
          <p:spPr bwMode="ltGray">
            <a:xfrm flipV="1">
              <a:off x="5145" y="1639"/>
              <a:ext cx="6" cy="27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40" name="Line 68"/>
            <p:cNvSpPr>
              <a:spLocks noChangeShapeType="1"/>
            </p:cNvSpPr>
            <p:nvPr/>
          </p:nvSpPr>
          <p:spPr bwMode="ltGray">
            <a:xfrm flipV="1">
              <a:off x="5017" y="1735"/>
              <a:ext cx="260" cy="8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41" name="Line 69"/>
            <p:cNvSpPr>
              <a:spLocks noChangeShapeType="1"/>
            </p:cNvSpPr>
            <p:nvPr/>
          </p:nvSpPr>
          <p:spPr bwMode="ltGray">
            <a:xfrm>
              <a:off x="4705" y="2647"/>
              <a:ext cx="176" cy="15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42" name="Line 70"/>
            <p:cNvSpPr>
              <a:spLocks noChangeShapeType="1"/>
            </p:cNvSpPr>
            <p:nvPr/>
          </p:nvSpPr>
          <p:spPr bwMode="ltGray">
            <a:xfrm flipH="1">
              <a:off x="4795" y="2597"/>
              <a:ext cx="2" cy="25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43" name="Line 71"/>
            <p:cNvSpPr>
              <a:spLocks noChangeShapeType="1"/>
            </p:cNvSpPr>
            <p:nvPr/>
          </p:nvSpPr>
          <p:spPr bwMode="ltGray">
            <a:xfrm flipH="1">
              <a:off x="4705" y="2519"/>
              <a:ext cx="2" cy="25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44" name="Line 72"/>
            <p:cNvSpPr>
              <a:spLocks noChangeShapeType="1"/>
            </p:cNvSpPr>
            <p:nvPr/>
          </p:nvSpPr>
          <p:spPr bwMode="ltGray">
            <a:xfrm flipV="1">
              <a:off x="5173" y="2579"/>
              <a:ext cx="8" cy="25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45" name="Line 73"/>
            <p:cNvSpPr>
              <a:spLocks noChangeShapeType="1"/>
            </p:cNvSpPr>
            <p:nvPr/>
          </p:nvSpPr>
          <p:spPr bwMode="ltGray">
            <a:xfrm flipV="1">
              <a:off x="4905" y="2615"/>
              <a:ext cx="540" cy="18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46" name="Line 74"/>
            <p:cNvSpPr>
              <a:spLocks noChangeShapeType="1"/>
            </p:cNvSpPr>
            <p:nvPr/>
          </p:nvSpPr>
          <p:spPr bwMode="ltGray">
            <a:xfrm flipH="1">
              <a:off x="5195" y="2473"/>
              <a:ext cx="256" cy="8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47" name="Line 75"/>
            <p:cNvSpPr>
              <a:spLocks noChangeShapeType="1"/>
            </p:cNvSpPr>
            <p:nvPr/>
          </p:nvSpPr>
          <p:spPr bwMode="ltGray">
            <a:xfrm flipH="1">
              <a:off x="5181" y="2559"/>
              <a:ext cx="14" cy="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48" name="Line 76"/>
            <p:cNvSpPr>
              <a:spLocks noChangeShapeType="1"/>
            </p:cNvSpPr>
            <p:nvPr/>
          </p:nvSpPr>
          <p:spPr bwMode="ltGray">
            <a:xfrm flipV="1">
              <a:off x="5181" y="2565"/>
              <a:ext cx="1" cy="1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49" name="Line 77"/>
            <p:cNvSpPr>
              <a:spLocks noChangeShapeType="1"/>
            </p:cNvSpPr>
            <p:nvPr/>
          </p:nvSpPr>
          <p:spPr bwMode="ltGray">
            <a:xfrm>
              <a:off x="4887" y="2445"/>
              <a:ext cx="176" cy="14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50" name="Line 78"/>
            <p:cNvSpPr>
              <a:spLocks noChangeShapeType="1"/>
            </p:cNvSpPr>
            <p:nvPr/>
          </p:nvSpPr>
          <p:spPr bwMode="ltGray">
            <a:xfrm flipH="1">
              <a:off x="4813" y="2491"/>
              <a:ext cx="258" cy="8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51" name="Line 79"/>
            <p:cNvSpPr>
              <a:spLocks noChangeShapeType="1"/>
            </p:cNvSpPr>
            <p:nvPr/>
          </p:nvSpPr>
          <p:spPr bwMode="ltGray">
            <a:xfrm flipH="1">
              <a:off x="4721" y="2413"/>
              <a:ext cx="258" cy="8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52" name="Line 80"/>
            <p:cNvSpPr>
              <a:spLocks noChangeShapeType="1"/>
            </p:cNvSpPr>
            <p:nvPr/>
          </p:nvSpPr>
          <p:spPr bwMode="ltGray">
            <a:xfrm flipH="1" flipV="1">
              <a:off x="4007" y="2429"/>
              <a:ext cx="6" cy="25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53" name="Line 81"/>
            <p:cNvSpPr>
              <a:spLocks noChangeShapeType="1"/>
            </p:cNvSpPr>
            <p:nvPr/>
          </p:nvSpPr>
          <p:spPr bwMode="ltGray">
            <a:xfrm>
              <a:off x="3855" y="2413"/>
              <a:ext cx="316" cy="29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54" name="Line 82"/>
            <p:cNvSpPr>
              <a:spLocks noChangeShapeType="1"/>
            </p:cNvSpPr>
            <p:nvPr/>
          </p:nvSpPr>
          <p:spPr bwMode="ltGray">
            <a:xfrm flipH="1" flipV="1">
              <a:off x="3997" y="2407"/>
              <a:ext cx="10" cy="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55" name="Line 83"/>
            <p:cNvSpPr>
              <a:spLocks noChangeShapeType="1"/>
            </p:cNvSpPr>
            <p:nvPr/>
          </p:nvSpPr>
          <p:spPr bwMode="ltGray">
            <a:xfrm flipH="1" flipV="1">
              <a:off x="3851" y="2273"/>
              <a:ext cx="146" cy="13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56" name="Line 84"/>
            <p:cNvSpPr>
              <a:spLocks noChangeShapeType="1"/>
            </p:cNvSpPr>
            <p:nvPr/>
          </p:nvSpPr>
          <p:spPr bwMode="ltGray">
            <a:xfrm flipV="1">
              <a:off x="4007" y="2415"/>
              <a:ext cx="1" cy="1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57" name="Line 85"/>
            <p:cNvSpPr>
              <a:spLocks noChangeShapeType="1"/>
            </p:cNvSpPr>
            <p:nvPr/>
          </p:nvSpPr>
          <p:spPr bwMode="ltGray">
            <a:xfrm flipH="1">
              <a:off x="4193" y="2617"/>
              <a:ext cx="280" cy="9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58" name="Line 86"/>
            <p:cNvSpPr>
              <a:spLocks noChangeShapeType="1"/>
            </p:cNvSpPr>
            <p:nvPr/>
          </p:nvSpPr>
          <p:spPr bwMode="ltGray">
            <a:xfrm flipH="1" flipV="1">
              <a:off x="4325" y="2537"/>
              <a:ext cx="2" cy="25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59" name="Line 87"/>
            <p:cNvSpPr>
              <a:spLocks noChangeShapeType="1"/>
            </p:cNvSpPr>
            <p:nvPr/>
          </p:nvSpPr>
          <p:spPr bwMode="ltGray">
            <a:xfrm flipH="1" flipV="1">
              <a:off x="4471" y="2489"/>
              <a:ext cx="2" cy="25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60" name="Line 88"/>
            <p:cNvSpPr>
              <a:spLocks noChangeShapeType="1"/>
            </p:cNvSpPr>
            <p:nvPr/>
          </p:nvSpPr>
          <p:spPr bwMode="ltGray">
            <a:xfrm flipH="1">
              <a:off x="4085" y="2379"/>
              <a:ext cx="278" cy="9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61" name="Line 89"/>
            <p:cNvSpPr>
              <a:spLocks noChangeShapeType="1"/>
            </p:cNvSpPr>
            <p:nvPr/>
          </p:nvSpPr>
          <p:spPr bwMode="ltGray">
            <a:xfrm flipH="1" flipV="1">
              <a:off x="4161" y="2377"/>
              <a:ext cx="154" cy="13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62" name="Line 90"/>
            <p:cNvSpPr>
              <a:spLocks noChangeShapeType="1"/>
            </p:cNvSpPr>
            <p:nvPr/>
          </p:nvSpPr>
          <p:spPr bwMode="ltGray">
            <a:xfrm flipH="1" flipV="1">
              <a:off x="4307" y="2329"/>
              <a:ext cx="156" cy="13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63" name="Line 91"/>
            <p:cNvSpPr>
              <a:spLocks noChangeShapeType="1"/>
            </p:cNvSpPr>
            <p:nvPr/>
          </p:nvSpPr>
          <p:spPr bwMode="ltGray">
            <a:xfrm>
              <a:off x="4607" y="2703"/>
              <a:ext cx="8" cy="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64" name="Line 92"/>
            <p:cNvSpPr>
              <a:spLocks noChangeShapeType="1"/>
            </p:cNvSpPr>
            <p:nvPr/>
          </p:nvSpPr>
          <p:spPr bwMode="ltGray">
            <a:xfrm flipH="1">
              <a:off x="4615" y="2707"/>
              <a:ext cx="12" cy="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65" name="Line 93"/>
            <p:cNvSpPr>
              <a:spLocks noChangeShapeType="1"/>
            </p:cNvSpPr>
            <p:nvPr/>
          </p:nvSpPr>
          <p:spPr bwMode="ltGray">
            <a:xfrm flipH="1" flipV="1">
              <a:off x="4591" y="2239"/>
              <a:ext cx="260" cy="21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66" name="Line 94"/>
            <p:cNvSpPr>
              <a:spLocks noChangeShapeType="1"/>
            </p:cNvSpPr>
            <p:nvPr/>
          </p:nvSpPr>
          <p:spPr bwMode="ltGray">
            <a:xfrm flipV="1">
              <a:off x="4599" y="2323"/>
              <a:ext cx="270" cy="9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67" name="Line 95"/>
            <p:cNvSpPr>
              <a:spLocks noChangeShapeType="1"/>
            </p:cNvSpPr>
            <p:nvPr/>
          </p:nvSpPr>
          <p:spPr bwMode="ltGray">
            <a:xfrm>
              <a:off x="4449" y="2283"/>
              <a:ext cx="158" cy="13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68" name="Line 96"/>
            <p:cNvSpPr>
              <a:spLocks noChangeShapeType="1"/>
            </p:cNvSpPr>
            <p:nvPr/>
          </p:nvSpPr>
          <p:spPr bwMode="ltGray">
            <a:xfrm>
              <a:off x="4607" y="2419"/>
              <a:ext cx="10" cy="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69" name="Line 97"/>
            <p:cNvSpPr>
              <a:spLocks noChangeShapeType="1"/>
            </p:cNvSpPr>
            <p:nvPr/>
          </p:nvSpPr>
          <p:spPr bwMode="ltGray">
            <a:xfrm flipH="1">
              <a:off x="4617" y="2423"/>
              <a:ext cx="14" cy="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0" name="Line 98"/>
            <p:cNvSpPr>
              <a:spLocks noChangeShapeType="1"/>
            </p:cNvSpPr>
            <p:nvPr/>
          </p:nvSpPr>
          <p:spPr bwMode="ltGray">
            <a:xfrm flipV="1">
              <a:off x="4653" y="2473"/>
              <a:ext cx="1" cy="25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1" name="Line 99"/>
            <p:cNvSpPr>
              <a:spLocks noChangeShapeType="1"/>
            </p:cNvSpPr>
            <p:nvPr/>
          </p:nvSpPr>
          <p:spPr bwMode="ltGray">
            <a:xfrm>
              <a:off x="4625" y="2577"/>
              <a:ext cx="80" cy="7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2" name="Line 100"/>
            <p:cNvSpPr>
              <a:spLocks noChangeShapeType="1"/>
            </p:cNvSpPr>
            <p:nvPr/>
          </p:nvSpPr>
          <p:spPr bwMode="ltGray">
            <a:xfrm flipH="1" flipV="1">
              <a:off x="4391" y="2303"/>
              <a:ext cx="156" cy="13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3" name="Line 101"/>
            <p:cNvSpPr>
              <a:spLocks noChangeShapeType="1"/>
            </p:cNvSpPr>
            <p:nvPr/>
          </p:nvSpPr>
          <p:spPr bwMode="ltGray">
            <a:xfrm flipV="1">
              <a:off x="4383" y="2351"/>
              <a:ext cx="144" cy="4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4" name="Line 102"/>
            <p:cNvSpPr>
              <a:spLocks noChangeShapeType="1"/>
            </p:cNvSpPr>
            <p:nvPr/>
          </p:nvSpPr>
          <p:spPr bwMode="ltGray">
            <a:xfrm flipV="1">
              <a:off x="4557" y="2461"/>
              <a:ext cx="1" cy="25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5" name="Line 103"/>
            <p:cNvSpPr>
              <a:spLocks noChangeShapeType="1"/>
            </p:cNvSpPr>
            <p:nvPr/>
          </p:nvSpPr>
          <p:spPr bwMode="ltGray">
            <a:xfrm flipV="1">
              <a:off x="4473" y="2575"/>
              <a:ext cx="128" cy="4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" name="Line 104"/>
            <p:cNvSpPr>
              <a:spLocks noChangeShapeType="1"/>
            </p:cNvSpPr>
            <p:nvPr/>
          </p:nvSpPr>
          <p:spPr bwMode="ltGray">
            <a:xfrm flipH="1" flipV="1">
              <a:off x="4037" y="1779"/>
              <a:ext cx="154" cy="12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7" name="Line 105"/>
            <p:cNvSpPr>
              <a:spLocks noChangeShapeType="1"/>
            </p:cNvSpPr>
            <p:nvPr/>
          </p:nvSpPr>
          <p:spPr bwMode="ltGray">
            <a:xfrm flipV="1">
              <a:off x="3925" y="1819"/>
              <a:ext cx="266" cy="8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8" name="Line 106"/>
            <p:cNvSpPr>
              <a:spLocks noChangeShapeType="1"/>
            </p:cNvSpPr>
            <p:nvPr/>
          </p:nvSpPr>
          <p:spPr bwMode="ltGray">
            <a:xfrm flipH="1" flipV="1">
              <a:off x="4429" y="1845"/>
              <a:ext cx="2" cy="42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9" name="Line 107"/>
            <p:cNvSpPr>
              <a:spLocks noChangeShapeType="1"/>
            </p:cNvSpPr>
            <p:nvPr/>
          </p:nvSpPr>
          <p:spPr bwMode="ltGray">
            <a:xfrm flipV="1">
              <a:off x="4017" y="1977"/>
              <a:ext cx="692" cy="21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0" name="Line 108"/>
            <p:cNvSpPr>
              <a:spLocks noChangeShapeType="1"/>
            </p:cNvSpPr>
            <p:nvPr/>
          </p:nvSpPr>
          <p:spPr bwMode="ltGray">
            <a:xfrm flipH="1">
              <a:off x="4293" y="1881"/>
              <a:ext cx="14" cy="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1" name="Line 109"/>
            <p:cNvSpPr>
              <a:spLocks noChangeShapeType="1"/>
            </p:cNvSpPr>
            <p:nvPr/>
          </p:nvSpPr>
          <p:spPr bwMode="ltGray">
            <a:xfrm flipV="1">
              <a:off x="4293" y="1887"/>
              <a:ext cx="1" cy="1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2" name="Line 110"/>
            <p:cNvSpPr>
              <a:spLocks noChangeShapeType="1"/>
            </p:cNvSpPr>
            <p:nvPr/>
          </p:nvSpPr>
          <p:spPr bwMode="ltGray">
            <a:xfrm flipV="1">
              <a:off x="4121" y="1745"/>
              <a:ext cx="1" cy="1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3" name="Line 111"/>
            <p:cNvSpPr>
              <a:spLocks noChangeShapeType="1"/>
            </p:cNvSpPr>
            <p:nvPr/>
          </p:nvSpPr>
          <p:spPr bwMode="ltGray">
            <a:xfrm flipV="1">
              <a:off x="4121" y="1741"/>
              <a:ext cx="16" cy="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4" name="Line 112"/>
            <p:cNvSpPr>
              <a:spLocks noChangeShapeType="1"/>
            </p:cNvSpPr>
            <p:nvPr/>
          </p:nvSpPr>
          <p:spPr bwMode="ltGray">
            <a:xfrm flipH="1" flipV="1">
              <a:off x="3911" y="1917"/>
              <a:ext cx="12" cy="42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5" name="Line 113"/>
            <p:cNvSpPr>
              <a:spLocks noChangeShapeType="1"/>
            </p:cNvSpPr>
            <p:nvPr/>
          </p:nvSpPr>
          <p:spPr bwMode="ltGray">
            <a:xfrm>
              <a:off x="3843" y="2057"/>
              <a:ext cx="150" cy="13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6" name="Line 114"/>
            <p:cNvSpPr>
              <a:spLocks noChangeShapeType="1"/>
            </p:cNvSpPr>
            <p:nvPr/>
          </p:nvSpPr>
          <p:spPr bwMode="ltGray">
            <a:xfrm flipH="1">
              <a:off x="5075" y="1931"/>
              <a:ext cx="258" cy="8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7" name="Line 115"/>
            <p:cNvSpPr>
              <a:spLocks noChangeShapeType="1"/>
            </p:cNvSpPr>
            <p:nvPr/>
          </p:nvSpPr>
          <p:spPr bwMode="ltGray">
            <a:xfrm flipH="1" flipV="1">
              <a:off x="5153" y="1931"/>
              <a:ext cx="176" cy="13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8" name="Line 116"/>
            <p:cNvSpPr>
              <a:spLocks noChangeShapeType="1"/>
            </p:cNvSpPr>
            <p:nvPr/>
          </p:nvSpPr>
          <p:spPr bwMode="ltGray">
            <a:xfrm>
              <a:off x="5277" y="1873"/>
              <a:ext cx="10" cy="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89" name="Line 117"/>
            <p:cNvSpPr>
              <a:spLocks noChangeShapeType="1"/>
            </p:cNvSpPr>
            <p:nvPr/>
          </p:nvSpPr>
          <p:spPr bwMode="ltGray">
            <a:xfrm flipV="1">
              <a:off x="5285" y="1881"/>
              <a:ext cx="2" cy="1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90" name="Line 118"/>
            <p:cNvSpPr>
              <a:spLocks noChangeShapeType="1"/>
            </p:cNvSpPr>
            <p:nvPr/>
          </p:nvSpPr>
          <p:spPr bwMode="ltGray">
            <a:xfrm>
              <a:off x="4733" y="1979"/>
              <a:ext cx="446" cy="35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91" name="Line 119"/>
            <p:cNvSpPr>
              <a:spLocks noChangeShapeType="1"/>
            </p:cNvSpPr>
            <p:nvPr/>
          </p:nvSpPr>
          <p:spPr bwMode="ltGray">
            <a:xfrm flipV="1">
              <a:off x="5001" y="1969"/>
              <a:ext cx="1" cy="1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92" name="Line 120"/>
            <p:cNvSpPr>
              <a:spLocks noChangeShapeType="1"/>
            </p:cNvSpPr>
            <p:nvPr/>
          </p:nvSpPr>
          <p:spPr bwMode="ltGray">
            <a:xfrm flipH="1" flipV="1">
              <a:off x="4991" y="1963"/>
              <a:ext cx="10" cy="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93" name="Line 121"/>
            <p:cNvSpPr>
              <a:spLocks noChangeShapeType="1"/>
            </p:cNvSpPr>
            <p:nvPr/>
          </p:nvSpPr>
          <p:spPr bwMode="ltGray">
            <a:xfrm flipV="1">
              <a:off x="5323" y="2087"/>
              <a:ext cx="14" cy="42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94" name="Line 122"/>
            <p:cNvSpPr>
              <a:spLocks noChangeShapeType="1"/>
            </p:cNvSpPr>
            <p:nvPr/>
          </p:nvSpPr>
          <p:spPr bwMode="ltGray">
            <a:xfrm flipV="1">
              <a:off x="5201" y="2253"/>
              <a:ext cx="258" cy="8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95" name="Freeform 123"/>
            <p:cNvSpPr>
              <a:spLocks/>
            </p:cNvSpPr>
            <p:nvPr/>
          </p:nvSpPr>
          <p:spPr bwMode="ltGray">
            <a:xfrm>
              <a:off x="3853" y="2401"/>
              <a:ext cx="8" cy="12"/>
            </a:xfrm>
            <a:custGeom>
              <a:avLst/>
              <a:gdLst>
                <a:gd name="T0" fmla="*/ 2 w 8"/>
                <a:gd name="T1" fmla="*/ 12 h 12"/>
                <a:gd name="T2" fmla="*/ 0 w 8"/>
                <a:gd name="T3" fmla="*/ 12 h 12"/>
                <a:gd name="T4" fmla="*/ 0 w 8"/>
                <a:gd name="T5" fmla="*/ 8 h 12"/>
                <a:gd name="T6" fmla="*/ 0 w 8"/>
                <a:gd name="T7" fmla="*/ 6 h 12"/>
                <a:gd name="T8" fmla="*/ 4 w 8"/>
                <a:gd name="T9" fmla="*/ 2 h 12"/>
                <a:gd name="T10" fmla="*/ 8 w 8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2">
                  <a:moveTo>
                    <a:pt x="2" y="12"/>
                  </a:moveTo>
                  <a:lnTo>
                    <a:pt x="0" y="12"/>
                  </a:lnTo>
                  <a:lnTo>
                    <a:pt x="0" y="8"/>
                  </a:lnTo>
                  <a:lnTo>
                    <a:pt x="0" y="6"/>
                  </a:lnTo>
                  <a:lnTo>
                    <a:pt x="4" y="2"/>
                  </a:lnTo>
                  <a:lnTo>
                    <a:pt x="8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96" name="Line 124"/>
            <p:cNvSpPr>
              <a:spLocks noChangeShapeType="1"/>
            </p:cNvSpPr>
            <p:nvPr/>
          </p:nvSpPr>
          <p:spPr bwMode="ltGray">
            <a:xfrm>
              <a:off x="3849" y="2267"/>
              <a:ext cx="8" cy="26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97" name="Freeform 125"/>
            <p:cNvSpPr>
              <a:spLocks/>
            </p:cNvSpPr>
            <p:nvPr/>
          </p:nvSpPr>
          <p:spPr bwMode="ltGray">
            <a:xfrm>
              <a:off x="3857" y="2527"/>
              <a:ext cx="8" cy="12"/>
            </a:xfrm>
            <a:custGeom>
              <a:avLst/>
              <a:gdLst>
                <a:gd name="T0" fmla="*/ 2 w 8"/>
                <a:gd name="T1" fmla="*/ 12 h 12"/>
                <a:gd name="T2" fmla="*/ 0 w 8"/>
                <a:gd name="T3" fmla="*/ 10 h 12"/>
                <a:gd name="T4" fmla="*/ 0 w 8"/>
                <a:gd name="T5" fmla="*/ 6 h 12"/>
                <a:gd name="T6" fmla="*/ 2 w 8"/>
                <a:gd name="T7" fmla="*/ 4 h 12"/>
                <a:gd name="T8" fmla="*/ 4 w 8"/>
                <a:gd name="T9" fmla="*/ 2 h 12"/>
                <a:gd name="T10" fmla="*/ 8 w 8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2">
                  <a:moveTo>
                    <a:pt x="2" y="12"/>
                  </a:moveTo>
                  <a:lnTo>
                    <a:pt x="0" y="10"/>
                  </a:lnTo>
                  <a:lnTo>
                    <a:pt x="0" y="6"/>
                  </a:lnTo>
                  <a:lnTo>
                    <a:pt x="2" y="4"/>
                  </a:lnTo>
                  <a:lnTo>
                    <a:pt x="4" y="2"/>
                  </a:lnTo>
                  <a:lnTo>
                    <a:pt x="8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98" name="Line 126"/>
            <p:cNvSpPr>
              <a:spLocks noChangeShapeType="1"/>
            </p:cNvSpPr>
            <p:nvPr/>
          </p:nvSpPr>
          <p:spPr bwMode="ltGray">
            <a:xfrm flipH="1" flipV="1">
              <a:off x="3857" y="2261"/>
              <a:ext cx="8" cy="26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99" name="Freeform 127"/>
            <p:cNvSpPr>
              <a:spLocks/>
            </p:cNvSpPr>
            <p:nvPr/>
          </p:nvSpPr>
          <p:spPr bwMode="ltGray">
            <a:xfrm>
              <a:off x="3849" y="2261"/>
              <a:ext cx="8" cy="12"/>
            </a:xfrm>
            <a:custGeom>
              <a:avLst/>
              <a:gdLst>
                <a:gd name="T0" fmla="*/ 8 w 8"/>
                <a:gd name="T1" fmla="*/ 0 h 12"/>
                <a:gd name="T2" fmla="*/ 4 w 8"/>
                <a:gd name="T3" fmla="*/ 2 h 12"/>
                <a:gd name="T4" fmla="*/ 2 w 8"/>
                <a:gd name="T5" fmla="*/ 4 h 12"/>
                <a:gd name="T6" fmla="*/ 0 w 8"/>
                <a:gd name="T7" fmla="*/ 6 h 12"/>
                <a:gd name="T8" fmla="*/ 0 w 8"/>
                <a:gd name="T9" fmla="*/ 8 h 12"/>
                <a:gd name="T10" fmla="*/ 2 w 8"/>
                <a:gd name="T11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2">
                  <a:moveTo>
                    <a:pt x="8" y="0"/>
                  </a:move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1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00" name="Freeform 128"/>
            <p:cNvSpPr>
              <a:spLocks/>
            </p:cNvSpPr>
            <p:nvPr/>
          </p:nvSpPr>
          <p:spPr bwMode="ltGray">
            <a:xfrm>
              <a:off x="4281" y="1731"/>
              <a:ext cx="24" cy="2"/>
            </a:xfrm>
            <a:custGeom>
              <a:avLst/>
              <a:gdLst>
                <a:gd name="T0" fmla="*/ 0 w 24"/>
                <a:gd name="T1" fmla="*/ 0 h 2"/>
                <a:gd name="T2" fmla="*/ 6 w 24"/>
                <a:gd name="T3" fmla="*/ 2 h 2"/>
                <a:gd name="T4" fmla="*/ 12 w 24"/>
                <a:gd name="T5" fmla="*/ 2 h 2"/>
                <a:gd name="T6" fmla="*/ 18 w 24"/>
                <a:gd name="T7" fmla="*/ 2 h 2"/>
                <a:gd name="T8" fmla="*/ 24 w 24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">
                  <a:moveTo>
                    <a:pt x="0" y="0"/>
                  </a:moveTo>
                  <a:lnTo>
                    <a:pt x="6" y="2"/>
                  </a:lnTo>
                  <a:lnTo>
                    <a:pt x="12" y="2"/>
                  </a:lnTo>
                  <a:lnTo>
                    <a:pt x="18" y="2"/>
                  </a:lnTo>
                  <a:lnTo>
                    <a:pt x="24" y="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01" name="Line 129"/>
            <p:cNvSpPr>
              <a:spLocks noChangeShapeType="1"/>
            </p:cNvSpPr>
            <p:nvPr/>
          </p:nvSpPr>
          <p:spPr bwMode="ltGray">
            <a:xfrm flipH="1" flipV="1">
              <a:off x="4291" y="1597"/>
              <a:ext cx="2" cy="27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02" name="Line 130"/>
            <p:cNvSpPr>
              <a:spLocks noChangeShapeType="1"/>
            </p:cNvSpPr>
            <p:nvPr/>
          </p:nvSpPr>
          <p:spPr bwMode="ltGray">
            <a:xfrm flipH="1" flipV="1">
              <a:off x="4279" y="1595"/>
              <a:ext cx="4" cy="27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03" name="Freeform 131"/>
            <p:cNvSpPr>
              <a:spLocks/>
            </p:cNvSpPr>
            <p:nvPr/>
          </p:nvSpPr>
          <p:spPr bwMode="ltGray">
            <a:xfrm>
              <a:off x="4279" y="1595"/>
              <a:ext cx="24" cy="2"/>
            </a:xfrm>
            <a:custGeom>
              <a:avLst/>
              <a:gdLst>
                <a:gd name="T0" fmla="*/ 0 w 24"/>
                <a:gd name="T1" fmla="*/ 0 h 2"/>
                <a:gd name="T2" fmla="*/ 6 w 24"/>
                <a:gd name="T3" fmla="*/ 2 h 2"/>
                <a:gd name="T4" fmla="*/ 12 w 24"/>
                <a:gd name="T5" fmla="*/ 2 h 2"/>
                <a:gd name="T6" fmla="*/ 18 w 24"/>
                <a:gd name="T7" fmla="*/ 2 h 2"/>
                <a:gd name="T8" fmla="*/ 24 w 24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">
                  <a:moveTo>
                    <a:pt x="0" y="0"/>
                  </a:moveTo>
                  <a:lnTo>
                    <a:pt x="6" y="2"/>
                  </a:lnTo>
                  <a:lnTo>
                    <a:pt x="12" y="2"/>
                  </a:lnTo>
                  <a:lnTo>
                    <a:pt x="18" y="2"/>
                  </a:lnTo>
                  <a:lnTo>
                    <a:pt x="24" y="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04" name="Line 132"/>
            <p:cNvSpPr>
              <a:spLocks noChangeShapeType="1"/>
            </p:cNvSpPr>
            <p:nvPr/>
          </p:nvSpPr>
          <p:spPr bwMode="ltGray">
            <a:xfrm>
              <a:off x="4303" y="1597"/>
              <a:ext cx="4" cy="28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05" name="Freeform 133"/>
            <p:cNvSpPr>
              <a:spLocks/>
            </p:cNvSpPr>
            <p:nvPr/>
          </p:nvSpPr>
          <p:spPr bwMode="ltGray">
            <a:xfrm>
              <a:off x="4283" y="1865"/>
              <a:ext cx="24" cy="16"/>
            </a:xfrm>
            <a:custGeom>
              <a:avLst/>
              <a:gdLst>
                <a:gd name="T0" fmla="*/ 0 w 24"/>
                <a:gd name="T1" fmla="*/ 0 h 16"/>
                <a:gd name="T2" fmla="*/ 4 w 24"/>
                <a:gd name="T3" fmla="*/ 4 h 16"/>
                <a:gd name="T4" fmla="*/ 8 w 24"/>
                <a:gd name="T5" fmla="*/ 8 h 16"/>
                <a:gd name="T6" fmla="*/ 12 w 24"/>
                <a:gd name="T7" fmla="*/ 12 h 16"/>
                <a:gd name="T8" fmla="*/ 18 w 24"/>
                <a:gd name="T9" fmla="*/ 14 h 16"/>
                <a:gd name="T10" fmla="*/ 24 w 24"/>
                <a:gd name="T11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6">
                  <a:moveTo>
                    <a:pt x="0" y="0"/>
                  </a:moveTo>
                  <a:lnTo>
                    <a:pt x="4" y="4"/>
                  </a:lnTo>
                  <a:lnTo>
                    <a:pt x="8" y="8"/>
                  </a:lnTo>
                  <a:lnTo>
                    <a:pt x="12" y="12"/>
                  </a:lnTo>
                  <a:lnTo>
                    <a:pt x="18" y="14"/>
                  </a:lnTo>
                  <a:lnTo>
                    <a:pt x="24" y="16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06" name="Freeform 134"/>
            <p:cNvSpPr>
              <a:spLocks/>
            </p:cNvSpPr>
            <p:nvPr/>
          </p:nvSpPr>
          <p:spPr bwMode="ltGray">
            <a:xfrm>
              <a:off x="4905" y="1313"/>
              <a:ext cx="14" cy="12"/>
            </a:xfrm>
            <a:custGeom>
              <a:avLst/>
              <a:gdLst>
                <a:gd name="T0" fmla="*/ 0 w 14"/>
                <a:gd name="T1" fmla="*/ 2 h 12"/>
                <a:gd name="T2" fmla="*/ 4 w 14"/>
                <a:gd name="T3" fmla="*/ 0 h 12"/>
                <a:gd name="T4" fmla="*/ 8 w 14"/>
                <a:gd name="T5" fmla="*/ 2 h 12"/>
                <a:gd name="T6" fmla="*/ 10 w 14"/>
                <a:gd name="T7" fmla="*/ 2 h 12"/>
                <a:gd name="T8" fmla="*/ 14 w 14"/>
                <a:gd name="T9" fmla="*/ 6 h 12"/>
                <a:gd name="T10" fmla="*/ 14 w 14"/>
                <a:gd name="T11" fmla="*/ 8 h 12"/>
                <a:gd name="T12" fmla="*/ 14 w 14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2">
                  <a:moveTo>
                    <a:pt x="0" y="2"/>
                  </a:moveTo>
                  <a:lnTo>
                    <a:pt x="4" y="0"/>
                  </a:lnTo>
                  <a:lnTo>
                    <a:pt x="8" y="2"/>
                  </a:lnTo>
                  <a:lnTo>
                    <a:pt x="10" y="2"/>
                  </a:lnTo>
                  <a:lnTo>
                    <a:pt x="14" y="6"/>
                  </a:lnTo>
                  <a:lnTo>
                    <a:pt x="14" y="8"/>
                  </a:lnTo>
                  <a:lnTo>
                    <a:pt x="14" y="1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07" name="Line 135"/>
            <p:cNvSpPr>
              <a:spLocks noChangeShapeType="1"/>
            </p:cNvSpPr>
            <p:nvPr/>
          </p:nvSpPr>
          <p:spPr bwMode="ltGray">
            <a:xfrm flipH="1" flipV="1">
              <a:off x="4835" y="1257"/>
              <a:ext cx="172" cy="12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08" name="Freeform 136"/>
            <p:cNvSpPr>
              <a:spLocks/>
            </p:cNvSpPr>
            <p:nvPr/>
          </p:nvSpPr>
          <p:spPr bwMode="ltGray">
            <a:xfrm>
              <a:off x="4825" y="1255"/>
              <a:ext cx="14" cy="12"/>
            </a:xfrm>
            <a:custGeom>
              <a:avLst/>
              <a:gdLst>
                <a:gd name="T0" fmla="*/ 0 w 14"/>
                <a:gd name="T1" fmla="*/ 2 h 12"/>
                <a:gd name="T2" fmla="*/ 6 w 14"/>
                <a:gd name="T3" fmla="*/ 0 h 12"/>
                <a:gd name="T4" fmla="*/ 10 w 14"/>
                <a:gd name="T5" fmla="*/ 2 h 12"/>
                <a:gd name="T6" fmla="*/ 14 w 14"/>
                <a:gd name="T7" fmla="*/ 6 h 12"/>
                <a:gd name="T8" fmla="*/ 14 w 14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2">
                  <a:moveTo>
                    <a:pt x="0" y="2"/>
                  </a:moveTo>
                  <a:lnTo>
                    <a:pt x="6" y="0"/>
                  </a:lnTo>
                  <a:lnTo>
                    <a:pt x="10" y="2"/>
                  </a:lnTo>
                  <a:lnTo>
                    <a:pt x="14" y="6"/>
                  </a:lnTo>
                  <a:lnTo>
                    <a:pt x="14" y="1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09" name="Line 137"/>
            <p:cNvSpPr>
              <a:spLocks noChangeShapeType="1"/>
            </p:cNvSpPr>
            <p:nvPr/>
          </p:nvSpPr>
          <p:spPr bwMode="ltGray">
            <a:xfrm>
              <a:off x="4839" y="1267"/>
              <a:ext cx="172" cy="12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10" name="Freeform 138"/>
            <p:cNvSpPr>
              <a:spLocks/>
            </p:cNvSpPr>
            <p:nvPr/>
          </p:nvSpPr>
          <p:spPr bwMode="ltGray">
            <a:xfrm>
              <a:off x="4997" y="1379"/>
              <a:ext cx="14" cy="12"/>
            </a:xfrm>
            <a:custGeom>
              <a:avLst/>
              <a:gdLst>
                <a:gd name="T0" fmla="*/ 14 w 14"/>
                <a:gd name="T1" fmla="*/ 12 h 12"/>
                <a:gd name="T2" fmla="*/ 12 w 14"/>
                <a:gd name="T3" fmla="*/ 6 h 12"/>
                <a:gd name="T4" fmla="*/ 10 w 14"/>
                <a:gd name="T5" fmla="*/ 2 h 12"/>
                <a:gd name="T6" fmla="*/ 6 w 14"/>
                <a:gd name="T7" fmla="*/ 0 h 12"/>
                <a:gd name="T8" fmla="*/ 0 w 14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2">
                  <a:moveTo>
                    <a:pt x="14" y="12"/>
                  </a:moveTo>
                  <a:lnTo>
                    <a:pt x="12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11" name="Freeform 139"/>
            <p:cNvSpPr>
              <a:spLocks/>
            </p:cNvSpPr>
            <p:nvPr/>
          </p:nvSpPr>
          <p:spPr bwMode="ltGray">
            <a:xfrm>
              <a:off x="4479" y="1351"/>
              <a:ext cx="8" cy="10"/>
            </a:xfrm>
            <a:custGeom>
              <a:avLst/>
              <a:gdLst>
                <a:gd name="T0" fmla="*/ 8 w 8"/>
                <a:gd name="T1" fmla="*/ 2 h 10"/>
                <a:gd name="T2" fmla="*/ 6 w 8"/>
                <a:gd name="T3" fmla="*/ 0 h 10"/>
                <a:gd name="T4" fmla="*/ 4 w 8"/>
                <a:gd name="T5" fmla="*/ 0 h 10"/>
                <a:gd name="T6" fmla="*/ 2 w 8"/>
                <a:gd name="T7" fmla="*/ 2 h 10"/>
                <a:gd name="T8" fmla="*/ 0 w 8"/>
                <a:gd name="T9" fmla="*/ 6 h 10"/>
                <a:gd name="T10" fmla="*/ 0 w 8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8" y="2"/>
                  </a:moveTo>
                  <a:lnTo>
                    <a:pt x="6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12" name="Line 140"/>
            <p:cNvSpPr>
              <a:spLocks noChangeShapeType="1"/>
            </p:cNvSpPr>
            <p:nvPr/>
          </p:nvSpPr>
          <p:spPr bwMode="ltGray">
            <a:xfrm flipH="1">
              <a:off x="4133" y="1257"/>
              <a:ext cx="686" cy="19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13" name="Freeform 141"/>
            <p:cNvSpPr>
              <a:spLocks/>
            </p:cNvSpPr>
            <p:nvPr/>
          </p:nvSpPr>
          <p:spPr bwMode="ltGray">
            <a:xfrm>
              <a:off x="4131" y="1449"/>
              <a:ext cx="8" cy="10"/>
            </a:xfrm>
            <a:custGeom>
              <a:avLst/>
              <a:gdLst>
                <a:gd name="T0" fmla="*/ 8 w 8"/>
                <a:gd name="T1" fmla="*/ 2 h 10"/>
                <a:gd name="T2" fmla="*/ 4 w 8"/>
                <a:gd name="T3" fmla="*/ 0 h 10"/>
                <a:gd name="T4" fmla="*/ 2 w 8"/>
                <a:gd name="T5" fmla="*/ 2 h 10"/>
                <a:gd name="T6" fmla="*/ 0 w 8"/>
                <a:gd name="T7" fmla="*/ 4 h 10"/>
                <a:gd name="T8" fmla="*/ 0 w 8"/>
                <a:gd name="T9" fmla="*/ 6 h 10"/>
                <a:gd name="T10" fmla="*/ 0 w 8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8" y="2"/>
                  </a:move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1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14" name="Line 142"/>
            <p:cNvSpPr>
              <a:spLocks noChangeShapeType="1"/>
            </p:cNvSpPr>
            <p:nvPr/>
          </p:nvSpPr>
          <p:spPr bwMode="ltGray">
            <a:xfrm flipV="1">
              <a:off x="4131" y="1265"/>
              <a:ext cx="686" cy="19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15" name="Freeform 143"/>
            <p:cNvSpPr>
              <a:spLocks/>
            </p:cNvSpPr>
            <p:nvPr/>
          </p:nvSpPr>
          <p:spPr bwMode="ltGray">
            <a:xfrm>
              <a:off x="4817" y="1255"/>
              <a:ext cx="8" cy="10"/>
            </a:xfrm>
            <a:custGeom>
              <a:avLst/>
              <a:gdLst>
                <a:gd name="T0" fmla="*/ 0 w 8"/>
                <a:gd name="T1" fmla="*/ 10 h 10"/>
                <a:gd name="T2" fmla="*/ 0 w 8"/>
                <a:gd name="T3" fmla="*/ 6 h 10"/>
                <a:gd name="T4" fmla="*/ 0 w 8"/>
                <a:gd name="T5" fmla="*/ 2 h 10"/>
                <a:gd name="T6" fmla="*/ 2 w 8"/>
                <a:gd name="T7" fmla="*/ 0 h 10"/>
                <a:gd name="T8" fmla="*/ 4 w 8"/>
                <a:gd name="T9" fmla="*/ 0 h 10"/>
                <a:gd name="T10" fmla="*/ 8 w 8"/>
                <a:gd name="T1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0" y="10"/>
                  </a:moveTo>
                  <a:lnTo>
                    <a:pt x="0" y="6"/>
                  </a:lnTo>
                  <a:lnTo>
                    <a:pt x="0" y="2"/>
                  </a:lnTo>
                  <a:lnTo>
                    <a:pt x="2" y="0"/>
                  </a:lnTo>
                  <a:lnTo>
                    <a:pt x="4" y="0"/>
                  </a:lnTo>
                  <a:lnTo>
                    <a:pt x="8" y="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16" name="Freeform 144"/>
            <p:cNvSpPr>
              <a:spLocks/>
            </p:cNvSpPr>
            <p:nvPr/>
          </p:nvSpPr>
          <p:spPr bwMode="ltGray">
            <a:xfrm>
              <a:off x="4201" y="1513"/>
              <a:ext cx="14" cy="18"/>
            </a:xfrm>
            <a:custGeom>
              <a:avLst/>
              <a:gdLst>
                <a:gd name="T0" fmla="*/ 14 w 14"/>
                <a:gd name="T1" fmla="*/ 0 h 18"/>
                <a:gd name="T2" fmla="*/ 8 w 14"/>
                <a:gd name="T3" fmla="*/ 2 h 18"/>
                <a:gd name="T4" fmla="*/ 4 w 14"/>
                <a:gd name="T5" fmla="*/ 6 h 18"/>
                <a:gd name="T6" fmla="*/ 2 w 14"/>
                <a:gd name="T7" fmla="*/ 12 h 18"/>
                <a:gd name="T8" fmla="*/ 0 w 14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14" y="0"/>
                  </a:moveTo>
                  <a:lnTo>
                    <a:pt x="8" y="2"/>
                  </a:lnTo>
                  <a:lnTo>
                    <a:pt x="4" y="6"/>
                  </a:lnTo>
                  <a:lnTo>
                    <a:pt x="2" y="12"/>
                  </a:lnTo>
                  <a:lnTo>
                    <a:pt x="0" y="18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17" name="Line 145"/>
            <p:cNvSpPr>
              <a:spLocks noChangeShapeType="1"/>
            </p:cNvSpPr>
            <p:nvPr/>
          </p:nvSpPr>
          <p:spPr bwMode="ltGray">
            <a:xfrm>
              <a:off x="4129" y="1459"/>
              <a:ext cx="154" cy="12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18" name="Line 146"/>
            <p:cNvSpPr>
              <a:spLocks noChangeShapeType="1"/>
            </p:cNvSpPr>
            <p:nvPr/>
          </p:nvSpPr>
          <p:spPr bwMode="ltGray">
            <a:xfrm>
              <a:off x="4139" y="1451"/>
              <a:ext cx="156" cy="12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19" name="Freeform 147"/>
            <p:cNvSpPr>
              <a:spLocks/>
            </p:cNvSpPr>
            <p:nvPr/>
          </p:nvSpPr>
          <p:spPr bwMode="ltGray">
            <a:xfrm>
              <a:off x="4279" y="1575"/>
              <a:ext cx="16" cy="20"/>
            </a:xfrm>
            <a:custGeom>
              <a:avLst/>
              <a:gdLst>
                <a:gd name="T0" fmla="*/ 16 w 16"/>
                <a:gd name="T1" fmla="*/ 0 h 20"/>
                <a:gd name="T2" fmla="*/ 10 w 16"/>
                <a:gd name="T3" fmla="*/ 2 h 20"/>
                <a:gd name="T4" fmla="*/ 4 w 16"/>
                <a:gd name="T5" fmla="*/ 8 h 20"/>
                <a:gd name="T6" fmla="*/ 2 w 16"/>
                <a:gd name="T7" fmla="*/ 12 h 20"/>
                <a:gd name="T8" fmla="*/ 0 w 16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0">
                  <a:moveTo>
                    <a:pt x="16" y="0"/>
                  </a:moveTo>
                  <a:lnTo>
                    <a:pt x="10" y="2"/>
                  </a:lnTo>
                  <a:lnTo>
                    <a:pt x="4" y="8"/>
                  </a:lnTo>
                  <a:lnTo>
                    <a:pt x="2" y="12"/>
                  </a:lnTo>
                  <a:lnTo>
                    <a:pt x="0" y="2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20" name="Line 148"/>
            <p:cNvSpPr>
              <a:spLocks noChangeShapeType="1"/>
            </p:cNvSpPr>
            <p:nvPr/>
          </p:nvSpPr>
          <p:spPr bwMode="ltGray">
            <a:xfrm flipH="1" flipV="1">
              <a:off x="4125" y="1471"/>
              <a:ext cx="154" cy="12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21" name="Freeform 149"/>
            <p:cNvSpPr>
              <a:spLocks/>
            </p:cNvSpPr>
            <p:nvPr/>
          </p:nvSpPr>
          <p:spPr bwMode="ltGray">
            <a:xfrm>
              <a:off x="4125" y="1451"/>
              <a:ext cx="14" cy="20"/>
            </a:xfrm>
            <a:custGeom>
              <a:avLst/>
              <a:gdLst>
                <a:gd name="T0" fmla="*/ 0 w 14"/>
                <a:gd name="T1" fmla="*/ 20 h 20"/>
                <a:gd name="T2" fmla="*/ 0 w 14"/>
                <a:gd name="T3" fmla="*/ 12 h 20"/>
                <a:gd name="T4" fmla="*/ 4 w 14"/>
                <a:gd name="T5" fmla="*/ 8 h 20"/>
                <a:gd name="T6" fmla="*/ 8 w 14"/>
                <a:gd name="T7" fmla="*/ 2 h 20"/>
                <a:gd name="T8" fmla="*/ 14 w 1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0" y="20"/>
                  </a:moveTo>
                  <a:lnTo>
                    <a:pt x="0" y="12"/>
                  </a:lnTo>
                  <a:lnTo>
                    <a:pt x="4" y="8"/>
                  </a:lnTo>
                  <a:lnTo>
                    <a:pt x="8" y="2"/>
                  </a:lnTo>
                  <a:lnTo>
                    <a:pt x="14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22" name="Freeform 150"/>
            <p:cNvSpPr>
              <a:spLocks/>
            </p:cNvSpPr>
            <p:nvPr/>
          </p:nvSpPr>
          <p:spPr bwMode="ltGray">
            <a:xfrm>
              <a:off x="4543" y="1503"/>
              <a:ext cx="10" cy="22"/>
            </a:xfrm>
            <a:custGeom>
              <a:avLst/>
              <a:gdLst>
                <a:gd name="T0" fmla="*/ 0 w 10"/>
                <a:gd name="T1" fmla="*/ 0 h 22"/>
                <a:gd name="T2" fmla="*/ 4 w 10"/>
                <a:gd name="T3" fmla="*/ 4 h 22"/>
                <a:gd name="T4" fmla="*/ 6 w 10"/>
                <a:gd name="T5" fmla="*/ 8 h 22"/>
                <a:gd name="T6" fmla="*/ 8 w 10"/>
                <a:gd name="T7" fmla="*/ 14 h 22"/>
                <a:gd name="T8" fmla="*/ 10 w 10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2">
                  <a:moveTo>
                    <a:pt x="0" y="0"/>
                  </a:moveTo>
                  <a:lnTo>
                    <a:pt x="4" y="4"/>
                  </a:lnTo>
                  <a:lnTo>
                    <a:pt x="6" y="8"/>
                  </a:lnTo>
                  <a:lnTo>
                    <a:pt x="8" y="14"/>
                  </a:lnTo>
                  <a:lnTo>
                    <a:pt x="10" y="2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23" name="Line 151"/>
            <p:cNvSpPr>
              <a:spLocks noChangeShapeType="1"/>
            </p:cNvSpPr>
            <p:nvPr/>
          </p:nvSpPr>
          <p:spPr bwMode="ltGray">
            <a:xfrm flipV="1">
              <a:off x="4301" y="1463"/>
              <a:ext cx="416" cy="12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24" name="Line 152"/>
            <p:cNvSpPr>
              <a:spLocks noChangeShapeType="1"/>
            </p:cNvSpPr>
            <p:nvPr/>
          </p:nvSpPr>
          <p:spPr bwMode="ltGray">
            <a:xfrm flipV="1">
              <a:off x="4295" y="1451"/>
              <a:ext cx="422" cy="12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25" name="Freeform 153"/>
            <p:cNvSpPr>
              <a:spLocks/>
            </p:cNvSpPr>
            <p:nvPr/>
          </p:nvSpPr>
          <p:spPr bwMode="ltGray">
            <a:xfrm>
              <a:off x="4713" y="1451"/>
              <a:ext cx="4" cy="26"/>
            </a:xfrm>
            <a:custGeom>
              <a:avLst/>
              <a:gdLst>
                <a:gd name="T0" fmla="*/ 4 w 4"/>
                <a:gd name="T1" fmla="*/ 0 h 26"/>
                <a:gd name="T2" fmla="*/ 4 w 4"/>
                <a:gd name="T3" fmla="*/ 10 h 26"/>
                <a:gd name="T4" fmla="*/ 2 w 4"/>
                <a:gd name="T5" fmla="*/ 18 h 26"/>
                <a:gd name="T6" fmla="*/ 0 w 4"/>
                <a:gd name="T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6">
                  <a:moveTo>
                    <a:pt x="4" y="0"/>
                  </a:moveTo>
                  <a:lnTo>
                    <a:pt x="4" y="10"/>
                  </a:lnTo>
                  <a:lnTo>
                    <a:pt x="2" y="18"/>
                  </a:lnTo>
                  <a:lnTo>
                    <a:pt x="0" y="26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26" name="Line 154"/>
            <p:cNvSpPr>
              <a:spLocks noChangeShapeType="1"/>
            </p:cNvSpPr>
            <p:nvPr/>
          </p:nvSpPr>
          <p:spPr bwMode="ltGray">
            <a:xfrm flipH="1">
              <a:off x="4303" y="1477"/>
              <a:ext cx="410" cy="12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27" name="Freeform 155"/>
            <p:cNvSpPr>
              <a:spLocks/>
            </p:cNvSpPr>
            <p:nvPr/>
          </p:nvSpPr>
          <p:spPr bwMode="ltGray">
            <a:xfrm>
              <a:off x="4295" y="1575"/>
              <a:ext cx="8" cy="22"/>
            </a:xfrm>
            <a:custGeom>
              <a:avLst/>
              <a:gdLst>
                <a:gd name="T0" fmla="*/ 8 w 8"/>
                <a:gd name="T1" fmla="*/ 22 h 22"/>
                <a:gd name="T2" fmla="*/ 8 w 8"/>
                <a:gd name="T3" fmla="*/ 16 h 22"/>
                <a:gd name="T4" fmla="*/ 6 w 8"/>
                <a:gd name="T5" fmla="*/ 10 h 22"/>
                <a:gd name="T6" fmla="*/ 4 w 8"/>
                <a:gd name="T7" fmla="*/ 4 h 22"/>
                <a:gd name="T8" fmla="*/ 0 w 8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8" y="22"/>
                  </a:moveTo>
                  <a:lnTo>
                    <a:pt x="8" y="16"/>
                  </a:lnTo>
                  <a:lnTo>
                    <a:pt x="6" y="10"/>
                  </a:lnTo>
                  <a:lnTo>
                    <a:pt x="4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28" name="Freeform 156"/>
            <p:cNvSpPr>
              <a:spLocks/>
            </p:cNvSpPr>
            <p:nvPr/>
          </p:nvSpPr>
          <p:spPr bwMode="ltGray">
            <a:xfrm>
              <a:off x="4711" y="1611"/>
              <a:ext cx="24" cy="4"/>
            </a:xfrm>
            <a:custGeom>
              <a:avLst/>
              <a:gdLst>
                <a:gd name="T0" fmla="*/ 0 w 24"/>
                <a:gd name="T1" fmla="*/ 2 h 4"/>
                <a:gd name="T2" fmla="*/ 8 w 24"/>
                <a:gd name="T3" fmla="*/ 0 h 4"/>
                <a:gd name="T4" fmla="*/ 14 w 24"/>
                <a:gd name="T5" fmla="*/ 0 h 4"/>
                <a:gd name="T6" fmla="*/ 18 w 24"/>
                <a:gd name="T7" fmla="*/ 2 h 4"/>
                <a:gd name="T8" fmla="*/ 24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0" y="2"/>
                  </a:moveTo>
                  <a:lnTo>
                    <a:pt x="8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24" y="4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29" name="Line 157"/>
            <p:cNvSpPr>
              <a:spLocks noChangeShapeType="1"/>
            </p:cNvSpPr>
            <p:nvPr/>
          </p:nvSpPr>
          <p:spPr bwMode="ltGray">
            <a:xfrm flipV="1">
              <a:off x="4723" y="1477"/>
              <a:ext cx="2" cy="28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30" name="Line 158"/>
            <p:cNvSpPr>
              <a:spLocks noChangeShapeType="1"/>
            </p:cNvSpPr>
            <p:nvPr/>
          </p:nvSpPr>
          <p:spPr bwMode="ltGray">
            <a:xfrm flipV="1">
              <a:off x="4711" y="1477"/>
              <a:ext cx="2" cy="28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31" name="Freeform 159"/>
            <p:cNvSpPr>
              <a:spLocks/>
            </p:cNvSpPr>
            <p:nvPr/>
          </p:nvSpPr>
          <p:spPr bwMode="ltGray">
            <a:xfrm>
              <a:off x="4713" y="1477"/>
              <a:ext cx="22" cy="4"/>
            </a:xfrm>
            <a:custGeom>
              <a:avLst/>
              <a:gdLst>
                <a:gd name="T0" fmla="*/ 0 w 22"/>
                <a:gd name="T1" fmla="*/ 0 h 4"/>
                <a:gd name="T2" fmla="*/ 6 w 22"/>
                <a:gd name="T3" fmla="*/ 0 h 4"/>
                <a:gd name="T4" fmla="*/ 12 w 22"/>
                <a:gd name="T5" fmla="*/ 0 h 4"/>
                <a:gd name="T6" fmla="*/ 18 w 22"/>
                <a:gd name="T7" fmla="*/ 0 h 4"/>
                <a:gd name="T8" fmla="*/ 22 w 22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4">
                  <a:moveTo>
                    <a:pt x="0" y="0"/>
                  </a:moveTo>
                  <a:lnTo>
                    <a:pt x="6" y="0"/>
                  </a:lnTo>
                  <a:lnTo>
                    <a:pt x="12" y="0"/>
                  </a:lnTo>
                  <a:lnTo>
                    <a:pt x="18" y="0"/>
                  </a:lnTo>
                  <a:lnTo>
                    <a:pt x="22" y="4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32" name="Line 160"/>
            <p:cNvSpPr>
              <a:spLocks noChangeShapeType="1"/>
            </p:cNvSpPr>
            <p:nvPr/>
          </p:nvSpPr>
          <p:spPr bwMode="ltGray">
            <a:xfrm>
              <a:off x="4735" y="1481"/>
              <a:ext cx="1" cy="28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33" name="Freeform 161"/>
            <p:cNvSpPr>
              <a:spLocks/>
            </p:cNvSpPr>
            <p:nvPr/>
          </p:nvSpPr>
          <p:spPr bwMode="ltGray">
            <a:xfrm>
              <a:off x="4711" y="1759"/>
              <a:ext cx="24" cy="4"/>
            </a:xfrm>
            <a:custGeom>
              <a:avLst/>
              <a:gdLst>
                <a:gd name="T0" fmla="*/ 24 w 24"/>
                <a:gd name="T1" fmla="*/ 4 h 4"/>
                <a:gd name="T2" fmla="*/ 18 w 24"/>
                <a:gd name="T3" fmla="*/ 0 h 4"/>
                <a:gd name="T4" fmla="*/ 12 w 24"/>
                <a:gd name="T5" fmla="*/ 0 h 4"/>
                <a:gd name="T6" fmla="*/ 6 w 24"/>
                <a:gd name="T7" fmla="*/ 0 h 4"/>
                <a:gd name="T8" fmla="*/ 0 w 2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4" y="4"/>
                  </a:moveTo>
                  <a:lnTo>
                    <a:pt x="18" y="0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34" name="Freeform 162"/>
            <p:cNvSpPr>
              <a:spLocks/>
            </p:cNvSpPr>
            <p:nvPr/>
          </p:nvSpPr>
          <p:spPr bwMode="ltGray">
            <a:xfrm>
              <a:off x="4817" y="1263"/>
              <a:ext cx="22" cy="4"/>
            </a:xfrm>
            <a:custGeom>
              <a:avLst/>
              <a:gdLst>
                <a:gd name="T0" fmla="*/ 22 w 22"/>
                <a:gd name="T1" fmla="*/ 4 h 4"/>
                <a:gd name="T2" fmla="*/ 16 w 22"/>
                <a:gd name="T3" fmla="*/ 2 h 4"/>
                <a:gd name="T4" fmla="*/ 10 w 22"/>
                <a:gd name="T5" fmla="*/ 0 h 4"/>
                <a:gd name="T6" fmla="*/ 6 w 22"/>
                <a:gd name="T7" fmla="*/ 0 h 4"/>
                <a:gd name="T8" fmla="*/ 0 w 22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4">
                  <a:moveTo>
                    <a:pt x="22" y="4"/>
                  </a:moveTo>
                  <a:lnTo>
                    <a:pt x="16" y="2"/>
                  </a:lnTo>
                  <a:lnTo>
                    <a:pt x="10" y="0"/>
                  </a:lnTo>
                  <a:lnTo>
                    <a:pt x="6" y="0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35" name="Freeform 163"/>
            <p:cNvSpPr>
              <a:spLocks/>
            </p:cNvSpPr>
            <p:nvPr/>
          </p:nvSpPr>
          <p:spPr bwMode="ltGray">
            <a:xfrm>
              <a:off x="4125" y="1593"/>
              <a:ext cx="8" cy="12"/>
            </a:xfrm>
            <a:custGeom>
              <a:avLst/>
              <a:gdLst>
                <a:gd name="T0" fmla="*/ 8 w 8"/>
                <a:gd name="T1" fmla="*/ 0 h 12"/>
                <a:gd name="T2" fmla="*/ 4 w 8"/>
                <a:gd name="T3" fmla="*/ 2 h 12"/>
                <a:gd name="T4" fmla="*/ 0 w 8"/>
                <a:gd name="T5" fmla="*/ 6 h 12"/>
                <a:gd name="T6" fmla="*/ 0 w 8"/>
                <a:gd name="T7" fmla="*/ 8 h 12"/>
                <a:gd name="T8" fmla="*/ 0 w 8"/>
                <a:gd name="T9" fmla="*/ 10 h 12"/>
                <a:gd name="T10" fmla="*/ 2 w 8"/>
                <a:gd name="T11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2">
                  <a:moveTo>
                    <a:pt x="8" y="0"/>
                  </a:moveTo>
                  <a:lnTo>
                    <a:pt x="4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36" name="Line 164"/>
            <p:cNvSpPr>
              <a:spLocks noChangeShapeType="1"/>
            </p:cNvSpPr>
            <p:nvPr/>
          </p:nvSpPr>
          <p:spPr bwMode="ltGray">
            <a:xfrm flipH="1" flipV="1">
              <a:off x="4123" y="1465"/>
              <a:ext cx="6" cy="27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37" name="Line 165"/>
            <p:cNvSpPr>
              <a:spLocks noChangeShapeType="1"/>
            </p:cNvSpPr>
            <p:nvPr/>
          </p:nvSpPr>
          <p:spPr bwMode="ltGray">
            <a:xfrm flipH="1" flipV="1">
              <a:off x="4131" y="1459"/>
              <a:ext cx="6" cy="28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38" name="Freeform 166"/>
            <p:cNvSpPr>
              <a:spLocks/>
            </p:cNvSpPr>
            <p:nvPr/>
          </p:nvSpPr>
          <p:spPr bwMode="ltGray">
            <a:xfrm>
              <a:off x="4121" y="1459"/>
              <a:ext cx="10" cy="12"/>
            </a:xfrm>
            <a:custGeom>
              <a:avLst/>
              <a:gdLst>
                <a:gd name="T0" fmla="*/ 10 w 10"/>
                <a:gd name="T1" fmla="*/ 0 h 12"/>
                <a:gd name="T2" fmla="*/ 6 w 10"/>
                <a:gd name="T3" fmla="*/ 2 h 12"/>
                <a:gd name="T4" fmla="*/ 2 w 10"/>
                <a:gd name="T5" fmla="*/ 4 h 12"/>
                <a:gd name="T6" fmla="*/ 0 w 10"/>
                <a:gd name="T7" fmla="*/ 6 h 12"/>
                <a:gd name="T8" fmla="*/ 0 w 10"/>
                <a:gd name="T9" fmla="*/ 8 h 12"/>
                <a:gd name="T10" fmla="*/ 4 w 10"/>
                <a:gd name="T11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2">
                  <a:moveTo>
                    <a:pt x="10" y="0"/>
                  </a:move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4" y="1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39" name="Freeform 167"/>
            <p:cNvSpPr>
              <a:spLocks/>
            </p:cNvSpPr>
            <p:nvPr/>
          </p:nvSpPr>
          <p:spPr bwMode="ltGray">
            <a:xfrm>
              <a:off x="4129" y="1737"/>
              <a:ext cx="8" cy="4"/>
            </a:xfrm>
            <a:custGeom>
              <a:avLst/>
              <a:gdLst>
                <a:gd name="T0" fmla="*/ 8 w 8"/>
                <a:gd name="T1" fmla="*/ 4 h 4"/>
                <a:gd name="T2" fmla="*/ 6 w 8"/>
                <a:gd name="T3" fmla="*/ 4 h 4"/>
                <a:gd name="T4" fmla="*/ 2 w 8"/>
                <a:gd name="T5" fmla="*/ 2 h 4"/>
                <a:gd name="T6" fmla="*/ 0 w 8"/>
                <a:gd name="T7" fmla="*/ 2 h 4"/>
                <a:gd name="T8" fmla="*/ 0 w 8"/>
                <a:gd name="T9" fmla="*/ 2 h 4"/>
                <a:gd name="T10" fmla="*/ 0 w 8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">
                  <a:moveTo>
                    <a:pt x="8" y="4"/>
                  </a:moveTo>
                  <a:lnTo>
                    <a:pt x="6" y="4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40" name="Freeform 168"/>
            <p:cNvSpPr>
              <a:spLocks/>
            </p:cNvSpPr>
            <p:nvPr/>
          </p:nvSpPr>
          <p:spPr bwMode="ltGray">
            <a:xfrm>
              <a:off x="4993" y="1813"/>
              <a:ext cx="24" cy="4"/>
            </a:xfrm>
            <a:custGeom>
              <a:avLst/>
              <a:gdLst>
                <a:gd name="T0" fmla="*/ 0 w 24"/>
                <a:gd name="T1" fmla="*/ 0 h 4"/>
                <a:gd name="T2" fmla="*/ 6 w 24"/>
                <a:gd name="T3" fmla="*/ 2 h 4"/>
                <a:gd name="T4" fmla="*/ 12 w 24"/>
                <a:gd name="T5" fmla="*/ 4 h 4"/>
                <a:gd name="T6" fmla="*/ 18 w 24"/>
                <a:gd name="T7" fmla="*/ 4 h 4"/>
                <a:gd name="T8" fmla="*/ 24 w 24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0" y="0"/>
                  </a:moveTo>
                  <a:lnTo>
                    <a:pt x="6" y="2"/>
                  </a:lnTo>
                  <a:lnTo>
                    <a:pt x="12" y="4"/>
                  </a:lnTo>
                  <a:lnTo>
                    <a:pt x="18" y="4"/>
                  </a:lnTo>
                  <a:lnTo>
                    <a:pt x="24" y="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41" name="Line 169"/>
            <p:cNvSpPr>
              <a:spLocks noChangeShapeType="1"/>
            </p:cNvSpPr>
            <p:nvPr/>
          </p:nvSpPr>
          <p:spPr bwMode="ltGray">
            <a:xfrm flipV="1">
              <a:off x="5003" y="1679"/>
              <a:ext cx="4" cy="28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42" name="Line 170"/>
            <p:cNvSpPr>
              <a:spLocks noChangeShapeType="1"/>
            </p:cNvSpPr>
            <p:nvPr/>
          </p:nvSpPr>
          <p:spPr bwMode="ltGray">
            <a:xfrm flipV="1">
              <a:off x="4991" y="1675"/>
              <a:ext cx="6" cy="28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43" name="Freeform 171"/>
            <p:cNvSpPr>
              <a:spLocks/>
            </p:cNvSpPr>
            <p:nvPr/>
          </p:nvSpPr>
          <p:spPr bwMode="ltGray">
            <a:xfrm>
              <a:off x="4997" y="1675"/>
              <a:ext cx="24" cy="4"/>
            </a:xfrm>
            <a:custGeom>
              <a:avLst/>
              <a:gdLst>
                <a:gd name="T0" fmla="*/ 0 w 24"/>
                <a:gd name="T1" fmla="*/ 0 h 4"/>
                <a:gd name="T2" fmla="*/ 4 w 24"/>
                <a:gd name="T3" fmla="*/ 4 h 4"/>
                <a:gd name="T4" fmla="*/ 12 w 24"/>
                <a:gd name="T5" fmla="*/ 4 h 4"/>
                <a:gd name="T6" fmla="*/ 18 w 24"/>
                <a:gd name="T7" fmla="*/ 4 h 4"/>
                <a:gd name="T8" fmla="*/ 24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0" y="0"/>
                  </a:moveTo>
                  <a:lnTo>
                    <a:pt x="4" y="4"/>
                  </a:lnTo>
                  <a:lnTo>
                    <a:pt x="12" y="4"/>
                  </a:lnTo>
                  <a:lnTo>
                    <a:pt x="18" y="4"/>
                  </a:lnTo>
                  <a:lnTo>
                    <a:pt x="24" y="4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44" name="Line 172"/>
            <p:cNvSpPr>
              <a:spLocks noChangeShapeType="1"/>
            </p:cNvSpPr>
            <p:nvPr/>
          </p:nvSpPr>
          <p:spPr bwMode="ltGray">
            <a:xfrm flipH="1">
              <a:off x="5015" y="1679"/>
              <a:ext cx="6" cy="27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45" name="Freeform 173"/>
            <p:cNvSpPr>
              <a:spLocks/>
            </p:cNvSpPr>
            <p:nvPr/>
          </p:nvSpPr>
          <p:spPr bwMode="ltGray">
            <a:xfrm>
              <a:off x="4991" y="1951"/>
              <a:ext cx="24" cy="12"/>
            </a:xfrm>
            <a:custGeom>
              <a:avLst/>
              <a:gdLst>
                <a:gd name="T0" fmla="*/ 0 w 24"/>
                <a:gd name="T1" fmla="*/ 12 h 12"/>
                <a:gd name="T2" fmla="*/ 10 w 24"/>
                <a:gd name="T3" fmla="*/ 8 h 12"/>
                <a:gd name="T4" fmla="*/ 18 w 24"/>
                <a:gd name="T5" fmla="*/ 6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0" y="12"/>
                  </a:moveTo>
                  <a:lnTo>
                    <a:pt x="10" y="8"/>
                  </a:lnTo>
                  <a:lnTo>
                    <a:pt x="18" y="6"/>
                  </a:lnTo>
                  <a:lnTo>
                    <a:pt x="24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46" name="Freeform 174"/>
            <p:cNvSpPr>
              <a:spLocks/>
            </p:cNvSpPr>
            <p:nvPr/>
          </p:nvSpPr>
          <p:spPr bwMode="ltGray">
            <a:xfrm>
              <a:off x="4865" y="1557"/>
              <a:ext cx="14" cy="20"/>
            </a:xfrm>
            <a:custGeom>
              <a:avLst/>
              <a:gdLst>
                <a:gd name="T0" fmla="*/ 14 w 14"/>
                <a:gd name="T1" fmla="*/ 0 h 20"/>
                <a:gd name="T2" fmla="*/ 8 w 14"/>
                <a:gd name="T3" fmla="*/ 4 h 20"/>
                <a:gd name="T4" fmla="*/ 4 w 14"/>
                <a:gd name="T5" fmla="*/ 8 h 20"/>
                <a:gd name="T6" fmla="*/ 0 w 14"/>
                <a:gd name="T7" fmla="*/ 14 h 20"/>
                <a:gd name="T8" fmla="*/ 0 w 1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14" y="0"/>
                  </a:moveTo>
                  <a:lnTo>
                    <a:pt x="8" y="4"/>
                  </a:lnTo>
                  <a:lnTo>
                    <a:pt x="4" y="8"/>
                  </a:lnTo>
                  <a:lnTo>
                    <a:pt x="0" y="14"/>
                  </a:lnTo>
                  <a:lnTo>
                    <a:pt x="0" y="2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47" name="Line 175"/>
            <p:cNvSpPr>
              <a:spLocks noChangeShapeType="1"/>
            </p:cNvSpPr>
            <p:nvPr/>
          </p:nvSpPr>
          <p:spPr bwMode="ltGray">
            <a:xfrm>
              <a:off x="4735" y="1465"/>
              <a:ext cx="266" cy="19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48" name="Line 176"/>
            <p:cNvSpPr>
              <a:spLocks noChangeShapeType="1"/>
            </p:cNvSpPr>
            <p:nvPr/>
          </p:nvSpPr>
          <p:spPr bwMode="ltGray">
            <a:xfrm>
              <a:off x="4741" y="1455"/>
              <a:ext cx="270" cy="20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49" name="Freeform 177"/>
            <p:cNvSpPr>
              <a:spLocks/>
            </p:cNvSpPr>
            <p:nvPr/>
          </p:nvSpPr>
          <p:spPr bwMode="ltGray">
            <a:xfrm>
              <a:off x="4997" y="1655"/>
              <a:ext cx="14" cy="20"/>
            </a:xfrm>
            <a:custGeom>
              <a:avLst/>
              <a:gdLst>
                <a:gd name="T0" fmla="*/ 14 w 14"/>
                <a:gd name="T1" fmla="*/ 0 h 20"/>
                <a:gd name="T2" fmla="*/ 8 w 14"/>
                <a:gd name="T3" fmla="*/ 4 h 20"/>
                <a:gd name="T4" fmla="*/ 4 w 14"/>
                <a:gd name="T5" fmla="*/ 8 h 20"/>
                <a:gd name="T6" fmla="*/ 0 w 14"/>
                <a:gd name="T7" fmla="*/ 14 h 20"/>
                <a:gd name="T8" fmla="*/ 0 w 1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14" y="0"/>
                  </a:moveTo>
                  <a:lnTo>
                    <a:pt x="8" y="4"/>
                  </a:lnTo>
                  <a:lnTo>
                    <a:pt x="4" y="8"/>
                  </a:lnTo>
                  <a:lnTo>
                    <a:pt x="0" y="14"/>
                  </a:lnTo>
                  <a:lnTo>
                    <a:pt x="0" y="2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50" name="Line 178"/>
            <p:cNvSpPr>
              <a:spLocks noChangeShapeType="1"/>
            </p:cNvSpPr>
            <p:nvPr/>
          </p:nvSpPr>
          <p:spPr bwMode="ltGray">
            <a:xfrm flipH="1" flipV="1">
              <a:off x="4735" y="1481"/>
              <a:ext cx="262" cy="19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51" name="Freeform 179"/>
            <p:cNvSpPr>
              <a:spLocks/>
            </p:cNvSpPr>
            <p:nvPr/>
          </p:nvSpPr>
          <p:spPr bwMode="ltGray">
            <a:xfrm>
              <a:off x="4735" y="1455"/>
              <a:ext cx="6" cy="26"/>
            </a:xfrm>
            <a:custGeom>
              <a:avLst/>
              <a:gdLst>
                <a:gd name="T0" fmla="*/ 6 w 6"/>
                <a:gd name="T1" fmla="*/ 0 h 26"/>
                <a:gd name="T2" fmla="*/ 2 w 6"/>
                <a:gd name="T3" fmla="*/ 4 h 26"/>
                <a:gd name="T4" fmla="*/ 0 w 6"/>
                <a:gd name="T5" fmla="*/ 12 h 26"/>
                <a:gd name="T6" fmla="*/ 0 w 6"/>
                <a:gd name="T7" fmla="*/ 18 h 26"/>
                <a:gd name="T8" fmla="*/ 0 w 6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6">
                  <a:moveTo>
                    <a:pt x="6" y="0"/>
                  </a:moveTo>
                  <a:lnTo>
                    <a:pt x="2" y="4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0" y="26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52" name="Freeform 180"/>
            <p:cNvSpPr>
              <a:spLocks/>
            </p:cNvSpPr>
            <p:nvPr/>
          </p:nvSpPr>
          <p:spPr bwMode="ltGray">
            <a:xfrm>
              <a:off x="5141" y="1617"/>
              <a:ext cx="10" cy="22"/>
            </a:xfrm>
            <a:custGeom>
              <a:avLst/>
              <a:gdLst>
                <a:gd name="T0" fmla="*/ 0 w 10"/>
                <a:gd name="T1" fmla="*/ 0 h 22"/>
                <a:gd name="T2" fmla="*/ 4 w 10"/>
                <a:gd name="T3" fmla="*/ 4 h 22"/>
                <a:gd name="T4" fmla="*/ 8 w 10"/>
                <a:gd name="T5" fmla="*/ 8 h 22"/>
                <a:gd name="T6" fmla="*/ 10 w 10"/>
                <a:gd name="T7" fmla="*/ 16 h 22"/>
                <a:gd name="T8" fmla="*/ 10 w 10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2">
                  <a:moveTo>
                    <a:pt x="0" y="0"/>
                  </a:moveTo>
                  <a:lnTo>
                    <a:pt x="4" y="4"/>
                  </a:lnTo>
                  <a:lnTo>
                    <a:pt x="8" y="8"/>
                  </a:lnTo>
                  <a:lnTo>
                    <a:pt x="10" y="16"/>
                  </a:lnTo>
                  <a:lnTo>
                    <a:pt x="10" y="2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53" name="Line 181"/>
            <p:cNvSpPr>
              <a:spLocks noChangeShapeType="1"/>
            </p:cNvSpPr>
            <p:nvPr/>
          </p:nvSpPr>
          <p:spPr bwMode="ltGray">
            <a:xfrm flipV="1">
              <a:off x="5017" y="1587"/>
              <a:ext cx="262" cy="7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54" name="Line 182"/>
            <p:cNvSpPr>
              <a:spLocks noChangeShapeType="1"/>
            </p:cNvSpPr>
            <p:nvPr/>
          </p:nvSpPr>
          <p:spPr bwMode="ltGray">
            <a:xfrm flipV="1">
              <a:off x="5011" y="1577"/>
              <a:ext cx="260" cy="7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55" name="Freeform 183"/>
            <p:cNvSpPr>
              <a:spLocks/>
            </p:cNvSpPr>
            <p:nvPr/>
          </p:nvSpPr>
          <p:spPr bwMode="ltGray">
            <a:xfrm>
              <a:off x="5271" y="1577"/>
              <a:ext cx="10" cy="22"/>
            </a:xfrm>
            <a:custGeom>
              <a:avLst/>
              <a:gdLst>
                <a:gd name="T0" fmla="*/ 0 w 10"/>
                <a:gd name="T1" fmla="*/ 0 h 22"/>
                <a:gd name="T2" fmla="*/ 4 w 10"/>
                <a:gd name="T3" fmla="*/ 4 h 22"/>
                <a:gd name="T4" fmla="*/ 8 w 10"/>
                <a:gd name="T5" fmla="*/ 10 h 22"/>
                <a:gd name="T6" fmla="*/ 10 w 10"/>
                <a:gd name="T7" fmla="*/ 16 h 22"/>
                <a:gd name="T8" fmla="*/ 10 w 10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2">
                  <a:moveTo>
                    <a:pt x="0" y="0"/>
                  </a:moveTo>
                  <a:lnTo>
                    <a:pt x="4" y="4"/>
                  </a:lnTo>
                  <a:lnTo>
                    <a:pt x="8" y="10"/>
                  </a:lnTo>
                  <a:lnTo>
                    <a:pt x="10" y="16"/>
                  </a:lnTo>
                  <a:lnTo>
                    <a:pt x="10" y="2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56" name="Line 184"/>
            <p:cNvSpPr>
              <a:spLocks noChangeShapeType="1"/>
            </p:cNvSpPr>
            <p:nvPr/>
          </p:nvSpPr>
          <p:spPr bwMode="ltGray">
            <a:xfrm flipH="1">
              <a:off x="5021" y="1599"/>
              <a:ext cx="260" cy="8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57" name="Freeform 185"/>
            <p:cNvSpPr>
              <a:spLocks/>
            </p:cNvSpPr>
            <p:nvPr/>
          </p:nvSpPr>
          <p:spPr bwMode="ltGray">
            <a:xfrm>
              <a:off x="5011" y="1655"/>
              <a:ext cx="10" cy="24"/>
            </a:xfrm>
            <a:custGeom>
              <a:avLst/>
              <a:gdLst>
                <a:gd name="T0" fmla="*/ 10 w 10"/>
                <a:gd name="T1" fmla="*/ 24 h 24"/>
                <a:gd name="T2" fmla="*/ 10 w 10"/>
                <a:gd name="T3" fmla="*/ 18 h 24"/>
                <a:gd name="T4" fmla="*/ 8 w 10"/>
                <a:gd name="T5" fmla="*/ 12 h 24"/>
                <a:gd name="T6" fmla="*/ 4 w 10"/>
                <a:gd name="T7" fmla="*/ 6 h 24"/>
                <a:gd name="T8" fmla="*/ 0 w 1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4">
                  <a:moveTo>
                    <a:pt x="10" y="24"/>
                  </a:moveTo>
                  <a:lnTo>
                    <a:pt x="10" y="18"/>
                  </a:lnTo>
                  <a:lnTo>
                    <a:pt x="8" y="12"/>
                  </a:lnTo>
                  <a:lnTo>
                    <a:pt x="4" y="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58" name="Freeform 186"/>
            <p:cNvSpPr>
              <a:spLocks/>
            </p:cNvSpPr>
            <p:nvPr/>
          </p:nvSpPr>
          <p:spPr bwMode="ltGray">
            <a:xfrm>
              <a:off x="5137" y="1479"/>
              <a:ext cx="14" cy="12"/>
            </a:xfrm>
            <a:custGeom>
              <a:avLst/>
              <a:gdLst>
                <a:gd name="T0" fmla="*/ 0 w 14"/>
                <a:gd name="T1" fmla="*/ 2 h 12"/>
                <a:gd name="T2" fmla="*/ 4 w 14"/>
                <a:gd name="T3" fmla="*/ 0 h 12"/>
                <a:gd name="T4" fmla="*/ 6 w 14"/>
                <a:gd name="T5" fmla="*/ 2 h 12"/>
                <a:gd name="T6" fmla="*/ 10 w 14"/>
                <a:gd name="T7" fmla="*/ 4 h 12"/>
                <a:gd name="T8" fmla="*/ 12 w 14"/>
                <a:gd name="T9" fmla="*/ 6 h 12"/>
                <a:gd name="T10" fmla="*/ 14 w 14"/>
                <a:gd name="T11" fmla="*/ 8 h 12"/>
                <a:gd name="T12" fmla="*/ 14 w 14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2">
                  <a:moveTo>
                    <a:pt x="0" y="2"/>
                  </a:moveTo>
                  <a:lnTo>
                    <a:pt x="4" y="0"/>
                  </a:lnTo>
                  <a:lnTo>
                    <a:pt x="6" y="2"/>
                  </a:lnTo>
                  <a:lnTo>
                    <a:pt x="10" y="4"/>
                  </a:lnTo>
                  <a:lnTo>
                    <a:pt x="12" y="6"/>
                  </a:lnTo>
                  <a:lnTo>
                    <a:pt x="14" y="8"/>
                  </a:lnTo>
                  <a:lnTo>
                    <a:pt x="14" y="1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59" name="Line 187"/>
            <p:cNvSpPr>
              <a:spLocks noChangeShapeType="1"/>
            </p:cNvSpPr>
            <p:nvPr/>
          </p:nvSpPr>
          <p:spPr bwMode="ltGray">
            <a:xfrm flipH="1" flipV="1">
              <a:off x="5007" y="1381"/>
              <a:ext cx="274" cy="19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60" name="Line 188"/>
            <p:cNvSpPr>
              <a:spLocks noChangeShapeType="1"/>
            </p:cNvSpPr>
            <p:nvPr/>
          </p:nvSpPr>
          <p:spPr bwMode="ltGray">
            <a:xfrm>
              <a:off x="5011" y="1391"/>
              <a:ext cx="274" cy="19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61" name="Freeform 189"/>
            <p:cNvSpPr>
              <a:spLocks/>
            </p:cNvSpPr>
            <p:nvPr/>
          </p:nvSpPr>
          <p:spPr bwMode="ltGray">
            <a:xfrm>
              <a:off x="5271" y="1577"/>
              <a:ext cx="14" cy="12"/>
            </a:xfrm>
            <a:custGeom>
              <a:avLst/>
              <a:gdLst>
                <a:gd name="T0" fmla="*/ 14 w 14"/>
                <a:gd name="T1" fmla="*/ 12 h 12"/>
                <a:gd name="T2" fmla="*/ 14 w 14"/>
                <a:gd name="T3" fmla="*/ 6 h 12"/>
                <a:gd name="T4" fmla="*/ 10 w 14"/>
                <a:gd name="T5" fmla="*/ 2 h 12"/>
                <a:gd name="T6" fmla="*/ 6 w 14"/>
                <a:gd name="T7" fmla="*/ 0 h 12"/>
                <a:gd name="T8" fmla="*/ 0 w 14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2">
                  <a:moveTo>
                    <a:pt x="14" y="12"/>
                  </a:moveTo>
                  <a:lnTo>
                    <a:pt x="14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62" name="Freeform 190"/>
            <p:cNvSpPr>
              <a:spLocks/>
            </p:cNvSpPr>
            <p:nvPr/>
          </p:nvSpPr>
          <p:spPr bwMode="ltGray">
            <a:xfrm>
              <a:off x="5145" y="1909"/>
              <a:ext cx="8" cy="22"/>
            </a:xfrm>
            <a:custGeom>
              <a:avLst/>
              <a:gdLst>
                <a:gd name="T0" fmla="*/ 0 w 8"/>
                <a:gd name="T1" fmla="*/ 0 h 22"/>
                <a:gd name="T2" fmla="*/ 0 w 8"/>
                <a:gd name="T3" fmla="*/ 8 h 22"/>
                <a:gd name="T4" fmla="*/ 2 w 8"/>
                <a:gd name="T5" fmla="*/ 14 h 22"/>
                <a:gd name="T6" fmla="*/ 4 w 8"/>
                <a:gd name="T7" fmla="*/ 18 h 22"/>
                <a:gd name="T8" fmla="*/ 8 w 8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0" y="0"/>
                  </a:moveTo>
                  <a:lnTo>
                    <a:pt x="0" y="8"/>
                  </a:lnTo>
                  <a:lnTo>
                    <a:pt x="2" y="14"/>
                  </a:lnTo>
                  <a:lnTo>
                    <a:pt x="4" y="18"/>
                  </a:lnTo>
                  <a:lnTo>
                    <a:pt x="8" y="2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63" name="Line 191"/>
            <p:cNvSpPr>
              <a:spLocks noChangeShapeType="1"/>
            </p:cNvSpPr>
            <p:nvPr/>
          </p:nvSpPr>
          <p:spPr bwMode="ltGray">
            <a:xfrm flipV="1">
              <a:off x="5019" y="1883"/>
              <a:ext cx="256" cy="8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64" name="Line 192"/>
            <p:cNvSpPr>
              <a:spLocks noChangeShapeType="1"/>
            </p:cNvSpPr>
            <p:nvPr/>
          </p:nvSpPr>
          <p:spPr bwMode="ltGray">
            <a:xfrm flipV="1">
              <a:off x="5015" y="1869"/>
              <a:ext cx="258" cy="8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65" name="Freeform 193"/>
            <p:cNvSpPr>
              <a:spLocks/>
            </p:cNvSpPr>
            <p:nvPr/>
          </p:nvSpPr>
          <p:spPr bwMode="ltGray">
            <a:xfrm>
              <a:off x="5273" y="1869"/>
              <a:ext cx="8" cy="22"/>
            </a:xfrm>
            <a:custGeom>
              <a:avLst/>
              <a:gdLst>
                <a:gd name="T0" fmla="*/ 0 w 8"/>
                <a:gd name="T1" fmla="*/ 0 h 22"/>
                <a:gd name="T2" fmla="*/ 0 w 8"/>
                <a:gd name="T3" fmla="*/ 6 h 22"/>
                <a:gd name="T4" fmla="*/ 2 w 8"/>
                <a:gd name="T5" fmla="*/ 12 h 22"/>
                <a:gd name="T6" fmla="*/ 4 w 8"/>
                <a:gd name="T7" fmla="*/ 18 h 22"/>
                <a:gd name="T8" fmla="*/ 8 w 8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0" y="0"/>
                  </a:moveTo>
                  <a:lnTo>
                    <a:pt x="0" y="6"/>
                  </a:lnTo>
                  <a:lnTo>
                    <a:pt x="2" y="12"/>
                  </a:lnTo>
                  <a:lnTo>
                    <a:pt x="4" y="18"/>
                  </a:lnTo>
                  <a:lnTo>
                    <a:pt x="8" y="2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66" name="Line 194"/>
            <p:cNvSpPr>
              <a:spLocks noChangeShapeType="1"/>
            </p:cNvSpPr>
            <p:nvPr/>
          </p:nvSpPr>
          <p:spPr bwMode="ltGray">
            <a:xfrm flipH="1">
              <a:off x="5025" y="1891"/>
              <a:ext cx="256" cy="8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67" name="Freeform 195"/>
            <p:cNvSpPr>
              <a:spLocks/>
            </p:cNvSpPr>
            <p:nvPr/>
          </p:nvSpPr>
          <p:spPr bwMode="ltGray">
            <a:xfrm>
              <a:off x="5015" y="1951"/>
              <a:ext cx="10" cy="22"/>
            </a:xfrm>
            <a:custGeom>
              <a:avLst/>
              <a:gdLst>
                <a:gd name="T0" fmla="*/ 0 w 10"/>
                <a:gd name="T1" fmla="*/ 0 h 22"/>
                <a:gd name="T2" fmla="*/ 0 w 10"/>
                <a:gd name="T3" fmla="*/ 6 h 22"/>
                <a:gd name="T4" fmla="*/ 2 w 10"/>
                <a:gd name="T5" fmla="*/ 12 h 22"/>
                <a:gd name="T6" fmla="*/ 6 w 10"/>
                <a:gd name="T7" fmla="*/ 18 h 22"/>
                <a:gd name="T8" fmla="*/ 10 w 10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2">
                  <a:moveTo>
                    <a:pt x="0" y="0"/>
                  </a:moveTo>
                  <a:lnTo>
                    <a:pt x="0" y="6"/>
                  </a:lnTo>
                  <a:lnTo>
                    <a:pt x="2" y="12"/>
                  </a:lnTo>
                  <a:lnTo>
                    <a:pt x="6" y="18"/>
                  </a:lnTo>
                  <a:lnTo>
                    <a:pt x="10" y="2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68" name="Freeform 196"/>
            <p:cNvSpPr>
              <a:spLocks/>
            </p:cNvSpPr>
            <p:nvPr/>
          </p:nvSpPr>
          <p:spPr bwMode="ltGray">
            <a:xfrm>
              <a:off x="5277" y="1731"/>
              <a:ext cx="6" cy="4"/>
            </a:xfrm>
            <a:custGeom>
              <a:avLst/>
              <a:gdLst>
                <a:gd name="T0" fmla="*/ 0 w 6"/>
                <a:gd name="T1" fmla="*/ 4 h 4"/>
                <a:gd name="T2" fmla="*/ 4 w 6"/>
                <a:gd name="T3" fmla="*/ 2 h 4"/>
                <a:gd name="T4" fmla="*/ 6 w 6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0" y="4"/>
                  </a:moveTo>
                  <a:lnTo>
                    <a:pt x="4" y="2"/>
                  </a:lnTo>
                  <a:lnTo>
                    <a:pt x="6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69" name="Line 197"/>
            <p:cNvSpPr>
              <a:spLocks noChangeShapeType="1"/>
            </p:cNvSpPr>
            <p:nvPr/>
          </p:nvSpPr>
          <p:spPr bwMode="ltGray">
            <a:xfrm flipV="1">
              <a:off x="5279" y="1595"/>
              <a:ext cx="8" cy="27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0" name="Line 198"/>
            <p:cNvSpPr>
              <a:spLocks noChangeShapeType="1"/>
            </p:cNvSpPr>
            <p:nvPr/>
          </p:nvSpPr>
          <p:spPr bwMode="ltGray">
            <a:xfrm flipV="1">
              <a:off x="5273" y="1599"/>
              <a:ext cx="8" cy="27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1" name="Freeform 199"/>
            <p:cNvSpPr>
              <a:spLocks/>
            </p:cNvSpPr>
            <p:nvPr/>
          </p:nvSpPr>
          <p:spPr bwMode="ltGray">
            <a:xfrm>
              <a:off x="5281" y="1589"/>
              <a:ext cx="8" cy="10"/>
            </a:xfrm>
            <a:custGeom>
              <a:avLst/>
              <a:gdLst>
                <a:gd name="T0" fmla="*/ 0 w 8"/>
                <a:gd name="T1" fmla="*/ 10 h 10"/>
                <a:gd name="T2" fmla="*/ 4 w 8"/>
                <a:gd name="T3" fmla="*/ 10 h 10"/>
                <a:gd name="T4" fmla="*/ 6 w 8"/>
                <a:gd name="T5" fmla="*/ 8 h 10"/>
                <a:gd name="T6" fmla="*/ 8 w 8"/>
                <a:gd name="T7" fmla="*/ 4 h 10"/>
                <a:gd name="T8" fmla="*/ 6 w 8"/>
                <a:gd name="T9" fmla="*/ 2 h 10"/>
                <a:gd name="T10" fmla="*/ 4 w 8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0" y="10"/>
                  </a:moveTo>
                  <a:lnTo>
                    <a:pt x="4" y="10"/>
                  </a:lnTo>
                  <a:lnTo>
                    <a:pt x="6" y="8"/>
                  </a:lnTo>
                  <a:lnTo>
                    <a:pt x="8" y="4"/>
                  </a:lnTo>
                  <a:lnTo>
                    <a:pt x="6" y="2"/>
                  </a:lnTo>
                  <a:lnTo>
                    <a:pt x="4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2" name="Freeform 200"/>
            <p:cNvSpPr>
              <a:spLocks/>
            </p:cNvSpPr>
            <p:nvPr/>
          </p:nvSpPr>
          <p:spPr bwMode="ltGray">
            <a:xfrm>
              <a:off x="5273" y="1869"/>
              <a:ext cx="6" cy="4"/>
            </a:xfrm>
            <a:custGeom>
              <a:avLst/>
              <a:gdLst>
                <a:gd name="T0" fmla="*/ 0 w 6"/>
                <a:gd name="T1" fmla="*/ 0 h 4"/>
                <a:gd name="T2" fmla="*/ 2 w 6"/>
                <a:gd name="T3" fmla="*/ 2 h 4"/>
                <a:gd name="T4" fmla="*/ 4 w 6"/>
                <a:gd name="T5" fmla="*/ 2 h 4"/>
                <a:gd name="T6" fmla="*/ 6 w 6"/>
                <a:gd name="T7" fmla="*/ 2 h 4"/>
                <a:gd name="T8" fmla="*/ 6 w 6"/>
                <a:gd name="T9" fmla="*/ 2 h 4"/>
                <a:gd name="T10" fmla="*/ 6 w 6"/>
                <a:gd name="T11" fmla="*/ 4 h 4"/>
                <a:gd name="T12" fmla="*/ 4 w 6"/>
                <a:gd name="T13" fmla="*/ 4 h 4"/>
                <a:gd name="T14" fmla="*/ 4 w 6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2" y="2"/>
                  </a:lnTo>
                  <a:lnTo>
                    <a:pt x="4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4"/>
                  </a:lnTo>
                  <a:lnTo>
                    <a:pt x="4" y="4"/>
                  </a:lnTo>
                  <a:lnTo>
                    <a:pt x="4" y="4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3" name="Freeform 201"/>
            <p:cNvSpPr>
              <a:spLocks/>
            </p:cNvSpPr>
            <p:nvPr/>
          </p:nvSpPr>
          <p:spPr bwMode="ltGray">
            <a:xfrm>
              <a:off x="4795" y="2855"/>
              <a:ext cx="12" cy="10"/>
            </a:xfrm>
            <a:custGeom>
              <a:avLst/>
              <a:gdLst>
                <a:gd name="T0" fmla="*/ 0 w 12"/>
                <a:gd name="T1" fmla="*/ 0 h 10"/>
                <a:gd name="T2" fmla="*/ 2 w 12"/>
                <a:gd name="T3" fmla="*/ 6 h 10"/>
                <a:gd name="T4" fmla="*/ 4 w 12"/>
                <a:gd name="T5" fmla="*/ 8 h 10"/>
                <a:gd name="T6" fmla="*/ 8 w 12"/>
                <a:gd name="T7" fmla="*/ 10 h 10"/>
                <a:gd name="T8" fmla="*/ 12 w 12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0">
                  <a:moveTo>
                    <a:pt x="0" y="0"/>
                  </a:moveTo>
                  <a:lnTo>
                    <a:pt x="2" y="6"/>
                  </a:lnTo>
                  <a:lnTo>
                    <a:pt x="4" y="8"/>
                  </a:lnTo>
                  <a:lnTo>
                    <a:pt x="8" y="10"/>
                  </a:lnTo>
                  <a:lnTo>
                    <a:pt x="12" y="1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4" name="Line 202"/>
            <p:cNvSpPr>
              <a:spLocks noChangeShapeType="1"/>
            </p:cNvSpPr>
            <p:nvPr/>
          </p:nvSpPr>
          <p:spPr bwMode="ltGray">
            <a:xfrm>
              <a:off x="4709" y="2783"/>
              <a:ext cx="174" cy="15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5" name="Line 203"/>
            <p:cNvSpPr>
              <a:spLocks noChangeShapeType="1"/>
            </p:cNvSpPr>
            <p:nvPr/>
          </p:nvSpPr>
          <p:spPr bwMode="ltGray">
            <a:xfrm>
              <a:off x="4705" y="2775"/>
              <a:ext cx="174" cy="15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6" name="Freeform 204"/>
            <p:cNvSpPr>
              <a:spLocks/>
            </p:cNvSpPr>
            <p:nvPr/>
          </p:nvSpPr>
          <p:spPr bwMode="ltGray">
            <a:xfrm>
              <a:off x="4879" y="2929"/>
              <a:ext cx="14" cy="10"/>
            </a:xfrm>
            <a:custGeom>
              <a:avLst/>
              <a:gdLst>
                <a:gd name="T0" fmla="*/ 0 w 14"/>
                <a:gd name="T1" fmla="*/ 0 h 10"/>
                <a:gd name="T2" fmla="*/ 0 w 14"/>
                <a:gd name="T3" fmla="*/ 4 h 10"/>
                <a:gd name="T4" fmla="*/ 2 w 14"/>
                <a:gd name="T5" fmla="*/ 6 h 10"/>
                <a:gd name="T6" fmla="*/ 4 w 14"/>
                <a:gd name="T7" fmla="*/ 8 h 10"/>
                <a:gd name="T8" fmla="*/ 8 w 14"/>
                <a:gd name="T9" fmla="*/ 10 h 10"/>
                <a:gd name="T10" fmla="*/ 10 w 14"/>
                <a:gd name="T11" fmla="*/ 10 h 10"/>
                <a:gd name="T12" fmla="*/ 14 w 14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0">
                  <a:moveTo>
                    <a:pt x="0" y="0"/>
                  </a:moveTo>
                  <a:lnTo>
                    <a:pt x="0" y="4"/>
                  </a:lnTo>
                  <a:lnTo>
                    <a:pt x="2" y="6"/>
                  </a:lnTo>
                  <a:lnTo>
                    <a:pt x="4" y="8"/>
                  </a:lnTo>
                  <a:lnTo>
                    <a:pt x="8" y="10"/>
                  </a:lnTo>
                  <a:lnTo>
                    <a:pt x="10" y="10"/>
                  </a:lnTo>
                  <a:lnTo>
                    <a:pt x="14" y="1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7" name="Freeform 205"/>
            <p:cNvSpPr>
              <a:spLocks/>
            </p:cNvSpPr>
            <p:nvPr/>
          </p:nvSpPr>
          <p:spPr bwMode="ltGray">
            <a:xfrm>
              <a:off x="4705" y="2775"/>
              <a:ext cx="10" cy="10"/>
            </a:xfrm>
            <a:custGeom>
              <a:avLst/>
              <a:gdLst>
                <a:gd name="T0" fmla="*/ 10 w 10"/>
                <a:gd name="T1" fmla="*/ 10 h 10"/>
                <a:gd name="T2" fmla="*/ 6 w 10"/>
                <a:gd name="T3" fmla="*/ 10 h 10"/>
                <a:gd name="T4" fmla="*/ 4 w 10"/>
                <a:gd name="T5" fmla="*/ 8 h 10"/>
                <a:gd name="T6" fmla="*/ 0 w 10"/>
                <a:gd name="T7" fmla="*/ 4 h 10"/>
                <a:gd name="T8" fmla="*/ 0 w 10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10" y="10"/>
                  </a:moveTo>
                  <a:lnTo>
                    <a:pt x="6" y="10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8" name="Freeform 206"/>
            <p:cNvSpPr>
              <a:spLocks/>
            </p:cNvSpPr>
            <p:nvPr/>
          </p:nvSpPr>
          <p:spPr bwMode="ltGray">
            <a:xfrm>
              <a:off x="5059" y="2595"/>
              <a:ext cx="10" cy="22"/>
            </a:xfrm>
            <a:custGeom>
              <a:avLst/>
              <a:gdLst>
                <a:gd name="T0" fmla="*/ 10 w 10"/>
                <a:gd name="T1" fmla="*/ 22 h 22"/>
                <a:gd name="T2" fmla="*/ 8 w 10"/>
                <a:gd name="T3" fmla="*/ 16 h 22"/>
                <a:gd name="T4" fmla="*/ 8 w 10"/>
                <a:gd name="T5" fmla="*/ 10 h 22"/>
                <a:gd name="T6" fmla="*/ 4 w 10"/>
                <a:gd name="T7" fmla="*/ 4 h 22"/>
                <a:gd name="T8" fmla="*/ 0 w 10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2">
                  <a:moveTo>
                    <a:pt x="10" y="22"/>
                  </a:moveTo>
                  <a:lnTo>
                    <a:pt x="8" y="16"/>
                  </a:lnTo>
                  <a:lnTo>
                    <a:pt x="8" y="10"/>
                  </a:lnTo>
                  <a:lnTo>
                    <a:pt x="4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79" name="Line 207"/>
            <p:cNvSpPr>
              <a:spLocks noChangeShapeType="1"/>
            </p:cNvSpPr>
            <p:nvPr/>
          </p:nvSpPr>
          <p:spPr bwMode="ltGray">
            <a:xfrm flipH="1">
              <a:off x="4903" y="2569"/>
              <a:ext cx="268" cy="9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0" name="Line 208"/>
            <p:cNvSpPr>
              <a:spLocks noChangeShapeType="1"/>
            </p:cNvSpPr>
            <p:nvPr/>
          </p:nvSpPr>
          <p:spPr bwMode="ltGray">
            <a:xfrm flipH="1">
              <a:off x="4907" y="2579"/>
              <a:ext cx="274" cy="9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1" name="Freeform 209"/>
            <p:cNvSpPr>
              <a:spLocks/>
            </p:cNvSpPr>
            <p:nvPr/>
          </p:nvSpPr>
          <p:spPr bwMode="ltGray">
            <a:xfrm>
              <a:off x="4897" y="2649"/>
              <a:ext cx="10" cy="24"/>
            </a:xfrm>
            <a:custGeom>
              <a:avLst/>
              <a:gdLst>
                <a:gd name="T0" fmla="*/ 10 w 10"/>
                <a:gd name="T1" fmla="*/ 24 h 24"/>
                <a:gd name="T2" fmla="*/ 8 w 10"/>
                <a:gd name="T3" fmla="*/ 16 h 24"/>
                <a:gd name="T4" fmla="*/ 8 w 10"/>
                <a:gd name="T5" fmla="*/ 10 h 24"/>
                <a:gd name="T6" fmla="*/ 4 w 10"/>
                <a:gd name="T7" fmla="*/ 6 h 24"/>
                <a:gd name="T8" fmla="*/ 0 w 1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4">
                  <a:moveTo>
                    <a:pt x="10" y="24"/>
                  </a:moveTo>
                  <a:lnTo>
                    <a:pt x="8" y="16"/>
                  </a:lnTo>
                  <a:lnTo>
                    <a:pt x="8" y="10"/>
                  </a:lnTo>
                  <a:lnTo>
                    <a:pt x="4" y="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2" name="Line 210"/>
            <p:cNvSpPr>
              <a:spLocks noChangeShapeType="1"/>
            </p:cNvSpPr>
            <p:nvPr/>
          </p:nvSpPr>
          <p:spPr bwMode="ltGray">
            <a:xfrm flipV="1">
              <a:off x="4897" y="2561"/>
              <a:ext cx="260" cy="8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3" name="Freeform 211"/>
            <p:cNvSpPr>
              <a:spLocks/>
            </p:cNvSpPr>
            <p:nvPr/>
          </p:nvSpPr>
          <p:spPr bwMode="ltGray">
            <a:xfrm>
              <a:off x="5157" y="2561"/>
              <a:ext cx="24" cy="18"/>
            </a:xfrm>
            <a:custGeom>
              <a:avLst/>
              <a:gdLst>
                <a:gd name="T0" fmla="*/ 24 w 24"/>
                <a:gd name="T1" fmla="*/ 18 h 18"/>
                <a:gd name="T2" fmla="*/ 20 w 24"/>
                <a:gd name="T3" fmla="*/ 12 h 18"/>
                <a:gd name="T4" fmla="*/ 14 w 24"/>
                <a:gd name="T5" fmla="*/ 6 h 18"/>
                <a:gd name="T6" fmla="*/ 8 w 24"/>
                <a:gd name="T7" fmla="*/ 2 h 18"/>
                <a:gd name="T8" fmla="*/ 0 w 24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8">
                  <a:moveTo>
                    <a:pt x="24" y="18"/>
                  </a:moveTo>
                  <a:lnTo>
                    <a:pt x="20" y="12"/>
                  </a:lnTo>
                  <a:lnTo>
                    <a:pt x="14" y="6"/>
                  </a:lnTo>
                  <a:lnTo>
                    <a:pt x="8" y="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4" name="Freeform 212"/>
            <p:cNvSpPr>
              <a:spLocks/>
            </p:cNvSpPr>
            <p:nvPr/>
          </p:nvSpPr>
          <p:spPr bwMode="ltGray">
            <a:xfrm>
              <a:off x="4881" y="2799"/>
              <a:ext cx="24" cy="6"/>
            </a:xfrm>
            <a:custGeom>
              <a:avLst/>
              <a:gdLst>
                <a:gd name="T0" fmla="*/ 24 w 24"/>
                <a:gd name="T1" fmla="*/ 4 h 6"/>
                <a:gd name="T2" fmla="*/ 16 w 24"/>
                <a:gd name="T3" fmla="*/ 6 h 6"/>
                <a:gd name="T4" fmla="*/ 10 w 24"/>
                <a:gd name="T5" fmla="*/ 6 h 6"/>
                <a:gd name="T6" fmla="*/ 4 w 24"/>
                <a:gd name="T7" fmla="*/ 4 h 6"/>
                <a:gd name="T8" fmla="*/ 0 w 2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6">
                  <a:moveTo>
                    <a:pt x="24" y="4"/>
                  </a:moveTo>
                  <a:lnTo>
                    <a:pt x="16" y="6"/>
                  </a:lnTo>
                  <a:lnTo>
                    <a:pt x="10" y="6"/>
                  </a:lnTo>
                  <a:lnTo>
                    <a:pt x="4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5" name="Line 213"/>
            <p:cNvSpPr>
              <a:spLocks noChangeShapeType="1"/>
            </p:cNvSpPr>
            <p:nvPr/>
          </p:nvSpPr>
          <p:spPr bwMode="ltGray">
            <a:xfrm flipH="1">
              <a:off x="4889" y="2673"/>
              <a:ext cx="4" cy="26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6" name="Line 214"/>
            <p:cNvSpPr>
              <a:spLocks noChangeShapeType="1"/>
            </p:cNvSpPr>
            <p:nvPr/>
          </p:nvSpPr>
          <p:spPr bwMode="ltGray">
            <a:xfrm flipH="1">
              <a:off x="4903" y="2673"/>
              <a:ext cx="4" cy="26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7" name="Freeform 215"/>
            <p:cNvSpPr>
              <a:spLocks/>
            </p:cNvSpPr>
            <p:nvPr/>
          </p:nvSpPr>
          <p:spPr bwMode="ltGray">
            <a:xfrm>
              <a:off x="4879" y="2929"/>
              <a:ext cx="24" cy="4"/>
            </a:xfrm>
            <a:custGeom>
              <a:avLst/>
              <a:gdLst>
                <a:gd name="T0" fmla="*/ 24 w 24"/>
                <a:gd name="T1" fmla="*/ 4 h 4"/>
                <a:gd name="T2" fmla="*/ 18 w 24"/>
                <a:gd name="T3" fmla="*/ 4 h 4"/>
                <a:gd name="T4" fmla="*/ 12 w 24"/>
                <a:gd name="T5" fmla="*/ 4 h 4"/>
                <a:gd name="T6" fmla="*/ 4 w 24"/>
                <a:gd name="T7" fmla="*/ 2 h 4"/>
                <a:gd name="T8" fmla="*/ 0 w 2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4" y="4"/>
                  </a:moveTo>
                  <a:lnTo>
                    <a:pt x="18" y="4"/>
                  </a:lnTo>
                  <a:lnTo>
                    <a:pt x="12" y="4"/>
                  </a:lnTo>
                  <a:lnTo>
                    <a:pt x="4" y="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8" name="Line 216"/>
            <p:cNvSpPr>
              <a:spLocks noChangeShapeType="1"/>
            </p:cNvSpPr>
            <p:nvPr/>
          </p:nvSpPr>
          <p:spPr bwMode="ltGray">
            <a:xfrm flipV="1">
              <a:off x="4879" y="2669"/>
              <a:ext cx="4" cy="26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89" name="Freeform 217"/>
            <p:cNvSpPr>
              <a:spLocks/>
            </p:cNvSpPr>
            <p:nvPr/>
          </p:nvSpPr>
          <p:spPr bwMode="ltGray">
            <a:xfrm>
              <a:off x="4883" y="2669"/>
              <a:ext cx="24" cy="4"/>
            </a:xfrm>
            <a:custGeom>
              <a:avLst/>
              <a:gdLst>
                <a:gd name="T0" fmla="*/ 0 w 24"/>
                <a:gd name="T1" fmla="*/ 0 h 4"/>
                <a:gd name="T2" fmla="*/ 4 w 24"/>
                <a:gd name="T3" fmla="*/ 4 h 4"/>
                <a:gd name="T4" fmla="*/ 10 w 24"/>
                <a:gd name="T5" fmla="*/ 4 h 4"/>
                <a:gd name="T6" fmla="*/ 18 w 24"/>
                <a:gd name="T7" fmla="*/ 4 h 4"/>
                <a:gd name="T8" fmla="*/ 24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0" y="0"/>
                  </a:moveTo>
                  <a:lnTo>
                    <a:pt x="4" y="4"/>
                  </a:lnTo>
                  <a:lnTo>
                    <a:pt x="10" y="4"/>
                  </a:lnTo>
                  <a:lnTo>
                    <a:pt x="18" y="4"/>
                  </a:lnTo>
                  <a:lnTo>
                    <a:pt x="24" y="4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0" name="Freeform 218"/>
            <p:cNvSpPr>
              <a:spLocks/>
            </p:cNvSpPr>
            <p:nvPr/>
          </p:nvSpPr>
          <p:spPr bwMode="ltGray">
            <a:xfrm>
              <a:off x="5169" y="2837"/>
              <a:ext cx="4" cy="8"/>
            </a:xfrm>
            <a:custGeom>
              <a:avLst/>
              <a:gdLst>
                <a:gd name="T0" fmla="*/ 4 w 4"/>
                <a:gd name="T1" fmla="*/ 0 h 8"/>
                <a:gd name="T2" fmla="*/ 4 w 4"/>
                <a:gd name="T3" fmla="*/ 4 h 8"/>
                <a:gd name="T4" fmla="*/ 2 w 4"/>
                <a:gd name="T5" fmla="*/ 6 h 8"/>
                <a:gd name="T6" fmla="*/ 0 w 4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">
                  <a:moveTo>
                    <a:pt x="4" y="0"/>
                  </a:moveTo>
                  <a:lnTo>
                    <a:pt x="4" y="4"/>
                  </a:lnTo>
                  <a:lnTo>
                    <a:pt x="2" y="6"/>
                  </a:lnTo>
                  <a:lnTo>
                    <a:pt x="0" y="8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1" name="Line 219"/>
            <p:cNvSpPr>
              <a:spLocks noChangeShapeType="1"/>
            </p:cNvSpPr>
            <p:nvPr/>
          </p:nvSpPr>
          <p:spPr bwMode="ltGray">
            <a:xfrm flipV="1">
              <a:off x="4899" y="2751"/>
              <a:ext cx="538" cy="18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2" name="Line 220"/>
            <p:cNvSpPr>
              <a:spLocks noChangeShapeType="1"/>
            </p:cNvSpPr>
            <p:nvPr/>
          </p:nvSpPr>
          <p:spPr bwMode="ltGray">
            <a:xfrm flipV="1">
              <a:off x="4903" y="2743"/>
              <a:ext cx="536" cy="19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3" name="Freeform 221"/>
            <p:cNvSpPr>
              <a:spLocks/>
            </p:cNvSpPr>
            <p:nvPr/>
          </p:nvSpPr>
          <p:spPr bwMode="ltGray">
            <a:xfrm>
              <a:off x="5429" y="2743"/>
              <a:ext cx="10" cy="8"/>
            </a:xfrm>
            <a:custGeom>
              <a:avLst/>
              <a:gdLst>
                <a:gd name="T0" fmla="*/ 10 w 10"/>
                <a:gd name="T1" fmla="*/ 0 h 8"/>
                <a:gd name="T2" fmla="*/ 10 w 10"/>
                <a:gd name="T3" fmla="*/ 4 h 8"/>
                <a:gd name="T4" fmla="*/ 8 w 10"/>
                <a:gd name="T5" fmla="*/ 8 h 8"/>
                <a:gd name="T6" fmla="*/ 4 w 10"/>
                <a:gd name="T7" fmla="*/ 8 h 8"/>
                <a:gd name="T8" fmla="*/ 0 w 10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8">
                  <a:moveTo>
                    <a:pt x="10" y="0"/>
                  </a:moveTo>
                  <a:lnTo>
                    <a:pt x="10" y="4"/>
                  </a:lnTo>
                  <a:lnTo>
                    <a:pt x="8" y="8"/>
                  </a:lnTo>
                  <a:lnTo>
                    <a:pt x="4" y="8"/>
                  </a:lnTo>
                  <a:lnTo>
                    <a:pt x="0" y="6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4" name="Freeform 222"/>
            <p:cNvSpPr>
              <a:spLocks/>
            </p:cNvSpPr>
            <p:nvPr/>
          </p:nvSpPr>
          <p:spPr bwMode="ltGray">
            <a:xfrm>
              <a:off x="4893" y="2933"/>
              <a:ext cx="10" cy="8"/>
            </a:xfrm>
            <a:custGeom>
              <a:avLst/>
              <a:gdLst>
                <a:gd name="T0" fmla="*/ 0 w 10"/>
                <a:gd name="T1" fmla="*/ 6 h 8"/>
                <a:gd name="T2" fmla="*/ 4 w 10"/>
                <a:gd name="T3" fmla="*/ 8 h 8"/>
                <a:gd name="T4" fmla="*/ 6 w 10"/>
                <a:gd name="T5" fmla="*/ 6 h 8"/>
                <a:gd name="T6" fmla="*/ 8 w 10"/>
                <a:gd name="T7" fmla="*/ 4 h 8"/>
                <a:gd name="T8" fmla="*/ 10 w 10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8">
                  <a:moveTo>
                    <a:pt x="0" y="6"/>
                  </a:moveTo>
                  <a:lnTo>
                    <a:pt x="4" y="8"/>
                  </a:lnTo>
                  <a:lnTo>
                    <a:pt x="6" y="6"/>
                  </a:lnTo>
                  <a:lnTo>
                    <a:pt x="8" y="4"/>
                  </a:lnTo>
                  <a:lnTo>
                    <a:pt x="1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5" name="Freeform 223"/>
            <p:cNvSpPr>
              <a:spLocks/>
            </p:cNvSpPr>
            <p:nvPr/>
          </p:nvSpPr>
          <p:spPr bwMode="ltGray">
            <a:xfrm>
              <a:off x="5445" y="2609"/>
              <a:ext cx="6" cy="6"/>
            </a:xfrm>
            <a:custGeom>
              <a:avLst/>
              <a:gdLst>
                <a:gd name="T0" fmla="*/ 0 w 6"/>
                <a:gd name="T1" fmla="*/ 6 h 6"/>
                <a:gd name="T2" fmla="*/ 4 w 6"/>
                <a:gd name="T3" fmla="*/ 4 h 6"/>
                <a:gd name="T4" fmla="*/ 6 w 6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6">
                  <a:moveTo>
                    <a:pt x="0" y="6"/>
                  </a:moveTo>
                  <a:lnTo>
                    <a:pt x="4" y="4"/>
                  </a:lnTo>
                  <a:lnTo>
                    <a:pt x="6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6" name="Line 224"/>
            <p:cNvSpPr>
              <a:spLocks noChangeShapeType="1"/>
            </p:cNvSpPr>
            <p:nvPr/>
          </p:nvSpPr>
          <p:spPr bwMode="ltGray">
            <a:xfrm flipV="1">
              <a:off x="5447" y="2467"/>
              <a:ext cx="10" cy="27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7" name="Line 225"/>
            <p:cNvSpPr>
              <a:spLocks noChangeShapeType="1"/>
            </p:cNvSpPr>
            <p:nvPr/>
          </p:nvSpPr>
          <p:spPr bwMode="ltGray">
            <a:xfrm flipV="1">
              <a:off x="5439" y="2473"/>
              <a:ext cx="12" cy="27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8" name="Freeform 226"/>
            <p:cNvSpPr>
              <a:spLocks/>
            </p:cNvSpPr>
            <p:nvPr/>
          </p:nvSpPr>
          <p:spPr bwMode="ltGray">
            <a:xfrm>
              <a:off x="5451" y="2467"/>
              <a:ext cx="6" cy="6"/>
            </a:xfrm>
            <a:custGeom>
              <a:avLst/>
              <a:gdLst>
                <a:gd name="T0" fmla="*/ 0 w 6"/>
                <a:gd name="T1" fmla="*/ 6 h 6"/>
                <a:gd name="T2" fmla="*/ 2 w 6"/>
                <a:gd name="T3" fmla="*/ 4 h 6"/>
                <a:gd name="T4" fmla="*/ 6 w 6"/>
                <a:gd name="T5" fmla="*/ 2 h 6"/>
                <a:gd name="T6" fmla="*/ 6 w 6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0" y="6"/>
                  </a:moveTo>
                  <a:lnTo>
                    <a:pt x="2" y="4"/>
                  </a:lnTo>
                  <a:lnTo>
                    <a:pt x="6" y="2"/>
                  </a:lnTo>
                  <a:lnTo>
                    <a:pt x="6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99" name="Freeform 227"/>
            <p:cNvSpPr>
              <a:spLocks/>
            </p:cNvSpPr>
            <p:nvPr/>
          </p:nvSpPr>
          <p:spPr bwMode="ltGray">
            <a:xfrm>
              <a:off x="5439" y="2731"/>
              <a:ext cx="8" cy="12"/>
            </a:xfrm>
            <a:custGeom>
              <a:avLst/>
              <a:gdLst>
                <a:gd name="T0" fmla="*/ 4 w 8"/>
                <a:gd name="T1" fmla="*/ 0 h 12"/>
                <a:gd name="T2" fmla="*/ 8 w 8"/>
                <a:gd name="T3" fmla="*/ 4 h 12"/>
                <a:gd name="T4" fmla="*/ 8 w 8"/>
                <a:gd name="T5" fmla="*/ 6 h 12"/>
                <a:gd name="T6" fmla="*/ 6 w 8"/>
                <a:gd name="T7" fmla="*/ 10 h 12"/>
                <a:gd name="T8" fmla="*/ 0 w 8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2">
                  <a:moveTo>
                    <a:pt x="4" y="0"/>
                  </a:moveTo>
                  <a:lnTo>
                    <a:pt x="8" y="4"/>
                  </a:lnTo>
                  <a:lnTo>
                    <a:pt x="8" y="6"/>
                  </a:lnTo>
                  <a:lnTo>
                    <a:pt x="6" y="10"/>
                  </a:lnTo>
                  <a:lnTo>
                    <a:pt x="0" y="1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0" name="Freeform 228"/>
            <p:cNvSpPr>
              <a:spLocks/>
            </p:cNvSpPr>
            <p:nvPr/>
          </p:nvSpPr>
          <p:spPr bwMode="ltGray">
            <a:xfrm>
              <a:off x="5429" y="2731"/>
              <a:ext cx="14" cy="18"/>
            </a:xfrm>
            <a:custGeom>
              <a:avLst/>
              <a:gdLst>
                <a:gd name="T0" fmla="*/ 0 w 14"/>
                <a:gd name="T1" fmla="*/ 18 h 18"/>
                <a:gd name="T2" fmla="*/ 6 w 14"/>
                <a:gd name="T3" fmla="*/ 16 h 18"/>
                <a:gd name="T4" fmla="*/ 10 w 14"/>
                <a:gd name="T5" fmla="*/ 10 h 18"/>
                <a:gd name="T6" fmla="*/ 14 w 14"/>
                <a:gd name="T7" fmla="*/ 6 h 18"/>
                <a:gd name="T8" fmla="*/ 14 w 14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0" y="18"/>
                  </a:moveTo>
                  <a:lnTo>
                    <a:pt x="6" y="16"/>
                  </a:lnTo>
                  <a:lnTo>
                    <a:pt x="10" y="10"/>
                  </a:lnTo>
                  <a:lnTo>
                    <a:pt x="14" y="6"/>
                  </a:lnTo>
                  <a:lnTo>
                    <a:pt x="14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1" name="Freeform 229"/>
            <p:cNvSpPr>
              <a:spLocks/>
            </p:cNvSpPr>
            <p:nvPr/>
          </p:nvSpPr>
          <p:spPr bwMode="ltGray">
            <a:xfrm>
              <a:off x="5055" y="2457"/>
              <a:ext cx="14" cy="18"/>
            </a:xfrm>
            <a:custGeom>
              <a:avLst/>
              <a:gdLst>
                <a:gd name="T0" fmla="*/ 0 w 14"/>
                <a:gd name="T1" fmla="*/ 18 h 18"/>
                <a:gd name="T2" fmla="*/ 4 w 14"/>
                <a:gd name="T3" fmla="*/ 16 h 18"/>
                <a:gd name="T4" fmla="*/ 10 w 14"/>
                <a:gd name="T5" fmla="*/ 12 h 18"/>
                <a:gd name="T6" fmla="*/ 12 w 14"/>
                <a:gd name="T7" fmla="*/ 6 h 18"/>
                <a:gd name="T8" fmla="*/ 14 w 14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0" y="18"/>
                  </a:moveTo>
                  <a:lnTo>
                    <a:pt x="4" y="16"/>
                  </a:lnTo>
                  <a:lnTo>
                    <a:pt x="10" y="12"/>
                  </a:lnTo>
                  <a:lnTo>
                    <a:pt x="12" y="6"/>
                  </a:lnTo>
                  <a:lnTo>
                    <a:pt x="14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2" name="Line 230"/>
            <p:cNvSpPr>
              <a:spLocks noChangeShapeType="1"/>
            </p:cNvSpPr>
            <p:nvPr/>
          </p:nvSpPr>
          <p:spPr bwMode="ltGray">
            <a:xfrm flipH="1" flipV="1">
              <a:off x="4989" y="2407"/>
              <a:ext cx="178" cy="14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3" name="Line 231"/>
            <p:cNvSpPr>
              <a:spLocks noChangeShapeType="1"/>
            </p:cNvSpPr>
            <p:nvPr/>
          </p:nvSpPr>
          <p:spPr bwMode="ltGray">
            <a:xfrm flipH="1" flipV="1">
              <a:off x="4979" y="2413"/>
              <a:ext cx="178" cy="14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4" name="Freeform 232"/>
            <p:cNvSpPr>
              <a:spLocks/>
            </p:cNvSpPr>
            <p:nvPr/>
          </p:nvSpPr>
          <p:spPr bwMode="ltGray">
            <a:xfrm>
              <a:off x="4979" y="2395"/>
              <a:ext cx="14" cy="18"/>
            </a:xfrm>
            <a:custGeom>
              <a:avLst/>
              <a:gdLst>
                <a:gd name="T0" fmla="*/ 0 w 14"/>
                <a:gd name="T1" fmla="*/ 18 h 18"/>
                <a:gd name="T2" fmla="*/ 4 w 14"/>
                <a:gd name="T3" fmla="*/ 16 h 18"/>
                <a:gd name="T4" fmla="*/ 10 w 14"/>
                <a:gd name="T5" fmla="*/ 12 h 18"/>
                <a:gd name="T6" fmla="*/ 12 w 14"/>
                <a:gd name="T7" fmla="*/ 6 h 18"/>
                <a:gd name="T8" fmla="*/ 14 w 14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0" y="18"/>
                  </a:moveTo>
                  <a:lnTo>
                    <a:pt x="4" y="16"/>
                  </a:lnTo>
                  <a:lnTo>
                    <a:pt x="10" y="12"/>
                  </a:lnTo>
                  <a:lnTo>
                    <a:pt x="12" y="6"/>
                  </a:lnTo>
                  <a:lnTo>
                    <a:pt x="14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5" name="Line 233"/>
            <p:cNvSpPr>
              <a:spLocks noChangeShapeType="1"/>
            </p:cNvSpPr>
            <p:nvPr/>
          </p:nvSpPr>
          <p:spPr bwMode="ltGray">
            <a:xfrm>
              <a:off x="4993" y="2395"/>
              <a:ext cx="180" cy="14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6" name="Freeform 234"/>
            <p:cNvSpPr>
              <a:spLocks/>
            </p:cNvSpPr>
            <p:nvPr/>
          </p:nvSpPr>
          <p:spPr bwMode="ltGray">
            <a:xfrm>
              <a:off x="5157" y="2541"/>
              <a:ext cx="16" cy="20"/>
            </a:xfrm>
            <a:custGeom>
              <a:avLst/>
              <a:gdLst>
                <a:gd name="T0" fmla="*/ 0 w 16"/>
                <a:gd name="T1" fmla="*/ 20 h 20"/>
                <a:gd name="T2" fmla="*/ 6 w 16"/>
                <a:gd name="T3" fmla="*/ 18 h 20"/>
                <a:gd name="T4" fmla="*/ 10 w 16"/>
                <a:gd name="T5" fmla="*/ 12 h 20"/>
                <a:gd name="T6" fmla="*/ 14 w 16"/>
                <a:gd name="T7" fmla="*/ 6 h 20"/>
                <a:gd name="T8" fmla="*/ 16 w 16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0">
                  <a:moveTo>
                    <a:pt x="0" y="20"/>
                  </a:moveTo>
                  <a:lnTo>
                    <a:pt x="6" y="18"/>
                  </a:lnTo>
                  <a:lnTo>
                    <a:pt x="10" y="12"/>
                  </a:lnTo>
                  <a:lnTo>
                    <a:pt x="14" y="6"/>
                  </a:lnTo>
                  <a:lnTo>
                    <a:pt x="16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7" name="Freeform 235"/>
            <p:cNvSpPr>
              <a:spLocks/>
            </p:cNvSpPr>
            <p:nvPr/>
          </p:nvSpPr>
          <p:spPr bwMode="ltGray">
            <a:xfrm>
              <a:off x="4797" y="2577"/>
              <a:ext cx="16" cy="20"/>
            </a:xfrm>
            <a:custGeom>
              <a:avLst/>
              <a:gdLst>
                <a:gd name="T0" fmla="*/ 16 w 16"/>
                <a:gd name="T1" fmla="*/ 0 h 20"/>
                <a:gd name="T2" fmla="*/ 10 w 16"/>
                <a:gd name="T3" fmla="*/ 4 h 20"/>
                <a:gd name="T4" fmla="*/ 6 w 16"/>
                <a:gd name="T5" fmla="*/ 8 h 20"/>
                <a:gd name="T6" fmla="*/ 2 w 16"/>
                <a:gd name="T7" fmla="*/ 14 h 20"/>
                <a:gd name="T8" fmla="*/ 0 w 16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0">
                  <a:moveTo>
                    <a:pt x="16" y="0"/>
                  </a:moveTo>
                  <a:lnTo>
                    <a:pt x="10" y="4"/>
                  </a:lnTo>
                  <a:lnTo>
                    <a:pt x="6" y="8"/>
                  </a:lnTo>
                  <a:lnTo>
                    <a:pt x="2" y="14"/>
                  </a:lnTo>
                  <a:lnTo>
                    <a:pt x="0" y="2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8" name="Line 236"/>
            <p:cNvSpPr>
              <a:spLocks noChangeShapeType="1"/>
            </p:cNvSpPr>
            <p:nvPr/>
          </p:nvSpPr>
          <p:spPr bwMode="ltGray">
            <a:xfrm>
              <a:off x="4711" y="2507"/>
              <a:ext cx="176" cy="15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09" name="Line 237"/>
            <p:cNvSpPr>
              <a:spLocks noChangeShapeType="1"/>
            </p:cNvSpPr>
            <p:nvPr/>
          </p:nvSpPr>
          <p:spPr bwMode="ltGray">
            <a:xfrm>
              <a:off x="4721" y="2499"/>
              <a:ext cx="176" cy="15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0" name="Freeform 238"/>
            <p:cNvSpPr>
              <a:spLocks/>
            </p:cNvSpPr>
            <p:nvPr/>
          </p:nvSpPr>
          <p:spPr bwMode="ltGray">
            <a:xfrm>
              <a:off x="4883" y="2649"/>
              <a:ext cx="14" cy="20"/>
            </a:xfrm>
            <a:custGeom>
              <a:avLst/>
              <a:gdLst>
                <a:gd name="T0" fmla="*/ 14 w 14"/>
                <a:gd name="T1" fmla="*/ 0 h 20"/>
                <a:gd name="T2" fmla="*/ 8 w 14"/>
                <a:gd name="T3" fmla="*/ 4 h 20"/>
                <a:gd name="T4" fmla="*/ 4 w 14"/>
                <a:gd name="T5" fmla="*/ 8 h 20"/>
                <a:gd name="T6" fmla="*/ 0 w 14"/>
                <a:gd name="T7" fmla="*/ 14 h 20"/>
                <a:gd name="T8" fmla="*/ 0 w 1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14" y="0"/>
                  </a:moveTo>
                  <a:lnTo>
                    <a:pt x="8" y="4"/>
                  </a:lnTo>
                  <a:lnTo>
                    <a:pt x="4" y="8"/>
                  </a:lnTo>
                  <a:lnTo>
                    <a:pt x="0" y="14"/>
                  </a:lnTo>
                  <a:lnTo>
                    <a:pt x="0" y="2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1" name="Line 239"/>
            <p:cNvSpPr>
              <a:spLocks noChangeShapeType="1"/>
            </p:cNvSpPr>
            <p:nvPr/>
          </p:nvSpPr>
          <p:spPr bwMode="ltGray">
            <a:xfrm flipH="1" flipV="1">
              <a:off x="4707" y="2519"/>
              <a:ext cx="176" cy="15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2" name="Freeform 240"/>
            <p:cNvSpPr>
              <a:spLocks/>
            </p:cNvSpPr>
            <p:nvPr/>
          </p:nvSpPr>
          <p:spPr bwMode="ltGray">
            <a:xfrm>
              <a:off x="4707" y="2499"/>
              <a:ext cx="14" cy="20"/>
            </a:xfrm>
            <a:custGeom>
              <a:avLst/>
              <a:gdLst>
                <a:gd name="T0" fmla="*/ 0 w 14"/>
                <a:gd name="T1" fmla="*/ 20 h 20"/>
                <a:gd name="T2" fmla="*/ 0 w 14"/>
                <a:gd name="T3" fmla="*/ 14 h 20"/>
                <a:gd name="T4" fmla="*/ 4 w 14"/>
                <a:gd name="T5" fmla="*/ 8 h 20"/>
                <a:gd name="T6" fmla="*/ 8 w 14"/>
                <a:gd name="T7" fmla="*/ 4 h 20"/>
                <a:gd name="T8" fmla="*/ 14 w 1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0" y="20"/>
                  </a:moveTo>
                  <a:lnTo>
                    <a:pt x="0" y="14"/>
                  </a:lnTo>
                  <a:lnTo>
                    <a:pt x="4" y="8"/>
                  </a:lnTo>
                  <a:lnTo>
                    <a:pt x="8" y="4"/>
                  </a:lnTo>
                  <a:lnTo>
                    <a:pt x="14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3" name="Freeform 241"/>
            <p:cNvSpPr>
              <a:spLocks/>
            </p:cNvSpPr>
            <p:nvPr/>
          </p:nvSpPr>
          <p:spPr bwMode="ltGray">
            <a:xfrm>
              <a:off x="3865" y="2527"/>
              <a:ext cx="10" cy="22"/>
            </a:xfrm>
            <a:custGeom>
              <a:avLst/>
              <a:gdLst>
                <a:gd name="T0" fmla="*/ 0 w 10"/>
                <a:gd name="T1" fmla="*/ 0 h 22"/>
                <a:gd name="T2" fmla="*/ 2 w 10"/>
                <a:gd name="T3" fmla="*/ 8 h 22"/>
                <a:gd name="T4" fmla="*/ 4 w 10"/>
                <a:gd name="T5" fmla="*/ 16 h 22"/>
                <a:gd name="T6" fmla="*/ 10 w 10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2">
                  <a:moveTo>
                    <a:pt x="0" y="0"/>
                  </a:moveTo>
                  <a:lnTo>
                    <a:pt x="2" y="8"/>
                  </a:lnTo>
                  <a:lnTo>
                    <a:pt x="4" y="16"/>
                  </a:lnTo>
                  <a:lnTo>
                    <a:pt x="10" y="2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4" name="Freeform 242"/>
            <p:cNvSpPr>
              <a:spLocks/>
            </p:cNvSpPr>
            <p:nvPr/>
          </p:nvSpPr>
          <p:spPr bwMode="ltGray">
            <a:xfrm>
              <a:off x="4191" y="1801"/>
              <a:ext cx="14" cy="18"/>
            </a:xfrm>
            <a:custGeom>
              <a:avLst/>
              <a:gdLst>
                <a:gd name="T0" fmla="*/ 14 w 14"/>
                <a:gd name="T1" fmla="*/ 0 h 18"/>
                <a:gd name="T2" fmla="*/ 14 w 14"/>
                <a:gd name="T3" fmla="*/ 6 h 18"/>
                <a:gd name="T4" fmla="*/ 10 w 14"/>
                <a:gd name="T5" fmla="*/ 10 h 18"/>
                <a:gd name="T6" fmla="*/ 6 w 14"/>
                <a:gd name="T7" fmla="*/ 16 h 18"/>
                <a:gd name="T8" fmla="*/ 0 w 14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14" y="0"/>
                  </a:moveTo>
                  <a:lnTo>
                    <a:pt x="14" y="6"/>
                  </a:lnTo>
                  <a:lnTo>
                    <a:pt x="10" y="10"/>
                  </a:lnTo>
                  <a:lnTo>
                    <a:pt x="6" y="16"/>
                  </a:lnTo>
                  <a:lnTo>
                    <a:pt x="0" y="18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5" name="Line 243"/>
            <p:cNvSpPr>
              <a:spLocks noChangeShapeType="1"/>
            </p:cNvSpPr>
            <p:nvPr/>
          </p:nvSpPr>
          <p:spPr bwMode="ltGray">
            <a:xfrm>
              <a:off x="4125" y="1749"/>
              <a:ext cx="154" cy="12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6" name="Line 244"/>
            <p:cNvSpPr>
              <a:spLocks noChangeShapeType="1"/>
            </p:cNvSpPr>
            <p:nvPr/>
          </p:nvSpPr>
          <p:spPr bwMode="ltGray">
            <a:xfrm>
              <a:off x="4129" y="1737"/>
              <a:ext cx="154" cy="12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7" name="Freeform 245"/>
            <p:cNvSpPr>
              <a:spLocks/>
            </p:cNvSpPr>
            <p:nvPr/>
          </p:nvSpPr>
          <p:spPr bwMode="ltGray">
            <a:xfrm>
              <a:off x="4269" y="1865"/>
              <a:ext cx="14" cy="18"/>
            </a:xfrm>
            <a:custGeom>
              <a:avLst/>
              <a:gdLst>
                <a:gd name="T0" fmla="*/ 14 w 14"/>
                <a:gd name="T1" fmla="*/ 0 h 18"/>
                <a:gd name="T2" fmla="*/ 14 w 14"/>
                <a:gd name="T3" fmla="*/ 6 h 18"/>
                <a:gd name="T4" fmla="*/ 10 w 14"/>
                <a:gd name="T5" fmla="*/ 12 h 18"/>
                <a:gd name="T6" fmla="*/ 6 w 14"/>
                <a:gd name="T7" fmla="*/ 16 h 18"/>
                <a:gd name="T8" fmla="*/ 0 w 14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14" y="0"/>
                  </a:moveTo>
                  <a:lnTo>
                    <a:pt x="14" y="6"/>
                  </a:lnTo>
                  <a:lnTo>
                    <a:pt x="10" y="12"/>
                  </a:lnTo>
                  <a:lnTo>
                    <a:pt x="6" y="16"/>
                  </a:lnTo>
                  <a:lnTo>
                    <a:pt x="0" y="18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8" name="Line 246"/>
            <p:cNvSpPr>
              <a:spLocks noChangeShapeType="1"/>
            </p:cNvSpPr>
            <p:nvPr/>
          </p:nvSpPr>
          <p:spPr bwMode="ltGray">
            <a:xfrm flipH="1" flipV="1">
              <a:off x="4115" y="1757"/>
              <a:ext cx="154" cy="12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19" name="Freeform 247"/>
            <p:cNvSpPr>
              <a:spLocks/>
            </p:cNvSpPr>
            <p:nvPr/>
          </p:nvSpPr>
          <p:spPr bwMode="ltGray">
            <a:xfrm>
              <a:off x="4115" y="1737"/>
              <a:ext cx="14" cy="20"/>
            </a:xfrm>
            <a:custGeom>
              <a:avLst/>
              <a:gdLst>
                <a:gd name="T0" fmla="*/ 14 w 14"/>
                <a:gd name="T1" fmla="*/ 0 h 20"/>
                <a:gd name="T2" fmla="*/ 14 w 14"/>
                <a:gd name="T3" fmla="*/ 6 h 20"/>
                <a:gd name="T4" fmla="*/ 10 w 14"/>
                <a:gd name="T5" fmla="*/ 12 h 20"/>
                <a:gd name="T6" fmla="*/ 6 w 14"/>
                <a:gd name="T7" fmla="*/ 16 h 20"/>
                <a:gd name="T8" fmla="*/ 0 w 1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14" y="0"/>
                  </a:moveTo>
                  <a:lnTo>
                    <a:pt x="14" y="6"/>
                  </a:lnTo>
                  <a:lnTo>
                    <a:pt x="10" y="12"/>
                  </a:lnTo>
                  <a:lnTo>
                    <a:pt x="6" y="16"/>
                  </a:lnTo>
                  <a:lnTo>
                    <a:pt x="0" y="2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0" name="Freeform 248"/>
            <p:cNvSpPr>
              <a:spLocks/>
            </p:cNvSpPr>
            <p:nvPr/>
          </p:nvSpPr>
          <p:spPr bwMode="ltGray">
            <a:xfrm>
              <a:off x="4013" y="2685"/>
              <a:ext cx="16" cy="10"/>
            </a:xfrm>
            <a:custGeom>
              <a:avLst/>
              <a:gdLst>
                <a:gd name="T0" fmla="*/ 0 w 16"/>
                <a:gd name="T1" fmla="*/ 0 h 10"/>
                <a:gd name="T2" fmla="*/ 0 w 16"/>
                <a:gd name="T3" fmla="*/ 4 h 10"/>
                <a:gd name="T4" fmla="*/ 2 w 16"/>
                <a:gd name="T5" fmla="*/ 6 h 10"/>
                <a:gd name="T6" fmla="*/ 4 w 16"/>
                <a:gd name="T7" fmla="*/ 8 h 10"/>
                <a:gd name="T8" fmla="*/ 10 w 16"/>
                <a:gd name="T9" fmla="*/ 10 h 10"/>
                <a:gd name="T10" fmla="*/ 16 w 16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0">
                  <a:moveTo>
                    <a:pt x="0" y="0"/>
                  </a:moveTo>
                  <a:lnTo>
                    <a:pt x="0" y="4"/>
                  </a:lnTo>
                  <a:lnTo>
                    <a:pt x="2" y="6"/>
                  </a:lnTo>
                  <a:lnTo>
                    <a:pt x="4" y="8"/>
                  </a:lnTo>
                  <a:lnTo>
                    <a:pt x="10" y="10"/>
                  </a:lnTo>
                  <a:lnTo>
                    <a:pt x="16" y="1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1" name="Line 249"/>
            <p:cNvSpPr>
              <a:spLocks noChangeShapeType="1"/>
            </p:cNvSpPr>
            <p:nvPr/>
          </p:nvSpPr>
          <p:spPr bwMode="ltGray">
            <a:xfrm>
              <a:off x="3863" y="2547"/>
              <a:ext cx="314" cy="29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2" name="Freeform 250"/>
            <p:cNvSpPr>
              <a:spLocks/>
            </p:cNvSpPr>
            <p:nvPr/>
          </p:nvSpPr>
          <p:spPr bwMode="ltGray">
            <a:xfrm>
              <a:off x="4173" y="2835"/>
              <a:ext cx="14" cy="10"/>
            </a:xfrm>
            <a:custGeom>
              <a:avLst/>
              <a:gdLst>
                <a:gd name="T0" fmla="*/ 0 w 14"/>
                <a:gd name="T1" fmla="*/ 0 h 10"/>
                <a:gd name="T2" fmla="*/ 0 w 14"/>
                <a:gd name="T3" fmla="*/ 4 h 10"/>
                <a:gd name="T4" fmla="*/ 4 w 14"/>
                <a:gd name="T5" fmla="*/ 8 h 10"/>
                <a:gd name="T6" fmla="*/ 6 w 14"/>
                <a:gd name="T7" fmla="*/ 10 h 10"/>
                <a:gd name="T8" fmla="*/ 10 w 14"/>
                <a:gd name="T9" fmla="*/ 10 h 10"/>
                <a:gd name="T10" fmla="*/ 14 w 14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0">
                  <a:moveTo>
                    <a:pt x="0" y="0"/>
                  </a:moveTo>
                  <a:lnTo>
                    <a:pt x="0" y="4"/>
                  </a:lnTo>
                  <a:lnTo>
                    <a:pt x="4" y="8"/>
                  </a:lnTo>
                  <a:lnTo>
                    <a:pt x="6" y="10"/>
                  </a:lnTo>
                  <a:lnTo>
                    <a:pt x="10" y="10"/>
                  </a:lnTo>
                  <a:lnTo>
                    <a:pt x="14" y="1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3" name="Line 251"/>
            <p:cNvSpPr>
              <a:spLocks noChangeShapeType="1"/>
            </p:cNvSpPr>
            <p:nvPr/>
          </p:nvSpPr>
          <p:spPr bwMode="ltGray">
            <a:xfrm flipH="1" flipV="1">
              <a:off x="3875" y="2549"/>
              <a:ext cx="312" cy="29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4" name="Freeform 252"/>
            <p:cNvSpPr>
              <a:spLocks/>
            </p:cNvSpPr>
            <p:nvPr/>
          </p:nvSpPr>
          <p:spPr bwMode="ltGray">
            <a:xfrm>
              <a:off x="3859" y="2539"/>
              <a:ext cx="16" cy="10"/>
            </a:xfrm>
            <a:custGeom>
              <a:avLst/>
              <a:gdLst>
                <a:gd name="T0" fmla="*/ 16 w 16"/>
                <a:gd name="T1" fmla="*/ 10 h 10"/>
                <a:gd name="T2" fmla="*/ 10 w 16"/>
                <a:gd name="T3" fmla="*/ 10 h 10"/>
                <a:gd name="T4" fmla="*/ 6 w 16"/>
                <a:gd name="T5" fmla="*/ 10 h 10"/>
                <a:gd name="T6" fmla="*/ 4 w 16"/>
                <a:gd name="T7" fmla="*/ 8 h 10"/>
                <a:gd name="T8" fmla="*/ 2 w 16"/>
                <a:gd name="T9" fmla="*/ 4 h 10"/>
                <a:gd name="T10" fmla="*/ 0 w 16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0">
                  <a:moveTo>
                    <a:pt x="16" y="10"/>
                  </a:moveTo>
                  <a:lnTo>
                    <a:pt x="10" y="10"/>
                  </a:lnTo>
                  <a:lnTo>
                    <a:pt x="6" y="10"/>
                  </a:lnTo>
                  <a:lnTo>
                    <a:pt x="4" y="8"/>
                  </a:lnTo>
                  <a:lnTo>
                    <a:pt x="2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5" name="Freeform 253"/>
            <p:cNvSpPr>
              <a:spLocks/>
            </p:cNvSpPr>
            <p:nvPr/>
          </p:nvSpPr>
          <p:spPr bwMode="ltGray">
            <a:xfrm>
              <a:off x="4171" y="2707"/>
              <a:ext cx="22" cy="4"/>
            </a:xfrm>
            <a:custGeom>
              <a:avLst/>
              <a:gdLst>
                <a:gd name="T0" fmla="*/ 0 w 22"/>
                <a:gd name="T1" fmla="*/ 0 h 4"/>
                <a:gd name="T2" fmla="*/ 4 w 22"/>
                <a:gd name="T3" fmla="*/ 4 h 4"/>
                <a:gd name="T4" fmla="*/ 10 w 22"/>
                <a:gd name="T5" fmla="*/ 4 h 4"/>
                <a:gd name="T6" fmla="*/ 16 w 22"/>
                <a:gd name="T7" fmla="*/ 4 h 4"/>
                <a:gd name="T8" fmla="*/ 22 w 22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4">
                  <a:moveTo>
                    <a:pt x="0" y="0"/>
                  </a:moveTo>
                  <a:lnTo>
                    <a:pt x="4" y="4"/>
                  </a:lnTo>
                  <a:lnTo>
                    <a:pt x="10" y="4"/>
                  </a:lnTo>
                  <a:lnTo>
                    <a:pt x="16" y="4"/>
                  </a:lnTo>
                  <a:lnTo>
                    <a:pt x="22" y="4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6" name="Line 254"/>
            <p:cNvSpPr>
              <a:spLocks noChangeShapeType="1"/>
            </p:cNvSpPr>
            <p:nvPr/>
          </p:nvSpPr>
          <p:spPr bwMode="ltGray">
            <a:xfrm flipH="1" flipV="1">
              <a:off x="4179" y="2581"/>
              <a:ext cx="4" cy="25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7" name="Line 255"/>
            <p:cNvSpPr>
              <a:spLocks noChangeShapeType="1"/>
            </p:cNvSpPr>
            <p:nvPr/>
          </p:nvSpPr>
          <p:spPr bwMode="ltGray">
            <a:xfrm flipH="1" flipV="1">
              <a:off x="4169" y="2577"/>
              <a:ext cx="4" cy="25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8" name="Freeform 256"/>
            <p:cNvSpPr>
              <a:spLocks/>
            </p:cNvSpPr>
            <p:nvPr/>
          </p:nvSpPr>
          <p:spPr bwMode="ltGray">
            <a:xfrm>
              <a:off x="4169" y="2577"/>
              <a:ext cx="22" cy="4"/>
            </a:xfrm>
            <a:custGeom>
              <a:avLst/>
              <a:gdLst>
                <a:gd name="T0" fmla="*/ 0 w 22"/>
                <a:gd name="T1" fmla="*/ 0 h 4"/>
                <a:gd name="T2" fmla="*/ 4 w 22"/>
                <a:gd name="T3" fmla="*/ 2 h 4"/>
                <a:gd name="T4" fmla="*/ 8 w 22"/>
                <a:gd name="T5" fmla="*/ 4 h 4"/>
                <a:gd name="T6" fmla="*/ 14 w 22"/>
                <a:gd name="T7" fmla="*/ 4 h 4"/>
                <a:gd name="T8" fmla="*/ 18 w 22"/>
                <a:gd name="T9" fmla="*/ 4 h 4"/>
                <a:gd name="T10" fmla="*/ 22 w 22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4">
                  <a:moveTo>
                    <a:pt x="0" y="0"/>
                  </a:moveTo>
                  <a:lnTo>
                    <a:pt x="4" y="2"/>
                  </a:lnTo>
                  <a:lnTo>
                    <a:pt x="8" y="4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22" y="4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29" name="Line 257"/>
            <p:cNvSpPr>
              <a:spLocks noChangeShapeType="1"/>
            </p:cNvSpPr>
            <p:nvPr/>
          </p:nvSpPr>
          <p:spPr bwMode="ltGray">
            <a:xfrm>
              <a:off x="4191" y="2581"/>
              <a:ext cx="6" cy="25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0" name="Freeform 258"/>
            <p:cNvSpPr>
              <a:spLocks/>
            </p:cNvSpPr>
            <p:nvPr/>
          </p:nvSpPr>
          <p:spPr bwMode="ltGray">
            <a:xfrm>
              <a:off x="4173" y="2835"/>
              <a:ext cx="24" cy="4"/>
            </a:xfrm>
            <a:custGeom>
              <a:avLst/>
              <a:gdLst>
                <a:gd name="T0" fmla="*/ 24 w 24"/>
                <a:gd name="T1" fmla="*/ 4 h 4"/>
                <a:gd name="T2" fmla="*/ 18 w 24"/>
                <a:gd name="T3" fmla="*/ 4 h 4"/>
                <a:gd name="T4" fmla="*/ 14 w 24"/>
                <a:gd name="T5" fmla="*/ 4 h 4"/>
                <a:gd name="T6" fmla="*/ 8 w 24"/>
                <a:gd name="T7" fmla="*/ 4 h 4"/>
                <a:gd name="T8" fmla="*/ 4 w 24"/>
                <a:gd name="T9" fmla="*/ 2 h 4"/>
                <a:gd name="T10" fmla="*/ 0 w 2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4">
                  <a:moveTo>
                    <a:pt x="24" y="4"/>
                  </a:moveTo>
                  <a:lnTo>
                    <a:pt x="18" y="4"/>
                  </a:lnTo>
                  <a:lnTo>
                    <a:pt x="14" y="4"/>
                  </a:lnTo>
                  <a:lnTo>
                    <a:pt x="8" y="4"/>
                  </a:lnTo>
                  <a:lnTo>
                    <a:pt x="4" y="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1" name="Freeform 259"/>
            <p:cNvSpPr>
              <a:spLocks/>
            </p:cNvSpPr>
            <p:nvPr/>
          </p:nvSpPr>
          <p:spPr bwMode="ltGray">
            <a:xfrm>
              <a:off x="4073" y="2471"/>
              <a:ext cx="14" cy="18"/>
            </a:xfrm>
            <a:custGeom>
              <a:avLst/>
              <a:gdLst>
                <a:gd name="T0" fmla="*/ 0 w 14"/>
                <a:gd name="T1" fmla="*/ 18 h 18"/>
                <a:gd name="T2" fmla="*/ 0 w 14"/>
                <a:gd name="T3" fmla="*/ 12 h 18"/>
                <a:gd name="T4" fmla="*/ 4 w 14"/>
                <a:gd name="T5" fmla="*/ 8 h 18"/>
                <a:gd name="T6" fmla="*/ 8 w 14"/>
                <a:gd name="T7" fmla="*/ 2 h 18"/>
                <a:gd name="T8" fmla="*/ 14 w 14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0" y="18"/>
                  </a:moveTo>
                  <a:lnTo>
                    <a:pt x="0" y="12"/>
                  </a:lnTo>
                  <a:lnTo>
                    <a:pt x="4" y="8"/>
                  </a:lnTo>
                  <a:lnTo>
                    <a:pt x="8" y="2"/>
                  </a:lnTo>
                  <a:lnTo>
                    <a:pt x="14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2" name="Line 260"/>
            <p:cNvSpPr>
              <a:spLocks noChangeShapeType="1"/>
            </p:cNvSpPr>
            <p:nvPr/>
          </p:nvSpPr>
          <p:spPr bwMode="ltGray">
            <a:xfrm flipH="1" flipV="1">
              <a:off x="4015" y="2423"/>
              <a:ext cx="158" cy="14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3" name="Line 261"/>
            <p:cNvSpPr>
              <a:spLocks noChangeShapeType="1"/>
            </p:cNvSpPr>
            <p:nvPr/>
          </p:nvSpPr>
          <p:spPr bwMode="ltGray">
            <a:xfrm flipH="1" flipV="1">
              <a:off x="4007" y="2429"/>
              <a:ext cx="162" cy="14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4" name="Freeform 262"/>
            <p:cNvSpPr>
              <a:spLocks/>
            </p:cNvSpPr>
            <p:nvPr/>
          </p:nvSpPr>
          <p:spPr bwMode="ltGray">
            <a:xfrm>
              <a:off x="4007" y="2419"/>
              <a:ext cx="22" cy="10"/>
            </a:xfrm>
            <a:custGeom>
              <a:avLst/>
              <a:gdLst>
                <a:gd name="T0" fmla="*/ 0 w 22"/>
                <a:gd name="T1" fmla="*/ 10 h 10"/>
                <a:gd name="T2" fmla="*/ 4 w 22"/>
                <a:gd name="T3" fmla="*/ 6 h 10"/>
                <a:gd name="T4" fmla="*/ 10 w 22"/>
                <a:gd name="T5" fmla="*/ 2 h 10"/>
                <a:gd name="T6" fmla="*/ 16 w 22"/>
                <a:gd name="T7" fmla="*/ 0 h 10"/>
                <a:gd name="T8" fmla="*/ 22 w 22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0">
                  <a:moveTo>
                    <a:pt x="0" y="10"/>
                  </a:moveTo>
                  <a:lnTo>
                    <a:pt x="4" y="6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22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5" name="Line 263"/>
            <p:cNvSpPr>
              <a:spLocks noChangeShapeType="1"/>
            </p:cNvSpPr>
            <p:nvPr/>
          </p:nvSpPr>
          <p:spPr bwMode="ltGray">
            <a:xfrm>
              <a:off x="4029" y="2419"/>
              <a:ext cx="154" cy="14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6" name="Freeform 264"/>
            <p:cNvSpPr>
              <a:spLocks/>
            </p:cNvSpPr>
            <p:nvPr/>
          </p:nvSpPr>
          <p:spPr bwMode="ltGray">
            <a:xfrm>
              <a:off x="4169" y="2559"/>
              <a:ext cx="14" cy="18"/>
            </a:xfrm>
            <a:custGeom>
              <a:avLst/>
              <a:gdLst>
                <a:gd name="T0" fmla="*/ 14 w 14"/>
                <a:gd name="T1" fmla="*/ 0 h 18"/>
                <a:gd name="T2" fmla="*/ 8 w 14"/>
                <a:gd name="T3" fmla="*/ 2 h 18"/>
                <a:gd name="T4" fmla="*/ 4 w 14"/>
                <a:gd name="T5" fmla="*/ 6 h 18"/>
                <a:gd name="T6" fmla="*/ 0 w 14"/>
                <a:gd name="T7" fmla="*/ 12 h 18"/>
                <a:gd name="T8" fmla="*/ 0 w 14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14" y="0"/>
                  </a:moveTo>
                  <a:lnTo>
                    <a:pt x="8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18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7" name="Freeform 265"/>
            <p:cNvSpPr>
              <a:spLocks/>
            </p:cNvSpPr>
            <p:nvPr/>
          </p:nvSpPr>
          <p:spPr bwMode="ltGray">
            <a:xfrm>
              <a:off x="4325" y="2793"/>
              <a:ext cx="2" cy="8"/>
            </a:xfrm>
            <a:custGeom>
              <a:avLst/>
              <a:gdLst>
                <a:gd name="T0" fmla="*/ 0 w 2"/>
                <a:gd name="T1" fmla="*/ 8 h 8"/>
                <a:gd name="T2" fmla="*/ 2 w 2"/>
                <a:gd name="T3" fmla="*/ 8 h 8"/>
                <a:gd name="T4" fmla="*/ 2 w 2"/>
                <a:gd name="T5" fmla="*/ 4 h 8"/>
                <a:gd name="T6" fmla="*/ 2 w 2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8">
                  <a:moveTo>
                    <a:pt x="0" y="8"/>
                  </a:moveTo>
                  <a:lnTo>
                    <a:pt x="2" y="8"/>
                  </a:lnTo>
                  <a:lnTo>
                    <a:pt x="2" y="4"/>
                  </a:lnTo>
                  <a:lnTo>
                    <a:pt x="2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8" name="Line 266"/>
            <p:cNvSpPr>
              <a:spLocks noChangeShapeType="1"/>
            </p:cNvSpPr>
            <p:nvPr/>
          </p:nvSpPr>
          <p:spPr bwMode="ltGray">
            <a:xfrm flipH="1">
              <a:off x="4193" y="2753"/>
              <a:ext cx="278" cy="9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39" name="Freeform 267"/>
            <p:cNvSpPr>
              <a:spLocks/>
            </p:cNvSpPr>
            <p:nvPr/>
          </p:nvSpPr>
          <p:spPr bwMode="ltGray">
            <a:xfrm>
              <a:off x="4187" y="2839"/>
              <a:ext cx="10" cy="8"/>
            </a:xfrm>
            <a:custGeom>
              <a:avLst/>
              <a:gdLst>
                <a:gd name="T0" fmla="*/ 0 w 10"/>
                <a:gd name="T1" fmla="*/ 6 h 8"/>
                <a:gd name="T2" fmla="*/ 4 w 10"/>
                <a:gd name="T3" fmla="*/ 8 h 8"/>
                <a:gd name="T4" fmla="*/ 6 w 10"/>
                <a:gd name="T5" fmla="*/ 8 h 8"/>
                <a:gd name="T6" fmla="*/ 8 w 10"/>
                <a:gd name="T7" fmla="*/ 6 h 8"/>
                <a:gd name="T8" fmla="*/ 8 w 10"/>
                <a:gd name="T9" fmla="*/ 2 h 8"/>
                <a:gd name="T10" fmla="*/ 10 w 10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8">
                  <a:moveTo>
                    <a:pt x="0" y="6"/>
                  </a:moveTo>
                  <a:lnTo>
                    <a:pt x="4" y="8"/>
                  </a:lnTo>
                  <a:lnTo>
                    <a:pt x="6" y="8"/>
                  </a:lnTo>
                  <a:lnTo>
                    <a:pt x="8" y="6"/>
                  </a:lnTo>
                  <a:lnTo>
                    <a:pt x="8" y="2"/>
                  </a:lnTo>
                  <a:lnTo>
                    <a:pt x="1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0" name="Line 268"/>
            <p:cNvSpPr>
              <a:spLocks noChangeShapeType="1"/>
            </p:cNvSpPr>
            <p:nvPr/>
          </p:nvSpPr>
          <p:spPr bwMode="ltGray">
            <a:xfrm flipV="1">
              <a:off x="4197" y="2745"/>
              <a:ext cx="276" cy="9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1" name="Freeform 269"/>
            <p:cNvSpPr>
              <a:spLocks/>
            </p:cNvSpPr>
            <p:nvPr/>
          </p:nvSpPr>
          <p:spPr bwMode="ltGray">
            <a:xfrm>
              <a:off x="4469" y="2745"/>
              <a:ext cx="4" cy="8"/>
            </a:xfrm>
            <a:custGeom>
              <a:avLst/>
              <a:gdLst>
                <a:gd name="T0" fmla="*/ 4 w 4"/>
                <a:gd name="T1" fmla="*/ 0 h 8"/>
                <a:gd name="T2" fmla="*/ 4 w 4"/>
                <a:gd name="T3" fmla="*/ 4 h 8"/>
                <a:gd name="T4" fmla="*/ 2 w 4"/>
                <a:gd name="T5" fmla="*/ 6 h 8"/>
                <a:gd name="T6" fmla="*/ 0 w 4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">
                  <a:moveTo>
                    <a:pt x="4" y="0"/>
                  </a:moveTo>
                  <a:lnTo>
                    <a:pt x="4" y="4"/>
                  </a:lnTo>
                  <a:lnTo>
                    <a:pt x="2" y="6"/>
                  </a:lnTo>
                  <a:lnTo>
                    <a:pt x="0" y="8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2" name="Freeform 270"/>
            <p:cNvSpPr>
              <a:spLocks/>
            </p:cNvSpPr>
            <p:nvPr/>
          </p:nvSpPr>
          <p:spPr bwMode="ltGray">
            <a:xfrm>
              <a:off x="4315" y="2515"/>
              <a:ext cx="10" cy="22"/>
            </a:xfrm>
            <a:custGeom>
              <a:avLst/>
              <a:gdLst>
                <a:gd name="T0" fmla="*/ 10 w 10"/>
                <a:gd name="T1" fmla="*/ 22 h 22"/>
                <a:gd name="T2" fmla="*/ 10 w 10"/>
                <a:gd name="T3" fmla="*/ 16 h 22"/>
                <a:gd name="T4" fmla="*/ 8 w 10"/>
                <a:gd name="T5" fmla="*/ 10 h 22"/>
                <a:gd name="T6" fmla="*/ 4 w 10"/>
                <a:gd name="T7" fmla="*/ 4 h 22"/>
                <a:gd name="T8" fmla="*/ 0 w 10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2">
                  <a:moveTo>
                    <a:pt x="10" y="22"/>
                  </a:moveTo>
                  <a:lnTo>
                    <a:pt x="10" y="16"/>
                  </a:lnTo>
                  <a:lnTo>
                    <a:pt x="8" y="10"/>
                  </a:lnTo>
                  <a:lnTo>
                    <a:pt x="4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3" name="Line 271"/>
            <p:cNvSpPr>
              <a:spLocks noChangeShapeType="1"/>
            </p:cNvSpPr>
            <p:nvPr/>
          </p:nvSpPr>
          <p:spPr bwMode="ltGray">
            <a:xfrm flipH="1">
              <a:off x="4189" y="2477"/>
              <a:ext cx="280" cy="9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4" name="Line 272"/>
            <p:cNvSpPr>
              <a:spLocks noChangeShapeType="1"/>
            </p:cNvSpPr>
            <p:nvPr/>
          </p:nvSpPr>
          <p:spPr bwMode="ltGray">
            <a:xfrm flipH="1">
              <a:off x="4191" y="2489"/>
              <a:ext cx="280" cy="9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5" name="Freeform 273"/>
            <p:cNvSpPr>
              <a:spLocks/>
            </p:cNvSpPr>
            <p:nvPr/>
          </p:nvSpPr>
          <p:spPr bwMode="ltGray">
            <a:xfrm>
              <a:off x="4183" y="2559"/>
              <a:ext cx="8" cy="22"/>
            </a:xfrm>
            <a:custGeom>
              <a:avLst/>
              <a:gdLst>
                <a:gd name="T0" fmla="*/ 8 w 8"/>
                <a:gd name="T1" fmla="*/ 22 h 22"/>
                <a:gd name="T2" fmla="*/ 8 w 8"/>
                <a:gd name="T3" fmla="*/ 14 h 22"/>
                <a:gd name="T4" fmla="*/ 6 w 8"/>
                <a:gd name="T5" fmla="*/ 6 h 22"/>
                <a:gd name="T6" fmla="*/ 0 w 8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22">
                  <a:moveTo>
                    <a:pt x="8" y="22"/>
                  </a:moveTo>
                  <a:lnTo>
                    <a:pt x="8" y="14"/>
                  </a:lnTo>
                  <a:lnTo>
                    <a:pt x="6" y="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6" name="Line 274"/>
            <p:cNvSpPr>
              <a:spLocks noChangeShapeType="1"/>
            </p:cNvSpPr>
            <p:nvPr/>
          </p:nvSpPr>
          <p:spPr bwMode="ltGray">
            <a:xfrm flipV="1">
              <a:off x="4183" y="2467"/>
              <a:ext cx="280" cy="9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7" name="Freeform 275"/>
            <p:cNvSpPr>
              <a:spLocks/>
            </p:cNvSpPr>
            <p:nvPr/>
          </p:nvSpPr>
          <p:spPr bwMode="ltGray">
            <a:xfrm>
              <a:off x="4463" y="2467"/>
              <a:ext cx="8" cy="22"/>
            </a:xfrm>
            <a:custGeom>
              <a:avLst/>
              <a:gdLst>
                <a:gd name="T0" fmla="*/ 0 w 8"/>
                <a:gd name="T1" fmla="*/ 0 h 22"/>
                <a:gd name="T2" fmla="*/ 4 w 8"/>
                <a:gd name="T3" fmla="*/ 4 h 22"/>
                <a:gd name="T4" fmla="*/ 6 w 8"/>
                <a:gd name="T5" fmla="*/ 10 h 22"/>
                <a:gd name="T6" fmla="*/ 8 w 8"/>
                <a:gd name="T7" fmla="*/ 16 h 22"/>
                <a:gd name="T8" fmla="*/ 8 w 8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0" y="0"/>
                  </a:moveTo>
                  <a:lnTo>
                    <a:pt x="4" y="4"/>
                  </a:lnTo>
                  <a:lnTo>
                    <a:pt x="6" y="10"/>
                  </a:lnTo>
                  <a:lnTo>
                    <a:pt x="8" y="16"/>
                  </a:lnTo>
                  <a:lnTo>
                    <a:pt x="8" y="2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8" name="Freeform 276"/>
            <p:cNvSpPr>
              <a:spLocks/>
            </p:cNvSpPr>
            <p:nvPr/>
          </p:nvSpPr>
          <p:spPr bwMode="ltGray">
            <a:xfrm>
              <a:off x="4179" y="2345"/>
              <a:ext cx="10" cy="22"/>
            </a:xfrm>
            <a:custGeom>
              <a:avLst/>
              <a:gdLst>
                <a:gd name="T0" fmla="*/ 10 w 10"/>
                <a:gd name="T1" fmla="*/ 22 h 22"/>
                <a:gd name="T2" fmla="*/ 6 w 10"/>
                <a:gd name="T3" fmla="*/ 18 h 22"/>
                <a:gd name="T4" fmla="*/ 4 w 10"/>
                <a:gd name="T5" fmla="*/ 12 h 22"/>
                <a:gd name="T6" fmla="*/ 2 w 10"/>
                <a:gd name="T7" fmla="*/ 6 h 22"/>
                <a:gd name="T8" fmla="*/ 0 w 10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2">
                  <a:moveTo>
                    <a:pt x="10" y="22"/>
                  </a:moveTo>
                  <a:lnTo>
                    <a:pt x="6" y="18"/>
                  </a:lnTo>
                  <a:lnTo>
                    <a:pt x="4" y="12"/>
                  </a:lnTo>
                  <a:lnTo>
                    <a:pt x="2" y="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49" name="Line 277"/>
            <p:cNvSpPr>
              <a:spLocks noChangeShapeType="1"/>
            </p:cNvSpPr>
            <p:nvPr/>
          </p:nvSpPr>
          <p:spPr bwMode="ltGray">
            <a:xfrm flipH="1">
              <a:off x="4023" y="2321"/>
              <a:ext cx="278" cy="8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0" name="Line 278"/>
            <p:cNvSpPr>
              <a:spLocks noChangeShapeType="1"/>
            </p:cNvSpPr>
            <p:nvPr/>
          </p:nvSpPr>
          <p:spPr bwMode="ltGray">
            <a:xfrm flipH="1">
              <a:off x="4029" y="2329"/>
              <a:ext cx="278" cy="9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1" name="Freeform 279"/>
            <p:cNvSpPr>
              <a:spLocks/>
            </p:cNvSpPr>
            <p:nvPr/>
          </p:nvSpPr>
          <p:spPr bwMode="ltGray">
            <a:xfrm>
              <a:off x="4021" y="2397"/>
              <a:ext cx="8" cy="22"/>
            </a:xfrm>
            <a:custGeom>
              <a:avLst/>
              <a:gdLst>
                <a:gd name="T0" fmla="*/ 8 w 8"/>
                <a:gd name="T1" fmla="*/ 22 h 22"/>
                <a:gd name="T2" fmla="*/ 4 w 8"/>
                <a:gd name="T3" fmla="*/ 14 h 22"/>
                <a:gd name="T4" fmla="*/ 0 w 8"/>
                <a:gd name="T5" fmla="*/ 8 h 22"/>
                <a:gd name="T6" fmla="*/ 0 w 8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22">
                  <a:moveTo>
                    <a:pt x="8" y="22"/>
                  </a:moveTo>
                  <a:lnTo>
                    <a:pt x="4" y="14"/>
                  </a:lnTo>
                  <a:lnTo>
                    <a:pt x="0" y="8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2" name="Line 280"/>
            <p:cNvSpPr>
              <a:spLocks noChangeShapeType="1"/>
            </p:cNvSpPr>
            <p:nvPr/>
          </p:nvSpPr>
          <p:spPr bwMode="ltGray">
            <a:xfrm flipV="1">
              <a:off x="4021" y="2307"/>
              <a:ext cx="276" cy="9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3" name="Freeform 281"/>
            <p:cNvSpPr>
              <a:spLocks/>
            </p:cNvSpPr>
            <p:nvPr/>
          </p:nvSpPr>
          <p:spPr bwMode="ltGray">
            <a:xfrm>
              <a:off x="4297" y="2307"/>
              <a:ext cx="10" cy="22"/>
            </a:xfrm>
            <a:custGeom>
              <a:avLst/>
              <a:gdLst>
                <a:gd name="T0" fmla="*/ 0 w 10"/>
                <a:gd name="T1" fmla="*/ 0 h 22"/>
                <a:gd name="T2" fmla="*/ 0 w 10"/>
                <a:gd name="T3" fmla="*/ 8 h 22"/>
                <a:gd name="T4" fmla="*/ 2 w 10"/>
                <a:gd name="T5" fmla="*/ 12 h 22"/>
                <a:gd name="T6" fmla="*/ 4 w 10"/>
                <a:gd name="T7" fmla="*/ 18 h 22"/>
                <a:gd name="T8" fmla="*/ 10 w 10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2">
                  <a:moveTo>
                    <a:pt x="0" y="0"/>
                  </a:moveTo>
                  <a:lnTo>
                    <a:pt x="0" y="8"/>
                  </a:lnTo>
                  <a:lnTo>
                    <a:pt x="2" y="12"/>
                  </a:lnTo>
                  <a:lnTo>
                    <a:pt x="4" y="18"/>
                  </a:lnTo>
                  <a:lnTo>
                    <a:pt x="10" y="2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4" name="Freeform 282"/>
            <p:cNvSpPr>
              <a:spLocks/>
            </p:cNvSpPr>
            <p:nvPr/>
          </p:nvSpPr>
          <p:spPr bwMode="ltGray">
            <a:xfrm>
              <a:off x="4645" y="2723"/>
              <a:ext cx="12" cy="10"/>
            </a:xfrm>
            <a:custGeom>
              <a:avLst/>
              <a:gdLst>
                <a:gd name="T0" fmla="*/ 12 w 12"/>
                <a:gd name="T1" fmla="*/ 10 h 10"/>
                <a:gd name="T2" fmla="*/ 8 w 12"/>
                <a:gd name="T3" fmla="*/ 10 h 10"/>
                <a:gd name="T4" fmla="*/ 4 w 12"/>
                <a:gd name="T5" fmla="*/ 8 h 10"/>
                <a:gd name="T6" fmla="*/ 2 w 12"/>
                <a:gd name="T7" fmla="*/ 6 h 10"/>
                <a:gd name="T8" fmla="*/ 0 w 12"/>
                <a:gd name="T9" fmla="*/ 4 h 10"/>
                <a:gd name="T10" fmla="*/ 0 w 12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0">
                  <a:moveTo>
                    <a:pt x="12" y="10"/>
                  </a:moveTo>
                  <a:lnTo>
                    <a:pt x="8" y="10"/>
                  </a:lnTo>
                  <a:lnTo>
                    <a:pt x="4" y="8"/>
                  </a:lnTo>
                  <a:lnTo>
                    <a:pt x="2" y="6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5" name="Line 283"/>
            <p:cNvSpPr>
              <a:spLocks noChangeShapeType="1"/>
            </p:cNvSpPr>
            <p:nvPr/>
          </p:nvSpPr>
          <p:spPr bwMode="ltGray">
            <a:xfrm>
              <a:off x="4625" y="2709"/>
              <a:ext cx="84" cy="7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6" name="Line 284"/>
            <p:cNvSpPr>
              <a:spLocks noChangeShapeType="1"/>
            </p:cNvSpPr>
            <p:nvPr/>
          </p:nvSpPr>
          <p:spPr bwMode="ltGray">
            <a:xfrm flipH="1" flipV="1">
              <a:off x="4625" y="2705"/>
              <a:ext cx="80" cy="7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7" name="Freeform 285"/>
            <p:cNvSpPr>
              <a:spLocks/>
            </p:cNvSpPr>
            <p:nvPr/>
          </p:nvSpPr>
          <p:spPr bwMode="ltGray">
            <a:xfrm>
              <a:off x="4623" y="2705"/>
              <a:ext cx="2" cy="4"/>
            </a:xfrm>
            <a:custGeom>
              <a:avLst/>
              <a:gdLst>
                <a:gd name="T0" fmla="*/ 2 w 2"/>
                <a:gd name="T1" fmla="*/ 4 h 4"/>
                <a:gd name="T2" fmla="*/ 0 w 2"/>
                <a:gd name="T3" fmla="*/ 4 h 4"/>
                <a:gd name="T4" fmla="*/ 0 w 2"/>
                <a:gd name="T5" fmla="*/ 2 h 4"/>
                <a:gd name="T6" fmla="*/ 0 w 2"/>
                <a:gd name="T7" fmla="*/ 0 h 4"/>
                <a:gd name="T8" fmla="*/ 2 w 2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4">
                  <a:moveTo>
                    <a:pt x="2" y="4"/>
                  </a:move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8" name="Freeform 286"/>
            <p:cNvSpPr>
              <a:spLocks/>
            </p:cNvSpPr>
            <p:nvPr/>
          </p:nvSpPr>
          <p:spPr bwMode="ltGray">
            <a:xfrm>
              <a:off x="4869" y="2303"/>
              <a:ext cx="14" cy="20"/>
            </a:xfrm>
            <a:custGeom>
              <a:avLst/>
              <a:gdLst>
                <a:gd name="T0" fmla="*/ 0 w 14"/>
                <a:gd name="T1" fmla="*/ 20 h 20"/>
                <a:gd name="T2" fmla="*/ 4 w 14"/>
                <a:gd name="T3" fmla="*/ 16 h 20"/>
                <a:gd name="T4" fmla="*/ 10 w 14"/>
                <a:gd name="T5" fmla="*/ 12 h 20"/>
                <a:gd name="T6" fmla="*/ 12 w 14"/>
                <a:gd name="T7" fmla="*/ 6 h 20"/>
                <a:gd name="T8" fmla="*/ 14 w 1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0" y="20"/>
                  </a:moveTo>
                  <a:lnTo>
                    <a:pt x="4" y="16"/>
                  </a:lnTo>
                  <a:lnTo>
                    <a:pt x="10" y="12"/>
                  </a:lnTo>
                  <a:lnTo>
                    <a:pt x="12" y="6"/>
                  </a:lnTo>
                  <a:lnTo>
                    <a:pt x="14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59" name="Line 287"/>
            <p:cNvSpPr>
              <a:spLocks noChangeShapeType="1"/>
            </p:cNvSpPr>
            <p:nvPr/>
          </p:nvSpPr>
          <p:spPr bwMode="ltGray">
            <a:xfrm flipH="1" flipV="1">
              <a:off x="4727" y="2191"/>
              <a:ext cx="262" cy="21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0" name="Line 288"/>
            <p:cNvSpPr>
              <a:spLocks noChangeShapeType="1"/>
            </p:cNvSpPr>
            <p:nvPr/>
          </p:nvSpPr>
          <p:spPr bwMode="ltGray">
            <a:xfrm flipH="1" flipV="1">
              <a:off x="4717" y="2199"/>
              <a:ext cx="262" cy="21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1" name="Freeform 289"/>
            <p:cNvSpPr>
              <a:spLocks/>
            </p:cNvSpPr>
            <p:nvPr/>
          </p:nvSpPr>
          <p:spPr bwMode="ltGray">
            <a:xfrm>
              <a:off x="4717" y="2179"/>
              <a:ext cx="14" cy="20"/>
            </a:xfrm>
            <a:custGeom>
              <a:avLst/>
              <a:gdLst>
                <a:gd name="T0" fmla="*/ 0 w 14"/>
                <a:gd name="T1" fmla="*/ 20 h 20"/>
                <a:gd name="T2" fmla="*/ 6 w 14"/>
                <a:gd name="T3" fmla="*/ 16 h 20"/>
                <a:gd name="T4" fmla="*/ 10 w 14"/>
                <a:gd name="T5" fmla="*/ 12 h 20"/>
                <a:gd name="T6" fmla="*/ 14 w 14"/>
                <a:gd name="T7" fmla="*/ 6 h 20"/>
                <a:gd name="T8" fmla="*/ 14 w 1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0" y="20"/>
                  </a:moveTo>
                  <a:lnTo>
                    <a:pt x="6" y="16"/>
                  </a:lnTo>
                  <a:lnTo>
                    <a:pt x="10" y="12"/>
                  </a:lnTo>
                  <a:lnTo>
                    <a:pt x="14" y="6"/>
                  </a:lnTo>
                  <a:lnTo>
                    <a:pt x="14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2" name="Line 290"/>
            <p:cNvSpPr>
              <a:spLocks noChangeShapeType="1"/>
            </p:cNvSpPr>
            <p:nvPr/>
          </p:nvSpPr>
          <p:spPr bwMode="ltGray">
            <a:xfrm>
              <a:off x="4731" y="2179"/>
              <a:ext cx="262" cy="21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3" name="Freeform 291"/>
            <p:cNvSpPr>
              <a:spLocks/>
            </p:cNvSpPr>
            <p:nvPr/>
          </p:nvSpPr>
          <p:spPr bwMode="ltGray">
            <a:xfrm>
              <a:off x="4557" y="2225"/>
              <a:ext cx="8" cy="22"/>
            </a:xfrm>
            <a:custGeom>
              <a:avLst/>
              <a:gdLst>
                <a:gd name="T0" fmla="*/ 8 w 8"/>
                <a:gd name="T1" fmla="*/ 22 h 22"/>
                <a:gd name="T2" fmla="*/ 4 w 8"/>
                <a:gd name="T3" fmla="*/ 18 h 22"/>
                <a:gd name="T4" fmla="*/ 2 w 8"/>
                <a:gd name="T5" fmla="*/ 12 h 22"/>
                <a:gd name="T6" fmla="*/ 0 w 8"/>
                <a:gd name="T7" fmla="*/ 6 h 22"/>
                <a:gd name="T8" fmla="*/ 0 w 8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8" y="22"/>
                  </a:moveTo>
                  <a:lnTo>
                    <a:pt x="4" y="18"/>
                  </a:lnTo>
                  <a:lnTo>
                    <a:pt x="2" y="12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4" name="Line 292"/>
            <p:cNvSpPr>
              <a:spLocks noChangeShapeType="1"/>
            </p:cNvSpPr>
            <p:nvPr/>
          </p:nvSpPr>
          <p:spPr bwMode="ltGray">
            <a:xfrm flipH="1">
              <a:off x="4443" y="2189"/>
              <a:ext cx="268" cy="8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5" name="Line 293"/>
            <p:cNvSpPr>
              <a:spLocks noChangeShapeType="1"/>
            </p:cNvSpPr>
            <p:nvPr/>
          </p:nvSpPr>
          <p:spPr bwMode="ltGray">
            <a:xfrm flipH="1">
              <a:off x="4449" y="2199"/>
              <a:ext cx="268" cy="8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6" name="Freeform 294"/>
            <p:cNvSpPr>
              <a:spLocks/>
            </p:cNvSpPr>
            <p:nvPr/>
          </p:nvSpPr>
          <p:spPr bwMode="ltGray">
            <a:xfrm>
              <a:off x="4441" y="2263"/>
              <a:ext cx="8" cy="20"/>
            </a:xfrm>
            <a:custGeom>
              <a:avLst/>
              <a:gdLst>
                <a:gd name="T0" fmla="*/ 8 w 8"/>
                <a:gd name="T1" fmla="*/ 20 h 20"/>
                <a:gd name="T2" fmla="*/ 4 w 8"/>
                <a:gd name="T3" fmla="*/ 16 h 20"/>
                <a:gd name="T4" fmla="*/ 2 w 8"/>
                <a:gd name="T5" fmla="*/ 12 h 20"/>
                <a:gd name="T6" fmla="*/ 0 w 8"/>
                <a:gd name="T7" fmla="*/ 6 h 20"/>
                <a:gd name="T8" fmla="*/ 0 w 8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0">
                  <a:moveTo>
                    <a:pt x="8" y="20"/>
                  </a:moveTo>
                  <a:lnTo>
                    <a:pt x="4" y="16"/>
                  </a:lnTo>
                  <a:lnTo>
                    <a:pt x="2" y="12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7" name="Line 295"/>
            <p:cNvSpPr>
              <a:spLocks noChangeShapeType="1"/>
            </p:cNvSpPr>
            <p:nvPr/>
          </p:nvSpPr>
          <p:spPr bwMode="ltGray">
            <a:xfrm flipV="1">
              <a:off x="4441" y="2177"/>
              <a:ext cx="268" cy="8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8" name="Freeform 296"/>
            <p:cNvSpPr>
              <a:spLocks/>
            </p:cNvSpPr>
            <p:nvPr/>
          </p:nvSpPr>
          <p:spPr bwMode="ltGray">
            <a:xfrm>
              <a:off x="4709" y="2177"/>
              <a:ext cx="8" cy="22"/>
            </a:xfrm>
            <a:custGeom>
              <a:avLst/>
              <a:gdLst>
                <a:gd name="T0" fmla="*/ 0 w 8"/>
                <a:gd name="T1" fmla="*/ 0 h 22"/>
                <a:gd name="T2" fmla="*/ 0 w 8"/>
                <a:gd name="T3" fmla="*/ 6 h 22"/>
                <a:gd name="T4" fmla="*/ 2 w 8"/>
                <a:gd name="T5" fmla="*/ 12 h 22"/>
                <a:gd name="T6" fmla="*/ 4 w 8"/>
                <a:gd name="T7" fmla="*/ 16 h 22"/>
                <a:gd name="T8" fmla="*/ 8 w 8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0" y="0"/>
                  </a:moveTo>
                  <a:lnTo>
                    <a:pt x="0" y="6"/>
                  </a:lnTo>
                  <a:lnTo>
                    <a:pt x="2" y="12"/>
                  </a:lnTo>
                  <a:lnTo>
                    <a:pt x="4" y="16"/>
                  </a:lnTo>
                  <a:lnTo>
                    <a:pt x="8" y="2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69" name="Freeform 297"/>
            <p:cNvSpPr>
              <a:spLocks/>
            </p:cNvSpPr>
            <p:nvPr/>
          </p:nvSpPr>
          <p:spPr bwMode="ltGray">
            <a:xfrm>
              <a:off x="4647" y="2447"/>
              <a:ext cx="14" cy="20"/>
            </a:xfrm>
            <a:custGeom>
              <a:avLst/>
              <a:gdLst>
                <a:gd name="T0" fmla="*/ 14 w 14"/>
                <a:gd name="T1" fmla="*/ 0 h 20"/>
                <a:gd name="T2" fmla="*/ 8 w 14"/>
                <a:gd name="T3" fmla="*/ 4 h 20"/>
                <a:gd name="T4" fmla="*/ 4 w 14"/>
                <a:gd name="T5" fmla="*/ 8 h 20"/>
                <a:gd name="T6" fmla="*/ 0 w 14"/>
                <a:gd name="T7" fmla="*/ 14 h 20"/>
                <a:gd name="T8" fmla="*/ 0 w 1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14" y="0"/>
                  </a:moveTo>
                  <a:lnTo>
                    <a:pt x="8" y="4"/>
                  </a:lnTo>
                  <a:lnTo>
                    <a:pt x="4" y="8"/>
                  </a:lnTo>
                  <a:lnTo>
                    <a:pt x="0" y="14"/>
                  </a:lnTo>
                  <a:lnTo>
                    <a:pt x="0" y="2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0" name="Line 298"/>
            <p:cNvSpPr>
              <a:spLocks noChangeShapeType="1"/>
            </p:cNvSpPr>
            <p:nvPr/>
          </p:nvSpPr>
          <p:spPr bwMode="ltGray">
            <a:xfrm>
              <a:off x="4625" y="2433"/>
              <a:ext cx="86" cy="7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1" name="Line 299"/>
            <p:cNvSpPr>
              <a:spLocks noChangeShapeType="1"/>
            </p:cNvSpPr>
            <p:nvPr/>
          </p:nvSpPr>
          <p:spPr bwMode="ltGray">
            <a:xfrm>
              <a:off x="4631" y="2423"/>
              <a:ext cx="90" cy="7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2" name="Line 300"/>
            <p:cNvSpPr>
              <a:spLocks noChangeShapeType="1"/>
            </p:cNvSpPr>
            <p:nvPr/>
          </p:nvSpPr>
          <p:spPr bwMode="ltGray">
            <a:xfrm flipH="1" flipV="1">
              <a:off x="4625" y="2449"/>
              <a:ext cx="82" cy="7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3" name="Freeform 301"/>
            <p:cNvSpPr>
              <a:spLocks/>
            </p:cNvSpPr>
            <p:nvPr/>
          </p:nvSpPr>
          <p:spPr bwMode="ltGray">
            <a:xfrm>
              <a:off x="4623" y="2423"/>
              <a:ext cx="8" cy="26"/>
            </a:xfrm>
            <a:custGeom>
              <a:avLst/>
              <a:gdLst>
                <a:gd name="T0" fmla="*/ 8 w 8"/>
                <a:gd name="T1" fmla="*/ 0 h 26"/>
                <a:gd name="T2" fmla="*/ 4 w 8"/>
                <a:gd name="T3" fmla="*/ 6 h 26"/>
                <a:gd name="T4" fmla="*/ 2 w 8"/>
                <a:gd name="T5" fmla="*/ 12 h 26"/>
                <a:gd name="T6" fmla="*/ 0 w 8"/>
                <a:gd name="T7" fmla="*/ 18 h 26"/>
                <a:gd name="T8" fmla="*/ 2 w 8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6">
                  <a:moveTo>
                    <a:pt x="8" y="0"/>
                  </a:moveTo>
                  <a:lnTo>
                    <a:pt x="4" y="6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2" y="26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4" name="Freeform 302"/>
            <p:cNvSpPr>
              <a:spLocks/>
            </p:cNvSpPr>
            <p:nvPr/>
          </p:nvSpPr>
          <p:spPr bwMode="ltGray">
            <a:xfrm>
              <a:off x="4601" y="2573"/>
              <a:ext cx="24" cy="4"/>
            </a:xfrm>
            <a:custGeom>
              <a:avLst/>
              <a:gdLst>
                <a:gd name="T0" fmla="*/ 24 w 24"/>
                <a:gd name="T1" fmla="*/ 4 h 4"/>
                <a:gd name="T2" fmla="*/ 18 w 24"/>
                <a:gd name="T3" fmla="*/ 2 h 4"/>
                <a:gd name="T4" fmla="*/ 14 w 24"/>
                <a:gd name="T5" fmla="*/ 0 h 4"/>
                <a:gd name="T6" fmla="*/ 6 w 24"/>
                <a:gd name="T7" fmla="*/ 0 h 4"/>
                <a:gd name="T8" fmla="*/ 0 w 24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4" y="4"/>
                  </a:moveTo>
                  <a:lnTo>
                    <a:pt x="18" y="2"/>
                  </a:lnTo>
                  <a:lnTo>
                    <a:pt x="14" y="0"/>
                  </a:lnTo>
                  <a:lnTo>
                    <a:pt x="6" y="0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5" name="Line 303"/>
            <p:cNvSpPr>
              <a:spLocks noChangeShapeType="1"/>
            </p:cNvSpPr>
            <p:nvPr/>
          </p:nvSpPr>
          <p:spPr bwMode="ltGray">
            <a:xfrm>
              <a:off x="4615" y="2445"/>
              <a:ext cx="1" cy="25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6" name="Line 304"/>
            <p:cNvSpPr>
              <a:spLocks noChangeShapeType="1"/>
            </p:cNvSpPr>
            <p:nvPr/>
          </p:nvSpPr>
          <p:spPr bwMode="ltGray">
            <a:xfrm>
              <a:off x="4625" y="2449"/>
              <a:ext cx="1" cy="25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7" name="Freeform 305"/>
            <p:cNvSpPr>
              <a:spLocks/>
            </p:cNvSpPr>
            <p:nvPr/>
          </p:nvSpPr>
          <p:spPr bwMode="ltGray">
            <a:xfrm>
              <a:off x="4601" y="2701"/>
              <a:ext cx="24" cy="4"/>
            </a:xfrm>
            <a:custGeom>
              <a:avLst/>
              <a:gdLst>
                <a:gd name="T0" fmla="*/ 24 w 24"/>
                <a:gd name="T1" fmla="*/ 4 h 4"/>
                <a:gd name="T2" fmla="*/ 18 w 24"/>
                <a:gd name="T3" fmla="*/ 0 h 4"/>
                <a:gd name="T4" fmla="*/ 12 w 24"/>
                <a:gd name="T5" fmla="*/ 0 h 4"/>
                <a:gd name="T6" fmla="*/ 6 w 24"/>
                <a:gd name="T7" fmla="*/ 0 h 4"/>
                <a:gd name="T8" fmla="*/ 0 w 2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4" y="4"/>
                  </a:moveTo>
                  <a:lnTo>
                    <a:pt x="18" y="0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8" name="Line 306"/>
            <p:cNvSpPr>
              <a:spLocks noChangeShapeType="1"/>
            </p:cNvSpPr>
            <p:nvPr/>
          </p:nvSpPr>
          <p:spPr bwMode="ltGray">
            <a:xfrm flipV="1">
              <a:off x="4601" y="2445"/>
              <a:ext cx="1" cy="25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79" name="Freeform 307"/>
            <p:cNvSpPr>
              <a:spLocks/>
            </p:cNvSpPr>
            <p:nvPr/>
          </p:nvSpPr>
          <p:spPr bwMode="ltGray">
            <a:xfrm>
              <a:off x="4601" y="2445"/>
              <a:ext cx="24" cy="4"/>
            </a:xfrm>
            <a:custGeom>
              <a:avLst/>
              <a:gdLst>
                <a:gd name="T0" fmla="*/ 24 w 24"/>
                <a:gd name="T1" fmla="*/ 4 h 4"/>
                <a:gd name="T2" fmla="*/ 18 w 24"/>
                <a:gd name="T3" fmla="*/ 0 h 4"/>
                <a:gd name="T4" fmla="*/ 12 w 24"/>
                <a:gd name="T5" fmla="*/ 0 h 4"/>
                <a:gd name="T6" fmla="*/ 6 w 24"/>
                <a:gd name="T7" fmla="*/ 0 h 4"/>
                <a:gd name="T8" fmla="*/ 0 w 2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4" y="4"/>
                  </a:moveTo>
                  <a:lnTo>
                    <a:pt x="18" y="0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0" name="Freeform 308"/>
            <p:cNvSpPr>
              <a:spLocks/>
            </p:cNvSpPr>
            <p:nvPr/>
          </p:nvSpPr>
          <p:spPr bwMode="ltGray">
            <a:xfrm>
              <a:off x="4541" y="2721"/>
              <a:ext cx="4" cy="8"/>
            </a:xfrm>
            <a:custGeom>
              <a:avLst/>
              <a:gdLst>
                <a:gd name="T0" fmla="*/ 0 w 4"/>
                <a:gd name="T1" fmla="*/ 8 h 8"/>
                <a:gd name="T2" fmla="*/ 2 w 4"/>
                <a:gd name="T3" fmla="*/ 6 h 8"/>
                <a:gd name="T4" fmla="*/ 2 w 4"/>
                <a:gd name="T5" fmla="*/ 4 h 8"/>
                <a:gd name="T6" fmla="*/ 4 w 4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">
                  <a:moveTo>
                    <a:pt x="0" y="8"/>
                  </a:moveTo>
                  <a:lnTo>
                    <a:pt x="2" y="6"/>
                  </a:lnTo>
                  <a:lnTo>
                    <a:pt x="2" y="4"/>
                  </a:lnTo>
                  <a:lnTo>
                    <a:pt x="4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1" name="Line 309"/>
            <p:cNvSpPr>
              <a:spLocks noChangeShapeType="1"/>
            </p:cNvSpPr>
            <p:nvPr/>
          </p:nvSpPr>
          <p:spPr bwMode="ltGray">
            <a:xfrm flipV="1">
              <a:off x="4471" y="2707"/>
              <a:ext cx="136" cy="4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2" name="Freeform 310"/>
            <p:cNvSpPr>
              <a:spLocks/>
            </p:cNvSpPr>
            <p:nvPr/>
          </p:nvSpPr>
          <p:spPr bwMode="ltGray">
            <a:xfrm>
              <a:off x="4601" y="2701"/>
              <a:ext cx="6" cy="6"/>
            </a:xfrm>
            <a:custGeom>
              <a:avLst/>
              <a:gdLst>
                <a:gd name="T0" fmla="*/ 6 w 6"/>
                <a:gd name="T1" fmla="*/ 2 h 6"/>
                <a:gd name="T2" fmla="*/ 6 w 6"/>
                <a:gd name="T3" fmla="*/ 2 h 6"/>
                <a:gd name="T4" fmla="*/ 6 w 6"/>
                <a:gd name="T5" fmla="*/ 4 h 6"/>
                <a:gd name="T6" fmla="*/ 6 w 6"/>
                <a:gd name="T7" fmla="*/ 6 h 6"/>
                <a:gd name="T8" fmla="*/ 4 w 6"/>
                <a:gd name="T9" fmla="*/ 4 h 6"/>
                <a:gd name="T10" fmla="*/ 2 w 6"/>
                <a:gd name="T11" fmla="*/ 2 h 6"/>
                <a:gd name="T12" fmla="*/ 0 w 6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6">
                  <a:moveTo>
                    <a:pt x="6" y="2"/>
                  </a:moveTo>
                  <a:lnTo>
                    <a:pt x="6" y="2"/>
                  </a:lnTo>
                  <a:lnTo>
                    <a:pt x="6" y="4"/>
                  </a:lnTo>
                  <a:lnTo>
                    <a:pt x="6" y="6"/>
                  </a:lnTo>
                  <a:lnTo>
                    <a:pt x="4" y="4"/>
                  </a:lnTo>
                  <a:lnTo>
                    <a:pt x="2" y="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3" name="Line 311"/>
            <p:cNvSpPr>
              <a:spLocks noChangeShapeType="1"/>
            </p:cNvSpPr>
            <p:nvPr/>
          </p:nvSpPr>
          <p:spPr bwMode="ltGray">
            <a:xfrm flipH="1">
              <a:off x="4473" y="2701"/>
              <a:ext cx="128" cy="4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4" name="Freeform 312"/>
            <p:cNvSpPr>
              <a:spLocks/>
            </p:cNvSpPr>
            <p:nvPr/>
          </p:nvSpPr>
          <p:spPr bwMode="ltGray">
            <a:xfrm>
              <a:off x="4535" y="2443"/>
              <a:ext cx="8" cy="22"/>
            </a:xfrm>
            <a:custGeom>
              <a:avLst/>
              <a:gdLst>
                <a:gd name="T0" fmla="*/ 0 w 8"/>
                <a:gd name="T1" fmla="*/ 0 h 22"/>
                <a:gd name="T2" fmla="*/ 4 w 8"/>
                <a:gd name="T3" fmla="*/ 4 h 22"/>
                <a:gd name="T4" fmla="*/ 6 w 8"/>
                <a:gd name="T5" fmla="*/ 10 h 22"/>
                <a:gd name="T6" fmla="*/ 8 w 8"/>
                <a:gd name="T7" fmla="*/ 16 h 22"/>
                <a:gd name="T8" fmla="*/ 8 w 8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0" y="0"/>
                  </a:moveTo>
                  <a:lnTo>
                    <a:pt x="4" y="4"/>
                  </a:lnTo>
                  <a:lnTo>
                    <a:pt x="6" y="10"/>
                  </a:lnTo>
                  <a:lnTo>
                    <a:pt x="8" y="16"/>
                  </a:lnTo>
                  <a:lnTo>
                    <a:pt x="8" y="2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5" name="Line 313"/>
            <p:cNvSpPr>
              <a:spLocks noChangeShapeType="1"/>
            </p:cNvSpPr>
            <p:nvPr/>
          </p:nvSpPr>
          <p:spPr bwMode="ltGray">
            <a:xfrm flipV="1">
              <a:off x="4469" y="2431"/>
              <a:ext cx="138" cy="4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6" name="Line 314"/>
            <p:cNvSpPr>
              <a:spLocks noChangeShapeType="1"/>
            </p:cNvSpPr>
            <p:nvPr/>
          </p:nvSpPr>
          <p:spPr bwMode="ltGray">
            <a:xfrm flipV="1">
              <a:off x="4463" y="2419"/>
              <a:ext cx="144" cy="4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7" name="Freeform 315"/>
            <p:cNvSpPr>
              <a:spLocks/>
            </p:cNvSpPr>
            <p:nvPr/>
          </p:nvSpPr>
          <p:spPr bwMode="ltGray">
            <a:xfrm>
              <a:off x="4601" y="2419"/>
              <a:ext cx="6" cy="26"/>
            </a:xfrm>
            <a:custGeom>
              <a:avLst/>
              <a:gdLst>
                <a:gd name="T0" fmla="*/ 6 w 6"/>
                <a:gd name="T1" fmla="*/ 0 h 26"/>
                <a:gd name="T2" fmla="*/ 6 w 6"/>
                <a:gd name="T3" fmla="*/ 10 h 26"/>
                <a:gd name="T4" fmla="*/ 4 w 6"/>
                <a:gd name="T5" fmla="*/ 18 h 26"/>
                <a:gd name="T6" fmla="*/ 0 w 6"/>
                <a:gd name="T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26">
                  <a:moveTo>
                    <a:pt x="6" y="0"/>
                  </a:moveTo>
                  <a:lnTo>
                    <a:pt x="6" y="10"/>
                  </a:lnTo>
                  <a:lnTo>
                    <a:pt x="4" y="18"/>
                  </a:lnTo>
                  <a:lnTo>
                    <a:pt x="0" y="26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8" name="Line 316"/>
            <p:cNvSpPr>
              <a:spLocks noChangeShapeType="1"/>
            </p:cNvSpPr>
            <p:nvPr/>
          </p:nvSpPr>
          <p:spPr bwMode="ltGray">
            <a:xfrm flipH="1">
              <a:off x="4471" y="2445"/>
              <a:ext cx="130" cy="4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9" name="Freeform 317"/>
            <p:cNvSpPr>
              <a:spLocks/>
            </p:cNvSpPr>
            <p:nvPr/>
          </p:nvSpPr>
          <p:spPr bwMode="ltGray">
            <a:xfrm>
              <a:off x="4361" y="2287"/>
              <a:ext cx="8" cy="22"/>
            </a:xfrm>
            <a:custGeom>
              <a:avLst/>
              <a:gdLst>
                <a:gd name="T0" fmla="*/ 8 w 8"/>
                <a:gd name="T1" fmla="*/ 22 h 22"/>
                <a:gd name="T2" fmla="*/ 6 w 8"/>
                <a:gd name="T3" fmla="*/ 18 h 22"/>
                <a:gd name="T4" fmla="*/ 2 w 8"/>
                <a:gd name="T5" fmla="*/ 12 h 22"/>
                <a:gd name="T6" fmla="*/ 0 w 8"/>
                <a:gd name="T7" fmla="*/ 6 h 22"/>
                <a:gd name="T8" fmla="*/ 0 w 8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8" y="22"/>
                  </a:moveTo>
                  <a:lnTo>
                    <a:pt x="6" y="18"/>
                  </a:lnTo>
                  <a:lnTo>
                    <a:pt x="2" y="12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0" name="Line 318"/>
            <p:cNvSpPr>
              <a:spLocks noChangeShapeType="1"/>
            </p:cNvSpPr>
            <p:nvPr/>
          </p:nvSpPr>
          <p:spPr bwMode="ltGray">
            <a:xfrm flipH="1">
              <a:off x="4301" y="2275"/>
              <a:ext cx="142" cy="4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1" name="Line 319"/>
            <p:cNvSpPr>
              <a:spLocks noChangeShapeType="1"/>
            </p:cNvSpPr>
            <p:nvPr/>
          </p:nvSpPr>
          <p:spPr bwMode="ltGray">
            <a:xfrm flipH="1">
              <a:off x="4307" y="2283"/>
              <a:ext cx="142" cy="4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2" name="Line 320"/>
            <p:cNvSpPr>
              <a:spLocks noChangeShapeType="1"/>
            </p:cNvSpPr>
            <p:nvPr/>
          </p:nvSpPr>
          <p:spPr bwMode="ltGray">
            <a:xfrm flipV="1">
              <a:off x="4297" y="2263"/>
              <a:ext cx="144" cy="4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3" name="Freeform 321"/>
            <p:cNvSpPr>
              <a:spLocks/>
            </p:cNvSpPr>
            <p:nvPr/>
          </p:nvSpPr>
          <p:spPr bwMode="ltGray">
            <a:xfrm>
              <a:off x="4011" y="1783"/>
              <a:ext cx="8" cy="10"/>
            </a:xfrm>
            <a:custGeom>
              <a:avLst/>
              <a:gdLst>
                <a:gd name="T0" fmla="*/ 8 w 8"/>
                <a:gd name="T1" fmla="*/ 2 h 10"/>
                <a:gd name="T2" fmla="*/ 4 w 8"/>
                <a:gd name="T3" fmla="*/ 0 h 10"/>
                <a:gd name="T4" fmla="*/ 2 w 8"/>
                <a:gd name="T5" fmla="*/ 0 h 10"/>
                <a:gd name="T6" fmla="*/ 2 w 8"/>
                <a:gd name="T7" fmla="*/ 2 h 10"/>
                <a:gd name="T8" fmla="*/ 0 w 8"/>
                <a:gd name="T9" fmla="*/ 6 h 10"/>
                <a:gd name="T10" fmla="*/ 0 w 8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8" y="2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4" name="Line 322"/>
            <p:cNvSpPr>
              <a:spLocks noChangeShapeType="1"/>
            </p:cNvSpPr>
            <p:nvPr/>
          </p:nvSpPr>
          <p:spPr bwMode="ltGray">
            <a:xfrm flipH="1">
              <a:off x="3845" y="1753"/>
              <a:ext cx="272" cy="8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5" name="Freeform 323"/>
            <p:cNvSpPr>
              <a:spLocks/>
            </p:cNvSpPr>
            <p:nvPr/>
          </p:nvSpPr>
          <p:spPr bwMode="ltGray">
            <a:xfrm>
              <a:off x="3843" y="1833"/>
              <a:ext cx="8" cy="8"/>
            </a:xfrm>
            <a:custGeom>
              <a:avLst/>
              <a:gdLst>
                <a:gd name="T0" fmla="*/ 8 w 8"/>
                <a:gd name="T1" fmla="*/ 2 h 8"/>
                <a:gd name="T2" fmla="*/ 6 w 8"/>
                <a:gd name="T3" fmla="*/ 0 h 8"/>
                <a:gd name="T4" fmla="*/ 2 w 8"/>
                <a:gd name="T5" fmla="*/ 0 h 8"/>
                <a:gd name="T6" fmla="*/ 2 w 8"/>
                <a:gd name="T7" fmla="*/ 2 h 8"/>
                <a:gd name="T8" fmla="*/ 0 w 8"/>
                <a:gd name="T9" fmla="*/ 6 h 8"/>
                <a:gd name="T10" fmla="*/ 0 w 8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8" y="2"/>
                  </a:moveTo>
                  <a:lnTo>
                    <a:pt x="6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6" name="Line 324"/>
            <p:cNvSpPr>
              <a:spLocks noChangeShapeType="1"/>
            </p:cNvSpPr>
            <p:nvPr/>
          </p:nvSpPr>
          <p:spPr bwMode="ltGray">
            <a:xfrm flipV="1">
              <a:off x="3843" y="1759"/>
              <a:ext cx="278" cy="8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7" name="Freeform 325"/>
            <p:cNvSpPr>
              <a:spLocks/>
            </p:cNvSpPr>
            <p:nvPr/>
          </p:nvSpPr>
          <p:spPr bwMode="ltGray">
            <a:xfrm>
              <a:off x="4115" y="1753"/>
              <a:ext cx="6" cy="6"/>
            </a:xfrm>
            <a:custGeom>
              <a:avLst/>
              <a:gdLst>
                <a:gd name="T0" fmla="*/ 0 w 6"/>
                <a:gd name="T1" fmla="*/ 4 h 6"/>
                <a:gd name="T2" fmla="*/ 0 w 6"/>
                <a:gd name="T3" fmla="*/ 2 h 6"/>
                <a:gd name="T4" fmla="*/ 0 w 6"/>
                <a:gd name="T5" fmla="*/ 0 h 6"/>
                <a:gd name="T6" fmla="*/ 2 w 6"/>
                <a:gd name="T7" fmla="*/ 0 h 6"/>
                <a:gd name="T8" fmla="*/ 2 w 6"/>
                <a:gd name="T9" fmla="*/ 0 h 6"/>
                <a:gd name="T10" fmla="*/ 4 w 6"/>
                <a:gd name="T11" fmla="*/ 2 h 6"/>
                <a:gd name="T12" fmla="*/ 4 w 6"/>
                <a:gd name="T13" fmla="*/ 4 h 6"/>
                <a:gd name="T14" fmla="*/ 6 w 6"/>
                <a:gd name="T1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6">
                  <a:moveTo>
                    <a:pt x="0" y="4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2"/>
                  </a:lnTo>
                  <a:lnTo>
                    <a:pt x="4" y="4"/>
                  </a:lnTo>
                  <a:lnTo>
                    <a:pt x="6" y="6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8" name="Freeform 326"/>
            <p:cNvSpPr>
              <a:spLocks/>
            </p:cNvSpPr>
            <p:nvPr/>
          </p:nvSpPr>
          <p:spPr bwMode="ltGray">
            <a:xfrm>
              <a:off x="3911" y="1899"/>
              <a:ext cx="14" cy="18"/>
            </a:xfrm>
            <a:custGeom>
              <a:avLst/>
              <a:gdLst>
                <a:gd name="T0" fmla="*/ 14 w 14"/>
                <a:gd name="T1" fmla="*/ 0 h 18"/>
                <a:gd name="T2" fmla="*/ 8 w 14"/>
                <a:gd name="T3" fmla="*/ 2 h 18"/>
                <a:gd name="T4" fmla="*/ 4 w 14"/>
                <a:gd name="T5" fmla="*/ 8 h 18"/>
                <a:gd name="T6" fmla="*/ 2 w 14"/>
                <a:gd name="T7" fmla="*/ 12 h 18"/>
                <a:gd name="T8" fmla="*/ 0 w 14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14" y="0"/>
                  </a:moveTo>
                  <a:lnTo>
                    <a:pt x="8" y="2"/>
                  </a:lnTo>
                  <a:lnTo>
                    <a:pt x="4" y="8"/>
                  </a:lnTo>
                  <a:lnTo>
                    <a:pt x="2" y="12"/>
                  </a:lnTo>
                  <a:lnTo>
                    <a:pt x="0" y="18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99" name="Line 327"/>
            <p:cNvSpPr>
              <a:spLocks noChangeShapeType="1"/>
            </p:cNvSpPr>
            <p:nvPr/>
          </p:nvSpPr>
          <p:spPr bwMode="ltGray">
            <a:xfrm>
              <a:off x="3843" y="1845"/>
              <a:ext cx="148" cy="12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0" name="Line 328"/>
            <p:cNvSpPr>
              <a:spLocks noChangeShapeType="1"/>
            </p:cNvSpPr>
            <p:nvPr/>
          </p:nvSpPr>
          <p:spPr bwMode="ltGray">
            <a:xfrm>
              <a:off x="3851" y="1835"/>
              <a:ext cx="150" cy="13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1" name="Freeform 329"/>
            <p:cNvSpPr>
              <a:spLocks/>
            </p:cNvSpPr>
            <p:nvPr/>
          </p:nvSpPr>
          <p:spPr bwMode="ltGray">
            <a:xfrm>
              <a:off x="3987" y="1965"/>
              <a:ext cx="14" cy="18"/>
            </a:xfrm>
            <a:custGeom>
              <a:avLst/>
              <a:gdLst>
                <a:gd name="T0" fmla="*/ 14 w 14"/>
                <a:gd name="T1" fmla="*/ 0 h 18"/>
                <a:gd name="T2" fmla="*/ 8 w 14"/>
                <a:gd name="T3" fmla="*/ 2 h 18"/>
                <a:gd name="T4" fmla="*/ 4 w 14"/>
                <a:gd name="T5" fmla="*/ 6 h 18"/>
                <a:gd name="T6" fmla="*/ 0 w 14"/>
                <a:gd name="T7" fmla="*/ 12 h 18"/>
                <a:gd name="T8" fmla="*/ 0 w 14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14" y="0"/>
                  </a:moveTo>
                  <a:lnTo>
                    <a:pt x="8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18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2" name="Line 330"/>
            <p:cNvSpPr>
              <a:spLocks noChangeShapeType="1"/>
            </p:cNvSpPr>
            <p:nvPr/>
          </p:nvSpPr>
          <p:spPr bwMode="ltGray">
            <a:xfrm flipH="1" flipV="1">
              <a:off x="3837" y="1853"/>
              <a:ext cx="150" cy="13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3" name="Freeform 331"/>
            <p:cNvSpPr>
              <a:spLocks/>
            </p:cNvSpPr>
            <p:nvPr/>
          </p:nvSpPr>
          <p:spPr bwMode="ltGray">
            <a:xfrm>
              <a:off x="4171" y="1913"/>
              <a:ext cx="8" cy="22"/>
            </a:xfrm>
            <a:custGeom>
              <a:avLst/>
              <a:gdLst>
                <a:gd name="T0" fmla="*/ 0 w 8"/>
                <a:gd name="T1" fmla="*/ 0 h 22"/>
                <a:gd name="T2" fmla="*/ 2 w 8"/>
                <a:gd name="T3" fmla="*/ 4 h 22"/>
                <a:gd name="T4" fmla="*/ 6 w 8"/>
                <a:gd name="T5" fmla="*/ 10 h 22"/>
                <a:gd name="T6" fmla="*/ 8 w 8"/>
                <a:gd name="T7" fmla="*/ 16 h 22"/>
                <a:gd name="T8" fmla="*/ 8 w 8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0" y="0"/>
                  </a:moveTo>
                  <a:lnTo>
                    <a:pt x="2" y="4"/>
                  </a:lnTo>
                  <a:lnTo>
                    <a:pt x="6" y="10"/>
                  </a:lnTo>
                  <a:lnTo>
                    <a:pt x="8" y="16"/>
                  </a:lnTo>
                  <a:lnTo>
                    <a:pt x="8" y="2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4" name="Line 332"/>
            <p:cNvSpPr>
              <a:spLocks noChangeShapeType="1"/>
            </p:cNvSpPr>
            <p:nvPr/>
          </p:nvSpPr>
          <p:spPr bwMode="ltGray">
            <a:xfrm flipV="1">
              <a:off x="4007" y="1891"/>
              <a:ext cx="276" cy="8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5" name="Line 333"/>
            <p:cNvSpPr>
              <a:spLocks noChangeShapeType="1"/>
            </p:cNvSpPr>
            <p:nvPr/>
          </p:nvSpPr>
          <p:spPr bwMode="ltGray">
            <a:xfrm flipV="1">
              <a:off x="4001" y="1883"/>
              <a:ext cx="268" cy="8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6" name="Freeform 334"/>
            <p:cNvSpPr>
              <a:spLocks/>
            </p:cNvSpPr>
            <p:nvPr/>
          </p:nvSpPr>
          <p:spPr bwMode="ltGray">
            <a:xfrm>
              <a:off x="4269" y="1883"/>
              <a:ext cx="24" cy="18"/>
            </a:xfrm>
            <a:custGeom>
              <a:avLst/>
              <a:gdLst>
                <a:gd name="T0" fmla="*/ 0 w 24"/>
                <a:gd name="T1" fmla="*/ 0 h 18"/>
                <a:gd name="T2" fmla="*/ 8 w 24"/>
                <a:gd name="T3" fmla="*/ 4 h 18"/>
                <a:gd name="T4" fmla="*/ 14 w 24"/>
                <a:gd name="T5" fmla="*/ 8 h 18"/>
                <a:gd name="T6" fmla="*/ 18 w 24"/>
                <a:gd name="T7" fmla="*/ 12 h 18"/>
                <a:gd name="T8" fmla="*/ 24 w 24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8">
                  <a:moveTo>
                    <a:pt x="0" y="0"/>
                  </a:moveTo>
                  <a:lnTo>
                    <a:pt x="8" y="4"/>
                  </a:lnTo>
                  <a:lnTo>
                    <a:pt x="14" y="8"/>
                  </a:lnTo>
                  <a:lnTo>
                    <a:pt x="18" y="12"/>
                  </a:lnTo>
                  <a:lnTo>
                    <a:pt x="24" y="18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7" name="Line 335"/>
            <p:cNvSpPr>
              <a:spLocks noChangeShapeType="1"/>
            </p:cNvSpPr>
            <p:nvPr/>
          </p:nvSpPr>
          <p:spPr bwMode="ltGray">
            <a:xfrm flipH="1">
              <a:off x="4011" y="1901"/>
              <a:ext cx="282" cy="8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8" name="Freeform 336"/>
            <p:cNvSpPr>
              <a:spLocks/>
            </p:cNvSpPr>
            <p:nvPr/>
          </p:nvSpPr>
          <p:spPr bwMode="ltGray">
            <a:xfrm>
              <a:off x="4001" y="1965"/>
              <a:ext cx="10" cy="22"/>
            </a:xfrm>
            <a:custGeom>
              <a:avLst/>
              <a:gdLst>
                <a:gd name="T0" fmla="*/ 10 w 10"/>
                <a:gd name="T1" fmla="*/ 22 h 22"/>
                <a:gd name="T2" fmla="*/ 8 w 10"/>
                <a:gd name="T3" fmla="*/ 16 h 22"/>
                <a:gd name="T4" fmla="*/ 8 w 10"/>
                <a:gd name="T5" fmla="*/ 10 h 22"/>
                <a:gd name="T6" fmla="*/ 4 w 10"/>
                <a:gd name="T7" fmla="*/ 4 h 22"/>
                <a:gd name="T8" fmla="*/ 0 w 10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2">
                  <a:moveTo>
                    <a:pt x="10" y="22"/>
                  </a:moveTo>
                  <a:lnTo>
                    <a:pt x="8" y="16"/>
                  </a:lnTo>
                  <a:lnTo>
                    <a:pt x="8" y="10"/>
                  </a:lnTo>
                  <a:lnTo>
                    <a:pt x="4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09" name="Freeform 337"/>
            <p:cNvSpPr>
              <a:spLocks/>
            </p:cNvSpPr>
            <p:nvPr/>
          </p:nvSpPr>
          <p:spPr bwMode="ltGray">
            <a:xfrm>
              <a:off x="4709" y="1977"/>
              <a:ext cx="24" cy="4"/>
            </a:xfrm>
            <a:custGeom>
              <a:avLst/>
              <a:gdLst>
                <a:gd name="T0" fmla="*/ 0 w 24"/>
                <a:gd name="T1" fmla="*/ 0 h 4"/>
                <a:gd name="T2" fmla="*/ 6 w 24"/>
                <a:gd name="T3" fmla="*/ 0 h 4"/>
                <a:gd name="T4" fmla="*/ 14 w 24"/>
                <a:gd name="T5" fmla="*/ 0 h 4"/>
                <a:gd name="T6" fmla="*/ 18 w 24"/>
                <a:gd name="T7" fmla="*/ 0 h 4"/>
                <a:gd name="T8" fmla="*/ 24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0" y="0"/>
                  </a:moveTo>
                  <a:lnTo>
                    <a:pt x="6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4" y="4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10" name="Line 338"/>
            <p:cNvSpPr>
              <a:spLocks noChangeShapeType="1"/>
            </p:cNvSpPr>
            <p:nvPr/>
          </p:nvSpPr>
          <p:spPr bwMode="ltGray">
            <a:xfrm flipV="1">
              <a:off x="4721" y="1759"/>
              <a:ext cx="2" cy="41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11" name="Line 339"/>
            <p:cNvSpPr>
              <a:spLocks noChangeShapeType="1"/>
            </p:cNvSpPr>
            <p:nvPr/>
          </p:nvSpPr>
          <p:spPr bwMode="ltGray">
            <a:xfrm flipV="1">
              <a:off x="4709" y="1759"/>
              <a:ext cx="2" cy="41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12" name="Line 340"/>
            <p:cNvSpPr>
              <a:spLocks noChangeShapeType="1"/>
            </p:cNvSpPr>
            <p:nvPr/>
          </p:nvSpPr>
          <p:spPr bwMode="ltGray">
            <a:xfrm flipH="1">
              <a:off x="4731" y="1763"/>
              <a:ext cx="4" cy="41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13" name="Freeform 341"/>
            <p:cNvSpPr>
              <a:spLocks/>
            </p:cNvSpPr>
            <p:nvPr/>
          </p:nvSpPr>
          <p:spPr bwMode="ltGray">
            <a:xfrm>
              <a:off x="4709" y="2175"/>
              <a:ext cx="22" cy="4"/>
            </a:xfrm>
            <a:custGeom>
              <a:avLst/>
              <a:gdLst>
                <a:gd name="T0" fmla="*/ 22 w 22"/>
                <a:gd name="T1" fmla="*/ 4 h 4"/>
                <a:gd name="T2" fmla="*/ 18 w 22"/>
                <a:gd name="T3" fmla="*/ 2 h 4"/>
                <a:gd name="T4" fmla="*/ 12 w 22"/>
                <a:gd name="T5" fmla="*/ 0 h 4"/>
                <a:gd name="T6" fmla="*/ 6 w 22"/>
                <a:gd name="T7" fmla="*/ 0 h 4"/>
                <a:gd name="T8" fmla="*/ 0 w 22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4">
                  <a:moveTo>
                    <a:pt x="22" y="4"/>
                  </a:moveTo>
                  <a:lnTo>
                    <a:pt x="18" y="2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14" name="Freeform 342"/>
            <p:cNvSpPr>
              <a:spLocks/>
            </p:cNvSpPr>
            <p:nvPr/>
          </p:nvSpPr>
          <p:spPr bwMode="ltGray">
            <a:xfrm>
              <a:off x="3841" y="2047"/>
              <a:ext cx="8" cy="10"/>
            </a:xfrm>
            <a:custGeom>
              <a:avLst/>
              <a:gdLst>
                <a:gd name="T0" fmla="*/ 8 w 8"/>
                <a:gd name="T1" fmla="*/ 0 h 10"/>
                <a:gd name="T2" fmla="*/ 4 w 8"/>
                <a:gd name="T3" fmla="*/ 2 h 10"/>
                <a:gd name="T4" fmla="*/ 0 w 8"/>
                <a:gd name="T5" fmla="*/ 4 h 10"/>
                <a:gd name="T6" fmla="*/ 0 w 8"/>
                <a:gd name="T7" fmla="*/ 6 h 10"/>
                <a:gd name="T8" fmla="*/ 0 w 8"/>
                <a:gd name="T9" fmla="*/ 8 h 10"/>
                <a:gd name="T10" fmla="*/ 2 w 8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8" y="0"/>
                  </a:moveTo>
                  <a:lnTo>
                    <a:pt x="4" y="2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1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15" name="Line 343"/>
            <p:cNvSpPr>
              <a:spLocks noChangeShapeType="1"/>
            </p:cNvSpPr>
            <p:nvPr/>
          </p:nvSpPr>
          <p:spPr bwMode="ltGray">
            <a:xfrm flipH="1" flipV="1">
              <a:off x="3835" y="1847"/>
              <a:ext cx="14" cy="42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16" name="Line 344"/>
            <p:cNvSpPr>
              <a:spLocks noChangeShapeType="1"/>
            </p:cNvSpPr>
            <p:nvPr/>
          </p:nvSpPr>
          <p:spPr bwMode="ltGray">
            <a:xfrm flipH="1" flipV="1">
              <a:off x="3843" y="1841"/>
              <a:ext cx="14" cy="42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17" name="Freeform 345"/>
            <p:cNvSpPr>
              <a:spLocks/>
            </p:cNvSpPr>
            <p:nvPr/>
          </p:nvSpPr>
          <p:spPr bwMode="ltGray">
            <a:xfrm>
              <a:off x="3835" y="1841"/>
              <a:ext cx="8" cy="12"/>
            </a:xfrm>
            <a:custGeom>
              <a:avLst/>
              <a:gdLst>
                <a:gd name="T0" fmla="*/ 8 w 8"/>
                <a:gd name="T1" fmla="*/ 0 h 12"/>
                <a:gd name="T2" fmla="*/ 4 w 8"/>
                <a:gd name="T3" fmla="*/ 2 h 12"/>
                <a:gd name="T4" fmla="*/ 2 w 8"/>
                <a:gd name="T5" fmla="*/ 4 h 12"/>
                <a:gd name="T6" fmla="*/ 0 w 8"/>
                <a:gd name="T7" fmla="*/ 6 h 12"/>
                <a:gd name="T8" fmla="*/ 0 w 8"/>
                <a:gd name="T9" fmla="*/ 10 h 12"/>
                <a:gd name="T10" fmla="*/ 2 w 8"/>
                <a:gd name="T11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2">
                  <a:moveTo>
                    <a:pt x="8" y="0"/>
                  </a:move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18" name="Freeform 346"/>
            <p:cNvSpPr>
              <a:spLocks/>
            </p:cNvSpPr>
            <p:nvPr/>
          </p:nvSpPr>
          <p:spPr bwMode="ltGray">
            <a:xfrm>
              <a:off x="3993" y="2191"/>
              <a:ext cx="22" cy="4"/>
            </a:xfrm>
            <a:custGeom>
              <a:avLst/>
              <a:gdLst>
                <a:gd name="T0" fmla="*/ 0 w 22"/>
                <a:gd name="T1" fmla="*/ 0 h 4"/>
                <a:gd name="T2" fmla="*/ 4 w 22"/>
                <a:gd name="T3" fmla="*/ 2 h 4"/>
                <a:gd name="T4" fmla="*/ 10 w 22"/>
                <a:gd name="T5" fmla="*/ 4 h 4"/>
                <a:gd name="T6" fmla="*/ 16 w 22"/>
                <a:gd name="T7" fmla="*/ 4 h 4"/>
                <a:gd name="T8" fmla="*/ 22 w 22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4">
                  <a:moveTo>
                    <a:pt x="0" y="0"/>
                  </a:moveTo>
                  <a:lnTo>
                    <a:pt x="4" y="2"/>
                  </a:lnTo>
                  <a:lnTo>
                    <a:pt x="10" y="4"/>
                  </a:lnTo>
                  <a:lnTo>
                    <a:pt x="16" y="4"/>
                  </a:lnTo>
                  <a:lnTo>
                    <a:pt x="22" y="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19" name="Line 347"/>
            <p:cNvSpPr>
              <a:spLocks noChangeShapeType="1"/>
            </p:cNvSpPr>
            <p:nvPr/>
          </p:nvSpPr>
          <p:spPr bwMode="ltGray">
            <a:xfrm flipH="1" flipV="1">
              <a:off x="3997" y="1987"/>
              <a:ext cx="12" cy="41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20" name="Line 348"/>
            <p:cNvSpPr>
              <a:spLocks noChangeShapeType="1"/>
            </p:cNvSpPr>
            <p:nvPr/>
          </p:nvSpPr>
          <p:spPr bwMode="ltGray">
            <a:xfrm flipH="1" flipV="1">
              <a:off x="3987" y="1983"/>
              <a:ext cx="10" cy="42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21" name="Freeform 349"/>
            <p:cNvSpPr>
              <a:spLocks/>
            </p:cNvSpPr>
            <p:nvPr/>
          </p:nvSpPr>
          <p:spPr bwMode="ltGray">
            <a:xfrm>
              <a:off x="3987" y="1983"/>
              <a:ext cx="24" cy="4"/>
            </a:xfrm>
            <a:custGeom>
              <a:avLst/>
              <a:gdLst>
                <a:gd name="T0" fmla="*/ 0 w 24"/>
                <a:gd name="T1" fmla="*/ 0 h 4"/>
                <a:gd name="T2" fmla="*/ 4 w 24"/>
                <a:gd name="T3" fmla="*/ 4 h 4"/>
                <a:gd name="T4" fmla="*/ 8 w 24"/>
                <a:gd name="T5" fmla="*/ 4 h 4"/>
                <a:gd name="T6" fmla="*/ 14 w 24"/>
                <a:gd name="T7" fmla="*/ 4 h 4"/>
                <a:gd name="T8" fmla="*/ 18 w 24"/>
                <a:gd name="T9" fmla="*/ 4 h 4"/>
                <a:gd name="T10" fmla="*/ 24 w 24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4">
                  <a:moveTo>
                    <a:pt x="0" y="0"/>
                  </a:moveTo>
                  <a:lnTo>
                    <a:pt x="4" y="4"/>
                  </a:lnTo>
                  <a:lnTo>
                    <a:pt x="8" y="4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24" y="4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22" name="Line 350"/>
            <p:cNvSpPr>
              <a:spLocks noChangeShapeType="1"/>
            </p:cNvSpPr>
            <p:nvPr/>
          </p:nvSpPr>
          <p:spPr bwMode="ltGray">
            <a:xfrm>
              <a:off x="4011" y="1987"/>
              <a:ext cx="10" cy="41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23" name="Freeform 351"/>
            <p:cNvSpPr>
              <a:spLocks/>
            </p:cNvSpPr>
            <p:nvPr/>
          </p:nvSpPr>
          <p:spPr bwMode="ltGray">
            <a:xfrm>
              <a:off x="3997" y="2397"/>
              <a:ext cx="24" cy="10"/>
            </a:xfrm>
            <a:custGeom>
              <a:avLst/>
              <a:gdLst>
                <a:gd name="T0" fmla="*/ 0 w 24"/>
                <a:gd name="T1" fmla="*/ 10 h 10"/>
                <a:gd name="T2" fmla="*/ 10 w 24"/>
                <a:gd name="T3" fmla="*/ 8 h 10"/>
                <a:gd name="T4" fmla="*/ 16 w 24"/>
                <a:gd name="T5" fmla="*/ 4 h 10"/>
                <a:gd name="T6" fmla="*/ 24 w 2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0">
                  <a:moveTo>
                    <a:pt x="0" y="10"/>
                  </a:moveTo>
                  <a:lnTo>
                    <a:pt x="10" y="8"/>
                  </a:lnTo>
                  <a:lnTo>
                    <a:pt x="16" y="4"/>
                  </a:lnTo>
                  <a:lnTo>
                    <a:pt x="24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24" name="Freeform 352"/>
            <p:cNvSpPr>
              <a:spLocks/>
            </p:cNvSpPr>
            <p:nvPr/>
          </p:nvSpPr>
          <p:spPr bwMode="ltGray">
            <a:xfrm>
              <a:off x="5073" y="2023"/>
              <a:ext cx="16" cy="18"/>
            </a:xfrm>
            <a:custGeom>
              <a:avLst/>
              <a:gdLst>
                <a:gd name="T0" fmla="*/ 16 w 16"/>
                <a:gd name="T1" fmla="*/ 0 h 18"/>
                <a:gd name="T2" fmla="*/ 10 w 16"/>
                <a:gd name="T3" fmla="*/ 2 h 18"/>
                <a:gd name="T4" fmla="*/ 4 w 16"/>
                <a:gd name="T5" fmla="*/ 6 h 18"/>
                <a:gd name="T6" fmla="*/ 2 w 16"/>
                <a:gd name="T7" fmla="*/ 12 h 18"/>
                <a:gd name="T8" fmla="*/ 0 w 16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8">
                  <a:moveTo>
                    <a:pt x="16" y="0"/>
                  </a:moveTo>
                  <a:lnTo>
                    <a:pt x="10" y="2"/>
                  </a:lnTo>
                  <a:lnTo>
                    <a:pt x="4" y="6"/>
                  </a:lnTo>
                  <a:lnTo>
                    <a:pt x="2" y="12"/>
                  </a:lnTo>
                  <a:lnTo>
                    <a:pt x="0" y="18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25" name="Line 353"/>
            <p:cNvSpPr>
              <a:spLocks noChangeShapeType="1"/>
            </p:cNvSpPr>
            <p:nvPr/>
          </p:nvSpPr>
          <p:spPr bwMode="ltGray">
            <a:xfrm>
              <a:off x="5009" y="1977"/>
              <a:ext cx="178" cy="13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26" name="Line 354"/>
            <p:cNvSpPr>
              <a:spLocks noChangeShapeType="1"/>
            </p:cNvSpPr>
            <p:nvPr/>
          </p:nvSpPr>
          <p:spPr bwMode="ltGray">
            <a:xfrm>
              <a:off x="5025" y="1973"/>
              <a:ext cx="174" cy="13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27" name="Freeform 355"/>
            <p:cNvSpPr>
              <a:spLocks/>
            </p:cNvSpPr>
            <p:nvPr/>
          </p:nvSpPr>
          <p:spPr bwMode="ltGray">
            <a:xfrm>
              <a:off x="5183" y="2107"/>
              <a:ext cx="16" cy="20"/>
            </a:xfrm>
            <a:custGeom>
              <a:avLst/>
              <a:gdLst>
                <a:gd name="T0" fmla="*/ 16 w 16"/>
                <a:gd name="T1" fmla="*/ 0 h 20"/>
                <a:gd name="T2" fmla="*/ 10 w 16"/>
                <a:gd name="T3" fmla="*/ 4 h 20"/>
                <a:gd name="T4" fmla="*/ 4 w 16"/>
                <a:gd name="T5" fmla="*/ 8 h 20"/>
                <a:gd name="T6" fmla="*/ 2 w 16"/>
                <a:gd name="T7" fmla="*/ 14 h 20"/>
                <a:gd name="T8" fmla="*/ 0 w 16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0">
                  <a:moveTo>
                    <a:pt x="16" y="0"/>
                  </a:moveTo>
                  <a:lnTo>
                    <a:pt x="10" y="4"/>
                  </a:lnTo>
                  <a:lnTo>
                    <a:pt x="4" y="8"/>
                  </a:lnTo>
                  <a:lnTo>
                    <a:pt x="2" y="14"/>
                  </a:lnTo>
                  <a:lnTo>
                    <a:pt x="0" y="2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28" name="Line 356"/>
            <p:cNvSpPr>
              <a:spLocks noChangeShapeType="1"/>
            </p:cNvSpPr>
            <p:nvPr/>
          </p:nvSpPr>
          <p:spPr bwMode="ltGray">
            <a:xfrm flipH="1" flipV="1">
              <a:off x="5001" y="1985"/>
              <a:ext cx="182" cy="14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29" name="Freeform 357"/>
            <p:cNvSpPr>
              <a:spLocks/>
            </p:cNvSpPr>
            <p:nvPr/>
          </p:nvSpPr>
          <p:spPr bwMode="ltGray">
            <a:xfrm>
              <a:off x="5001" y="1973"/>
              <a:ext cx="24" cy="12"/>
            </a:xfrm>
            <a:custGeom>
              <a:avLst/>
              <a:gdLst>
                <a:gd name="T0" fmla="*/ 24 w 24"/>
                <a:gd name="T1" fmla="*/ 0 h 12"/>
                <a:gd name="T2" fmla="*/ 16 w 24"/>
                <a:gd name="T3" fmla="*/ 0 h 12"/>
                <a:gd name="T4" fmla="*/ 10 w 24"/>
                <a:gd name="T5" fmla="*/ 2 h 12"/>
                <a:gd name="T6" fmla="*/ 4 w 24"/>
                <a:gd name="T7" fmla="*/ 6 h 12"/>
                <a:gd name="T8" fmla="*/ 0 w 24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lnTo>
                    <a:pt x="16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30" name="Freeform 358"/>
            <p:cNvSpPr>
              <a:spLocks/>
            </p:cNvSpPr>
            <p:nvPr/>
          </p:nvSpPr>
          <p:spPr bwMode="ltGray">
            <a:xfrm>
              <a:off x="5329" y="2065"/>
              <a:ext cx="8" cy="22"/>
            </a:xfrm>
            <a:custGeom>
              <a:avLst/>
              <a:gdLst>
                <a:gd name="T0" fmla="*/ 0 w 8"/>
                <a:gd name="T1" fmla="*/ 0 h 22"/>
                <a:gd name="T2" fmla="*/ 4 w 8"/>
                <a:gd name="T3" fmla="*/ 4 h 22"/>
                <a:gd name="T4" fmla="*/ 6 w 8"/>
                <a:gd name="T5" fmla="*/ 10 h 22"/>
                <a:gd name="T6" fmla="*/ 8 w 8"/>
                <a:gd name="T7" fmla="*/ 16 h 22"/>
                <a:gd name="T8" fmla="*/ 8 w 8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0" y="0"/>
                  </a:moveTo>
                  <a:lnTo>
                    <a:pt x="4" y="4"/>
                  </a:lnTo>
                  <a:lnTo>
                    <a:pt x="6" y="10"/>
                  </a:lnTo>
                  <a:lnTo>
                    <a:pt x="8" y="16"/>
                  </a:lnTo>
                  <a:lnTo>
                    <a:pt x="8" y="2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31" name="Line 359"/>
            <p:cNvSpPr>
              <a:spLocks noChangeShapeType="1"/>
            </p:cNvSpPr>
            <p:nvPr/>
          </p:nvSpPr>
          <p:spPr bwMode="ltGray">
            <a:xfrm flipV="1">
              <a:off x="5205" y="2033"/>
              <a:ext cx="260" cy="8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32" name="Line 360"/>
            <p:cNvSpPr>
              <a:spLocks noChangeShapeType="1"/>
            </p:cNvSpPr>
            <p:nvPr/>
          </p:nvSpPr>
          <p:spPr bwMode="ltGray">
            <a:xfrm flipV="1">
              <a:off x="5199" y="2023"/>
              <a:ext cx="258" cy="8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33" name="Freeform 361"/>
            <p:cNvSpPr>
              <a:spLocks/>
            </p:cNvSpPr>
            <p:nvPr/>
          </p:nvSpPr>
          <p:spPr bwMode="ltGray">
            <a:xfrm>
              <a:off x="5457" y="2023"/>
              <a:ext cx="10" cy="24"/>
            </a:xfrm>
            <a:custGeom>
              <a:avLst/>
              <a:gdLst>
                <a:gd name="T0" fmla="*/ 0 w 10"/>
                <a:gd name="T1" fmla="*/ 0 h 24"/>
                <a:gd name="T2" fmla="*/ 4 w 10"/>
                <a:gd name="T3" fmla="*/ 6 h 24"/>
                <a:gd name="T4" fmla="*/ 8 w 10"/>
                <a:gd name="T5" fmla="*/ 10 h 24"/>
                <a:gd name="T6" fmla="*/ 10 w 10"/>
                <a:gd name="T7" fmla="*/ 18 h 24"/>
                <a:gd name="T8" fmla="*/ 10 w 10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4">
                  <a:moveTo>
                    <a:pt x="0" y="0"/>
                  </a:moveTo>
                  <a:lnTo>
                    <a:pt x="4" y="6"/>
                  </a:lnTo>
                  <a:lnTo>
                    <a:pt x="8" y="10"/>
                  </a:lnTo>
                  <a:lnTo>
                    <a:pt x="10" y="18"/>
                  </a:lnTo>
                  <a:lnTo>
                    <a:pt x="10" y="24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34" name="Line 362"/>
            <p:cNvSpPr>
              <a:spLocks noChangeShapeType="1"/>
            </p:cNvSpPr>
            <p:nvPr/>
          </p:nvSpPr>
          <p:spPr bwMode="ltGray">
            <a:xfrm flipH="1">
              <a:off x="5207" y="2047"/>
              <a:ext cx="260" cy="8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35" name="Freeform 363"/>
            <p:cNvSpPr>
              <a:spLocks/>
            </p:cNvSpPr>
            <p:nvPr/>
          </p:nvSpPr>
          <p:spPr bwMode="ltGray">
            <a:xfrm>
              <a:off x="5199" y="2107"/>
              <a:ext cx="8" cy="24"/>
            </a:xfrm>
            <a:custGeom>
              <a:avLst/>
              <a:gdLst>
                <a:gd name="T0" fmla="*/ 8 w 8"/>
                <a:gd name="T1" fmla="*/ 24 h 24"/>
                <a:gd name="T2" fmla="*/ 8 w 8"/>
                <a:gd name="T3" fmla="*/ 18 h 24"/>
                <a:gd name="T4" fmla="*/ 6 w 8"/>
                <a:gd name="T5" fmla="*/ 10 h 24"/>
                <a:gd name="T6" fmla="*/ 4 w 8"/>
                <a:gd name="T7" fmla="*/ 4 h 24"/>
                <a:gd name="T8" fmla="*/ 0 w 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4">
                  <a:moveTo>
                    <a:pt x="8" y="24"/>
                  </a:moveTo>
                  <a:lnTo>
                    <a:pt x="8" y="18"/>
                  </a:lnTo>
                  <a:lnTo>
                    <a:pt x="6" y="10"/>
                  </a:lnTo>
                  <a:lnTo>
                    <a:pt x="4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36" name="Freeform 364"/>
            <p:cNvSpPr>
              <a:spLocks/>
            </p:cNvSpPr>
            <p:nvPr/>
          </p:nvSpPr>
          <p:spPr bwMode="ltGray">
            <a:xfrm>
              <a:off x="5347" y="1939"/>
              <a:ext cx="12" cy="12"/>
            </a:xfrm>
            <a:custGeom>
              <a:avLst/>
              <a:gdLst>
                <a:gd name="T0" fmla="*/ 0 w 12"/>
                <a:gd name="T1" fmla="*/ 2 h 12"/>
                <a:gd name="T2" fmla="*/ 2 w 12"/>
                <a:gd name="T3" fmla="*/ 0 h 12"/>
                <a:gd name="T4" fmla="*/ 6 w 12"/>
                <a:gd name="T5" fmla="*/ 0 h 12"/>
                <a:gd name="T6" fmla="*/ 8 w 12"/>
                <a:gd name="T7" fmla="*/ 2 h 12"/>
                <a:gd name="T8" fmla="*/ 12 w 12"/>
                <a:gd name="T9" fmla="*/ 4 h 12"/>
                <a:gd name="T10" fmla="*/ 12 w 12"/>
                <a:gd name="T11" fmla="*/ 8 h 12"/>
                <a:gd name="T12" fmla="*/ 12 w 12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2">
                  <a:moveTo>
                    <a:pt x="0" y="2"/>
                  </a:moveTo>
                  <a:lnTo>
                    <a:pt x="2" y="0"/>
                  </a:lnTo>
                  <a:lnTo>
                    <a:pt x="6" y="0"/>
                  </a:lnTo>
                  <a:lnTo>
                    <a:pt x="8" y="2"/>
                  </a:lnTo>
                  <a:lnTo>
                    <a:pt x="12" y="4"/>
                  </a:lnTo>
                  <a:lnTo>
                    <a:pt x="12" y="8"/>
                  </a:lnTo>
                  <a:lnTo>
                    <a:pt x="12" y="1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37" name="Line 365"/>
            <p:cNvSpPr>
              <a:spLocks noChangeShapeType="1"/>
            </p:cNvSpPr>
            <p:nvPr/>
          </p:nvSpPr>
          <p:spPr bwMode="ltGray">
            <a:xfrm flipH="1" flipV="1">
              <a:off x="5287" y="1889"/>
              <a:ext cx="180" cy="13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38" name="Line 366"/>
            <p:cNvSpPr>
              <a:spLocks noChangeShapeType="1"/>
            </p:cNvSpPr>
            <p:nvPr/>
          </p:nvSpPr>
          <p:spPr bwMode="ltGray">
            <a:xfrm flipH="1" flipV="1">
              <a:off x="5281" y="1891"/>
              <a:ext cx="176" cy="13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39" name="Freeform 367"/>
            <p:cNvSpPr>
              <a:spLocks/>
            </p:cNvSpPr>
            <p:nvPr/>
          </p:nvSpPr>
          <p:spPr bwMode="ltGray">
            <a:xfrm>
              <a:off x="5281" y="1889"/>
              <a:ext cx="6" cy="6"/>
            </a:xfrm>
            <a:custGeom>
              <a:avLst/>
              <a:gdLst>
                <a:gd name="T0" fmla="*/ 0 w 6"/>
                <a:gd name="T1" fmla="*/ 2 h 6"/>
                <a:gd name="T2" fmla="*/ 2 w 6"/>
                <a:gd name="T3" fmla="*/ 2 h 6"/>
                <a:gd name="T4" fmla="*/ 2 w 6"/>
                <a:gd name="T5" fmla="*/ 0 h 6"/>
                <a:gd name="T6" fmla="*/ 4 w 6"/>
                <a:gd name="T7" fmla="*/ 0 h 6"/>
                <a:gd name="T8" fmla="*/ 6 w 6"/>
                <a:gd name="T9" fmla="*/ 0 h 6"/>
                <a:gd name="T10" fmla="*/ 6 w 6"/>
                <a:gd name="T11" fmla="*/ 2 h 6"/>
                <a:gd name="T12" fmla="*/ 6 w 6"/>
                <a:gd name="T13" fmla="*/ 4 h 6"/>
                <a:gd name="T14" fmla="*/ 4 w 6"/>
                <a:gd name="T1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6">
                  <a:moveTo>
                    <a:pt x="0" y="2"/>
                  </a:moveTo>
                  <a:lnTo>
                    <a:pt x="2" y="2"/>
                  </a:lnTo>
                  <a:lnTo>
                    <a:pt x="2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6" y="2"/>
                  </a:lnTo>
                  <a:lnTo>
                    <a:pt x="6" y="4"/>
                  </a:lnTo>
                  <a:lnTo>
                    <a:pt x="4" y="6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40" name="Line 368"/>
            <p:cNvSpPr>
              <a:spLocks noChangeShapeType="1"/>
            </p:cNvSpPr>
            <p:nvPr/>
          </p:nvSpPr>
          <p:spPr bwMode="ltGray">
            <a:xfrm>
              <a:off x="5285" y="1895"/>
              <a:ext cx="186" cy="140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41" name="Freeform 369"/>
            <p:cNvSpPr>
              <a:spLocks/>
            </p:cNvSpPr>
            <p:nvPr/>
          </p:nvSpPr>
          <p:spPr bwMode="ltGray">
            <a:xfrm>
              <a:off x="5457" y="2023"/>
              <a:ext cx="14" cy="12"/>
            </a:xfrm>
            <a:custGeom>
              <a:avLst/>
              <a:gdLst>
                <a:gd name="T0" fmla="*/ 14 w 14"/>
                <a:gd name="T1" fmla="*/ 12 h 12"/>
                <a:gd name="T2" fmla="*/ 14 w 14"/>
                <a:gd name="T3" fmla="*/ 6 h 12"/>
                <a:gd name="T4" fmla="*/ 12 w 14"/>
                <a:gd name="T5" fmla="*/ 2 h 12"/>
                <a:gd name="T6" fmla="*/ 10 w 14"/>
                <a:gd name="T7" fmla="*/ 0 h 12"/>
                <a:gd name="T8" fmla="*/ 6 w 14"/>
                <a:gd name="T9" fmla="*/ 0 h 12"/>
                <a:gd name="T10" fmla="*/ 0 w 14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2">
                  <a:moveTo>
                    <a:pt x="14" y="12"/>
                  </a:moveTo>
                  <a:lnTo>
                    <a:pt x="14" y="6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42" name="Freeform 370"/>
            <p:cNvSpPr>
              <a:spLocks/>
            </p:cNvSpPr>
            <p:nvPr/>
          </p:nvSpPr>
          <p:spPr bwMode="ltGray">
            <a:xfrm>
              <a:off x="5177" y="2337"/>
              <a:ext cx="24" cy="4"/>
            </a:xfrm>
            <a:custGeom>
              <a:avLst/>
              <a:gdLst>
                <a:gd name="T0" fmla="*/ 0 w 24"/>
                <a:gd name="T1" fmla="*/ 0 h 4"/>
                <a:gd name="T2" fmla="*/ 6 w 24"/>
                <a:gd name="T3" fmla="*/ 2 h 4"/>
                <a:gd name="T4" fmla="*/ 12 w 24"/>
                <a:gd name="T5" fmla="*/ 4 h 4"/>
                <a:gd name="T6" fmla="*/ 18 w 24"/>
                <a:gd name="T7" fmla="*/ 4 h 4"/>
                <a:gd name="T8" fmla="*/ 24 w 24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0" y="0"/>
                  </a:moveTo>
                  <a:lnTo>
                    <a:pt x="6" y="2"/>
                  </a:lnTo>
                  <a:lnTo>
                    <a:pt x="12" y="4"/>
                  </a:lnTo>
                  <a:lnTo>
                    <a:pt x="18" y="4"/>
                  </a:lnTo>
                  <a:lnTo>
                    <a:pt x="24" y="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43" name="Line 371"/>
            <p:cNvSpPr>
              <a:spLocks noChangeShapeType="1"/>
            </p:cNvSpPr>
            <p:nvPr/>
          </p:nvSpPr>
          <p:spPr bwMode="ltGray">
            <a:xfrm flipV="1">
              <a:off x="5183" y="2131"/>
              <a:ext cx="12" cy="422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44" name="Line 372"/>
            <p:cNvSpPr>
              <a:spLocks noChangeShapeType="1"/>
            </p:cNvSpPr>
            <p:nvPr/>
          </p:nvSpPr>
          <p:spPr bwMode="ltGray">
            <a:xfrm flipV="1">
              <a:off x="5173" y="2127"/>
              <a:ext cx="10" cy="414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45" name="Freeform 373"/>
            <p:cNvSpPr>
              <a:spLocks/>
            </p:cNvSpPr>
            <p:nvPr/>
          </p:nvSpPr>
          <p:spPr bwMode="ltGray">
            <a:xfrm>
              <a:off x="5183" y="2127"/>
              <a:ext cx="24" cy="4"/>
            </a:xfrm>
            <a:custGeom>
              <a:avLst/>
              <a:gdLst>
                <a:gd name="T0" fmla="*/ 0 w 24"/>
                <a:gd name="T1" fmla="*/ 0 h 4"/>
                <a:gd name="T2" fmla="*/ 6 w 24"/>
                <a:gd name="T3" fmla="*/ 2 h 4"/>
                <a:gd name="T4" fmla="*/ 12 w 24"/>
                <a:gd name="T5" fmla="*/ 4 h 4"/>
                <a:gd name="T6" fmla="*/ 18 w 24"/>
                <a:gd name="T7" fmla="*/ 4 h 4"/>
                <a:gd name="T8" fmla="*/ 24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0" y="0"/>
                  </a:moveTo>
                  <a:lnTo>
                    <a:pt x="6" y="2"/>
                  </a:lnTo>
                  <a:lnTo>
                    <a:pt x="12" y="4"/>
                  </a:lnTo>
                  <a:lnTo>
                    <a:pt x="18" y="4"/>
                  </a:lnTo>
                  <a:lnTo>
                    <a:pt x="24" y="4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46" name="Line 374"/>
            <p:cNvSpPr>
              <a:spLocks noChangeShapeType="1"/>
            </p:cNvSpPr>
            <p:nvPr/>
          </p:nvSpPr>
          <p:spPr bwMode="ltGray">
            <a:xfrm flipH="1">
              <a:off x="5195" y="2131"/>
              <a:ext cx="12" cy="428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47" name="Freeform 375"/>
            <p:cNvSpPr>
              <a:spLocks/>
            </p:cNvSpPr>
            <p:nvPr/>
          </p:nvSpPr>
          <p:spPr bwMode="ltGray">
            <a:xfrm>
              <a:off x="5173" y="2541"/>
              <a:ext cx="22" cy="18"/>
            </a:xfrm>
            <a:custGeom>
              <a:avLst/>
              <a:gdLst>
                <a:gd name="T0" fmla="*/ 0 w 22"/>
                <a:gd name="T1" fmla="*/ 0 h 18"/>
                <a:gd name="T2" fmla="*/ 4 w 22"/>
                <a:gd name="T3" fmla="*/ 8 h 18"/>
                <a:gd name="T4" fmla="*/ 10 w 22"/>
                <a:gd name="T5" fmla="*/ 12 h 18"/>
                <a:gd name="T6" fmla="*/ 16 w 22"/>
                <a:gd name="T7" fmla="*/ 16 h 18"/>
                <a:gd name="T8" fmla="*/ 22 w 22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8">
                  <a:moveTo>
                    <a:pt x="0" y="0"/>
                  </a:moveTo>
                  <a:lnTo>
                    <a:pt x="4" y="8"/>
                  </a:lnTo>
                  <a:lnTo>
                    <a:pt x="10" y="12"/>
                  </a:lnTo>
                  <a:lnTo>
                    <a:pt x="16" y="16"/>
                  </a:lnTo>
                  <a:lnTo>
                    <a:pt x="22" y="18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48" name="Freeform 376"/>
            <p:cNvSpPr>
              <a:spLocks/>
            </p:cNvSpPr>
            <p:nvPr/>
          </p:nvSpPr>
          <p:spPr bwMode="ltGray">
            <a:xfrm>
              <a:off x="5459" y="2247"/>
              <a:ext cx="8" cy="6"/>
            </a:xfrm>
            <a:custGeom>
              <a:avLst/>
              <a:gdLst>
                <a:gd name="T0" fmla="*/ 0 w 8"/>
                <a:gd name="T1" fmla="*/ 6 h 6"/>
                <a:gd name="T2" fmla="*/ 4 w 8"/>
                <a:gd name="T3" fmla="*/ 6 h 6"/>
                <a:gd name="T4" fmla="*/ 6 w 8"/>
                <a:gd name="T5" fmla="*/ 2 h 6"/>
                <a:gd name="T6" fmla="*/ 8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0" y="6"/>
                  </a:moveTo>
                  <a:lnTo>
                    <a:pt x="4" y="6"/>
                  </a:lnTo>
                  <a:lnTo>
                    <a:pt x="6" y="2"/>
                  </a:lnTo>
                  <a:lnTo>
                    <a:pt x="8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49" name="Line 377"/>
            <p:cNvSpPr>
              <a:spLocks noChangeShapeType="1"/>
            </p:cNvSpPr>
            <p:nvPr/>
          </p:nvSpPr>
          <p:spPr bwMode="ltGray">
            <a:xfrm flipV="1">
              <a:off x="5457" y="2041"/>
              <a:ext cx="18" cy="42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50" name="Line 378"/>
            <p:cNvSpPr>
              <a:spLocks noChangeShapeType="1"/>
            </p:cNvSpPr>
            <p:nvPr/>
          </p:nvSpPr>
          <p:spPr bwMode="ltGray">
            <a:xfrm flipV="1">
              <a:off x="5451" y="2047"/>
              <a:ext cx="16" cy="426"/>
            </a:xfrm>
            <a:prstGeom prst="line">
              <a:avLst/>
            </a:prstGeom>
            <a:noFill/>
            <a:ln w="31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51" name="Freeform 379"/>
            <p:cNvSpPr>
              <a:spLocks/>
            </p:cNvSpPr>
            <p:nvPr/>
          </p:nvSpPr>
          <p:spPr bwMode="ltGray">
            <a:xfrm>
              <a:off x="5467" y="2035"/>
              <a:ext cx="8" cy="12"/>
            </a:xfrm>
            <a:custGeom>
              <a:avLst/>
              <a:gdLst>
                <a:gd name="T0" fmla="*/ 0 w 8"/>
                <a:gd name="T1" fmla="*/ 12 h 12"/>
                <a:gd name="T2" fmla="*/ 4 w 8"/>
                <a:gd name="T3" fmla="*/ 10 h 12"/>
                <a:gd name="T4" fmla="*/ 6 w 8"/>
                <a:gd name="T5" fmla="*/ 8 h 12"/>
                <a:gd name="T6" fmla="*/ 8 w 8"/>
                <a:gd name="T7" fmla="*/ 4 h 12"/>
                <a:gd name="T8" fmla="*/ 6 w 8"/>
                <a:gd name="T9" fmla="*/ 2 h 12"/>
                <a:gd name="T10" fmla="*/ 4 w 8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2">
                  <a:moveTo>
                    <a:pt x="0" y="12"/>
                  </a:moveTo>
                  <a:lnTo>
                    <a:pt x="4" y="10"/>
                  </a:lnTo>
                  <a:lnTo>
                    <a:pt x="6" y="8"/>
                  </a:lnTo>
                  <a:lnTo>
                    <a:pt x="8" y="4"/>
                  </a:lnTo>
                  <a:lnTo>
                    <a:pt x="6" y="2"/>
                  </a:lnTo>
                  <a:lnTo>
                    <a:pt x="4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52" name="Freeform 380"/>
            <p:cNvSpPr>
              <a:spLocks/>
            </p:cNvSpPr>
            <p:nvPr/>
          </p:nvSpPr>
          <p:spPr bwMode="ltGray">
            <a:xfrm>
              <a:off x="3857" y="2533"/>
              <a:ext cx="18" cy="16"/>
            </a:xfrm>
            <a:custGeom>
              <a:avLst/>
              <a:gdLst>
                <a:gd name="T0" fmla="*/ 18 w 18"/>
                <a:gd name="T1" fmla="*/ 16 h 16"/>
                <a:gd name="T2" fmla="*/ 12 w 18"/>
                <a:gd name="T3" fmla="*/ 14 h 16"/>
                <a:gd name="T4" fmla="*/ 6 w 18"/>
                <a:gd name="T5" fmla="*/ 10 h 16"/>
                <a:gd name="T6" fmla="*/ 2 w 18"/>
                <a:gd name="T7" fmla="*/ 6 h 16"/>
                <a:gd name="T8" fmla="*/ 0 w 18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6">
                  <a:moveTo>
                    <a:pt x="18" y="16"/>
                  </a:moveTo>
                  <a:lnTo>
                    <a:pt x="12" y="14"/>
                  </a:lnTo>
                  <a:lnTo>
                    <a:pt x="6" y="10"/>
                  </a:lnTo>
                  <a:lnTo>
                    <a:pt x="2" y="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53" name="Freeform 381"/>
            <p:cNvSpPr>
              <a:spLocks/>
            </p:cNvSpPr>
            <p:nvPr/>
          </p:nvSpPr>
          <p:spPr bwMode="ltGray">
            <a:xfrm>
              <a:off x="3859" y="2535"/>
              <a:ext cx="8" cy="10"/>
            </a:xfrm>
            <a:custGeom>
              <a:avLst/>
              <a:gdLst>
                <a:gd name="T0" fmla="*/ 2 w 8"/>
                <a:gd name="T1" fmla="*/ 10 h 10"/>
                <a:gd name="T2" fmla="*/ 0 w 8"/>
                <a:gd name="T3" fmla="*/ 8 h 10"/>
                <a:gd name="T4" fmla="*/ 2 w 8"/>
                <a:gd name="T5" fmla="*/ 8 h 10"/>
                <a:gd name="T6" fmla="*/ 2 w 8"/>
                <a:gd name="T7" fmla="*/ 6 h 10"/>
                <a:gd name="T8" fmla="*/ 4 w 8"/>
                <a:gd name="T9" fmla="*/ 2 h 10"/>
                <a:gd name="T10" fmla="*/ 8 w 8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2" y="10"/>
                  </a:moveTo>
                  <a:lnTo>
                    <a:pt x="0" y="8"/>
                  </a:lnTo>
                  <a:lnTo>
                    <a:pt x="2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8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54" name="Freeform 382"/>
            <p:cNvSpPr>
              <a:spLocks/>
            </p:cNvSpPr>
            <p:nvPr/>
          </p:nvSpPr>
          <p:spPr bwMode="ltGray">
            <a:xfrm>
              <a:off x="4291" y="1575"/>
              <a:ext cx="4" cy="22"/>
            </a:xfrm>
            <a:custGeom>
              <a:avLst/>
              <a:gdLst>
                <a:gd name="T0" fmla="*/ 0 w 4"/>
                <a:gd name="T1" fmla="*/ 22 h 22"/>
                <a:gd name="T2" fmla="*/ 0 w 4"/>
                <a:gd name="T3" fmla="*/ 18 h 22"/>
                <a:gd name="T4" fmla="*/ 0 w 4"/>
                <a:gd name="T5" fmla="*/ 12 h 22"/>
                <a:gd name="T6" fmla="*/ 0 w 4"/>
                <a:gd name="T7" fmla="*/ 6 h 22"/>
                <a:gd name="T8" fmla="*/ 4 w 4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2">
                  <a:moveTo>
                    <a:pt x="0" y="22"/>
                  </a:moveTo>
                  <a:lnTo>
                    <a:pt x="0" y="18"/>
                  </a:lnTo>
                  <a:lnTo>
                    <a:pt x="0" y="12"/>
                  </a:lnTo>
                  <a:lnTo>
                    <a:pt x="0" y="6"/>
                  </a:lnTo>
                  <a:lnTo>
                    <a:pt x="4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55" name="Freeform 383"/>
            <p:cNvSpPr>
              <a:spLocks/>
            </p:cNvSpPr>
            <p:nvPr/>
          </p:nvSpPr>
          <p:spPr bwMode="ltGray">
            <a:xfrm>
              <a:off x="4281" y="1587"/>
              <a:ext cx="22" cy="2"/>
            </a:xfrm>
            <a:custGeom>
              <a:avLst/>
              <a:gdLst>
                <a:gd name="T0" fmla="*/ 22 w 22"/>
                <a:gd name="T1" fmla="*/ 2 h 2"/>
                <a:gd name="T2" fmla="*/ 10 w 22"/>
                <a:gd name="T3" fmla="*/ 0 h 2"/>
                <a:gd name="T4" fmla="*/ 0 w 2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">
                  <a:moveTo>
                    <a:pt x="22" y="2"/>
                  </a:moveTo>
                  <a:lnTo>
                    <a:pt x="10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56" name="Freeform 384"/>
            <p:cNvSpPr>
              <a:spLocks/>
            </p:cNvSpPr>
            <p:nvPr/>
          </p:nvSpPr>
          <p:spPr bwMode="ltGray">
            <a:xfrm>
              <a:off x="4819" y="1255"/>
              <a:ext cx="20" cy="12"/>
            </a:xfrm>
            <a:custGeom>
              <a:avLst/>
              <a:gdLst>
                <a:gd name="T0" fmla="*/ 0 w 20"/>
                <a:gd name="T1" fmla="*/ 2 h 12"/>
                <a:gd name="T2" fmla="*/ 6 w 20"/>
                <a:gd name="T3" fmla="*/ 0 h 12"/>
                <a:gd name="T4" fmla="*/ 12 w 20"/>
                <a:gd name="T5" fmla="*/ 2 h 12"/>
                <a:gd name="T6" fmla="*/ 16 w 20"/>
                <a:gd name="T7" fmla="*/ 6 h 12"/>
                <a:gd name="T8" fmla="*/ 20 w 20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2">
                  <a:moveTo>
                    <a:pt x="0" y="2"/>
                  </a:moveTo>
                  <a:lnTo>
                    <a:pt x="6" y="0"/>
                  </a:lnTo>
                  <a:lnTo>
                    <a:pt x="12" y="2"/>
                  </a:lnTo>
                  <a:lnTo>
                    <a:pt x="16" y="6"/>
                  </a:lnTo>
                  <a:lnTo>
                    <a:pt x="20" y="1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57" name="Freeform 385"/>
            <p:cNvSpPr>
              <a:spLocks/>
            </p:cNvSpPr>
            <p:nvPr/>
          </p:nvSpPr>
          <p:spPr bwMode="ltGray">
            <a:xfrm>
              <a:off x="4823" y="1255"/>
              <a:ext cx="8" cy="8"/>
            </a:xfrm>
            <a:custGeom>
              <a:avLst/>
              <a:gdLst>
                <a:gd name="T0" fmla="*/ 8 w 8"/>
                <a:gd name="T1" fmla="*/ 2 h 8"/>
                <a:gd name="T2" fmla="*/ 8 w 8"/>
                <a:gd name="T3" fmla="*/ 0 h 8"/>
                <a:gd name="T4" fmla="*/ 6 w 8"/>
                <a:gd name="T5" fmla="*/ 0 h 8"/>
                <a:gd name="T6" fmla="*/ 6 w 8"/>
                <a:gd name="T7" fmla="*/ 2 h 8"/>
                <a:gd name="T8" fmla="*/ 2 w 8"/>
                <a:gd name="T9" fmla="*/ 4 h 8"/>
                <a:gd name="T10" fmla="*/ 0 w 8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8" y="2"/>
                  </a:moveTo>
                  <a:lnTo>
                    <a:pt x="8" y="0"/>
                  </a:lnTo>
                  <a:lnTo>
                    <a:pt x="6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58" name="Freeform 386"/>
            <p:cNvSpPr>
              <a:spLocks/>
            </p:cNvSpPr>
            <p:nvPr/>
          </p:nvSpPr>
          <p:spPr bwMode="ltGray">
            <a:xfrm>
              <a:off x="4123" y="1451"/>
              <a:ext cx="16" cy="14"/>
            </a:xfrm>
            <a:custGeom>
              <a:avLst/>
              <a:gdLst>
                <a:gd name="T0" fmla="*/ 0 w 16"/>
                <a:gd name="T1" fmla="*/ 14 h 14"/>
                <a:gd name="T2" fmla="*/ 0 w 16"/>
                <a:gd name="T3" fmla="*/ 8 h 14"/>
                <a:gd name="T4" fmla="*/ 2 w 16"/>
                <a:gd name="T5" fmla="*/ 4 h 14"/>
                <a:gd name="T6" fmla="*/ 6 w 16"/>
                <a:gd name="T7" fmla="*/ 2 h 14"/>
                <a:gd name="T8" fmla="*/ 10 w 16"/>
                <a:gd name="T9" fmla="*/ 0 h 14"/>
                <a:gd name="T10" fmla="*/ 16 w 16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4">
                  <a:moveTo>
                    <a:pt x="0" y="14"/>
                  </a:move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6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59" name="Freeform 387"/>
            <p:cNvSpPr>
              <a:spLocks/>
            </p:cNvSpPr>
            <p:nvPr/>
          </p:nvSpPr>
          <p:spPr bwMode="ltGray">
            <a:xfrm>
              <a:off x="4125" y="1453"/>
              <a:ext cx="6" cy="10"/>
            </a:xfrm>
            <a:custGeom>
              <a:avLst/>
              <a:gdLst>
                <a:gd name="T0" fmla="*/ 0 w 6"/>
                <a:gd name="T1" fmla="*/ 10 h 10"/>
                <a:gd name="T2" fmla="*/ 0 w 6"/>
                <a:gd name="T3" fmla="*/ 6 h 10"/>
                <a:gd name="T4" fmla="*/ 0 w 6"/>
                <a:gd name="T5" fmla="*/ 2 h 10"/>
                <a:gd name="T6" fmla="*/ 2 w 6"/>
                <a:gd name="T7" fmla="*/ 0 h 10"/>
                <a:gd name="T8" fmla="*/ 6 w 6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0">
                  <a:moveTo>
                    <a:pt x="0" y="10"/>
                  </a:moveTo>
                  <a:lnTo>
                    <a:pt x="0" y="6"/>
                  </a:lnTo>
                  <a:lnTo>
                    <a:pt x="0" y="2"/>
                  </a:lnTo>
                  <a:lnTo>
                    <a:pt x="2" y="0"/>
                  </a:lnTo>
                  <a:lnTo>
                    <a:pt x="6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60" name="Freeform 388"/>
            <p:cNvSpPr>
              <a:spLocks/>
            </p:cNvSpPr>
            <p:nvPr/>
          </p:nvSpPr>
          <p:spPr bwMode="ltGray">
            <a:xfrm>
              <a:off x="5001" y="1663"/>
              <a:ext cx="20" cy="16"/>
            </a:xfrm>
            <a:custGeom>
              <a:avLst/>
              <a:gdLst>
                <a:gd name="T0" fmla="*/ 0 w 20"/>
                <a:gd name="T1" fmla="*/ 0 h 16"/>
                <a:gd name="T2" fmla="*/ 10 w 20"/>
                <a:gd name="T3" fmla="*/ 8 h 16"/>
                <a:gd name="T4" fmla="*/ 20 w 20"/>
                <a:gd name="T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6">
                  <a:moveTo>
                    <a:pt x="0" y="0"/>
                  </a:moveTo>
                  <a:lnTo>
                    <a:pt x="10" y="8"/>
                  </a:lnTo>
                  <a:lnTo>
                    <a:pt x="20" y="16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61" name="Freeform 389"/>
            <p:cNvSpPr>
              <a:spLocks/>
            </p:cNvSpPr>
            <p:nvPr/>
          </p:nvSpPr>
          <p:spPr bwMode="ltGray">
            <a:xfrm>
              <a:off x="5003" y="1661"/>
              <a:ext cx="12" cy="18"/>
            </a:xfrm>
            <a:custGeom>
              <a:avLst/>
              <a:gdLst>
                <a:gd name="T0" fmla="*/ 0 w 12"/>
                <a:gd name="T1" fmla="*/ 18 h 18"/>
                <a:gd name="T2" fmla="*/ 2 w 12"/>
                <a:gd name="T3" fmla="*/ 12 h 18"/>
                <a:gd name="T4" fmla="*/ 6 w 12"/>
                <a:gd name="T5" fmla="*/ 8 h 18"/>
                <a:gd name="T6" fmla="*/ 8 w 12"/>
                <a:gd name="T7" fmla="*/ 4 h 18"/>
                <a:gd name="T8" fmla="*/ 12 w 1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8">
                  <a:moveTo>
                    <a:pt x="0" y="18"/>
                  </a:moveTo>
                  <a:lnTo>
                    <a:pt x="2" y="12"/>
                  </a:lnTo>
                  <a:lnTo>
                    <a:pt x="6" y="8"/>
                  </a:lnTo>
                  <a:lnTo>
                    <a:pt x="8" y="4"/>
                  </a:lnTo>
                  <a:lnTo>
                    <a:pt x="12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62" name="Freeform 390"/>
            <p:cNvSpPr>
              <a:spLocks/>
            </p:cNvSpPr>
            <p:nvPr/>
          </p:nvSpPr>
          <p:spPr bwMode="ltGray">
            <a:xfrm>
              <a:off x="5279" y="1585"/>
              <a:ext cx="8" cy="4"/>
            </a:xfrm>
            <a:custGeom>
              <a:avLst/>
              <a:gdLst>
                <a:gd name="T0" fmla="*/ 0 w 8"/>
                <a:gd name="T1" fmla="*/ 2 h 4"/>
                <a:gd name="T2" fmla="*/ 2 w 8"/>
                <a:gd name="T3" fmla="*/ 0 h 4"/>
                <a:gd name="T4" fmla="*/ 6 w 8"/>
                <a:gd name="T5" fmla="*/ 0 h 4"/>
                <a:gd name="T6" fmla="*/ 8 w 8"/>
                <a:gd name="T7" fmla="*/ 0 h 4"/>
                <a:gd name="T8" fmla="*/ 8 w 8"/>
                <a:gd name="T9" fmla="*/ 2 h 4"/>
                <a:gd name="T10" fmla="*/ 6 w 8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">
                  <a:moveTo>
                    <a:pt x="0" y="2"/>
                  </a:moveTo>
                  <a:lnTo>
                    <a:pt x="2" y="0"/>
                  </a:lnTo>
                  <a:lnTo>
                    <a:pt x="6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6" y="4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63" name="Freeform 391"/>
            <p:cNvSpPr>
              <a:spLocks/>
            </p:cNvSpPr>
            <p:nvPr/>
          </p:nvSpPr>
          <p:spPr bwMode="ltGray">
            <a:xfrm>
              <a:off x="5277" y="1577"/>
              <a:ext cx="10" cy="20"/>
            </a:xfrm>
            <a:custGeom>
              <a:avLst/>
              <a:gdLst>
                <a:gd name="T0" fmla="*/ 8 w 10"/>
                <a:gd name="T1" fmla="*/ 20 h 20"/>
                <a:gd name="T2" fmla="*/ 10 w 10"/>
                <a:gd name="T3" fmla="*/ 14 h 20"/>
                <a:gd name="T4" fmla="*/ 8 w 10"/>
                <a:gd name="T5" fmla="*/ 8 h 20"/>
                <a:gd name="T6" fmla="*/ 6 w 10"/>
                <a:gd name="T7" fmla="*/ 4 h 20"/>
                <a:gd name="T8" fmla="*/ 0 w 10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0">
                  <a:moveTo>
                    <a:pt x="8" y="20"/>
                  </a:moveTo>
                  <a:lnTo>
                    <a:pt x="10" y="14"/>
                  </a:lnTo>
                  <a:lnTo>
                    <a:pt x="8" y="8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64" name="Freeform 392"/>
            <p:cNvSpPr>
              <a:spLocks/>
            </p:cNvSpPr>
            <p:nvPr/>
          </p:nvSpPr>
          <p:spPr bwMode="ltGray">
            <a:xfrm>
              <a:off x="4889" y="2933"/>
              <a:ext cx="4" cy="8"/>
            </a:xfrm>
            <a:custGeom>
              <a:avLst/>
              <a:gdLst>
                <a:gd name="T0" fmla="*/ 4 w 4"/>
                <a:gd name="T1" fmla="*/ 6 h 8"/>
                <a:gd name="T2" fmla="*/ 2 w 4"/>
                <a:gd name="T3" fmla="*/ 6 h 8"/>
                <a:gd name="T4" fmla="*/ 2 w 4"/>
                <a:gd name="T5" fmla="*/ 8 h 8"/>
                <a:gd name="T6" fmla="*/ 0 w 4"/>
                <a:gd name="T7" fmla="*/ 6 h 8"/>
                <a:gd name="T8" fmla="*/ 0 w 4"/>
                <a:gd name="T9" fmla="*/ 4 h 8"/>
                <a:gd name="T10" fmla="*/ 0 w 4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8">
                  <a:moveTo>
                    <a:pt x="4" y="6"/>
                  </a:moveTo>
                  <a:lnTo>
                    <a:pt x="2" y="6"/>
                  </a:lnTo>
                  <a:lnTo>
                    <a:pt x="2" y="8"/>
                  </a:lnTo>
                  <a:lnTo>
                    <a:pt x="0" y="6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65" name="Freeform 393"/>
            <p:cNvSpPr>
              <a:spLocks/>
            </p:cNvSpPr>
            <p:nvPr/>
          </p:nvSpPr>
          <p:spPr bwMode="ltGray">
            <a:xfrm>
              <a:off x="4879" y="2935"/>
              <a:ext cx="22" cy="4"/>
            </a:xfrm>
            <a:custGeom>
              <a:avLst/>
              <a:gdLst>
                <a:gd name="T0" fmla="*/ 22 w 22"/>
                <a:gd name="T1" fmla="*/ 2 h 4"/>
                <a:gd name="T2" fmla="*/ 16 w 22"/>
                <a:gd name="T3" fmla="*/ 4 h 4"/>
                <a:gd name="T4" fmla="*/ 12 w 22"/>
                <a:gd name="T5" fmla="*/ 4 h 4"/>
                <a:gd name="T6" fmla="*/ 6 w 22"/>
                <a:gd name="T7" fmla="*/ 4 h 4"/>
                <a:gd name="T8" fmla="*/ 0 w 22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4">
                  <a:moveTo>
                    <a:pt x="22" y="2"/>
                  </a:moveTo>
                  <a:lnTo>
                    <a:pt x="16" y="4"/>
                  </a:lnTo>
                  <a:lnTo>
                    <a:pt x="12" y="4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66" name="Freeform 394"/>
            <p:cNvSpPr>
              <a:spLocks/>
            </p:cNvSpPr>
            <p:nvPr/>
          </p:nvSpPr>
          <p:spPr bwMode="ltGray">
            <a:xfrm>
              <a:off x="4893" y="2649"/>
              <a:ext cx="4" cy="24"/>
            </a:xfrm>
            <a:custGeom>
              <a:avLst/>
              <a:gdLst>
                <a:gd name="T0" fmla="*/ 0 w 4"/>
                <a:gd name="T1" fmla="*/ 24 h 24"/>
                <a:gd name="T2" fmla="*/ 0 w 4"/>
                <a:gd name="T3" fmla="*/ 20 h 24"/>
                <a:gd name="T4" fmla="*/ 0 w 4"/>
                <a:gd name="T5" fmla="*/ 14 h 24"/>
                <a:gd name="T6" fmla="*/ 2 w 4"/>
                <a:gd name="T7" fmla="*/ 8 h 24"/>
                <a:gd name="T8" fmla="*/ 4 w 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4">
                  <a:moveTo>
                    <a:pt x="0" y="24"/>
                  </a:moveTo>
                  <a:lnTo>
                    <a:pt x="0" y="20"/>
                  </a:lnTo>
                  <a:lnTo>
                    <a:pt x="0" y="14"/>
                  </a:lnTo>
                  <a:lnTo>
                    <a:pt x="2" y="8"/>
                  </a:lnTo>
                  <a:lnTo>
                    <a:pt x="4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67" name="Freeform 395"/>
            <p:cNvSpPr>
              <a:spLocks/>
            </p:cNvSpPr>
            <p:nvPr/>
          </p:nvSpPr>
          <p:spPr bwMode="ltGray">
            <a:xfrm>
              <a:off x="4883" y="2663"/>
              <a:ext cx="22" cy="2"/>
            </a:xfrm>
            <a:custGeom>
              <a:avLst/>
              <a:gdLst>
                <a:gd name="T0" fmla="*/ 22 w 22"/>
                <a:gd name="T1" fmla="*/ 2 h 2"/>
                <a:gd name="T2" fmla="*/ 12 w 22"/>
                <a:gd name="T3" fmla="*/ 0 h 2"/>
                <a:gd name="T4" fmla="*/ 0 w 2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">
                  <a:moveTo>
                    <a:pt x="22" y="2"/>
                  </a:moveTo>
                  <a:lnTo>
                    <a:pt x="12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68" name="Freeform 396"/>
            <p:cNvSpPr>
              <a:spLocks/>
            </p:cNvSpPr>
            <p:nvPr/>
          </p:nvSpPr>
          <p:spPr bwMode="ltGray">
            <a:xfrm>
              <a:off x="5439" y="2741"/>
              <a:ext cx="4" cy="4"/>
            </a:xfrm>
            <a:custGeom>
              <a:avLst/>
              <a:gdLst>
                <a:gd name="T0" fmla="*/ 0 w 4"/>
                <a:gd name="T1" fmla="*/ 0 h 4"/>
                <a:gd name="T2" fmla="*/ 2 w 4"/>
                <a:gd name="T3" fmla="*/ 2 h 4"/>
                <a:gd name="T4" fmla="*/ 4 w 4"/>
                <a:gd name="T5" fmla="*/ 4 h 4"/>
                <a:gd name="T6" fmla="*/ 4 w 4"/>
                <a:gd name="T7" fmla="*/ 4 h 4"/>
                <a:gd name="T8" fmla="*/ 4 w 4"/>
                <a:gd name="T9" fmla="*/ 4 h 4"/>
                <a:gd name="T10" fmla="*/ 4 w 4"/>
                <a:gd name="T11" fmla="*/ 4 h 4"/>
                <a:gd name="T12" fmla="*/ 2 w 4"/>
                <a:gd name="T13" fmla="*/ 2 h 4"/>
                <a:gd name="T14" fmla="*/ 0 w 4"/>
                <a:gd name="T1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lnTo>
                    <a:pt x="2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2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69" name="Freeform 397"/>
            <p:cNvSpPr>
              <a:spLocks/>
            </p:cNvSpPr>
            <p:nvPr/>
          </p:nvSpPr>
          <p:spPr bwMode="ltGray">
            <a:xfrm>
              <a:off x="5433" y="2735"/>
              <a:ext cx="14" cy="16"/>
            </a:xfrm>
            <a:custGeom>
              <a:avLst/>
              <a:gdLst>
                <a:gd name="T0" fmla="*/ 14 w 14"/>
                <a:gd name="T1" fmla="*/ 0 h 16"/>
                <a:gd name="T2" fmla="*/ 12 w 14"/>
                <a:gd name="T3" fmla="*/ 4 h 16"/>
                <a:gd name="T4" fmla="*/ 10 w 14"/>
                <a:gd name="T5" fmla="*/ 10 h 16"/>
                <a:gd name="T6" fmla="*/ 6 w 14"/>
                <a:gd name="T7" fmla="*/ 14 h 16"/>
                <a:gd name="T8" fmla="*/ 0 w 14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6">
                  <a:moveTo>
                    <a:pt x="14" y="0"/>
                  </a:moveTo>
                  <a:lnTo>
                    <a:pt x="12" y="4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0" y="16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70" name="Freeform 398"/>
            <p:cNvSpPr>
              <a:spLocks/>
            </p:cNvSpPr>
            <p:nvPr/>
          </p:nvSpPr>
          <p:spPr bwMode="ltGray">
            <a:xfrm>
              <a:off x="4177" y="2839"/>
              <a:ext cx="20" cy="8"/>
            </a:xfrm>
            <a:custGeom>
              <a:avLst/>
              <a:gdLst>
                <a:gd name="T0" fmla="*/ 0 w 20"/>
                <a:gd name="T1" fmla="*/ 4 h 8"/>
                <a:gd name="T2" fmla="*/ 4 w 20"/>
                <a:gd name="T3" fmla="*/ 6 h 8"/>
                <a:gd name="T4" fmla="*/ 8 w 20"/>
                <a:gd name="T5" fmla="*/ 8 h 8"/>
                <a:gd name="T6" fmla="*/ 12 w 20"/>
                <a:gd name="T7" fmla="*/ 6 h 8"/>
                <a:gd name="T8" fmla="*/ 16 w 20"/>
                <a:gd name="T9" fmla="*/ 4 h 8"/>
                <a:gd name="T10" fmla="*/ 20 w 20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8">
                  <a:moveTo>
                    <a:pt x="0" y="4"/>
                  </a:moveTo>
                  <a:lnTo>
                    <a:pt x="4" y="6"/>
                  </a:lnTo>
                  <a:lnTo>
                    <a:pt x="8" y="8"/>
                  </a:lnTo>
                  <a:lnTo>
                    <a:pt x="12" y="6"/>
                  </a:lnTo>
                  <a:lnTo>
                    <a:pt x="16" y="4"/>
                  </a:lnTo>
                  <a:lnTo>
                    <a:pt x="2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71" name="Freeform 399"/>
            <p:cNvSpPr>
              <a:spLocks/>
            </p:cNvSpPr>
            <p:nvPr/>
          </p:nvSpPr>
          <p:spPr bwMode="ltGray">
            <a:xfrm>
              <a:off x="4179" y="2839"/>
              <a:ext cx="12" cy="8"/>
            </a:xfrm>
            <a:custGeom>
              <a:avLst/>
              <a:gdLst>
                <a:gd name="T0" fmla="*/ 12 w 12"/>
                <a:gd name="T1" fmla="*/ 8 h 8"/>
                <a:gd name="T2" fmla="*/ 8 w 12"/>
                <a:gd name="T3" fmla="*/ 8 h 8"/>
                <a:gd name="T4" fmla="*/ 6 w 12"/>
                <a:gd name="T5" fmla="*/ 8 h 8"/>
                <a:gd name="T6" fmla="*/ 2 w 12"/>
                <a:gd name="T7" fmla="*/ 4 h 8"/>
                <a:gd name="T8" fmla="*/ 0 w 12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8">
                  <a:moveTo>
                    <a:pt x="12" y="8"/>
                  </a:moveTo>
                  <a:lnTo>
                    <a:pt x="8" y="8"/>
                  </a:lnTo>
                  <a:lnTo>
                    <a:pt x="6" y="8"/>
                  </a:lnTo>
                  <a:lnTo>
                    <a:pt x="2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72" name="Freeform 400"/>
            <p:cNvSpPr>
              <a:spLocks/>
            </p:cNvSpPr>
            <p:nvPr/>
          </p:nvSpPr>
          <p:spPr bwMode="ltGray">
            <a:xfrm>
              <a:off x="4179" y="2559"/>
              <a:ext cx="4" cy="22"/>
            </a:xfrm>
            <a:custGeom>
              <a:avLst/>
              <a:gdLst>
                <a:gd name="T0" fmla="*/ 0 w 4"/>
                <a:gd name="T1" fmla="*/ 22 h 22"/>
                <a:gd name="T2" fmla="*/ 0 w 4"/>
                <a:gd name="T3" fmla="*/ 18 h 22"/>
                <a:gd name="T4" fmla="*/ 0 w 4"/>
                <a:gd name="T5" fmla="*/ 12 h 22"/>
                <a:gd name="T6" fmla="*/ 2 w 4"/>
                <a:gd name="T7" fmla="*/ 6 h 22"/>
                <a:gd name="T8" fmla="*/ 4 w 4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2">
                  <a:moveTo>
                    <a:pt x="0" y="22"/>
                  </a:moveTo>
                  <a:lnTo>
                    <a:pt x="0" y="18"/>
                  </a:lnTo>
                  <a:lnTo>
                    <a:pt x="0" y="12"/>
                  </a:lnTo>
                  <a:lnTo>
                    <a:pt x="2" y="6"/>
                  </a:lnTo>
                  <a:lnTo>
                    <a:pt x="4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73" name="Freeform 401"/>
            <p:cNvSpPr>
              <a:spLocks/>
            </p:cNvSpPr>
            <p:nvPr/>
          </p:nvSpPr>
          <p:spPr bwMode="ltGray">
            <a:xfrm>
              <a:off x="4169" y="2571"/>
              <a:ext cx="22" cy="2"/>
            </a:xfrm>
            <a:custGeom>
              <a:avLst/>
              <a:gdLst>
                <a:gd name="T0" fmla="*/ 22 w 22"/>
                <a:gd name="T1" fmla="*/ 2 h 2"/>
                <a:gd name="T2" fmla="*/ 12 w 22"/>
                <a:gd name="T3" fmla="*/ 0 h 2"/>
                <a:gd name="T4" fmla="*/ 0 w 2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">
                  <a:moveTo>
                    <a:pt x="22" y="2"/>
                  </a:moveTo>
                  <a:lnTo>
                    <a:pt x="12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74" name="Freeform 402"/>
            <p:cNvSpPr>
              <a:spLocks/>
            </p:cNvSpPr>
            <p:nvPr/>
          </p:nvSpPr>
          <p:spPr bwMode="ltGray">
            <a:xfrm>
              <a:off x="4709" y="2177"/>
              <a:ext cx="18" cy="14"/>
            </a:xfrm>
            <a:custGeom>
              <a:avLst/>
              <a:gdLst>
                <a:gd name="T0" fmla="*/ 0 w 18"/>
                <a:gd name="T1" fmla="*/ 0 h 14"/>
                <a:gd name="T2" fmla="*/ 10 w 18"/>
                <a:gd name="T3" fmla="*/ 6 h 14"/>
                <a:gd name="T4" fmla="*/ 18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0"/>
                  </a:moveTo>
                  <a:lnTo>
                    <a:pt x="10" y="6"/>
                  </a:lnTo>
                  <a:lnTo>
                    <a:pt x="18" y="14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75" name="Freeform 403"/>
            <p:cNvSpPr>
              <a:spLocks/>
            </p:cNvSpPr>
            <p:nvPr/>
          </p:nvSpPr>
          <p:spPr bwMode="ltGray">
            <a:xfrm>
              <a:off x="4713" y="2177"/>
              <a:ext cx="14" cy="16"/>
            </a:xfrm>
            <a:custGeom>
              <a:avLst/>
              <a:gdLst>
                <a:gd name="T0" fmla="*/ 14 w 14"/>
                <a:gd name="T1" fmla="*/ 0 h 16"/>
                <a:gd name="T2" fmla="*/ 10 w 14"/>
                <a:gd name="T3" fmla="*/ 4 h 16"/>
                <a:gd name="T4" fmla="*/ 8 w 14"/>
                <a:gd name="T5" fmla="*/ 8 h 16"/>
                <a:gd name="T6" fmla="*/ 4 w 14"/>
                <a:gd name="T7" fmla="*/ 12 h 16"/>
                <a:gd name="T8" fmla="*/ 0 w 14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6">
                  <a:moveTo>
                    <a:pt x="14" y="0"/>
                  </a:moveTo>
                  <a:lnTo>
                    <a:pt x="10" y="4"/>
                  </a:lnTo>
                  <a:lnTo>
                    <a:pt x="8" y="8"/>
                  </a:lnTo>
                  <a:lnTo>
                    <a:pt x="4" y="12"/>
                  </a:lnTo>
                  <a:lnTo>
                    <a:pt x="0" y="16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76" name="Freeform 404"/>
            <p:cNvSpPr>
              <a:spLocks/>
            </p:cNvSpPr>
            <p:nvPr/>
          </p:nvSpPr>
          <p:spPr bwMode="ltGray">
            <a:xfrm>
              <a:off x="3835" y="1835"/>
              <a:ext cx="16" cy="12"/>
            </a:xfrm>
            <a:custGeom>
              <a:avLst/>
              <a:gdLst>
                <a:gd name="T0" fmla="*/ 0 w 16"/>
                <a:gd name="T1" fmla="*/ 12 h 12"/>
                <a:gd name="T2" fmla="*/ 0 w 16"/>
                <a:gd name="T3" fmla="*/ 8 h 12"/>
                <a:gd name="T4" fmla="*/ 2 w 16"/>
                <a:gd name="T5" fmla="*/ 4 h 12"/>
                <a:gd name="T6" fmla="*/ 6 w 16"/>
                <a:gd name="T7" fmla="*/ 0 h 12"/>
                <a:gd name="T8" fmla="*/ 10 w 16"/>
                <a:gd name="T9" fmla="*/ 0 h 12"/>
                <a:gd name="T10" fmla="*/ 16 w 16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8"/>
                  </a:lnTo>
                  <a:lnTo>
                    <a:pt x="2" y="4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6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77" name="Freeform 405"/>
            <p:cNvSpPr>
              <a:spLocks/>
            </p:cNvSpPr>
            <p:nvPr/>
          </p:nvSpPr>
          <p:spPr bwMode="ltGray">
            <a:xfrm>
              <a:off x="3837" y="1837"/>
              <a:ext cx="6" cy="8"/>
            </a:xfrm>
            <a:custGeom>
              <a:avLst/>
              <a:gdLst>
                <a:gd name="T0" fmla="*/ 0 w 6"/>
                <a:gd name="T1" fmla="*/ 8 h 8"/>
                <a:gd name="T2" fmla="*/ 0 w 6"/>
                <a:gd name="T3" fmla="*/ 4 h 8"/>
                <a:gd name="T4" fmla="*/ 0 w 6"/>
                <a:gd name="T5" fmla="*/ 2 h 8"/>
                <a:gd name="T6" fmla="*/ 4 w 6"/>
                <a:gd name="T7" fmla="*/ 0 h 8"/>
                <a:gd name="T8" fmla="*/ 6 w 6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8">
                  <a:moveTo>
                    <a:pt x="0" y="8"/>
                  </a:moveTo>
                  <a:lnTo>
                    <a:pt x="0" y="4"/>
                  </a:lnTo>
                  <a:lnTo>
                    <a:pt x="0" y="2"/>
                  </a:lnTo>
                  <a:lnTo>
                    <a:pt x="4" y="0"/>
                  </a:lnTo>
                  <a:lnTo>
                    <a:pt x="6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78" name="Freeform 406"/>
            <p:cNvSpPr>
              <a:spLocks/>
            </p:cNvSpPr>
            <p:nvPr/>
          </p:nvSpPr>
          <p:spPr bwMode="ltGray">
            <a:xfrm>
              <a:off x="3997" y="1965"/>
              <a:ext cx="4" cy="22"/>
            </a:xfrm>
            <a:custGeom>
              <a:avLst/>
              <a:gdLst>
                <a:gd name="T0" fmla="*/ 0 w 4"/>
                <a:gd name="T1" fmla="*/ 22 h 22"/>
                <a:gd name="T2" fmla="*/ 0 w 4"/>
                <a:gd name="T3" fmla="*/ 18 h 22"/>
                <a:gd name="T4" fmla="*/ 0 w 4"/>
                <a:gd name="T5" fmla="*/ 12 h 22"/>
                <a:gd name="T6" fmla="*/ 2 w 4"/>
                <a:gd name="T7" fmla="*/ 6 h 22"/>
                <a:gd name="T8" fmla="*/ 4 w 4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2">
                  <a:moveTo>
                    <a:pt x="0" y="22"/>
                  </a:moveTo>
                  <a:lnTo>
                    <a:pt x="0" y="18"/>
                  </a:lnTo>
                  <a:lnTo>
                    <a:pt x="0" y="12"/>
                  </a:lnTo>
                  <a:lnTo>
                    <a:pt x="2" y="6"/>
                  </a:lnTo>
                  <a:lnTo>
                    <a:pt x="4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79" name="Freeform 407"/>
            <p:cNvSpPr>
              <a:spLocks/>
            </p:cNvSpPr>
            <p:nvPr/>
          </p:nvSpPr>
          <p:spPr bwMode="ltGray">
            <a:xfrm>
              <a:off x="3989" y="1977"/>
              <a:ext cx="20" cy="2"/>
            </a:xfrm>
            <a:custGeom>
              <a:avLst/>
              <a:gdLst>
                <a:gd name="T0" fmla="*/ 20 w 20"/>
                <a:gd name="T1" fmla="*/ 2 h 2"/>
                <a:gd name="T2" fmla="*/ 10 w 20"/>
                <a:gd name="T3" fmla="*/ 0 h 2"/>
                <a:gd name="T4" fmla="*/ 0 w 20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">
                  <a:moveTo>
                    <a:pt x="20" y="2"/>
                  </a:moveTo>
                  <a:lnTo>
                    <a:pt x="10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80" name="Freeform 408"/>
            <p:cNvSpPr>
              <a:spLocks/>
            </p:cNvSpPr>
            <p:nvPr/>
          </p:nvSpPr>
          <p:spPr bwMode="ltGray">
            <a:xfrm>
              <a:off x="5195" y="2107"/>
              <a:ext cx="4" cy="24"/>
            </a:xfrm>
            <a:custGeom>
              <a:avLst/>
              <a:gdLst>
                <a:gd name="T0" fmla="*/ 0 w 4"/>
                <a:gd name="T1" fmla="*/ 24 h 24"/>
                <a:gd name="T2" fmla="*/ 0 w 4"/>
                <a:gd name="T3" fmla="*/ 20 h 24"/>
                <a:gd name="T4" fmla="*/ 0 w 4"/>
                <a:gd name="T5" fmla="*/ 14 h 24"/>
                <a:gd name="T6" fmla="*/ 2 w 4"/>
                <a:gd name="T7" fmla="*/ 8 h 24"/>
                <a:gd name="T8" fmla="*/ 4 w 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4">
                  <a:moveTo>
                    <a:pt x="0" y="24"/>
                  </a:moveTo>
                  <a:lnTo>
                    <a:pt x="0" y="20"/>
                  </a:lnTo>
                  <a:lnTo>
                    <a:pt x="0" y="14"/>
                  </a:lnTo>
                  <a:lnTo>
                    <a:pt x="2" y="8"/>
                  </a:lnTo>
                  <a:lnTo>
                    <a:pt x="4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81" name="Freeform 409"/>
            <p:cNvSpPr>
              <a:spLocks/>
            </p:cNvSpPr>
            <p:nvPr/>
          </p:nvSpPr>
          <p:spPr bwMode="ltGray">
            <a:xfrm>
              <a:off x="5185" y="2119"/>
              <a:ext cx="22" cy="4"/>
            </a:xfrm>
            <a:custGeom>
              <a:avLst/>
              <a:gdLst>
                <a:gd name="T0" fmla="*/ 22 w 22"/>
                <a:gd name="T1" fmla="*/ 4 h 4"/>
                <a:gd name="T2" fmla="*/ 10 w 22"/>
                <a:gd name="T3" fmla="*/ 2 h 4"/>
                <a:gd name="T4" fmla="*/ 0 w 22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4">
                  <a:moveTo>
                    <a:pt x="22" y="4"/>
                  </a:moveTo>
                  <a:lnTo>
                    <a:pt x="10" y="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82" name="Freeform 410"/>
            <p:cNvSpPr>
              <a:spLocks/>
            </p:cNvSpPr>
            <p:nvPr/>
          </p:nvSpPr>
          <p:spPr bwMode="ltGray">
            <a:xfrm>
              <a:off x="5457" y="2023"/>
              <a:ext cx="18" cy="18"/>
            </a:xfrm>
            <a:custGeom>
              <a:avLst/>
              <a:gdLst>
                <a:gd name="T0" fmla="*/ 18 w 18"/>
                <a:gd name="T1" fmla="*/ 18 h 18"/>
                <a:gd name="T2" fmla="*/ 16 w 18"/>
                <a:gd name="T3" fmla="*/ 12 h 18"/>
                <a:gd name="T4" fmla="*/ 14 w 18"/>
                <a:gd name="T5" fmla="*/ 8 h 18"/>
                <a:gd name="T6" fmla="*/ 10 w 18"/>
                <a:gd name="T7" fmla="*/ 4 h 18"/>
                <a:gd name="T8" fmla="*/ 6 w 18"/>
                <a:gd name="T9" fmla="*/ 2 h 18"/>
                <a:gd name="T10" fmla="*/ 0 w 18"/>
                <a:gd name="T1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8">
                  <a:moveTo>
                    <a:pt x="18" y="18"/>
                  </a:moveTo>
                  <a:lnTo>
                    <a:pt x="16" y="12"/>
                  </a:lnTo>
                  <a:lnTo>
                    <a:pt x="14" y="8"/>
                  </a:lnTo>
                  <a:lnTo>
                    <a:pt x="10" y="4"/>
                  </a:lnTo>
                  <a:lnTo>
                    <a:pt x="6" y="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83" name="Freeform 411"/>
            <p:cNvSpPr>
              <a:spLocks/>
            </p:cNvSpPr>
            <p:nvPr/>
          </p:nvSpPr>
          <p:spPr bwMode="ltGray">
            <a:xfrm>
              <a:off x="5467" y="2027"/>
              <a:ext cx="4" cy="12"/>
            </a:xfrm>
            <a:custGeom>
              <a:avLst/>
              <a:gdLst>
                <a:gd name="T0" fmla="*/ 2 w 4"/>
                <a:gd name="T1" fmla="*/ 0 h 12"/>
                <a:gd name="T2" fmla="*/ 4 w 4"/>
                <a:gd name="T3" fmla="*/ 2 h 12"/>
                <a:gd name="T4" fmla="*/ 4 w 4"/>
                <a:gd name="T5" fmla="*/ 4 h 12"/>
                <a:gd name="T6" fmla="*/ 4 w 4"/>
                <a:gd name="T7" fmla="*/ 4 h 12"/>
                <a:gd name="T8" fmla="*/ 2 w 4"/>
                <a:gd name="T9" fmla="*/ 8 h 12"/>
                <a:gd name="T10" fmla="*/ 0 w 4"/>
                <a:gd name="T11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12">
                  <a:moveTo>
                    <a:pt x="2" y="0"/>
                  </a:moveTo>
                  <a:lnTo>
                    <a:pt x="4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2"/>
                  </a:lnTo>
                </a:path>
              </a:pathLst>
            </a:custGeom>
            <a:noFill/>
            <a:ln w="3175">
              <a:solidFill>
                <a:schemeClr val="tx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487" name="Text Box 415"/>
          <p:cNvSpPr txBox="1">
            <a:spLocks noChangeArrowheads="1"/>
          </p:cNvSpPr>
          <p:nvPr/>
        </p:nvSpPr>
        <p:spPr bwMode="auto">
          <a:xfrm>
            <a:off x="373063" y="471488"/>
            <a:ext cx="13033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800" b="1">
                <a:solidFill>
                  <a:schemeClr val="bg1"/>
                </a:solidFill>
                <a:latin typeface="Verdana" panose="020B0604030504040204" pitchFamily="34" charset="0"/>
              </a:rPr>
              <a:t>LOGO</a:t>
            </a:r>
          </a:p>
        </p:txBody>
      </p:sp>
      <p:sp>
        <p:nvSpPr>
          <p:cNvPr id="3488" name="Line 416"/>
          <p:cNvSpPr>
            <a:spLocks noChangeShapeType="1"/>
          </p:cNvSpPr>
          <p:nvPr/>
        </p:nvSpPr>
        <p:spPr bwMode="gray">
          <a:xfrm>
            <a:off x="0" y="1412875"/>
            <a:ext cx="9144000" cy="0"/>
          </a:xfrm>
          <a:prstGeom prst="line">
            <a:avLst/>
          </a:prstGeom>
          <a:noFill/>
          <a:ln w="28575" cap="rnd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9" name="Line 417"/>
          <p:cNvSpPr>
            <a:spLocks noChangeShapeType="1"/>
          </p:cNvSpPr>
          <p:nvPr/>
        </p:nvSpPr>
        <p:spPr bwMode="gray">
          <a:xfrm flipH="1">
            <a:off x="3625850" y="1412875"/>
            <a:ext cx="20638" cy="4203700"/>
          </a:xfrm>
          <a:prstGeom prst="line">
            <a:avLst/>
          </a:prstGeom>
          <a:noFill/>
          <a:ln w="28575" cap="rnd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6401A39-3A46-4787-A2EC-F7006134F83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4612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E32E9E7-8BAC-406F-9758-00C2E0FCC78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44318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43000"/>
            <a:ext cx="4114800" cy="53340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143000"/>
            <a:ext cx="4114800" cy="53340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E8D5986-E4AE-4287-8894-D8FB2250BF8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0329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35E4258-3197-4D9B-A2E9-7B6C9F1E818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5753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5B7B7A4-1BAD-475C-8075-70C8BB99C06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9839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01AC43A-E68C-4B71-881A-926F5AB3E38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27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305EC8B-5441-476D-963A-100692368B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4232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7AD388F-7BAE-4585-B22F-9837777C091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911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8E4D0B7-2A5D-4314-90D8-32E5AB10FBE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87199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152400"/>
            <a:ext cx="2095500" cy="6324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134100" cy="63246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9D70073-455A-454B-9B7B-CFE65FE571F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09273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7" name="Rectangle 43"/>
          <p:cNvSpPr>
            <a:spLocks noChangeArrowheads="1"/>
          </p:cNvSpPr>
          <p:nvPr/>
        </p:nvSpPr>
        <p:spPr bwMode="gray">
          <a:xfrm>
            <a:off x="0" y="6799263"/>
            <a:ext cx="9144000" cy="6985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8" name="Rectangle 44"/>
          <p:cNvSpPr>
            <a:spLocks noChangeArrowheads="1"/>
          </p:cNvSpPr>
          <p:nvPr/>
        </p:nvSpPr>
        <p:spPr bwMode="ltGray">
          <a:xfrm>
            <a:off x="1054100" y="0"/>
            <a:ext cx="8089900" cy="801688"/>
          </a:xfrm>
          <a:prstGeom prst="rect">
            <a:avLst/>
          </a:prstGeom>
          <a:gradFill rotWithShape="1">
            <a:gsLst>
              <a:gs pos="0">
                <a:schemeClr val="tx2">
                  <a:gamma/>
                  <a:shade val="46275"/>
                  <a:invGamma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9" name="Rectangle 45"/>
          <p:cNvSpPr>
            <a:spLocks noChangeArrowheads="1"/>
          </p:cNvSpPr>
          <p:nvPr/>
        </p:nvSpPr>
        <p:spPr bwMode="ltGray">
          <a:xfrm>
            <a:off x="1046163" y="782638"/>
            <a:ext cx="8097837" cy="3175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070" name="Object 46"/>
          <p:cNvGraphicFramePr>
            <a:graphicFrameLocks noChangeAspect="1"/>
          </p:cNvGraphicFramePr>
          <p:nvPr/>
        </p:nvGraphicFramePr>
        <p:xfrm>
          <a:off x="0" y="0"/>
          <a:ext cx="1054100" cy="1100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4" name="Image" r:id="rId14" imgW="1904762" imgH="2260317" progId="Photoshop.Image.6">
                  <p:embed/>
                </p:oleObj>
              </mc:Choice>
              <mc:Fallback>
                <p:oleObj name="Image" r:id="rId14" imgW="1904762" imgH="2260317" progId="Photoshop.Image.6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22125" r="5675"/>
                      <a:stretch>
                        <a:fillRect/>
                      </a:stretch>
                    </p:blipFill>
                    <p:spPr bwMode="ltGray">
                      <a:xfrm>
                        <a:off x="0" y="0"/>
                        <a:ext cx="1054100" cy="1100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71" name="Group 47"/>
          <p:cNvGrpSpPr>
            <a:grpSpLocks/>
          </p:cNvGrpSpPr>
          <p:nvPr/>
        </p:nvGrpSpPr>
        <p:grpSpPr bwMode="auto">
          <a:xfrm>
            <a:off x="8027988" y="38100"/>
            <a:ext cx="912812" cy="936625"/>
            <a:chOff x="4604" y="3067"/>
            <a:chExt cx="938" cy="998"/>
          </a:xfrm>
        </p:grpSpPr>
        <p:sp>
          <p:nvSpPr>
            <p:cNvPr id="1072" name="Line 48"/>
            <p:cNvSpPr>
              <a:spLocks noChangeShapeType="1"/>
            </p:cNvSpPr>
            <p:nvPr userDrawn="1"/>
          </p:nvSpPr>
          <p:spPr bwMode="ltGray">
            <a:xfrm flipH="1" flipV="1">
              <a:off x="4814" y="3230"/>
              <a:ext cx="2" cy="16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3" name="Line 49"/>
            <p:cNvSpPr>
              <a:spLocks noChangeShapeType="1"/>
            </p:cNvSpPr>
            <p:nvPr userDrawn="1"/>
          </p:nvSpPr>
          <p:spPr bwMode="ltGray">
            <a:xfrm>
              <a:off x="4771" y="3274"/>
              <a:ext cx="88" cy="7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4" name="Line 50"/>
            <p:cNvSpPr>
              <a:spLocks noChangeShapeType="1"/>
            </p:cNvSpPr>
            <p:nvPr userDrawn="1"/>
          </p:nvSpPr>
          <p:spPr bwMode="ltGray">
            <a:xfrm flipH="1" flipV="1">
              <a:off x="4977" y="3125"/>
              <a:ext cx="90" cy="7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5" name="Line 51"/>
            <p:cNvSpPr>
              <a:spLocks noChangeShapeType="1"/>
            </p:cNvSpPr>
            <p:nvPr userDrawn="1"/>
          </p:nvSpPr>
          <p:spPr bwMode="ltGray">
            <a:xfrm flipV="1">
              <a:off x="4822" y="3103"/>
              <a:ext cx="394" cy="11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6" name="Line 52"/>
            <p:cNvSpPr>
              <a:spLocks noChangeShapeType="1"/>
            </p:cNvSpPr>
            <p:nvPr userDrawn="1"/>
          </p:nvSpPr>
          <p:spPr bwMode="ltGray">
            <a:xfrm flipV="1">
              <a:off x="5114" y="3186"/>
              <a:ext cx="8" cy="2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7" name="Line 53"/>
            <p:cNvSpPr>
              <a:spLocks noChangeShapeType="1"/>
            </p:cNvSpPr>
            <p:nvPr userDrawn="1"/>
          </p:nvSpPr>
          <p:spPr bwMode="ltGray">
            <a:xfrm>
              <a:off x="5108" y="3183"/>
              <a:ext cx="6" cy="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8" name="Line 54"/>
            <p:cNvSpPr>
              <a:spLocks noChangeShapeType="1"/>
            </p:cNvSpPr>
            <p:nvPr userDrawn="1"/>
          </p:nvSpPr>
          <p:spPr bwMode="ltGray">
            <a:xfrm flipV="1">
              <a:off x="5016" y="3225"/>
              <a:ext cx="1" cy="169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9" name="Line 55"/>
            <p:cNvSpPr>
              <a:spLocks noChangeShapeType="1"/>
            </p:cNvSpPr>
            <p:nvPr userDrawn="1"/>
          </p:nvSpPr>
          <p:spPr bwMode="ltGray">
            <a:xfrm flipV="1">
              <a:off x="4873" y="3279"/>
              <a:ext cx="232" cy="7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0" name="Line 56"/>
            <p:cNvSpPr>
              <a:spLocks noChangeShapeType="1"/>
            </p:cNvSpPr>
            <p:nvPr userDrawn="1"/>
          </p:nvSpPr>
          <p:spPr bwMode="ltGray">
            <a:xfrm flipV="1">
              <a:off x="4874" y="3365"/>
              <a:ext cx="231" cy="7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1" name="Line 57"/>
            <p:cNvSpPr>
              <a:spLocks noChangeShapeType="1"/>
            </p:cNvSpPr>
            <p:nvPr userDrawn="1"/>
          </p:nvSpPr>
          <p:spPr bwMode="ltGray">
            <a:xfrm flipV="1">
              <a:off x="5174" y="3245"/>
              <a:ext cx="2" cy="16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2" name="Line 58"/>
            <p:cNvSpPr>
              <a:spLocks noChangeShapeType="1"/>
            </p:cNvSpPr>
            <p:nvPr userDrawn="1"/>
          </p:nvSpPr>
          <p:spPr bwMode="ltGray">
            <a:xfrm>
              <a:off x="5119" y="3280"/>
              <a:ext cx="147" cy="11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3" name="Line 59"/>
            <p:cNvSpPr>
              <a:spLocks noChangeShapeType="1"/>
            </p:cNvSpPr>
            <p:nvPr userDrawn="1"/>
          </p:nvSpPr>
          <p:spPr bwMode="ltGray">
            <a:xfrm>
              <a:off x="5119" y="3367"/>
              <a:ext cx="146" cy="119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4" name="Line 60"/>
            <p:cNvSpPr>
              <a:spLocks noChangeShapeType="1"/>
            </p:cNvSpPr>
            <p:nvPr userDrawn="1"/>
          </p:nvSpPr>
          <p:spPr bwMode="ltGray">
            <a:xfrm flipH="1" flipV="1">
              <a:off x="5196" y="3163"/>
              <a:ext cx="155" cy="11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5" name="Line 61"/>
            <p:cNvSpPr>
              <a:spLocks noChangeShapeType="1"/>
            </p:cNvSpPr>
            <p:nvPr userDrawn="1"/>
          </p:nvSpPr>
          <p:spPr bwMode="ltGray">
            <a:xfrm flipV="1">
              <a:off x="5185" y="3188"/>
              <a:ext cx="147" cy="4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6" name="Line 62"/>
            <p:cNvSpPr>
              <a:spLocks noChangeShapeType="1"/>
            </p:cNvSpPr>
            <p:nvPr userDrawn="1"/>
          </p:nvSpPr>
          <p:spPr bwMode="ltGray">
            <a:xfrm flipH="1">
              <a:off x="5122" y="3141"/>
              <a:ext cx="147" cy="4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7" name="Line 63"/>
            <p:cNvSpPr>
              <a:spLocks noChangeShapeType="1"/>
            </p:cNvSpPr>
            <p:nvPr userDrawn="1"/>
          </p:nvSpPr>
          <p:spPr bwMode="ltGray">
            <a:xfrm flipV="1">
              <a:off x="5353" y="3294"/>
              <a:ext cx="4" cy="16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8" name="Line 64"/>
            <p:cNvSpPr>
              <a:spLocks noChangeShapeType="1"/>
            </p:cNvSpPr>
            <p:nvPr userDrawn="1"/>
          </p:nvSpPr>
          <p:spPr bwMode="ltGray">
            <a:xfrm flipV="1">
              <a:off x="5280" y="3351"/>
              <a:ext cx="149" cy="4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9" name="Line 65"/>
            <p:cNvSpPr>
              <a:spLocks noChangeShapeType="1"/>
            </p:cNvSpPr>
            <p:nvPr userDrawn="1"/>
          </p:nvSpPr>
          <p:spPr bwMode="ltGray">
            <a:xfrm>
              <a:off x="5102" y="3891"/>
              <a:ext cx="100" cy="9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90" name="Line 66"/>
            <p:cNvSpPr>
              <a:spLocks noChangeShapeType="1"/>
            </p:cNvSpPr>
            <p:nvPr userDrawn="1"/>
          </p:nvSpPr>
          <p:spPr bwMode="ltGray">
            <a:xfrm flipH="1">
              <a:off x="5153" y="3861"/>
              <a:ext cx="1" cy="15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91" name="Line 67"/>
            <p:cNvSpPr>
              <a:spLocks noChangeShapeType="1"/>
            </p:cNvSpPr>
            <p:nvPr userDrawn="1"/>
          </p:nvSpPr>
          <p:spPr bwMode="ltGray">
            <a:xfrm flipH="1">
              <a:off x="5102" y="3815"/>
              <a:ext cx="1" cy="152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92" name="Line 68"/>
            <p:cNvSpPr>
              <a:spLocks noChangeShapeType="1"/>
            </p:cNvSpPr>
            <p:nvPr userDrawn="1"/>
          </p:nvSpPr>
          <p:spPr bwMode="ltGray">
            <a:xfrm flipV="1">
              <a:off x="5370" y="3851"/>
              <a:ext cx="4" cy="152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93" name="Line 69"/>
            <p:cNvSpPr>
              <a:spLocks noChangeShapeType="1"/>
            </p:cNvSpPr>
            <p:nvPr userDrawn="1"/>
          </p:nvSpPr>
          <p:spPr bwMode="ltGray">
            <a:xfrm flipV="1">
              <a:off x="5216" y="3872"/>
              <a:ext cx="309" cy="11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94" name="Line 70"/>
            <p:cNvSpPr>
              <a:spLocks noChangeShapeType="1"/>
            </p:cNvSpPr>
            <p:nvPr userDrawn="1"/>
          </p:nvSpPr>
          <p:spPr bwMode="ltGray">
            <a:xfrm flipH="1">
              <a:off x="5382" y="3788"/>
              <a:ext cx="146" cy="5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95" name="Line 71"/>
            <p:cNvSpPr>
              <a:spLocks noChangeShapeType="1"/>
            </p:cNvSpPr>
            <p:nvPr userDrawn="1"/>
          </p:nvSpPr>
          <p:spPr bwMode="ltGray">
            <a:xfrm flipH="1">
              <a:off x="5374" y="3839"/>
              <a:ext cx="8" cy="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96" name="Line 72"/>
            <p:cNvSpPr>
              <a:spLocks noChangeShapeType="1"/>
            </p:cNvSpPr>
            <p:nvPr userDrawn="1"/>
          </p:nvSpPr>
          <p:spPr bwMode="ltGray">
            <a:xfrm flipV="1">
              <a:off x="5374" y="3842"/>
              <a:ext cx="0" cy="9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97" name="Line 73"/>
            <p:cNvSpPr>
              <a:spLocks noChangeShapeType="1"/>
            </p:cNvSpPr>
            <p:nvPr userDrawn="1"/>
          </p:nvSpPr>
          <p:spPr bwMode="ltGray">
            <a:xfrm>
              <a:off x="5206" y="3771"/>
              <a:ext cx="101" cy="8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98" name="Line 74"/>
            <p:cNvSpPr>
              <a:spLocks noChangeShapeType="1"/>
            </p:cNvSpPr>
            <p:nvPr userDrawn="1"/>
          </p:nvSpPr>
          <p:spPr bwMode="ltGray">
            <a:xfrm flipH="1">
              <a:off x="5163" y="3798"/>
              <a:ext cx="148" cy="5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99" name="Line 75"/>
            <p:cNvSpPr>
              <a:spLocks noChangeShapeType="1"/>
            </p:cNvSpPr>
            <p:nvPr userDrawn="1"/>
          </p:nvSpPr>
          <p:spPr bwMode="ltGray">
            <a:xfrm flipH="1">
              <a:off x="5111" y="3753"/>
              <a:ext cx="147" cy="5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00" name="Line 76"/>
            <p:cNvSpPr>
              <a:spLocks noChangeShapeType="1"/>
            </p:cNvSpPr>
            <p:nvPr userDrawn="1"/>
          </p:nvSpPr>
          <p:spPr bwMode="ltGray">
            <a:xfrm flipH="1" flipV="1">
              <a:off x="4702" y="3762"/>
              <a:ext cx="3" cy="15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01" name="Line 77"/>
            <p:cNvSpPr>
              <a:spLocks noChangeShapeType="1"/>
            </p:cNvSpPr>
            <p:nvPr userDrawn="1"/>
          </p:nvSpPr>
          <p:spPr bwMode="ltGray">
            <a:xfrm>
              <a:off x="4615" y="3753"/>
              <a:ext cx="181" cy="17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02" name="Line 78"/>
            <p:cNvSpPr>
              <a:spLocks noChangeShapeType="1"/>
            </p:cNvSpPr>
            <p:nvPr userDrawn="1"/>
          </p:nvSpPr>
          <p:spPr bwMode="ltGray">
            <a:xfrm flipH="1" flipV="1">
              <a:off x="4697" y="3749"/>
              <a:ext cx="5" cy="4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03" name="Line 79"/>
            <p:cNvSpPr>
              <a:spLocks noChangeShapeType="1"/>
            </p:cNvSpPr>
            <p:nvPr userDrawn="1"/>
          </p:nvSpPr>
          <p:spPr bwMode="ltGray">
            <a:xfrm flipH="1" flipV="1">
              <a:off x="4613" y="3670"/>
              <a:ext cx="84" cy="79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04" name="Line 80"/>
            <p:cNvSpPr>
              <a:spLocks noChangeShapeType="1"/>
            </p:cNvSpPr>
            <p:nvPr userDrawn="1"/>
          </p:nvSpPr>
          <p:spPr bwMode="ltGray">
            <a:xfrm flipV="1">
              <a:off x="4702" y="3753"/>
              <a:ext cx="1" cy="9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05" name="Line 81"/>
            <p:cNvSpPr>
              <a:spLocks noChangeShapeType="1"/>
            </p:cNvSpPr>
            <p:nvPr userDrawn="1"/>
          </p:nvSpPr>
          <p:spPr bwMode="ltGray">
            <a:xfrm flipH="1">
              <a:off x="4809" y="3873"/>
              <a:ext cx="160" cy="56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06" name="Line 82"/>
            <p:cNvSpPr>
              <a:spLocks noChangeShapeType="1"/>
            </p:cNvSpPr>
            <p:nvPr userDrawn="1"/>
          </p:nvSpPr>
          <p:spPr bwMode="ltGray">
            <a:xfrm flipH="1" flipV="1">
              <a:off x="4884" y="3826"/>
              <a:ext cx="1" cy="15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07" name="Line 83"/>
            <p:cNvSpPr>
              <a:spLocks noChangeShapeType="1"/>
            </p:cNvSpPr>
            <p:nvPr userDrawn="1"/>
          </p:nvSpPr>
          <p:spPr bwMode="ltGray">
            <a:xfrm flipH="1" flipV="1">
              <a:off x="4968" y="3798"/>
              <a:ext cx="1" cy="15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08" name="Line 84"/>
            <p:cNvSpPr>
              <a:spLocks noChangeShapeType="1"/>
            </p:cNvSpPr>
            <p:nvPr userDrawn="1"/>
          </p:nvSpPr>
          <p:spPr bwMode="ltGray">
            <a:xfrm flipH="1">
              <a:off x="4747" y="3732"/>
              <a:ext cx="159" cy="54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09" name="Line 85"/>
            <p:cNvSpPr>
              <a:spLocks noChangeShapeType="1"/>
            </p:cNvSpPr>
            <p:nvPr userDrawn="1"/>
          </p:nvSpPr>
          <p:spPr bwMode="ltGray">
            <a:xfrm flipH="1" flipV="1">
              <a:off x="4790" y="3731"/>
              <a:ext cx="89" cy="82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10" name="Line 86"/>
            <p:cNvSpPr>
              <a:spLocks noChangeShapeType="1"/>
            </p:cNvSpPr>
            <p:nvPr userDrawn="1"/>
          </p:nvSpPr>
          <p:spPr bwMode="ltGray">
            <a:xfrm flipH="1" flipV="1">
              <a:off x="4874" y="3703"/>
              <a:ext cx="89" cy="8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11" name="Line 87"/>
            <p:cNvSpPr>
              <a:spLocks noChangeShapeType="1"/>
            </p:cNvSpPr>
            <p:nvPr userDrawn="1"/>
          </p:nvSpPr>
          <p:spPr bwMode="ltGray">
            <a:xfrm>
              <a:off x="5046" y="3924"/>
              <a:ext cx="4" cy="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12" name="Line 88"/>
            <p:cNvSpPr>
              <a:spLocks noChangeShapeType="1"/>
            </p:cNvSpPr>
            <p:nvPr userDrawn="1"/>
          </p:nvSpPr>
          <p:spPr bwMode="ltGray">
            <a:xfrm flipH="1">
              <a:off x="5050" y="3926"/>
              <a:ext cx="7" cy="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13" name="Line 89"/>
            <p:cNvSpPr>
              <a:spLocks noChangeShapeType="1"/>
            </p:cNvSpPr>
            <p:nvPr userDrawn="1"/>
          </p:nvSpPr>
          <p:spPr bwMode="ltGray">
            <a:xfrm flipH="1" flipV="1">
              <a:off x="5037" y="3649"/>
              <a:ext cx="148" cy="13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14" name="Line 90"/>
            <p:cNvSpPr>
              <a:spLocks noChangeShapeType="1"/>
            </p:cNvSpPr>
            <p:nvPr userDrawn="1"/>
          </p:nvSpPr>
          <p:spPr bwMode="ltGray">
            <a:xfrm flipV="1">
              <a:off x="5041" y="3699"/>
              <a:ext cx="155" cy="54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15" name="Line 91"/>
            <p:cNvSpPr>
              <a:spLocks noChangeShapeType="1"/>
            </p:cNvSpPr>
            <p:nvPr userDrawn="1"/>
          </p:nvSpPr>
          <p:spPr bwMode="ltGray">
            <a:xfrm>
              <a:off x="4955" y="3676"/>
              <a:ext cx="91" cy="8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16" name="Line 92"/>
            <p:cNvSpPr>
              <a:spLocks noChangeShapeType="1"/>
            </p:cNvSpPr>
            <p:nvPr userDrawn="1"/>
          </p:nvSpPr>
          <p:spPr bwMode="ltGray">
            <a:xfrm>
              <a:off x="5046" y="3756"/>
              <a:ext cx="5" cy="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17" name="Line 93"/>
            <p:cNvSpPr>
              <a:spLocks noChangeShapeType="1"/>
            </p:cNvSpPr>
            <p:nvPr userDrawn="1"/>
          </p:nvSpPr>
          <p:spPr bwMode="ltGray">
            <a:xfrm flipH="1">
              <a:off x="5051" y="3759"/>
              <a:ext cx="8" cy="2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18" name="Line 94"/>
            <p:cNvSpPr>
              <a:spLocks noChangeShapeType="1"/>
            </p:cNvSpPr>
            <p:nvPr userDrawn="1"/>
          </p:nvSpPr>
          <p:spPr bwMode="ltGray">
            <a:xfrm flipV="1">
              <a:off x="5072" y="3788"/>
              <a:ext cx="0" cy="152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19" name="Line 95"/>
            <p:cNvSpPr>
              <a:spLocks noChangeShapeType="1"/>
            </p:cNvSpPr>
            <p:nvPr userDrawn="1"/>
          </p:nvSpPr>
          <p:spPr bwMode="ltGray">
            <a:xfrm>
              <a:off x="5056" y="3849"/>
              <a:ext cx="46" cy="42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0" name="Line 96"/>
            <p:cNvSpPr>
              <a:spLocks noChangeShapeType="1"/>
            </p:cNvSpPr>
            <p:nvPr userDrawn="1"/>
          </p:nvSpPr>
          <p:spPr bwMode="ltGray">
            <a:xfrm flipH="1" flipV="1">
              <a:off x="4922" y="3687"/>
              <a:ext cx="89" cy="8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1" name="Line 97"/>
            <p:cNvSpPr>
              <a:spLocks noChangeShapeType="1"/>
            </p:cNvSpPr>
            <p:nvPr userDrawn="1"/>
          </p:nvSpPr>
          <p:spPr bwMode="ltGray">
            <a:xfrm flipV="1">
              <a:off x="4917" y="3716"/>
              <a:ext cx="83" cy="2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2" name="Line 98"/>
            <p:cNvSpPr>
              <a:spLocks noChangeShapeType="1"/>
            </p:cNvSpPr>
            <p:nvPr userDrawn="1"/>
          </p:nvSpPr>
          <p:spPr bwMode="ltGray">
            <a:xfrm flipV="1">
              <a:off x="5017" y="3781"/>
              <a:ext cx="0" cy="15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3" name="Line 99"/>
            <p:cNvSpPr>
              <a:spLocks noChangeShapeType="1"/>
            </p:cNvSpPr>
            <p:nvPr userDrawn="1"/>
          </p:nvSpPr>
          <p:spPr bwMode="ltGray">
            <a:xfrm flipV="1">
              <a:off x="4969" y="3848"/>
              <a:ext cx="73" cy="2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4" name="Line 100"/>
            <p:cNvSpPr>
              <a:spLocks noChangeShapeType="1"/>
            </p:cNvSpPr>
            <p:nvPr userDrawn="1"/>
          </p:nvSpPr>
          <p:spPr bwMode="ltGray">
            <a:xfrm flipH="1" flipV="1">
              <a:off x="4719" y="3377"/>
              <a:ext cx="89" cy="76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5" name="Line 101"/>
            <p:cNvSpPr>
              <a:spLocks noChangeShapeType="1"/>
            </p:cNvSpPr>
            <p:nvPr userDrawn="1"/>
          </p:nvSpPr>
          <p:spPr bwMode="ltGray">
            <a:xfrm flipV="1">
              <a:off x="4656" y="3401"/>
              <a:ext cx="152" cy="4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6" name="Line 102"/>
            <p:cNvSpPr>
              <a:spLocks noChangeShapeType="1"/>
            </p:cNvSpPr>
            <p:nvPr userDrawn="1"/>
          </p:nvSpPr>
          <p:spPr bwMode="ltGray">
            <a:xfrm flipH="1" flipV="1">
              <a:off x="4944" y="3416"/>
              <a:ext cx="1" cy="249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7" name="Line 103"/>
            <p:cNvSpPr>
              <a:spLocks noChangeShapeType="1"/>
            </p:cNvSpPr>
            <p:nvPr userDrawn="1"/>
          </p:nvSpPr>
          <p:spPr bwMode="ltGray">
            <a:xfrm flipV="1">
              <a:off x="4708" y="3494"/>
              <a:ext cx="396" cy="12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8" name="Line 104"/>
            <p:cNvSpPr>
              <a:spLocks noChangeShapeType="1"/>
            </p:cNvSpPr>
            <p:nvPr userDrawn="1"/>
          </p:nvSpPr>
          <p:spPr bwMode="ltGray">
            <a:xfrm flipH="1">
              <a:off x="4866" y="3438"/>
              <a:ext cx="8" cy="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9" name="Line 105"/>
            <p:cNvSpPr>
              <a:spLocks noChangeShapeType="1"/>
            </p:cNvSpPr>
            <p:nvPr userDrawn="1"/>
          </p:nvSpPr>
          <p:spPr bwMode="ltGray">
            <a:xfrm flipV="1">
              <a:off x="4866" y="3441"/>
              <a:ext cx="1" cy="9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0" name="Line 106"/>
            <p:cNvSpPr>
              <a:spLocks noChangeShapeType="1"/>
            </p:cNvSpPr>
            <p:nvPr userDrawn="1"/>
          </p:nvSpPr>
          <p:spPr bwMode="ltGray">
            <a:xfrm flipV="1">
              <a:off x="4768" y="3357"/>
              <a:ext cx="0" cy="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1" name="Line 107"/>
            <p:cNvSpPr>
              <a:spLocks noChangeShapeType="1"/>
            </p:cNvSpPr>
            <p:nvPr userDrawn="1"/>
          </p:nvSpPr>
          <p:spPr bwMode="ltGray">
            <a:xfrm flipV="1">
              <a:off x="4768" y="3355"/>
              <a:ext cx="8" cy="2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2" name="Line 108"/>
            <p:cNvSpPr>
              <a:spLocks noChangeShapeType="1"/>
            </p:cNvSpPr>
            <p:nvPr userDrawn="1"/>
          </p:nvSpPr>
          <p:spPr bwMode="ltGray">
            <a:xfrm flipH="1" flipV="1">
              <a:off x="4648" y="3459"/>
              <a:ext cx="6" cy="25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3" name="Line 109"/>
            <p:cNvSpPr>
              <a:spLocks noChangeShapeType="1"/>
            </p:cNvSpPr>
            <p:nvPr userDrawn="1"/>
          </p:nvSpPr>
          <p:spPr bwMode="ltGray">
            <a:xfrm>
              <a:off x="4609" y="3542"/>
              <a:ext cx="85" cy="79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4" name="Line 110"/>
            <p:cNvSpPr>
              <a:spLocks noChangeShapeType="1"/>
            </p:cNvSpPr>
            <p:nvPr userDrawn="1"/>
          </p:nvSpPr>
          <p:spPr bwMode="ltGray">
            <a:xfrm flipH="1">
              <a:off x="5313" y="3467"/>
              <a:ext cx="148" cy="49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" name="Line 111"/>
            <p:cNvSpPr>
              <a:spLocks noChangeShapeType="1"/>
            </p:cNvSpPr>
            <p:nvPr userDrawn="1"/>
          </p:nvSpPr>
          <p:spPr bwMode="ltGray">
            <a:xfrm flipH="1" flipV="1">
              <a:off x="5358" y="3467"/>
              <a:ext cx="100" cy="79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" name="Line 112"/>
            <p:cNvSpPr>
              <a:spLocks noChangeShapeType="1"/>
            </p:cNvSpPr>
            <p:nvPr userDrawn="1"/>
          </p:nvSpPr>
          <p:spPr bwMode="ltGray">
            <a:xfrm>
              <a:off x="5429" y="3433"/>
              <a:ext cx="6" cy="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7" name="Line 113"/>
            <p:cNvSpPr>
              <a:spLocks noChangeShapeType="1"/>
            </p:cNvSpPr>
            <p:nvPr userDrawn="1"/>
          </p:nvSpPr>
          <p:spPr bwMode="ltGray">
            <a:xfrm flipV="1">
              <a:off x="5433" y="3438"/>
              <a:ext cx="2" cy="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8" name="Line 114"/>
            <p:cNvSpPr>
              <a:spLocks noChangeShapeType="1"/>
            </p:cNvSpPr>
            <p:nvPr userDrawn="1"/>
          </p:nvSpPr>
          <p:spPr bwMode="ltGray">
            <a:xfrm>
              <a:off x="5117" y="3495"/>
              <a:ext cx="256" cy="21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" name="Line 115"/>
            <p:cNvSpPr>
              <a:spLocks noChangeShapeType="1"/>
            </p:cNvSpPr>
            <p:nvPr userDrawn="1"/>
          </p:nvSpPr>
          <p:spPr bwMode="ltGray">
            <a:xfrm flipV="1">
              <a:off x="5271" y="3489"/>
              <a:ext cx="0" cy="1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" name="Line 116"/>
            <p:cNvSpPr>
              <a:spLocks noChangeShapeType="1"/>
            </p:cNvSpPr>
            <p:nvPr userDrawn="1"/>
          </p:nvSpPr>
          <p:spPr bwMode="ltGray">
            <a:xfrm flipH="1" flipV="1">
              <a:off x="5265" y="3486"/>
              <a:ext cx="6" cy="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" name="Line 117"/>
            <p:cNvSpPr>
              <a:spLocks noChangeShapeType="1"/>
            </p:cNvSpPr>
            <p:nvPr userDrawn="1"/>
          </p:nvSpPr>
          <p:spPr bwMode="ltGray">
            <a:xfrm flipV="1">
              <a:off x="5455" y="3560"/>
              <a:ext cx="8" cy="25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" name="Line 118"/>
            <p:cNvSpPr>
              <a:spLocks noChangeShapeType="1"/>
            </p:cNvSpPr>
            <p:nvPr userDrawn="1"/>
          </p:nvSpPr>
          <p:spPr bwMode="ltGray">
            <a:xfrm flipV="1">
              <a:off x="5385" y="3658"/>
              <a:ext cx="148" cy="5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" name="Freeform 119"/>
            <p:cNvSpPr>
              <a:spLocks/>
            </p:cNvSpPr>
            <p:nvPr userDrawn="1"/>
          </p:nvSpPr>
          <p:spPr bwMode="ltGray">
            <a:xfrm>
              <a:off x="4615" y="3745"/>
              <a:ext cx="4" cy="8"/>
            </a:xfrm>
            <a:custGeom>
              <a:avLst/>
              <a:gdLst>
                <a:gd name="T0" fmla="*/ 2 w 8"/>
                <a:gd name="T1" fmla="*/ 12 h 12"/>
                <a:gd name="T2" fmla="*/ 0 w 8"/>
                <a:gd name="T3" fmla="*/ 12 h 12"/>
                <a:gd name="T4" fmla="*/ 0 w 8"/>
                <a:gd name="T5" fmla="*/ 8 h 12"/>
                <a:gd name="T6" fmla="*/ 0 w 8"/>
                <a:gd name="T7" fmla="*/ 6 h 12"/>
                <a:gd name="T8" fmla="*/ 4 w 8"/>
                <a:gd name="T9" fmla="*/ 2 h 12"/>
                <a:gd name="T10" fmla="*/ 8 w 8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2">
                  <a:moveTo>
                    <a:pt x="2" y="12"/>
                  </a:moveTo>
                  <a:lnTo>
                    <a:pt x="0" y="12"/>
                  </a:lnTo>
                  <a:lnTo>
                    <a:pt x="0" y="8"/>
                  </a:lnTo>
                  <a:lnTo>
                    <a:pt x="0" y="6"/>
                  </a:lnTo>
                  <a:lnTo>
                    <a:pt x="4" y="2"/>
                  </a:lnTo>
                  <a:lnTo>
                    <a:pt x="8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" name="Line 120"/>
            <p:cNvSpPr>
              <a:spLocks noChangeShapeType="1"/>
            </p:cNvSpPr>
            <p:nvPr userDrawn="1"/>
          </p:nvSpPr>
          <p:spPr bwMode="ltGray">
            <a:xfrm>
              <a:off x="4612" y="3666"/>
              <a:ext cx="5" cy="15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5" name="Freeform 121"/>
            <p:cNvSpPr>
              <a:spLocks/>
            </p:cNvSpPr>
            <p:nvPr userDrawn="1"/>
          </p:nvSpPr>
          <p:spPr bwMode="ltGray">
            <a:xfrm>
              <a:off x="4617" y="3820"/>
              <a:ext cx="4" cy="7"/>
            </a:xfrm>
            <a:custGeom>
              <a:avLst/>
              <a:gdLst>
                <a:gd name="T0" fmla="*/ 2 w 8"/>
                <a:gd name="T1" fmla="*/ 12 h 12"/>
                <a:gd name="T2" fmla="*/ 0 w 8"/>
                <a:gd name="T3" fmla="*/ 10 h 12"/>
                <a:gd name="T4" fmla="*/ 0 w 8"/>
                <a:gd name="T5" fmla="*/ 6 h 12"/>
                <a:gd name="T6" fmla="*/ 2 w 8"/>
                <a:gd name="T7" fmla="*/ 4 h 12"/>
                <a:gd name="T8" fmla="*/ 4 w 8"/>
                <a:gd name="T9" fmla="*/ 2 h 12"/>
                <a:gd name="T10" fmla="*/ 8 w 8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2">
                  <a:moveTo>
                    <a:pt x="2" y="12"/>
                  </a:moveTo>
                  <a:lnTo>
                    <a:pt x="0" y="10"/>
                  </a:lnTo>
                  <a:lnTo>
                    <a:pt x="0" y="6"/>
                  </a:lnTo>
                  <a:lnTo>
                    <a:pt x="2" y="4"/>
                  </a:lnTo>
                  <a:lnTo>
                    <a:pt x="4" y="2"/>
                  </a:lnTo>
                  <a:lnTo>
                    <a:pt x="8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6" name="Line 122"/>
            <p:cNvSpPr>
              <a:spLocks noChangeShapeType="1"/>
            </p:cNvSpPr>
            <p:nvPr userDrawn="1"/>
          </p:nvSpPr>
          <p:spPr bwMode="ltGray">
            <a:xfrm flipH="1" flipV="1">
              <a:off x="4617" y="3662"/>
              <a:ext cx="4" cy="15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7" name="Freeform 123"/>
            <p:cNvSpPr>
              <a:spLocks/>
            </p:cNvSpPr>
            <p:nvPr userDrawn="1"/>
          </p:nvSpPr>
          <p:spPr bwMode="ltGray">
            <a:xfrm>
              <a:off x="4612" y="3662"/>
              <a:ext cx="5" cy="8"/>
            </a:xfrm>
            <a:custGeom>
              <a:avLst/>
              <a:gdLst>
                <a:gd name="T0" fmla="*/ 8 w 8"/>
                <a:gd name="T1" fmla="*/ 0 h 12"/>
                <a:gd name="T2" fmla="*/ 4 w 8"/>
                <a:gd name="T3" fmla="*/ 2 h 12"/>
                <a:gd name="T4" fmla="*/ 2 w 8"/>
                <a:gd name="T5" fmla="*/ 4 h 12"/>
                <a:gd name="T6" fmla="*/ 0 w 8"/>
                <a:gd name="T7" fmla="*/ 6 h 12"/>
                <a:gd name="T8" fmla="*/ 0 w 8"/>
                <a:gd name="T9" fmla="*/ 8 h 12"/>
                <a:gd name="T10" fmla="*/ 2 w 8"/>
                <a:gd name="T11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2">
                  <a:moveTo>
                    <a:pt x="8" y="0"/>
                  </a:move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1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8" name="Freeform 124"/>
            <p:cNvSpPr>
              <a:spLocks/>
            </p:cNvSpPr>
            <p:nvPr userDrawn="1"/>
          </p:nvSpPr>
          <p:spPr bwMode="ltGray">
            <a:xfrm>
              <a:off x="4859" y="3349"/>
              <a:ext cx="14" cy="1"/>
            </a:xfrm>
            <a:custGeom>
              <a:avLst/>
              <a:gdLst>
                <a:gd name="T0" fmla="*/ 0 w 24"/>
                <a:gd name="T1" fmla="*/ 0 h 2"/>
                <a:gd name="T2" fmla="*/ 6 w 24"/>
                <a:gd name="T3" fmla="*/ 2 h 2"/>
                <a:gd name="T4" fmla="*/ 12 w 24"/>
                <a:gd name="T5" fmla="*/ 2 h 2"/>
                <a:gd name="T6" fmla="*/ 18 w 24"/>
                <a:gd name="T7" fmla="*/ 2 h 2"/>
                <a:gd name="T8" fmla="*/ 24 w 24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">
                  <a:moveTo>
                    <a:pt x="0" y="0"/>
                  </a:moveTo>
                  <a:lnTo>
                    <a:pt x="6" y="2"/>
                  </a:lnTo>
                  <a:lnTo>
                    <a:pt x="12" y="2"/>
                  </a:lnTo>
                  <a:lnTo>
                    <a:pt x="18" y="2"/>
                  </a:lnTo>
                  <a:lnTo>
                    <a:pt x="24" y="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9" name="Line 125"/>
            <p:cNvSpPr>
              <a:spLocks noChangeShapeType="1"/>
            </p:cNvSpPr>
            <p:nvPr userDrawn="1"/>
          </p:nvSpPr>
          <p:spPr bwMode="ltGray">
            <a:xfrm flipH="1" flipV="1">
              <a:off x="4865" y="3269"/>
              <a:ext cx="1" cy="16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0" name="Line 126"/>
            <p:cNvSpPr>
              <a:spLocks noChangeShapeType="1"/>
            </p:cNvSpPr>
            <p:nvPr userDrawn="1"/>
          </p:nvSpPr>
          <p:spPr bwMode="ltGray">
            <a:xfrm flipH="1" flipV="1">
              <a:off x="4858" y="3268"/>
              <a:ext cx="2" cy="16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1" name="Freeform 127"/>
            <p:cNvSpPr>
              <a:spLocks/>
            </p:cNvSpPr>
            <p:nvPr userDrawn="1"/>
          </p:nvSpPr>
          <p:spPr bwMode="ltGray">
            <a:xfrm>
              <a:off x="4858" y="3268"/>
              <a:ext cx="14" cy="1"/>
            </a:xfrm>
            <a:custGeom>
              <a:avLst/>
              <a:gdLst>
                <a:gd name="T0" fmla="*/ 0 w 24"/>
                <a:gd name="T1" fmla="*/ 0 h 2"/>
                <a:gd name="T2" fmla="*/ 6 w 24"/>
                <a:gd name="T3" fmla="*/ 2 h 2"/>
                <a:gd name="T4" fmla="*/ 12 w 24"/>
                <a:gd name="T5" fmla="*/ 2 h 2"/>
                <a:gd name="T6" fmla="*/ 18 w 24"/>
                <a:gd name="T7" fmla="*/ 2 h 2"/>
                <a:gd name="T8" fmla="*/ 24 w 24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">
                  <a:moveTo>
                    <a:pt x="0" y="0"/>
                  </a:moveTo>
                  <a:lnTo>
                    <a:pt x="6" y="2"/>
                  </a:lnTo>
                  <a:lnTo>
                    <a:pt x="12" y="2"/>
                  </a:lnTo>
                  <a:lnTo>
                    <a:pt x="18" y="2"/>
                  </a:lnTo>
                  <a:lnTo>
                    <a:pt x="24" y="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2" name="Line 128"/>
            <p:cNvSpPr>
              <a:spLocks noChangeShapeType="1"/>
            </p:cNvSpPr>
            <p:nvPr userDrawn="1"/>
          </p:nvSpPr>
          <p:spPr bwMode="ltGray">
            <a:xfrm>
              <a:off x="4872" y="3269"/>
              <a:ext cx="2" cy="169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3" name="Freeform 129"/>
            <p:cNvSpPr>
              <a:spLocks/>
            </p:cNvSpPr>
            <p:nvPr userDrawn="1"/>
          </p:nvSpPr>
          <p:spPr bwMode="ltGray">
            <a:xfrm>
              <a:off x="4860" y="3428"/>
              <a:ext cx="14" cy="10"/>
            </a:xfrm>
            <a:custGeom>
              <a:avLst/>
              <a:gdLst>
                <a:gd name="T0" fmla="*/ 0 w 24"/>
                <a:gd name="T1" fmla="*/ 0 h 16"/>
                <a:gd name="T2" fmla="*/ 4 w 24"/>
                <a:gd name="T3" fmla="*/ 4 h 16"/>
                <a:gd name="T4" fmla="*/ 8 w 24"/>
                <a:gd name="T5" fmla="*/ 8 h 16"/>
                <a:gd name="T6" fmla="*/ 12 w 24"/>
                <a:gd name="T7" fmla="*/ 12 h 16"/>
                <a:gd name="T8" fmla="*/ 18 w 24"/>
                <a:gd name="T9" fmla="*/ 14 h 16"/>
                <a:gd name="T10" fmla="*/ 24 w 24"/>
                <a:gd name="T11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6">
                  <a:moveTo>
                    <a:pt x="0" y="0"/>
                  </a:moveTo>
                  <a:lnTo>
                    <a:pt x="4" y="4"/>
                  </a:lnTo>
                  <a:lnTo>
                    <a:pt x="8" y="8"/>
                  </a:lnTo>
                  <a:lnTo>
                    <a:pt x="12" y="12"/>
                  </a:lnTo>
                  <a:lnTo>
                    <a:pt x="18" y="14"/>
                  </a:lnTo>
                  <a:lnTo>
                    <a:pt x="24" y="16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4" name="Freeform 130"/>
            <p:cNvSpPr>
              <a:spLocks/>
            </p:cNvSpPr>
            <p:nvPr userDrawn="1"/>
          </p:nvSpPr>
          <p:spPr bwMode="ltGray">
            <a:xfrm>
              <a:off x="5216" y="3101"/>
              <a:ext cx="8" cy="7"/>
            </a:xfrm>
            <a:custGeom>
              <a:avLst/>
              <a:gdLst>
                <a:gd name="T0" fmla="*/ 0 w 14"/>
                <a:gd name="T1" fmla="*/ 2 h 12"/>
                <a:gd name="T2" fmla="*/ 4 w 14"/>
                <a:gd name="T3" fmla="*/ 0 h 12"/>
                <a:gd name="T4" fmla="*/ 8 w 14"/>
                <a:gd name="T5" fmla="*/ 2 h 12"/>
                <a:gd name="T6" fmla="*/ 10 w 14"/>
                <a:gd name="T7" fmla="*/ 2 h 12"/>
                <a:gd name="T8" fmla="*/ 14 w 14"/>
                <a:gd name="T9" fmla="*/ 6 h 12"/>
                <a:gd name="T10" fmla="*/ 14 w 14"/>
                <a:gd name="T11" fmla="*/ 8 h 12"/>
                <a:gd name="T12" fmla="*/ 14 w 14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2">
                  <a:moveTo>
                    <a:pt x="0" y="2"/>
                  </a:moveTo>
                  <a:lnTo>
                    <a:pt x="4" y="0"/>
                  </a:lnTo>
                  <a:lnTo>
                    <a:pt x="8" y="2"/>
                  </a:lnTo>
                  <a:lnTo>
                    <a:pt x="10" y="2"/>
                  </a:lnTo>
                  <a:lnTo>
                    <a:pt x="14" y="6"/>
                  </a:lnTo>
                  <a:lnTo>
                    <a:pt x="14" y="8"/>
                  </a:lnTo>
                  <a:lnTo>
                    <a:pt x="14" y="1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5" name="Line 131"/>
            <p:cNvSpPr>
              <a:spLocks noChangeShapeType="1"/>
            </p:cNvSpPr>
            <p:nvPr userDrawn="1"/>
          </p:nvSpPr>
          <p:spPr bwMode="ltGray">
            <a:xfrm flipH="1" flipV="1">
              <a:off x="5176" y="3068"/>
              <a:ext cx="98" cy="7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6" name="Freeform 132"/>
            <p:cNvSpPr>
              <a:spLocks/>
            </p:cNvSpPr>
            <p:nvPr userDrawn="1"/>
          </p:nvSpPr>
          <p:spPr bwMode="ltGray">
            <a:xfrm>
              <a:off x="5171" y="3067"/>
              <a:ext cx="7" cy="7"/>
            </a:xfrm>
            <a:custGeom>
              <a:avLst/>
              <a:gdLst>
                <a:gd name="T0" fmla="*/ 0 w 14"/>
                <a:gd name="T1" fmla="*/ 2 h 12"/>
                <a:gd name="T2" fmla="*/ 6 w 14"/>
                <a:gd name="T3" fmla="*/ 0 h 12"/>
                <a:gd name="T4" fmla="*/ 10 w 14"/>
                <a:gd name="T5" fmla="*/ 2 h 12"/>
                <a:gd name="T6" fmla="*/ 14 w 14"/>
                <a:gd name="T7" fmla="*/ 6 h 12"/>
                <a:gd name="T8" fmla="*/ 14 w 14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2">
                  <a:moveTo>
                    <a:pt x="0" y="2"/>
                  </a:moveTo>
                  <a:lnTo>
                    <a:pt x="6" y="0"/>
                  </a:lnTo>
                  <a:lnTo>
                    <a:pt x="10" y="2"/>
                  </a:lnTo>
                  <a:lnTo>
                    <a:pt x="14" y="6"/>
                  </a:lnTo>
                  <a:lnTo>
                    <a:pt x="14" y="1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7" name="Line 133"/>
            <p:cNvSpPr>
              <a:spLocks noChangeShapeType="1"/>
            </p:cNvSpPr>
            <p:nvPr userDrawn="1"/>
          </p:nvSpPr>
          <p:spPr bwMode="ltGray">
            <a:xfrm>
              <a:off x="5178" y="3074"/>
              <a:ext cx="99" cy="7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8" name="Freeform 134"/>
            <p:cNvSpPr>
              <a:spLocks/>
            </p:cNvSpPr>
            <p:nvPr userDrawn="1"/>
          </p:nvSpPr>
          <p:spPr bwMode="ltGray">
            <a:xfrm>
              <a:off x="5269" y="3141"/>
              <a:ext cx="8" cy="6"/>
            </a:xfrm>
            <a:custGeom>
              <a:avLst/>
              <a:gdLst>
                <a:gd name="T0" fmla="*/ 14 w 14"/>
                <a:gd name="T1" fmla="*/ 12 h 12"/>
                <a:gd name="T2" fmla="*/ 12 w 14"/>
                <a:gd name="T3" fmla="*/ 6 h 12"/>
                <a:gd name="T4" fmla="*/ 10 w 14"/>
                <a:gd name="T5" fmla="*/ 2 h 12"/>
                <a:gd name="T6" fmla="*/ 6 w 14"/>
                <a:gd name="T7" fmla="*/ 0 h 12"/>
                <a:gd name="T8" fmla="*/ 0 w 14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2">
                  <a:moveTo>
                    <a:pt x="14" y="12"/>
                  </a:moveTo>
                  <a:lnTo>
                    <a:pt x="12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9" name="Freeform 135"/>
            <p:cNvSpPr>
              <a:spLocks/>
            </p:cNvSpPr>
            <p:nvPr userDrawn="1"/>
          </p:nvSpPr>
          <p:spPr bwMode="ltGray">
            <a:xfrm>
              <a:off x="4972" y="3124"/>
              <a:ext cx="5" cy="6"/>
            </a:xfrm>
            <a:custGeom>
              <a:avLst/>
              <a:gdLst>
                <a:gd name="T0" fmla="*/ 8 w 8"/>
                <a:gd name="T1" fmla="*/ 2 h 10"/>
                <a:gd name="T2" fmla="*/ 6 w 8"/>
                <a:gd name="T3" fmla="*/ 0 h 10"/>
                <a:gd name="T4" fmla="*/ 4 w 8"/>
                <a:gd name="T5" fmla="*/ 0 h 10"/>
                <a:gd name="T6" fmla="*/ 2 w 8"/>
                <a:gd name="T7" fmla="*/ 2 h 10"/>
                <a:gd name="T8" fmla="*/ 0 w 8"/>
                <a:gd name="T9" fmla="*/ 6 h 10"/>
                <a:gd name="T10" fmla="*/ 0 w 8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8" y="2"/>
                  </a:moveTo>
                  <a:lnTo>
                    <a:pt x="6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0" name="Line 136"/>
            <p:cNvSpPr>
              <a:spLocks noChangeShapeType="1"/>
            </p:cNvSpPr>
            <p:nvPr userDrawn="1"/>
          </p:nvSpPr>
          <p:spPr bwMode="ltGray">
            <a:xfrm flipH="1">
              <a:off x="4774" y="3068"/>
              <a:ext cx="393" cy="11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1" name="Freeform 137"/>
            <p:cNvSpPr>
              <a:spLocks/>
            </p:cNvSpPr>
            <p:nvPr userDrawn="1"/>
          </p:nvSpPr>
          <p:spPr bwMode="ltGray">
            <a:xfrm>
              <a:off x="4773" y="3182"/>
              <a:ext cx="5" cy="6"/>
            </a:xfrm>
            <a:custGeom>
              <a:avLst/>
              <a:gdLst>
                <a:gd name="T0" fmla="*/ 8 w 8"/>
                <a:gd name="T1" fmla="*/ 2 h 10"/>
                <a:gd name="T2" fmla="*/ 4 w 8"/>
                <a:gd name="T3" fmla="*/ 0 h 10"/>
                <a:gd name="T4" fmla="*/ 2 w 8"/>
                <a:gd name="T5" fmla="*/ 2 h 10"/>
                <a:gd name="T6" fmla="*/ 0 w 8"/>
                <a:gd name="T7" fmla="*/ 4 h 10"/>
                <a:gd name="T8" fmla="*/ 0 w 8"/>
                <a:gd name="T9" fmla="*/ 6 h 10"/>
                <a:gd name="T10" fmla="*/ 0 w 8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8" y="2"/>
                  </a:move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1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2" name="Line 138"/>
            <p:cNvSpPr>
              <a:spLocks noChangeShapeType="1"/>
            </p:cNvSpPr>
            <p:nvPr userDrawn="1"/>
          </p:nvSpPr>
          <p:spPr bwMode="ltGray">
            <a:xfrm flipV="1">
              <a:off x="4773" y="3073"/>
              <a:ext cx="393" cy="11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3" name="Freeform 139"/>
            <p:cNvSpPr>
              <a:spLocks/>
            </p:cNvSpPr>
            <p:nvPr userDrawn="1"/>
          </p:nvSpPr>
          <p:spPr bwMode="ltGray">
            <a:xfrm>
              <a:off x="5166" y="3067"/>
              <a:ext cx="5" cy="6"/>
            </a:xfrm>
            <a:custGeom>
              <a:avLst/>
              <a:gdLst>
                <a:gd name="T0" fmla="*/ 0 w 8"/>
                <a:gd name="T1" fmla="*/ 10 h 10"/>
                <a:gd name="T2" fmla="*/ 0 w 8"/>
                <a:gd name="T3" fmla="*/ 6 h 10"/>
                <a:gd name="T4" fmla="*/ 0 w 8"/>
                <a:gd name="T5" fmla="*/ 2 h 10"/>
                <a:gd name="T6" fmla="*/ 2 w 8"/>
                <a:gd name="T7" fmla="*/ 0 h 10"/>
                <a:gd name="T8" fmla="*/ 4 w 8"/>
                <a:gd name="T9" fmla="*/ 0 h 10"/>
                <a:gd name="T10" fmla="*/ 8 w 8"/>
                <a:gd name="T1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0" y="10"/>
                  </a:moveTo>
                  <a:lnTo>
                    <a:pt x="0" y="6"/>
                  </a:lnTo>
                  <a:lnTo>
                    <a:pt x="0" y="2"/>
                  </a:lnTo>
                  <a:lnTo>
                    <a:pt x="2" y="0"/>
                  </a:lnTo>
                  <a:lnTo>
                    <a:pt x="4" y="0"/>
                  </a:lnTo>
                  <a:lnTo>
                    <a:pt x="8" y="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4" name="Freeform 140"/>
            <p:cNvSpPr>
              <a:spLocks/>
            </p:cNvSpPr>
            <p:nvPr userDrawn="1"/>
          </p:nvSpPr>
          <p:spPr bwMode="ltGray">
            <a:xfrm>
              <a:off x="4814" y="3220"/>
              <a:ext cx="8" cy="10"/>
            </a:xfrm>
            <a:custGeom>
              <a:avLst/>
              <a:gdLst>
                <a:gd name="T0" fmla="*/ 14 w 14"/>
                <a:gd name="T1" fmla="*/ 0 h 18"/>
                <a:gd name="T2" fmla="*/ 8 w 14"/>
                <a:gd name="T3" fmla="*/ 2 h 18"/>
                <a:gd name="T4" fmla="*/ 4 w 14"/>
                <a:gd name="T5" fmla="*/ 6 h 18"/>
                <a:gd name="T6" fmla="*/ 2 w 14"/>
                <a:gd name="T7" fmla="*/ 12 h 18"/>
                <a:gd name="T8" fmla="*/ 0 w 14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14" y="0"/>
                  </a:moveTo>
                  <a:lnTo>
                    <a:pt x="8" y="2"/>
                  </a:lnTo>
                  <a:lnTo>
                    <a:pt x="4" y="6"/>
                  </a:lnTo>
                  <a:lnTo>
                    <a:pt x="2" y="12"/>
                  </a:lnTo>
                  <a:lnTo>
                    <a:pt x="0" y="18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5" name="Line 141"/>
            <p:cNvSpPr>
              <a:spLocks noChangeShapeType="1"/>
            </p:cNvSpPr>
            <p:nvPr userDrawn="1"/>
          </p:nvSpPr>
          <p:spPr bwMode="ltGray">
            <a:xfrm>
              <a:off x="4772" y="3188"/>
              <a:ext cx="88" cy="7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6" name="Line 142"/>
            <p:cNvSpPr>
              <a:spLocks noChangeShapeType="1"/>
            </p:cNvSpPr>
            <p:nvPr userDrawn="1"/>
          </p:nvSpPr>
          <p:spPr bwMode="ltGray">
            <a:xfrm>
              <a:off x="4778" y="3183"/>
              <a:ext cx="89" cy="74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7" name="Freeform 143"/>
            <p:cNvSpPr>
              <a:spLocks/>
            </p:cNvSpPr>
            <p:nvPr userDrawn="1"/>
          </p:nvSpPr>
          <p:spPr bwMode="ltGray">
            <a:xfrm>
              <a:off x="4858" y="3257"/>
              <a:ext cx="9" cy="11"/>
            </a:xfrm>
            <a:custGeom>
              <a:avLst/>
              <a:gdLst>
                <a:gd name="T0" fmla="*/ 16 w 16"/>
                <a:gd name="T1" fmla="*/ 0 h 20"/>
                <a:gd name="T2" fmla="*/ 10 w 16"/>
                <a:gd name="T3" fmla="*/ 2 h 20"/>
                <a:gd name="T4" fmla="*/ 4 w 16"/>
                <a:gd name="T5" fmla="*/ 8 h 20"/>
                <a:gd name="T6" fmla="*/ 2 w 16"/>
                <a:gd name="T7" fmla="*/ 12 h 20"/>
                <a:gd name="T8" fmla="*/ 0 w 16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0">
                  <a:moveTo>
                    <a:pt x="16" y="0"/>
                  </a:moveTo>
                  <a:lnTo>
                    <a:pt x="10" y="2"/>
                  </a:lnTo>
                  <a:lnTo>
                    <a:pt x="4" y="8"/>
                  </a:lnTo>
                  <a:lnTo>
                    <a:pt x="2" y="12"/>
                  </a:lnTo>
                  <a:lnTo>
                    <a:pt x="0" y="2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8" name="Line 144"/>
            <p:cNvSpPr>
              <a:spLocks noChangeShapeType="1"/>
            </p:cNvSpPr>
            <p:nvPr userDrawn="1"/>
          </p:nvSpPr>
          <p:spPr bwMode="ltGray">
            <a:xfrm flipH="1" flipV="1">
              <a:off x="4770" y="3195"/>
              <a:ext cx="88" cy="7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9" name="Freeform 145"/>
            <p:cNvSpPr>
              <a:spLocks/>
            </p:cNvSpPr>
            <p:nvPr userDrawn="1"/>
          </p:nvSpPr>
          <p:spPr bwMode="ltGray">
            <a:xfrm>
              <a:off x="4770" y="3183"/>
              <a:ext cx="8" cy="12"/>
            </a:xfrm>
            <a:custGeom>
              <a:avLst/>
              <a:gdLst>
                <a:gd name="T0" fmla="*/ 0 w 14"/>
                <a:gd name="T1" fmla="*/ 20 h 20"/>
                <a:gd name="T2" fmla="*/ 0 w 14"/>
                <a:gd name="T3" fmla="*/ 12 h 20"/>
                <a:gd name="T4" fmla="*/ 4 w 14"/>
                <a:gd name="T5" fmla="*/ 8 h 20"/>
                <a:gd name="T6" fmla="*/ 8 w 14"/>
                <a:gd name="T7" fmla="*/ 2 h 20"/>
                <a:gd name="T8" fmla="*/ 14 w 1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0" y="20"/>
                  </a:moveTo>
                  <a:lnTo>
                    <a:pt x="0" y="12"/>
                  </a:lnTo>
                  <a:lnTo>
                    <a:pt x="4" y="8"/>
                  </a:lnTo>
                  <a:lnTo>
                    <a:pt x="8" y="2"/>
                  </a:lnTo>
                  <a:lnTo>
                    <a:pt x="14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0" name="Freeform 146"/>
            <p:cNvSpPr>
              <a:spLocks/>
            </p:cNvSpPr>
            <p:nvPr userDrawn="1"/>
          </p:nvSpPr>
          <p:spPr bwMode="ltGray">
            <a:xfrm>
              <a:off x="5009" y="3214"/>
              <a:ext cx="6" cy="13"/>
            </a:xfrm>
            <a:custGeom>
              <a:avLst/>
              <a:gdLst>
                <a:gd name="T0" fmla="*/ 0 w 10"/>
                <a:gd name="T1" fmla="*/ 0 h 22"/>
                <a:gd name="T2" fmla="*/ 4 w 10"/>
                <a:gd name="T3" fmla="*/ 4 h 22"/>
                <a:gd name="T4" fmla="*/ 6 w 10"/>
                <a:gd name="T5" fmla="*/ 8 h 22"/>
                <a:gd name="T6" fmla="*/ 8 w 10"/>
                <a:gd name="T7" fmla="*/ 14 h 22"/>
                <a:gd name="T8" fmla="*/ 10 w 10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2">
                  <a:moveTo>
                    <a:pt x="0" y="0"/>
                  </a:moveTo>
                  <a:lnTo>
                    <a:pt x="4" y="4"/>
                  </a:lnTo>
                  <a:lnTo>
                    <a:pt x="6" y="8"/>
                  </a:lnTo>
                  <a:lnTo>
                    <a:pt x="8" y="14"/>
                  </a:lnTo>
                  <a:lnTo>
                    <a:pt x="10" y="2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1" name="Line 147"/>
            <p:cNvSpPr>
              <a:spLocks noChangeShapeType="1"/>
            </p:cNvSpPr>
            <p:nvPr userDrawn="1"/>
          </p:nvSpPr>
          <p:spPr bwMode="ltGray">
            <a:xfrm flipV="1">
              <a:off x="4871" y="3190"/>
              <a:ext cx="237" cy="7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2" name="Line 148"/>
            <p:cNvSpPr>
              <a:spLocks noChangeShapeType="1"/>
            </p:cNvSpPr>
            <p:nvPr userDrawn="1"/>
          </p:nvSpPr>
          <p:spPr bwMode="ltGray">
            <a:xfrm flipV="1">
              <a:off x="4867" y="3183"/>
              <a:ext cx="241" cy="74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3" name="Freeform 149"/>
            <p:cNvSpPr>
              <a:spLocks/>
            </p:cNvSpPr>
            <p:nvPr userDrawn="1"/>
          </p:nvSpPr>
          <p:spPr bwMode="ltGray">
            <a:xfrm>
              <a:off x="5106" y="3183"/>
              <a:ext cx="2" cy="15"/>
            </a:xfrm>
            <a:custGeom>
              <a:avLst/>
              <a:gdLst>
                <a:gd name="T0" fmla="*/ 4 w 4"/>
                <a:gd name="T1" fmla="*/ 0 h 26"/>
                <a:gd name="T2" fmla="*/ 4 w 4"/>
                <a:gd name="T3" fmla="*/ 10 h 26"/>
                <a:gd name="T4" fmla="*/ 2 w 4"/>
                <a:gd name="T5" fmla="*/ 18 h 26"/>
                <a:gd name="T6" fmla="*/ 0 w 4"/>
                <a:gd name="T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6">
                  <a:moveTo>
                    <a:pt x="4" y="0"/>
                  </a:moveTo>
                  <a:lnTo>
                    <a:pt x="4" y="10"/>
                  </a:lnTo>
                  <a:lnTo>
                    <a:pt x="2" y="18"/>
                  </a:lnTo>
                  <a:lnTo>
                    <a:pt x="0" y="26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4" name="Line 150"/>
            <p:cNvSpPr>
              <a:spLocks noChangeShapeType="1"/>
            </p:cNvSpPr>
            <p:nvPr userDrawn="1"/>
          </p:nvSpPr>
          <p:spPr bwMode="ltGray">
            <a:xfrm flipH="1">
              <a:off x="4872" y="3198"/>
              <a:ext cx="234" cy="7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5" name="Freeform 151"/>
            <p:cNvSpPr>
              <a:spLocks/>
            </p:cNvSpPr>
            <p:nvPr userDrawn="1"/>
          </p:nvSpPr>
          <p:spPr bwMode="ltGray">
            <a:xfrm>
              <a:off x="4867" y="3257"/>
              <a:ext cx="5" cy="12"/>
            </a:xfrm>
            <a:custGeom>
              <a:avLst/>
              <a:gdLst>
                <a:gd name="T0" fmla="*/ 8 w 8"/>
                <a:gd name="T1" fmla="*/ 22 h 22"/>
                <a:gd name="T2" fmla="*/ 8 w 8"/>
                <a:gd name="T3" fmla="*/ 16 h 22"/>
                <a:gd name="T4" fmla="*/ 6 w 8"/>
                <a:gd name="T5" fmla="*/ 10 h 22"/>
                <a:gd name="T6" fmla="*/ 4 w 8"/>
                <a:gd name="T7" fmla="*/ 4 h 22"/>
                <a:gd name="T8" fmla="*/ 0 w 8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8" y="22"/>
                  </a:moveTo>
                  <a:lnTo>
                    <a:pt x="8" y="16"/>
                  </a:lnTo>
                  <a:lnTo>
                    <a:pt x="6" y="10"/>
                  </a:lnTo>
                  <a:lnTo>
                    <a:pt x="4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6" name="Freeform 152"/>
            <p:cNvSpPr>
              <a:spLocks/>
            </p:cNvSpPr>
            <p:nvPr userDrawn="1"/>
          </p:nvSpPr>
          <p:spPr bwMode="ltGray">
            <a:xfrm>
              <a:off x="5105" y="3278"/>
              <a:ext cx="14" cy="2"/>
            </a:xfrm>
            <a:custGeom>
              <a:avLst/>
              <a:gdLst>
                <a:gd name="T0" fmla="*/ 0 w 24"/>
                <a:gd name="T1" fmla="*/ 2 h 4"/>
                <a:gd name="T2" fmla="*/ 8 w 24"/>
                <a:gd name="T3" fmla="*/ 0 h 4"/>
                <a:gd name="T4" fmla="*/ 14 w 24"/>
                <a:gd name="T5" fmla="*/ 0 h 4"/>
                <a:gd name="T6" fmla="*/ 18 w 24"/>
                <a:gd name="T7" fmla="*/ 2 h 4"/>
                <a:gd name="T8" fmla="*/ 24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0" y="2"/>
                  </a:moveTo>
                  <a:lnTo>
                    <a:pt x="8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24" y="4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7" name="Line 153"/>
            <p:cNvSpPr>
              <a:spLocks noChangeShapeType="1"/>
            </p:cNvSpPr>
            <p:nvPr userDrawn="1"/>
          </p:nvSpPr>
          <p:spPr bwMode="ltGray">
            <a:xfrm flipV="1">
              <a:off x="5112" y="3198"/>
              <a:ext cx="1" cy="16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8" name="Line 154"/>
            <p:cNvSpPr>
              <a:spLocks noChangeShapeType="1"/>
            </p:cNvSpPr>
            <p:nvPr userDrawn="1"/>
          </p:nvSpPr>
          <p:spPr bwMode="ltGray">
            <a:xfrm flipV="1">
              <a:off x="5105" y="3198"/>
              <a:ext cx="1" cy="16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9" name="Freeform 155"/>
            <p:cNvSpPr>
              <a:spLocks/>
            </p:cNvSpPr>
            <p:nvPr userDrawn="1"/>
          </p:nvSpPr>
          <p:spPr bwMode="ltGray">
            <a:xfrm>
              <a:off x="5106" y="3198"/>
              <a:ext cx="13" cy="3"/>
            </a:xfrm>
            <a:custGeom>
              <a:avLst/>
              <a:gdLst>
                <a:gd name="T0" fmla="*/ 0 w 22"/>
                <a:gd name="T1" fmla="*/ 0 h 4"/>
                <a:gd name="T2" fmla="*/ 6 w 22"/>
                <a:gd name="T3" fmla="*/ 0 h 4"/>
                <a:gd name="T4" fmla="*/ 12 w 22"/>
                <a:gd name="T5" fmla="*/ 0 h 4"/>
                <a:gd name="T6" fmla="*/ 18 w 22"/>
                <a:gd name="T7" fmla="*/ 0 h 4"/>
                <a:gd name="T8" fmla="*/ 22 w 22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4">
                  <a:moveTo>
                    <a:pt x="0" y="0"/>
                  </a:moveTo>
                  <a:lnTo>
                    <a:pt x="6" y="0"/>
                  </a:lnTo>
                  <a:lnTo>
                    <a:pt x="12" y="0"/>
                  </a:lnTo>
                  <a:lnTo>
                    <a:pt x="18" y="0"/>
                  </a:lnTo>
                  <a:lnTo>
                    <a:pt x="22" y="4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80" name="Line 156"/>
            <p:cNvSpPr>
              <a:spLocks noChangeShapeType="1"/>
            </p:cNvSpPr>
            <p:nvPr userDrawn="1"/>
          </p:nvSpPr>
          <p:spPr bwMode="ltGray">
            <a:xfrm>
              <a:off x="5119" y="3201"/>
              <a:ext cx="0" cy="166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81" name="Freeform 157"/>
            <p:cNvSpPr>
              <a:spLocks/>
            </p:cNvSpPr>
            <p:nvPr userDrawn="1"/>
          </p:nvSpPr>
          <p:spPr bwMode="ltGray">
            <a:xfrm>
              <a:off x="5105" y="3365"/>
              <a:ext cx="14" cy="2"/>
            </a:xfrm>
            <a:custGeom>
              <a:avLst/>
              <a:gdLst>
                <a:gd name="T0" fmla="*/ 24 w 24"/>
                <a:gd name="T1" fmla="*/ 4 h 4"/>
                <a:gd name="T2" fmla="*/ 18 w 24"/>
                <a:gd name="T3" fmla="*/ 0 h 4"/>
                <a:gd name="T4" fmla="*/ 12 w 24"/>
                <a:gd name="T5" fmla="*/ 0 h 4"/>
                <a:gd name="T6" fmla="*/ 6 w 24"/>
                <a:gd name="T7" fmla="*/ 0 h 4"/>
                <a:gd name="T8" fmla="*/ 0 w 2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4" y="4"/>
                  </a:moveTo>
                  <a:lnTo>
                    <a:pt x="18" y="0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82" name="Freeform 158"/>
            <p:cNvSpPr>
              <a:spLocks/>
            </p:cNvSpPr>
            <p:nvPr userDrawn="1"/>
          </p:nvSpPr>
          <p:spPr bwMode="ltGray">
            <a:xfrm>
              <a:off x="5166" y="3072"/>
              <a:ext cx="12" cy="2"/>
            </a:xfrm>
            <a:custGeom>
              <a:avLst/>
              <a:gdLst>
                <a:gd name="T0" fmla="*/ 22 w 22"/>
                <a:gd name="T1" fmla="*/ 4 h 4"/>
                <a:gd name="T2" fmla="*/ 16 w 22"/>
                <a:gd name="T3" fmla="*/ 2 h 4"/>
                <a:gd name="T4" fmla="*/ 10 w 22"/>
                <a:gd name="T5" fmla="*/ 0 h 4"/>
                <a:gd name="T6" fmla="*/ 6 w 22"/>
                <a:gd name="T7" fmla="*/ 0 h 4"/>
                <a:gd name="T8" fmla="*/ 0 w 22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4">
                  <a:moveTo>
                    <a:pt x="22" y="4"/>
                  </a:moveTo>
                  <a:lnTo>
                    <a:pt x="16" y="2"/>
                  </a:lnTo>
                  <a:lnTo>
                    <a:pt x="10" y="0"/>
                  </a:lnTo>
                  <a:lnTo>
                    <a:pt x="6" y="0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83" name="Freeform 159"/>
            <p:cNvSpPr>
              <a:spLocks/>
            </p:cNvSpPr>
            <p:nvPr userDrawn="1"/>
          </p:nvSpPr>
          <p:spPr bwMode="ltGray">
            <a:xfrm>
              <a:off x="4770" y="3267"/>
              <a:ext cx="4" cy="7"/>
            </a:xfrm>
            <a:custGeom>
              <a:avLst/>
              <a:gdLst>
                <a:gd name="T0" fmla="*/ 8 w 8"/>
                <a:gd name="T1" fmla="*/ 0 h 12"/>
                <a:gd name="T2" fmla="*/ 4 w 8"/>
                <a:gd name="T3" fmla="*/ 2 h 12"/>
                <a:gd name="T4" fmla="*/ 0 w 8"/>
                <a:gd name="T5" fmla="*/ 6 h 12"/>
                <a:gd name="T6" fmla="*/ 0 w 8"/>
                <a:gd name="T7" fmla="*/ 8 h 12"/>
                <a:gd name="T8" fmla="*/ 0 w 8"/>
                <a:gd name="T9" fmla="*/ 10 h 12"/>
                <a:gd name="T10" fmla="*/ 2 w 8"/>
                <a:gd name="T11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2">
                  <a:moveTo>
                    <a:pt x="8" y="0"/>
                  </a:moveTo>
                  <a:lnTo>
                    <a:pt x="4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84" name="Line 160"/>
            <p:cNvSpPr>
              <a:spLocks noChangeShapeType="1"/>
            </p:cNvSpPr>
            <p:nvPr userDrawn="1"/>
          </p:nvSpPr>
          <p:spPr bwMode="ltGray">
            <a:xfrm flipH="1" flipV="1">
              <a:off x="4769" y="3191"/>
              <a:ext cx="3" cy="162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85" name="Line 161"/>
            <p:cNvSpPr>
              <a:spLocks noChangeShapeType="1"/>
            </p:cNvSpPr>
            <p:nvPr userDrawn="1"/>
          </p:nvSpPr>
          <p:spPr bwMode="ltGray">
            <a:xfrm flipH="1" flipV="1">
              <a:off x="4773" y="3188"/>
              <a:ext cx="3" cy="16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86" name="Freeform 162"/>
            <p:cNvSpPr>
              <a:spLocks/>
            </p:cNvSpPr>
            <p:nvPr userDrawn="1"/>
          </p:nvSpPr>
          <p:spPr bwMode="ltGray">
            <a:xfrm>
              <a:off x="4768" y="3188"/>
              <a:ext cx="5" cy="7"/>
            </a:xfrm>
            <a:custGeom>
              <a:avLst/>
              <a:gdLst>
                <a:gd name="T0" fmla="*/ 10 w 10"/>
                <a:gd name="T1" fmla="*/ 0 h 12"/>
                <a:gd name="T2" fmla="*/ 6 w 10"/>
                <a:gd name="T3" fmla="*/ 2 h 12"/>
                <a:gd name="T4" fmla="*/ 2 w 10"/>
                <a:gd name="T5" fmla="*/ 4 h 12"/>
                <a:gd name="T6" fmla="*/ 0 w 10"/>
                <a:gd name="T7" fmla="*/ 6 h 12"/>
                <a:gd name="T8" fmla="*/ 0 w 10"/>
                <a:gd name="T9" fmla="*/ 8 h 12"/>
                <a:gd name="T10" fmla="*/ 4 w 10"/>
                <a:gd name="T11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2">
                  <a:moveTo>
                    <a:pt x="10" y="0"/>
                  </a:move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4" y="1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87" name="Freeform 163"/>
            <p:cNvSpPr>
              <a:spLocks/>
            </p:cNvSpPr>
            <p:nvPr userDrawn="1"/>
          </p:nvSpPr>
          <p:spPr bwMode="ltGray">
            <a:xfrm>
              <a:off x="4772" y="3352"/>
              <a:ext cx="4" cy="3"/>
            </a:xfrm>
            <a:custGeom>
              <a:avLst/>
              <a:gdLst>
                <a:gd name="T0" fmla="*/ 8 w 8"/>
                <a:gd name="T1" fmla="*/ 4 h 4"/>
                <a:gd name="T2" fmla="*/ 6 w 8"/>
                <a:gd name="T3" fmla="*/ 4 h 4"/>
                <a:gd name="T4" fmla="*/ 2 w 8"/>
                <a:gd name="T5" fmla="*/ 2 h 4"/>
                <a:gd name="T6" fmla="*/ 0 w 8"/>
                <a:gd name="T7" fmla="*/ 2 h 4"/>
                <a:gd name="T8" fmla="*/ 0 w 8"/>
                <a:gd name="T9" fmla="*/ 2 h 4"/>
                <a:gd name="T10" fmla="*/ 0 w 8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">
                  <a:moveTo>
                    <a:pt x="8" y="4"/>
                  </a:moveTo>
                  <a:lnTo>
                    <a:pt x="6" y="4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88" name="Freeform 164"/>
            <p:cNvSpPr>
              <a:spLocks/>
            </p:cNvSpPr>
            <p:nvPr userDrawn="1"/>
          </p:nvSpPr>
          <p:spPr bwMode="ltGray">
            <a:xfrm>
              <a:off x="5266" y="3397"/>
              <a:ext cx="14" cy="3"/>
            </a:xfrm>
            <a:custGeom>
              <a:avLst/>
              <a:gdLst>
                <a:gd name="T0" fmla="*/ 0 w 24"/>
                <a:gd name="T1" fmla="*/ 0 h 4"/>
                <a:gd name="T2" fmla="*/ 6 w 24"/>
                <a:gd name="T3" fmla="*/ 2 h 4"/>
                <a:gd name="T4" fmla="*/ 12 w 24"/>
                <a:gd name="T5" fmla="*/ 4 h 4"/>
                <a:gd name="T6" fmla="*/ 18 w 24"/>
                <a:gd name="T7" fmla="*/ 4 h 4"/>
                <a:gd name="T8" fmla="*/ 24 w 24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0" y="0"/>
                  </a:moveTo>
                  <a:lnTo>
                    <a:pt x="6" y="2"/>
                  </a:lnTo>
                  <a:lnTo>
                    <a:pt x="12" y="4"/>
                  </a:lnTo>
                  <a:lnTo>
                    <a:pt x="18" y="4"/>
                  </a:lnTo>
                  <a:lnTo>
                    <a:pt x="24" y="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89" name="Line 165"/>
            <p:cNvSpPr>
              <a:spLocks noChangeShapeType="1"/>
            </p:cNvSpPr>
            <p:nvPr userDrawn="1"/>
          </p:nvSpPr>
          <p:spPr bwMode="ltGray">
            <a:xfrm flipV="1">
              <a:off x="5272" y="3318"/>
              <a:ext cx="2" cy="16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90" name="Line 166"/>
            <p:cNvSpPr>
              <a:spLocks noChangeShapeType="1"/>
            </p:cNvSpPr>
            <p:nvPr userDrawn="1"/>
          </p:nvSpPr>
          <p:spPr bwMode="ltGray">
            <a:xfrm flipV="1">
              <a:off x="5265" y="3316"/>
              <a:ext cx="4" cy="17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91" name="Freeform 167"/>
            <p:cNvSpPr>
              <a:spLocks/>
            </p:cNvSpPr>
            <p:nvPr userDrawn="1"/>
          </p:nvSpPr>
          <p:spPr bwMode="ltGray">
            <a:xfrm>
              <a:off x="5269" y="3316"/>
              <a:ext cx="14" cy="2"/>
            </a:xfrm>
            <a:custGeom>
              <a:avLst/>
              <a:gdLst>
                <a:gd name="T0" fmla="*/ 0 w 24"/>
                <a:gd name="T1" fmla="*/ 0 h 4"/>
                <a:gd name="T2" fmla="*/ 4 w 24"/>
                <a:gd name="T3" fmla="*/ 4 h 4"/>
                <a:gd name="T4" fmla="*/ 12 w 24"/>
                <a:gd name="T5" fmla="*/ 4 h 4"/>
                <a:gd name="T6" fmla="*/ 18 w 24"/>
                <a:gd name="T7" fmla="*/ 4 h 4"/>
                <a:gd name="T8" fmla="*/ 24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0" y="0"/>
                  </a:moveTo>
                  <a:lnTo>
                    <a:pt x="4" y="4"/>
                  </a:lnTo>
                  <a:lnTo>
                    <a:pt x="12" y="4"/>
                  </a:lnTo>
                  <a:lnTo>
                    <a:pt x="18" y="4"/>
                  </a:lnTo>
                  <a:lnTo>
                    <a:pt x="24" y="4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92" name="Line 168"/>
            <p:cNvSpPr>
              <a:spLocks noChangeShapeType="1"/>
            </p:cNvSpPr>
            <p:nvPr userDrawn="1"/>
          </p:nvSpPr>
          <p:spPr bwMode="ltGray">
            <a:xfrm flipH="1">
              <a:off x="5279" y="3318"/>
              <a:ext cx="4" cy="16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93" name="Freeform 169"/>
            <p:cNvSpPr>
              <a:spLocks/>
            </p:cNvSpPr>
            <p:nvPr userDrawn="1"/>
          </p:nvSpPr>
          <p:spPr bwMode="ltGray">
            <a:xfrm>
              <a:off x="5265" y="3479"/>
              <a:ext cx="14" cy="7"/>
            </a:xfrm>
            <a:custGeom>
              <a:avLst/>
              <a:gdLst>
                <a:gd name="T0" fmla="*/ 0 w 24"/>
                <a:gd name="T1" fmla="*/ 12 h 12"/>
                <a:gd name="T2" fmla="*/ 10 w 24"/>
                <a:gd name="T3" fmla="*/ 8 h 12"/>
                <a:gd name="T4" fmla="*/ 18 w 24"/>
                <a:gd name="T5" fmla="*/ 6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0" y="12"/>
                  </a:moveTo>
                  <a:lnTo>
                    <a:pt x="10" y="8"/>
                  </a:lnTo>
                  <a:lnTo>
                    <a:pt x="18" y="6"/>
                  </a:lnTo>
                  <a:lnTo>
                    <a:pt x="24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94" name="Freeform 170"/>
            <p:cNvSpPr>
              <a:spLocks/>
            </p:cNvSpPr>
            <p:nvPr userDrawn="1"/>
          </p:nvSpPr>
          <p:spPr bwMode="ltGray">
            <a:xfrm>
              <a:off x="5193" y="3246"/>
              <a:ext cx="8" cy="11"/>
            </a:xfrm>
            <a:custGeom>
              <a:avLst/>
              <a:gdLst>
                <a:gd name="T0" fmla="*/ 14 w 14"/>
                <a:gd name="T1" fmla="*/ 0 h 20"/>
                <a:gd name="T2" fmla="*/ 8 w 14"/>
                <a:gd name="T3" fmla="*/ 4 h 20"/>
                <a:gd name="T4" fmla="*/ 4 w 14"/>
                <a:gd name="T5" fmla="*/ 8 h 20"/>
                <a:gd name="T6" fmla="*/ 0 w 14"/>
                <a:gd name="T7" fmla="*/ 14 h 20"/>
                <a:gd name="T8" fmla="*/ 0 w 1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14" y="0"/>
                  </a:moveTo>
                  <a:lnTo>
                    <a:pt x="8" y="4"/>
                  </a:lnTo>
                  <a:lnTo>
                    <a:pt x="4" y="8"/>
                  </a:lnTo>
                  <a:lnTo>
                    <a:pt x="0" y="14"/>
                  </a:lnTo>
                  <a:lnTo>
                    <a:pt x="0" y="2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95" name="Line 171"/>
            <p:cNvSpPr>
              <a:spLocks noChangeShapeType="1"/>
            </p:cNvSpPr>
            <p:nvPr userDrawn="1"/>
          </p:nvSpPr>
          <p:spPr bwMode="ltGray">
            <a:xfrm>
              <a:off x="5119" y="3191"/>
              <a:ext cx="152" cy="11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96" name="Line 172"/>
            <p:cNvSpPr>
              <a:spLocks noChangeShapeType="1"/>
            </p:cNvSpPr>
            <p:nvPr userDrawn="1"/>
          </p:nvSpPr>
          <p:spPr bwMode="ltGray">
            <a:xfrm>
              <a:off x="5122" y="3186"/>
              <a:ext cx="155" cy="11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97" name="Freeform 173"/>
            <p:cNvSpPr>
              <a:spLocks/>
            </p:cNvSpPr>
            <p:nvPr userDrawn="1"/>
          </p:nvSpPr>
          <p:spPr bwMode="ltGray">
            <a:xfrm>
              <a:off x="5269" y="3304"/>
              <a:ext cx="8" cy="12"/>
            </a:xfrm>
            <a:custGeom>
              <a:avLst/>
              <a:gdLst>
                <a:gd name="T0" fmla="*/ 14 w 14"/>
                <a:gd name="T1" fmla="*/ 0 h 20"/>
                <a:gd name="T2" fmla="*/ 8 w 14"/>
                <a:gd name="T3" fmla="*/ 4 h 20"/>
                <a:gd name="T4" fmla="*/ 4 w 14"/>
                <a:gd name="T5" fmla="*/ 8 h 20"/>
                <a:gd name="T6" fmla="*/ 0 w 14"/>
                <a:gd name="T7" fmla="*/ 14 h 20"/>
                <a:gd name="T8" fmla="*/ 0 w 1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14" y="0"/>
                  </a:moveTo>
                  <a:lnTo>
                    <a:pt x="8" y="4"/>
                  </a:lnTo>
                  <a:lnTo>
                    <a:pt x="4" y="8"/>
                  </a:lnTo>
                  <a:lnTo>
                    <a:pt x="0" y="14"/>
                  </a:lnTo>
                  <a:lnTo>
                    <a:pt x="0" y="2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98" name="Line 174"/>
            <p:cNvSpPr>
              <a:spLocks noChangeShapeType="1"/>
            </p:cNvSpPr>
            <p:nvPr userDrawn="1"/>
          </p:nvSpPr>
          <p:spPr bwMode="ltGray">
            <a:xfrm flipH="1" flipV="1">
              <a:off x="5119" y="3201"/>
              <a:ext cx="150" cy="11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99" name="Freeform 175"/>
            <p:cNvSpPr>
              <a:spLocks/>
            </p:cNvSpPr>
            <p:nvPr userDrawn="1"/>
          </p:nvSpPr>
          <p:spPr bwMode="ltGray">
            <a:xfrm>
              <a:off x="5119" y="3186"/>
              <a:ext cx="3" cy="15"/>
            </a:xfrm>
            <a:custGeom>
              <a:avLst/>
              <a:gdLst>
                <a:gd name="T0" fmla="*/ 6 w 6"/>
                <a:gd name="T1" fmla="*/ 0 h 26"/>
                <a:gd name="T2" fmla="*/ 2 w 6"/>
                <a:gd name="T3" fmla="*/ 4 h 26"/>
                <a:gd name="T4" fmla="*/ 0 w 6"/>
                <a:gd name="T5" fmla="*/ 12 h 26"/>
                <a:gd name="T6" fmla="*/ 0 w 6"/>
                <a:gd name="T7" fmla="*/ 18 h 26"/>
                <a:gd name="T8" fmla="*/ 0 w 6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6">
                  <a:moveTo>
                    <a:pt x="6" y="0"/>
                  </a:moveTo>
                  <a:lnTo>
                    <a:pt x="2" y="4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0" y="26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00" name="Freeform 176"/>
            <p:cNvSpPr>
              <a:spLocks/>
            </p:cNvSpPr>
            <p:nvPr userDrawn="1"/>
          </p:nvSpPr>
          <p:spPr bwMode="ltGray">
            <a:xfrm>
              <a:off x="5351" y="3281"/>
              <a:ext cx="6" cy="13"/>
            </a:xfrm>
            <a:custGeom>
              <a:avLst/>
              <a:gdLst>
                <a:gd name="T0" fmla="*/ 0 w 10"/>
                <a:gd name="T1" fmla="*/ 0 h 22"/>
                <a:gd name="T2" fmla="*/ 4 w 10"/>
                <a:gd name="T3" fmla="*/ 4 h 22"/>
                <a:gd name="T4" fmla="*/ 8 w 10"/>
                <a:gd name="T5" fmla="*/ 8 h 22"/>
                <a:gd name="T6" fmla="*/ 10 w 10"/>
                <a:gd name="T7" fmla="*/ 16 h 22"/>
                <a:gd name="T8" fmla="*/ 10 w 10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2">
                  <a:moveTo>
                    <a:pt x="0" y="0"/>
                  </a:moveTo>
                  <a:lnTo>
                    <a:pt x="4" y="4"/>
                  </a:lnTo>
                  <a:lnTo>
                    <a:pt x="8" y="8"/>
                  </a:lnTo>
                  <a:lnTo>
                    <a:pt x="10" y="16"/>
                  </a:lnTo>
                  <a:lnTo>
                    <a:pt x="10" y="2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01" name="Line 177"/>
            <p:cNvSpPr>
              <a:spLocks noChangeShapeType="1"/>
            </p:cNvSpPr>
            <p:nvPr userDrawn="1"/>
          </p:nvSpPr>
          <p:spPr bwMode="ltGray">
            <a:xfrm flipV="1">
              <a:off x="5280" y="3263"/>
              <a:ext cx="150" cy="4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02" name="Line 178"/>
            <p:cNvSpPr>
              <a:spLocks noChangeShapeType="1"/>
            </p:cNvSpPr>
            <p:nvPr userDrawn="1"/>
          </p:nvSpPr>
          <p:spPr bwMode="ltGray">
            <a:xfrm flipV="1">
              <a:off x="5277" y="3257"/>
              <a:ext cx="148" cy="4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03" name="Freeform 179"/>
            <p:cNvSpPr>
              <a:spLocks/>
            </p:cNvSpPr>
            <p:nvPr userDrawn="1"/>
          </p:nvSpPr>
          <p:spPr bwMode="ltGray">
            <a:xfrm>
              <a:off x="5425" y="3257"/>
              <a:ext cx="6" cy="14"/>
            </a:xfrm>
            <a:custGeom>
              <a:avLst/>
              <a:gdLst>
                <a:gd name="T0" fmla="*/ 0 w 10"/>
                <a:gd name="T1" fmla="*/ 0 h 22"/>
                <a:gd name="T2" fmla="*/ 4 w 10"/>
                <a:gd name="T3" fmla="*/ 4 h 22"/>
                <a:gd name="T4" fmla="*/ 8 w 10"/>
                <a:gd name="T5" fmla="*/ 10 h 22"/>
                <a:gd name="T6" fmla="*/ 10 w 10"/>
                <a:gd name="T7" fmla="*/ 16 h 22"/>
                <a:gd name="T8" fmla="*/ 10 w 10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2">
                  <a:moveTo>
                    <a:pt x="0" y="0"/>
                  </a:moveTo>
                  <a:lnTo>
                    <a:pt x="4" y="4"/>
                  </a:lnTo>
                  <a:lnTo>
                    <a:pt x="8" y="10"/>
                  </a:lnTo>
                  <a:lnTo>
                    <a:pt x="10" y="16"/>
                  </a:lnTo>
                  <a:lnTo>
                    <a:pt x="10" y="2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04" name="Line 180"/>
            <p:cNvSpPr>
              <a:spLocks noChangeShapeType="1"/>
            </p:cNvSpPr>
            <p:nvPr userDrawn="1"/>
          </p:nvSpPr>
          <p:spPr bwMode="ltGray">
            <a:xfrm flipH="1">
              <a:off x="5283" y="3271"/>
              <a:ext cx="148" cy="4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05" name="Freeform 181"/>
            <p:cNvSpPr>
              <a:spLocks/>
            </p:cNvSpPr>
            <p:nvPr userDrawn="1"/>
          </p:nvSpPr>
          <p:spPr bwMode="ltGray">
            <a:xfrm>
              <a:off x="5277" y="3304"/>
              <a:ext cx="6" cy="14"/>
            </a:xfrm>
            <a:custGeom>
              <a:avLst/>
              <a:gdLst>
                <a:gd name="T0" fmla="*/ 10 w 10"/>
                <a:gd name="T1" fmla="*/ 24 h 24"/>
                <a:gd name="T2" fmla="*/ 10 w 10"/>
                <a:gd name="T3" fmla="*/ 18 h 24"/>
                <a:gd name="T4" fmla="*/ 8 w 10"/>
                <a:gd name="T5" fmla="*/ 12 h 24"/>
                <a:gd name="T6" fmla="*/ 4 w 10"/>
                <a:gd name="T7" fmla="*/ 6 h 24"/>
                <a:gd name="T8" fmla="*/ 0 w 1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4">
                  <a:moveTo>
                    <a:pt x="10" y="24"/>
                  </a:moveTo>
                  <a:lnTo>
                    <a:pt x="10" y="18"/>
                  </a:lnTo>
                  <a:lnTo>
                    <a:pt x="8" y="12"/>
                  </a:lnTo>
                  <a:lnTo>
                    <a:pt x="4" y="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06" name="Freeform 182"/>
            <p:cNvSpPr>
              <a:spLocks/>
            </p:cNvSpPr>
            <p:nvPr userDrawn="1"/>
          </p:nvSpPr>
          <p:spPr bwMode="ltGray">
            <a:xfrm>
              <a:off x="5349" y="3200"/>
              <a:ext cx="8" cy="7"/>
            </a:xfrm>
            <a:custGeom>
              <a:avLst/>
              <a:gdLst>
                <a:gd name="T0" fmla="*/ 0 w 14"/>
                <a:gd name="T1" fmla="*/ 2 h 12"/>
                <a:gd name="T2" fmla="*/ 4 w 14"/>
                <a:gd name="T3" fmla="*/ 0 h 12"/>
                <a:gd name="T4" fmla="*/ 6 w 14"/>
                <a:gd name="T5" fmla="*/ 2 h 12"/>
                <a:gd name="T6" fmla="*/ 10 w 14"/>
                <a:gd name="T7" fmla="*/ 4 h 12"/>
                <a:gd name="T8" fmla="*/ 12 w 14"/>
                <a:gd name="T9" fmla="*/ 6 h 12"/>
                <a:gd name="T10" fmla="*/ 14 w 14"/>
                <a:gd name="T11" fmla="*/ 8 h 12"/>
                <a:gd name="T12" fmla="*/ 14 w 14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2">
                  <a:moveTo>
                    <a:pt x="0" y="2"/>
                  </a:moveTo>
                  <a:lnTo>
                    <a:pt x="4" y="0"/>
                  </a:lnTo>
                  <a:lnTo>
                    <a:pt x="6" y="2"/>
                  </a:lnTo>
                  <a:lnTo>
                    <a:pt x="10" y="4"/>
                  </a:lnTo>
                  <a:lnTo>
                    <a:pt x="12" y="6"/>
                  </a:lnTo>
                  <a:lnTo>
                    <a:pt x="14" y="8"/>
                  </a:lnTo>
                  <a:lnTo>
                    <a:pt x="14" y="1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07" name="Line 183"/>
            <p:cNvSpPr>
              <a:spLocks noChangeShapeType="1"/>
            </p:cNvSpPr>
            <p:nvPr userDrawn="1"/>
          </p:nvSpPr>
          <p:spPr bwMode="ltGray">
            <a:xfrm flipH="1" flipV="1">
              <a:off x="5274" y="3141"/>
              <a:ext cx="157" cy="11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08" name="Line 184"/>
            <p:cNvSpPr>
              <a:spLocks noChangeShapeType="1"/>
            </p:cNvSpPr>
            <p:nvPr userDrawn="1"/>
          </p:nvSpPr>
          <p:spPr bwMode="ltGray">
            <a:xfrm>
              <a:off x="5277" y="3147"/>
              <a:ext cx="156" cy="11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09" name="Freeform 185"/>
            <p:cNvSpPr>
              <a:spLocks/>
            </p:cNvSpPr>
            <p:nvPr userDrawn="1"/>
          </p:nvSpPr>
          <p:spPr bwMode="ltGray">
            <a:xfrm>
              <a:off x="5425" y="3257"/>
              <a:ext cx="8" cy="8"/>
            </a:xfrm>
            <a:custGeom>
              <a:avLst/>
              <a:gdLst>
                <a:gd name="T0" fmla="*/ 14 w 14"/>
                <a:gd name="T1" fmla="*/ 12 h 12"/>
                <a:gd name="T2" fmla="*/ 14 w 14"/>
                <a:gd name="T3" fmla="*/ 6 h 12"/>
                <a:gd name="T4" fmla="*/ 10 w 14"/>
                <a:gd name="T5" fmla="*/ 2 h 12"/>
                <a:gd name="T6" fmla="*/ 6 w 14"/>
                <a:gd name="T7" fmla="*/ 0 h 12"/>
                <a:gd name="T8" fmla="*/ 0 w 14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2">
                  <a:moveTo>
                    <a:pt x="14" y="12"/>
                  </a:moveTo>
                  <a:lnTo>
                    <a:pt x="14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10" name="Freeform 186"/>
            <p:cNvSpPr>
              <a:spLocks/>
            </p:cNvSpPr>
            <p:nvPr userDrawn="1"/>
          </p:nvSpPr>
          <p:spPr bwMode="ltGray">
            <a:xfrm>
              <a:off x="5353" y="3454"/>
              <a:ext cx="5" cy="13"/>
            </a:xfrm>
            <a:custGeom>
              <a:avLst/>
              <a:gdLst>
                <a:gd name="T0" fmla="*/ 0 w 8"/>
                <a:gd name="T1" fmla="*/ 0 h 22"/>
                <a:gd name="T2" fmla="*/ 0 w 8"/>
                <a:gd name="T3" fmla="*/ 8 h 22"/>
                <a:gd name="T4" fmla="*/ 2 w 8"/>
                <a:gd name="T5" fmla="*/ 14 h 22"/>
                <a:gd name="T6" fmla="*/ 4 w 8"/>
                <a:gd name="T7" fmla="*/ 18 h 22"/>
                <a:gd name="T8" fmla="*/ 8 w 8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0" y="0"/>
                  </a:moveTo>
                  <a:lnTo>
                    <a:pt x="0" y="8"/>
                  </a:lnTo>
                  <a:lnTo>
                    <a:pt x="2" y="14"/>
                  </a:lnTo>
                  <a:lnTo>
                    <a:pt x="4" y="18"/>
                  </a:lnTo>
                  <a:lnTo>
                    <a:pt x="8" y="2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11" name="Line 187"/>
            <p:cNvSpPr>
              <a:spLocks noChangeShapeType="1"/>
            </p:cNvSpPr>
            <p:nvPr userDrawn="1"/>
          </p:nvSpPr>
          <p:spPr bwMode="ltGray">
            <a:xfrm flipV="1">
              <a:off x="5281" y="3439"/>
              <a:ext cx="147" cy="4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12" name="Line 188"/>
            <p:cNvSpPr>
              <a:spLocks noChangeShapeType="1"/>
            </p:cNvSpPr>
            <p:nvPr userDrawn="1"/>
          </p:nvSpPr>
          <p:spPr bwMode="ltGray">
            <a:xfrm flipV="1">
              <a:off x="5279" y="3430"/>
              <a:ext cx="148" cy="49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13" name="Freeform 189"/>
            <p:cNvSpPr>
              <a:spLocks/>
            </p:cNvSpPr>
            <p:nvPr userDrawn="1"/>
          </p:nvSpPr>
          <p:spPr bwMode="ltGray">
            <a:xfrm>
              <a:off x="5427" y="3430"/>
              <a:ext cx="4" cy="14"/>
            </a:xfrm>
            <a:custGeom>
              <a:avLst/>
              <a:gdLst>
                <a:gd name="T0" fmla="*/ 0 w 8"/>
                <a:gd name="T1" fmla="*/ 0 h 22"/>
                <a:gd name="T2" fmla="*/ 0 w 8"/>
                <a:gd name="T3" fmla="*/ 6 h 22"/>
                <a:gd name="T4" fmla="*/ 2 w 8"/>
                <a:gd name="T5" fmla="*/ 12 h 22"/>
                <a:gd name="T6" fmla="*/ 4 w 8"/>
                <a:gd name="T7" fmla="*/ 18 h 22"/>
                <a:gd name="T8" fmla="*/ 8 w 8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0" y="0"/>
                  </a:moveTo>
                  <a:lnTo>
                    <a:pt x="0" y="6"/>
                  </a:lnTo>
                  <a:lnTo>
                    <a:pt x="2" y="12"/>
                  </a:lnTo>
                  <a:lnTo>
                    <a:pt x="4" y="18"/>
                  </a:lnTo>
                  <a:lnTo>
                    <a:pt x="8" y="2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14" name="Line 190"/>
            <p:cNvSpPr>
              <a:spLocks noChangeShapeType="1"/>
            </p:cNvSpPr>
            <p:nvPr userDrawn="1"/>
          </p:nvSpPr>
          <p:spPr bwMode="ltGray">
            <a:xfrm flipH="1">
              <a:off x="5285" y="3444"/>
              <a:ext cx="146" cy="4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15" name="Freeform 191"/>
            <p:cNvSpPr>
              <a:spLocks/>
            </p:cNvSpPr>
            <p:nvPr userDrawn="1"/>
          </p:nvSpPr>
          <p:spPr bwMode="ltGray">
            <a:xfrm>
              <a:off x="5279" y="3479"/>
              <a:ext cx="6" cy="13"/>
            </a:xfrm>
            <a:custGeom>
              <a:avLst/>
              <a:gdLst>
                <a:gd name="T0" fmla="*/ 0 w 10"/>
                <a:gd name="T1" fmla="*/ 0 h 22"/>
                <a:gd name="T2" fmla="*/ 0 w 10"/>
                <a:gd name="T3" fmla="*/ 6 h 22"/>
                <a:gd name="T4" fmla="*/ 2 w 10"/>
                <a:gd name="T5" fmla="*/ 12 h 22"/>
                <a:gd name="T6" fmla="*/ 6 w 10"/>
                <a:gd name="T7" fmla="*/ 18 h 22"/>
                <a:gd name="T8" fmla="*/ 10 w 10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2">
                  <a:moveTo>
                    <a:pt x="0" y="0"/>
                  </a:moveTo>
                  <a:lnTo>
                    <a:pt x="0" y="6"/>
                  </a:lnTo>
                  <a:lnTo>
                    <a:pt x="2" y="12"/>
                  </a:lnTo>
                  <a:lnTo>
                    <a:pt x="6" y="18"/>
                  </a:lnTo>
                  <a:lnTo>
                    <a:pt x="10" y="2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16" name="Freeform 192"/>
            <p:cNvSpPr>
              <a:spLocks/>
            </p:cNvSpPr>
            <p:nvPr userDrawn="1"/>
          </p:nvSpPr>
          <p:spPr bwMode="ltGray">
            <a:xfrm>
              <a:off x="5429" y="3349"/>
              <a:ext cx="3" cy="2"/>
            </a:xfrm>
            <a:custGeom>
              <a:avLst/>
              <a:gdLst>
                <a:gd name="T0" fmla="*/ 0 w 6"/>
                <a:gd name="T1" fmla="*/ 4 h 4"/>
                <a:gd name="T2" fmla="*/ 4 w 6"/>
                <a:gd name="T3" fmla="*/ 2 h 4"/>
                <a:gd name="T4" fmla="*/ 6 w 6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0" y="4"/>
                  </a:moveTo>
                  <a:lnTo>
                    <a:pt x="4" y="2"/>
                  </a:lnTo>
                  <a:lnTo>
                    <a:pt x="6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17" name="Line 193"/>
            <p:cNvSpPr>
              <a:spLocks noChangeShapeType="1"/>
            </p:cNvSpPr>
            <p:nvPr userDrawn="1"/>
          </p:nvSpPr>
          <p:spPr bwMode="ltGray">
            <a:xfrm flipV="1">
              <a:off x="5430" y="3268"/>
              <a:ext cx="5" cy="164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18" name="Line 194"/>
            <p:cNvSpPr>
              <a:spLocks noChangeShapeType="1"/>
            </p:cNvSpPr>
            <p:nvPr userDrawn="1"/>
          </p:nvSpPr>
          <p:spPr bwMode="ltGray">
            <a:xfrm flipV="1">
              <a:off x="5427" y="3271"/>
              <a:ext cx="4" cy="159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19" name="Freeform 195"/>
            <p:cNvSpPr>
              <a:spLocks/>
            </p:cNvSpPr>
            <p:nvPr userDrawn="1"/>
          </p:nvSpPr>
          <p:spPr bwMode="ltGray">
            <a:xfrm>
              <a:off x="5431" y="3265"/>
              <a:ext cx="5" cy="6"/>
            </a:xfrm>
            <a:custGeom>
              <a:avLst/>
              <a:gdLst>
                <a:gd name="T0" fmla="*/ 0 w 8"/>
                <a:gd name="T1" fmla="*/ 10 h 10"/>
                <a:gd name="T2" fmla="*/ 4 w 8"/>
                <a:gd name="T3" fmla="*/ 10 h 10"/>
                <a:gd name="T4" fmla="*/ 6 w 8"/>
                <a:gd name="T5" fmla="*/ 8 h 10"/>
                <a:gd name="T6" fmla="*/ 8 w 8"/>
                <a:gd name="T7" fmla="*/ 4 h 10"/>
                <a:gd name="T8" fmla="*/ 6 w 8"/>
                <a:gd name="T9" fmla="*/ 2 h 10"/>
                <a:gd name="T10" fmla="*/ 4 w 8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0" y="10"/>
                  </a:moveTo>
                  <a:lnTo>
                    <a:pt x="4" y="10"/>
                  </a:lnTo>
                  <a:lnTo>
                    <a:pt x="6" y="8"/>
                  </a:lnTo>
                  <a:lnTo>
                    <a:pt x="8" y="4"/>
                  </a:lnTo>
                  <a:lnTo>
                    <a:pt x="6" y="2"/>
                  </a:lnTo>
                  <a:lnTo>
                    <a:pt x="4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20" name="Freeform 196"/>
            <p:cNvSpPr>
              <a:spLocks/>
            </p:cNvSpPr>
            <p:nvPr userDrawn="1"/>
          </p:nvSpPr>
          <p:spPr bwMode="ltGray">
            <a:xfrm>
              <a:off x="5427" y="3430"/>
              <a:ext cx="3" cy="3"/>
            </a:xfrm>
            <a:custGeom>
              <a:avLst/>
              <a:gdLst>
                <a:gd name="T0" fmla="*/ 0 w 6"/>
                <a:gd name="T1" fmla="*/ 0 h 4"/>
                <a:gd name="T2" fmla="*/ 2 w 6"/>
                <a:gd name="T3" fmla="*/ 2 h 4"/>
                <a:gd name="T4" fmla="*/ 4 w 6"/>
                <a:gd name="T5" fmla="*/ 2 h 4"/>
                <a:gd name="T6" fmla="*/ 6 w 6"/>
                <a:gd name="T7" fmla="*/ 2 h 4"/>
                <a:gd name="T8" fmla="*/ 6 w 6"/>
                <a:gd name="T9" fmla="*/ 2 h 4"/>
                <a:gd name="T10" fmla="*/ 6 w 6"/>
                <a:gd name="T11" fmla="*/ 4 h 4"/>
                <a:gd name="T12" fmla="*/ 4 w 6"/>
                <a:gd name="T13" fmla="*/ 4 h 4"/>
                <a:gd name="T14" fmla="*/ 4 w 6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2" y="2"/>
                  </a:lnTo>
                  <a:lnTo>
                    <a:pt x="4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4"/>
                  </a:lnTo>
                  <a:lnTo>
                    <a:pt x="4" y="4"/>
                  </a:lnTo>
                  <a:lnTo>
                    <a:pt x="4" y="4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21" name="Freeform 197"/>
            <p:cNvSpPr>
              <a:spLocks/>
            </p:cNvSpPr>
            <p:nvPr userDrawn="1"/>
          </p:nvSpPr>
          <p:spPr bwMode="ltGray">
            <a:xfrm>
              <a:off x="5153" y="4014"/>
              <a:ext cx="7" cy="6"/>
            </a:xfrm>
            <a:custGeom>
              <a:avLst/>
              <a:gdLst>
                <a:gd name="T0" fmla="*/ 0 w 12"/>
                <a:gd name="T1" fmla="*/ 0 h 10"/>
                <a:gd name="T2" fmla="*/ 2 w 12"/>
                <a:gd name="T3" fmla="*/ 6 h 10"/>
                <a:gd name="T4" fmla="*/ 4 w 12"/>
                <a:gd name="T5" fmla="*/ 8 h 10"/>
                <a:gd name="T6" fmla="*/ 8 w 12"/>
                <a:gd name="T7" fmla="*/ 10 h 10"/>
                <a:gd name="T8" fmla="*/ 12 w 12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0">
                  <a:moveTo>
                    <a:pt x="0" y="0"/>
                  </a:moveTo>
                  <a:lnTo>
                    <a:pt x="2" y="6"/>
                  </a:lnTo>
                  <a:lnTo>
                    <a:pt x="4" y="8"/>
                  </a:lnTo>
                  <a:lnTo>
                    <a:pt x="8" y="10"/>
                  </a:lnTo>
                  <a:lnTo>
                    <a:pt x="12" y="1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22" name="Line 198"/>
            <p:cNvSpPr>
              <a:spLocks noChangeShapeType="1"/>
            </p:cNvSpPr>
            <p:nvPr userDrawn="1"/>
          </p:nvSpPr>
          <p:spPr bwMode="ltGray">
            <a:xfrm>
              <a:off x="5104" y="3971"/>
              <a:ext cx="100" cy="9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23" name="Line 199"/>
            <p:cNvSpPr>
              <a:spLocks noChangeShapeType="1"/>
            </p:cNvSpPr>
            <p:nvPr userDrawn="1"/>
          </p:nvSpPr>
          <p:spPr bwMode="ltGray">
            <a:xfrm>
              <a:off x="5102" y="3967"/>
              <a:ext cx="99" cy="9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24" name="Freeform 200"/>
            <p:cNvSpPr>
              <a:spLocks/>
            </p:cNvSpPr>
            <p:nvPr userDrawn="1"/>
          </p:nvSpPr>
          <p:spPr bwMode="ltGray">
            <a:xfrm>
              <a:off x="5201" y="4058"/>
              <a:ext cx="8" cy="6"/>
            </a:xfrm>
            <a:custGeom>
              <a:avLst/>
              <a:gdLst>
                <a:gd name="T0" fmla="*/ 0 w 14"/>
                <a:gd name="T1" fmla="*/ 0 h 10"/>
                <a:gd name="T2" fmla="*/ 0 w 14"/>
                <a:gd name="T3" fmla="*/ 4 h 10"/>
                <a:gd name="T4" fmla="*/ 2 w 14"/>
                <a:gd name="T5" fmla="*/ 6 h 10"/>
                <a:gd name="T6" fmla="*/ 4 w 14"/>
                <a:gd name="T7" fmla="*/ 8 h 10"/>
                <a:gd name="T8" fmla="*/ 8 w 14"/>
                <a:gd name="T9" fmla="*/ 10 h 10"/>
                <a:gd name="T10" fmla="*/ 10 w 14"/>
                <a:gd name="T11" fmla="*/ 10 h 10"/>
                <a:gd name="T12" fmla="*/ 14 w 14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0">
                  <a:moveTo>
                    <a:pt x="0" y="0"/>
                  </a:moveTo>
                  <a:lnTo>
                    <a:pt x="0" y="4"/>
                  </a:lnTo>
                  <a:lnTo>
                    <a:pt x="2" y="6"/>
                  </a:lnTo>
                  <a:lnTo>
                    <a:pt x="4" y="8"/>
                  </a:lnTo>
                  <a:lnTo>
                    <a:pt x="8" y="10"/>
                  </a:lnTo>
                  <a:lnTo>
                    <a:pt x="10" y="10"/>
                  </a:lnTo>
                  <a:lnTo>
                    <a:pt x="14" y="1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25" name="Freeform 201"/>
            <p:cNvSpPr>
              <a:spLocks/>
            </p:cNvSpPr>
            <p:nvPr userDrawn="1"/>
          </p:nvSpPr>
          <p:spPr bwMode="ltGray">
            <a:xfrm>
              <a:off x="5102" y="3967"/>
              <a:ext cx="5" cy="6"/>
            </a:xfrm>
            <a:custGeom>
              <a:avLst/>
              <a:gdLst>
                <a:gd name="T0" fmla="*/ 10 w 10"/>
                <a:gd name="T1" fmla="*/ 10 h 10"/>
                <a:gd name="T2" fmla="*/ 6 w 10"/>
                <a:gd name="T3" fmla="*/ 10 h 10"/>
                <a:gd name="T4" fmla="*/ 4 w 10"/>
                <a:gd name="T5" fmla="*/ 8 h 10"/>
                <a:gd name="T6" fmla="*/ 0 w 10"/>
                <a:gd name="T7" fmla="*/ 4 h 10"/>
                <a:gd name="T8" fmla="*/ 0 w 10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10" y="10"/>
                  </a:moveTo>
                  <a:lnTo>
                    <a:pt x="6" y="10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26" name="Freeform 202"/>
            <p:cNvSpPr>
              <a:spLocks/>
            </p:cNvSpPr>
            <p:nvPr userDrawn="1"/>
          </p:nvSpPr>
          <p:spPr bwMode="ltGray">
            <a:xfrm>
              <a:off x="5304" y="3860"/>
              <a:ext cx="6" cy="13"/>
            </a:xfrm>
            <a:custGeom>
              <a:avLst/>
              <a:gdLst>
                <a:gd name="T0" fmla="*/ 10 w 10"/>
                <a:gd name="T1" fmla="*/ 22 h 22"/>
                <a:gd name="T2" fmla="*/ 8 w 10"/>
                <a:gd name="T3" fmla="*/ 16 h 22"/>
                <a:gd name="T4" fmla="*/ 8 w 10"/>
                <a:gd name="T5" fmla="*/ 10 h 22"/>
                <a:gd name="T6" fmla="*/ 4 w 10"/>
                <a:gd name="T7" fmla="*/ 4 h 22"/>
                <a:gd name="T8" fmla="*/ 0 w 10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2">
                  <a:moveTo>
                    <a:pt x="10" y="22"/>
                  </a:moveTo>
                  <a:lnTo>
                    <a:pt x="8" y="16"/>
                  </a:lnTo>
                  <a:lnTo>
                    <a:pt x="8" y="10"/>
                  </a:lnTo>
                  <a:lnTo>
                    <a:pt x="4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27" name="Line 203"/>
            <p:cNvSpPr>
              <a:spLocks noChangeShapeType="1"/>
            </p:cNvSpPr>
            <p:nvPr userDrawn="1"/>
          </p:nvSpPr>
          <p:spPr bwMode="ltGray">
            <a:xfrm flipH="1">
              <a:off x="5215" y="3845"/>
              <a:ext cx="153" cy="5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28" name="Line 204"/>
            <p:cNvSpPr>
              <a:spLocks noChangeShapeType="1"/>
            </p:cNvSpPr>
            <p:nvPr userDrawn="1"/>
          </p:nvSpPr>
          <p:spPr bwMode="ltGray">
            <a:xfrm flipH="1">
              <a:off x="5217" y="3851"/>
              <a:ext cx="157" cy="56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29" name="Freeform 205"/>
            <p:cNvSpPr>
              <a:spLocks/>
            </p:cNvSpPr>
            <p:nvPr userDrawn="1"/>
          </p:nvSpPr>
          <p:spPr bwMode="ltGray">
            <a:xfrm>
              <a:off x="5212" y="3892"/>
              <a:ext cx="5" cy="15"/>
            </a:xfrm>
            <a:custGeom>
              <a:avLst/>
              <a:gdLst>
                <a:gd name="T0" fmla="*/ 10 w 10"/>
                <a:gd name="T1" fmla="*/ 24 h 24"/>
                <a:gd name="T2" fmla="*/ 8 w 10"/>
                <a:gd name="T3" fmla="*/ 16 h 24"/>
                <a:gd name="T4" fmla="*/ 8 w 10"/>
                <a:gd name="T5" fmla="*/ 10 h 24"/>
                <a:gd name="T6" fmla="*/ 4 w 10"/>
                <a:gd name="T7" fmla="*/ 6 h 24"/>
                <a:gd name="T8" fmla="*/ 0 w 1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4">
                  <a:moveTo>
                    <a:pt x="10" y="24"/>
                  </a:moveTo>
                  <a:lnTo>
                    <a:pt x="8" y="16"/>
                  </a:lnTo>
                  <a:lnTo>
                    <a:pt x="8" y="10"/>
                  </a:lnTo>
                  <a:lnTo>
                    <a:pt x="4" y="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0" name="Line 206"/>
            <p:cNvSpPr>
              <a:spLocks noChangeShapeType="1"/>
            </p:cNvSpPr>
            <p:nvPr userDrawn="1"/>
          </p:nvSpPr>
          <p:spPr bwMode="ltGray">
            <a:xfrm flipV="1">
              <a:off x="5212" y="3840"/>
              <a:ext cx="148" cy="52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1" name="Freeform 207"/>
            <p:cNvSpPr>
              <a:spLocks/>
            </p:cNvSpPr>
            <p:nvPr userDrawn="1"/>
          </p:nvSpPr>
          <p:spPr bwMode="ltGray">
            <a:xfrm>
              <a:off x="5360" y="3840"/>
              <a:ext cx="14" cy="11"/>
            </a:xfrm>
            <a:custGeom>
              <a:avLst/>
              <a:gdLst>
                <a:gd name="T0" fmla="*/ 24 w 24"/>
                <a:gd name="T1" fmla="*/ 18 h 18"/>
                <a:gd name="T2" fmla="*/ 20 w 24"/>
                <a:gd name="T3" fmla="*/ 12 h 18"/>
                <a:gd name="T4" fmla="*/ 14 w 24"/>
                <a:gd name="T5" fmla="*/ 6 h 18"/>
                <a:gd name="T6" fmla="*/ 8 w 24"/>
                <a:gd name="T7" fmla="*/ 2 h 18"/>
                <a:gd name="T8" fmla="*/ 0 w 24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8">
                  <a:moveTo>
                    <a:pt x="24" y="18"/>
                  </a:moveTo>
                  <a:lnTo>
                    <a:pt x="20" y="12"/>
                  </a:lnTo>
                  <a:lnTo>
                    <a:pt x="14" y="6"/>
                  </a:lnTo>
                  <a:lnTo>
                    <a:pt x="8" y="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2" name="Freeform 208"/>
            <p:cNvSpPr>
              <a:spLocks/>
            </p:cNvSpPr>
            <p:nvPr userDrawn="1"/>
          </p:nvSpPr>
          <p:spPr bwMode="ltGray">
            <a:xfrm>
              <a:off x="5202" y="3981"/>
              <a:ext cx="14" cy="4"/>
            </a:xfrm>
            <a:custGeom>
              <a:avLst/>
              <a:gdLst>
                <a:gd name="T0" fmla="*/ 24 w 24"/>
                <a:gd name="T1" fmla="*/ 4 h 6"/>
                <a:gd name="T2" fmla="*/ 16 w 24"/>
                <a:gd name="T3" fmla="*/ 6 h 6"/>
                <a:gd name="T4" fmla="*/ 10 w 24"/>
                <a:gd name="T5" fmla="*/ 6 h 6"/>
                <a:gd name="T6" fmla="*/ 4 w 24"/>
                <a:gd name="T7" fmla="*/ 4 h 6"/>
                <a:gd name="T8" fmla="*/ 0 w 2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6">
                  <a:moveTo>
                    <a:pt x="24" y="4"/>
                  </a:moveTo>
                  <a:lnTo>
                    <a:pt x="16" y="6"/>
                  </a:lnTo>
                  <a:lnTo>
                    <a:pt x="10" y="6"/>
                  </a:lnTo>
                  <a:lnTo>
                    <a:pt x="4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3" name="Line 209"/>
            <p:cNvSpPr>
              <a:spLocks noChangeShapeType="1"/>
            </p:cNvSpPr>
            <p:nvPr userDrawn="1"/>
          </p:nvSpPr>
          <p:spPr bwMode="ltGray">
            <a:xfrm flipH="1">
              <a:off x="5207" y="3907"/>
              <a:ext cx="2" cy="15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4" name="Line 210"/>
            <p:cNvSpPr>
              <a:spLocks noChangeShapeType="1"/>
            </p:cNvSpPr>
            <p:nvPr userDrawn="1"/>
          </p:nvSpPr>
          <p:spPr bwMode="ltGray">
            <a:xfrm flipH="1">
              <a:off x="5215" y="3907"/>
              <a:ext cx="2" cy="15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5" name="Freeform 211"/>
            <p:cNvSpPr>
              <a:spLocks/>
            </p:cNvSpPr>
            <p:nvPr userDrawn="1"/>
          </p:nvSpPr>
          <p:spPr bwMode="ltGray">
            <a:xfrm>
              <a:off x="5201" y="4058"/>
              <a:ext cx="14" cy="2"/>
            </a:xfrm>
            <a:custGeom>
              <a:avLst/>
              <a:gdLst>
                <a:gd name="T0" fmla="*/ 24 w 24"/>
                <a:gd name="T1" fmla="*/ 4 h 4"/>
                <a:gd name="T2" fmla="*/ 18 w 24"/>
                <a:gd name="T3" fmla="*/ 4 h 4"/>
                <a:gd name="T4" fmla="*/ 12 w 24"/>
                <a:gd name="T5" fmla="*/ 4 h 4"/>
                <a:gd name="T6" fmla="*/ 4 w 24"/>
                <a:gd name="T7" fmla="*/ 2 h 4"/>
                <a:gd name="T8" fmla="*/ 0 w 2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4" y="4"/>
                  </a:moveTo>
                  <a:lnTo>
                    <a:pt x="18" y="4"/>
                  </a:lnTo>
                  <a:lnTo>
                    <a:pt x="12" y="4"/>
                  </a:lnTo>
                  <a:lnTo>
                    <a:pt x="4" y="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6" name="Line 212"/>
            <p:cNvSpPr>
              <a:spLocks noChangeShapeType="1"/>
            </p:cNvSpPr>
            <p:nvPr userDrawn="1"/>
          </p:nvSpPr>
          <p:spPr bwMode="ltGray">
            <a:xfrm flipV="1">
              <a:off x="5201" y="3904"/>
              <a:ext cx="3" cy="154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7" name="Freeform 213"/>
            <p:cNvSpPr>
              <a:spLocks/>
            </p:cNvSpPr>
            <p:nvPr userDrawn="1"/>
          </p:nvSpPr>
          <p:spPr bwMode="ltGray">
            <a:xfrm>
              <a:off x="5204" y="3904"/>
              <a:ext cx="13" cy="3"/>
            </a:xfrm>
            <a:custGeom>
              <a:avLst/>
              <a:gdLst>
                <a:gd name="T0" fmla="*/ 0 w 24"/>
                <a:gd name="T1" fmla="*/ 0 h 4"/>
                <a:gd name="T2" fmla="*/ 4 w 24"/>
                <a:gd name="T3" fmla="*/ 4 h 4"/>
                <a:gd name="T4" fmla="*/ 10 w 24"/>
                <a:gd name="T5" fmla="*/ 4 h 4"/>
                <a:gd name="T6" fmla="*/ 18 w 24"/>
                <a:gd name="T7" fmla="*/ 4 h 4"/>
                <a:gd name="T8" fmla="*/ 24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0" y="0"/>
                  </a:moveTo>
                  <a:lnTo>
                    <a:pt x="4" y="4"/>
                  </a:lnTo>
                  <a:lnTo>
                    <a:pt x="10" y="4"/>
                  </a:lnTo>
                  <a:lnTo>
                    <a:pt x="18" y="4"/>
                  </a:lnTo>
                  <a:lnTo>
                    <a:pt x="24" y="4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8" name="Freeform 214"/>
            <p:cNvSpPr>
              <a:spLocks/>
            </p:cNvSpPr>
            <p:nvPr userDrawn="1"/>
          </p:nvSpPr>
          <p:spPr bwMode="ltGray">
            <a:xfrm>
              <a:off x="5367" y="4003"/>
              <a:ext cx="3" cy="5"/>
            </a:xfrm>
            <a:custGeom>
              <a:avLst/>
              <a:gdLst>
                <a:gd name="T0" fmla="*/ 4 w 4"/>
                <a:gd name="T1" fmla="*/ 0 h 8"/>
                <a:gd name="T2" fmla="*/ 4 w 4"/>
                <a:gd name="T3" fmla="*/ 4 h 8"/>
                <a:gd name="T4" fmla="*/ 2 w 4"/>
                <a:gd name="T5" fmla="*/ 6 h 8"/>
                <a:gd name="T6" fmla="*/ 0 w 4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">
                  <a:moveTo>
                    <a:pt x="4" y="0"/>
                  </a:moveTo>
                  <a:lnTo>
                    <a:pt x="4" y="4"/>
                  </a:lnTo>
                  <a:lnTo>
                    <a:pt x="2" y="6"/>
                  </a:lnTo>
                  <a:lnTo>
                    <a:pt x="0" y="8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" name="Line 215"/>
            <p:cNvSpPr>
              <a:spLocks noChangeShapeType="1"/>
            </p:cNvSpPr>
            <p:nvPr userDrawn="1"/>
          </p:nvSpPr>
          <p:spPr bwMode="ltGray">
            <a:xfrm flipV="1">
              <a:off x="5212" y="3952"/>
              <a:ext cx="308" cy="112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0" name="Line 216"/>
            <p:cNvSpPr>
              <a:spLocks noChangeShapeType="1"/>
            </p:cNvSpPr>
            <p:nvPr userDrawn="1"/>
          </p:nvSpPr>
          <p:spPr bwMode="ltGray">
            <a:xfrm flipV="1">
              <a:off x="5215" y="3948"/>
              <a:ext cx="306" cy="112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1" name="Freeform 217"/>
            <p:cNvSpPr>
              <a:spLocks/>
            </p:cNvSpPr>
            <p:nvPr userDrawn="1"/>
          </p:nvSpPr>
          <p:spPr bwMode="ltGray">
            <a:xfrm>
              <a:off x="5515" y="3948"/>
              <a:ext cx="6" cy="4"/>
            </a:xfrm>
            <a:custGeom>
              <a:avLst/>
              <a:gdLst>
                <a:gd name="T0" fmla="*/ 10 w 10"/>
                <a:gd name="T1" fmla="*/ 0 h 8"/>
                <a:gd name="T2" fmla="*/ 10 w 10"/>
                <a:gd name="T3" fmla="*/ 4 h 8"/>
                <a:gd name="T4" fmla="*/ 8 w 10"/>
                <a:gd name="T5" fmla="*/ 8 h 8"/>
                <a:gd name="T6" fmla="*/ 4 w 10"/>
                <a:gd name="T7" fmla="*/ 8 h 8"/>
                <a:gd name="T8" fmla="*/ 0 w 10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8">
                  <a:moveTo>
                    <a:pt x="10" y="0"/>
                  </a:moveTo>
                  <a:lnTo>
                    <a:pt x="10" y="4"/>
                  </a:lnTo>
                  <a:lnTo>
                    <a:pt x="8" y="8"/>
                  </a:lnTo>
                  <a:lnTo>
                    <a:pt x="4" y="8"/>
                  </a:lnTo>
                  <a:lnTo>
                    <a:pt x="0" y="6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2" name="Freeform 218"/>
            <p:cNvSpPr>
              <a:spLocks/>
            </p:cNvSpPr>
            <p:nvPr userDrawn="1"/>
          </p:nvSpPr>
          <p:spPr bwMode="ltGray">
            <a:xfrm>
              <a:off x="5209" y="4060"/>
              <a:ext cx="6" cy="5"/>
            </a:xfrm>
            <a:custGeom>
              <a:avLst/>
              <a:gdLst>
                <a:gd name="T0" fmla="*/ 0 w 10"/>
                <a:gd name="T1" fmla="*/ 6 h 8"/>
                <a:gd name="T2" fmla="*/ 4 w 10"/>
                <a:gd name="T3" fmla="*/ 8 h 8"/>
                <a:gd name="T4" fmla="*/ 6 w 10"/>
                <a:gd name="T5" fmla="*/ 6 h 8"/>
                <a:gd name="T6" fmla="*/ 8 w 10"/>
                <a:gd name="T7" fmla="*/ 4 h 8"/>
                <a:gd name="T8" fmla="*/ 10 w 10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8">
                  <a:moveTo>
                    <a:pt x="0" y="6"/>
                  </a:moveTo>
                  <a:lnTo>
                    <a:pt x="4" y="8"/>
                  </a:lnTo>
                  <a:lnTo>
                    <a:pt x="6" y="6"/>
                  </a:lnTo>
                  <a:lnTo>
                    <a:pt x="8" y="4"/>
                  </a:lnTo>
                  <a:lnTo>
                    <a:pt x="1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3" name="Freeform 219"/>
            <p:cNvSpPr>
              <a:spLocks/>
            </p:cNvSpPr>
            <p:nvPr userDrawn="1"/>
          </p:nvSpPr>
          <p:spPr bwMode="ltGray">
            <a:xfrm>
              <a:off x="5525" y="3869"/>
              <a:ext cx="3" cy="3"/>
            </a:xfrm>
            <a:custGeom>
              <a:avLst/>
              <a:gdLst>
                <a:gd name="T0" fmla="*/ 0 w 6"/>
                <a:gd name="T1" fmla="*/ 6 h 6"/>
                <a:gd name="T2" fmla="*/ 4 w 6"/>
                <a:gd name="T3" fmla="*/ 4 h 6"/>
                <a:gd name="T4" fmla="*/ 6 w 6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6">
                  <a:moveTo>
                    <a:pt x="0" y="6"/>
                  </a:moveTo>
                  <a:lnTo>
                    <a:pt x="4" y="4"/>
                  </a:lnTo>
                  <a:lnTo>
                    <a:pt x="6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4" name="Line 220"/>
            <p:cNvSpPr>
              <a:spLocks noChangeShapeType="1"/>
            </p:cNvSpPr>
            <p:nvPr userDrawn="1"/>
          </p:nvSpPr>
          <p:spPr bwMode="ltGray">
            <a:xfrm flipV="1">
              <a:off x="5526" y="3784"/>
              <a:ext cx="5" cy="16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5" name="Line 221"/>
            <p:cNvSpPr>
              <a:spLocks noChangeShapeType="1"/>
            </p:cNvSpPr>
            <p:nvPr userDrawn="1"/>
          </p:nvSpPr>
          <p:spPr bwMode="ltGray">
            <a:xfrm flipV="1">
              <a:off x="5521" y="3788"/>
              <a:ext cx="7" cy="16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6" name="Freeform 222"/>
            <p:cNvSpPr>
              <a:spLocks/>
            </p:cNvSpPr>
            <p:nvPr userDrawn="1"/>
          </p:nvSpPr>
          <p:spPr bwMode="ltGray">
            <a:xfrm>
              <a:off x="5528" y="3784"/>
              <a:ext cx="3" cy="4"/>
            </a:xfrm>
            <a:custGeom>
              <a:avLst/>
              <a:gdLst>
                <a:gd name="T0" fmla="*/ 0 w 6"/>
                <a:gd name="T1" fmla="*/ 6 h 6"/>
                <a:gd name="T2" fmla="*/ 2 w 6"/>
                <a:gd name="T3" fmla="*/ 4 h 6"/>
                <a:gd name="T4" fmla="*/ 6 w 6"/>
                <a:gd name="T5" fmla="*/ 2 h 6"/>
                <a:gd name="T6" fmla="*/ 6 w 6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0" y="6"/>
                  </a:moveTo>
                  <a:lnTo>
                    <a:pt x="2" y="4"/>
                  </a:lnTo>
                  <a:lnTo>
                    <a:pt x="6" y="2"/>
                  </a:lnTo>
                  <a:lnTo>
                    <a:pt x="6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7" name="Freeform 223"/>
            <p:cNvSpPr>
              <a:spLocks/>
            </p:cNvSpPr>
            <p:nvPr userDrawn="1"/>
          </p:nvSpPr>
          <p:spPr bwMode="ltGray">
            <a:xfrm>
              <a:off x="5521" y="3941"/>
              <a:ext cx="5" cy="7"/>
            </a:xfrm>
            <a:custGeom>
              <a:avLst/>
              <a:gdLst>
                <a:gd name="T0" fmla="*/ 4 w 8"/>
                <a:gd name="T1" fmla="*/ 0 h 12"/>
                <a:gd name="T2" fmla="*/ 8 w 8"/>
                <a:gd name="T3" fmla="*/ 4 h 12"/>
                <a:gd name="T4" fmla="*/ 8 w 8"/>
                <a:gd name="T5" fmla="*/ 6 h 12"/>
                <a:gd name="T6" fmla="*/ 6 w 8"/>
                <a:gd name="T7" fmla="*/ 10 h 12"/>
                <a:gd name="T8" fmla="*/ 0 w 8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2">
                  <a:moveTo>
                    <a:pt x="4" y="0"/>
                  </a:moveTo>
                  <a:lnTo>
                    <a:pt x="8" y="4"/>
                  </a:lnTo>
                  <a:lnTo>
                    <a:pt x="8" y="6"/>
                  </a:lnTo>
                  <a:lnTo>
                    <a:pt x="6" y="10"/>
                  </a:lnTo>
                  <a:lnTo>
                    <a:pt x="0" y="1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8" name="Freeform 224"/>
            <p:cNvSpPr>
              <a:spLocks/>
            </p:cNvSpPr>
            <p:nvPr userDrawn="1"/>
          </p:nvSpPr>
          <p:spPr bwMode="ltGray">
            <a:xfrm>
              <a:off x="5515" y="3941"/>
              <a:ext cx="8" cy="11"/>
            </a:xfrm>
            <a:custGeom>
              <a:avLst/>
              <a:gdLst>
                <a:gd name="T0" fmla="*/ 0 w 14"/>
                <a:gd name="T1" fmla="*/ 18 h 18"/>
                <a:gd name="T2" fmla="*/ 6 w 14"/>
                <a:gd name="T3" fmla="*/ 16 h 18"/>
                <a:gd name="T4" fmla="*/ 10 w 14"/>
                <a:gd name="T5" fmla="*/ 10 h 18"/>
                <a:gd name="T6" fmla="*/ 14 w 14"/>
                <a:gd name="T7" fmla="*/ 6 h 18"/>
                <a:gd name="T8" fmla="*/ 14 w 14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0" y="18"/>
                  </a:moveTo>
                  <a:lnTo>
                    <a:pt x="6" y="16"/>
                  </a:lnTo>
                  <a:lnTo>
                    <a:pt x="10" y="10"/>
                  </a:lnTo>
                  <a:lnTo>
                    <a:pt x="14" y="6"/>
                  </a:lnTo>
                  <a:lnTo>
                    <a:pt x="14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9" name="Freeform 225"/>
            <p:cNvSpPr>
              <a:spLocks/>
            </p:cNvSpPr>
            <p:nvPr userDrawn="1"/>
          </p:nvSpPr>
          <p:spPr bwMode="ltGray">
            <a:xfrm>
              <a:off x="5302" y="3779"/>
              <a:ext cx="8" cy="10"/>
            </a:xfrm>
            <a:custGeom>
              <a:avLst/>
              <a:gdLst>
                <a:gd name="T0" fmla="*/ 0 w 14"/>
                <a:gd name="T1" fmla="*/ 18 h 18"/>
                <a:gd name="T2" fmla="*/ 4 w 14"/>
                <a:gd name="T3" fmla="*/ 16 h 18"/>
                <a:gd name="T4" fmla="*/ 10 w 14"/>
                <a:gd name="T5" fmla="*/ 12 h 18"/>
                <a:gd name="T6" fmla="*/ 12 w 14"/>
                <a:gd name="T7" fmla="*/ 6 h 18"/>
                <a:gd name="T8" fmla="*/ 14 w 14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0" y="18"/>
                  </a:moveTo>
                  <a:lnTo>
                    <a:pt x="4" y="16"/>
                  </a:lnTo>
                  <a:lnTo>
                    <a:pt x="10" y="12"/>
                  </a:lnTo>
                  <a:lnTo>
                    <a:pt x="12" y="6"/>
                  </a:lnTo>
                  <a:lnTo>
                    <a:pt x="14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0" name="Line 226"/>
            <p:cNvSpPr>
              <a:spLocks noChangeShapeType="1"/>
            </p:cNvSpPr>
            <p:nvPr userDrawn="1"/>
          </p:nvSpPr>
          <p:spPr bwMode="ltGray">
            <a:xfrm flipH="1" flipV="1">
              <a:off x="5264" y="3749"/>
              <a:ext cx="102" cy="8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1" name="Line 227"/>
            <p:cNvSpPr>
              <a:spLocks noChangeShapeType="1"/>
            </p:cNvSpPr>
            <p:nvPr userDrawn="1"/>
          </p:nvSpPr>
          <p:spPr bwMode="ltGray">
            <a:xfrm flipH="1" flipV="1">
              <a:off x="5258" y="3753"/>
              <a:ext cx="102" cy="8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2" name="Freeform 228"/>
            <p:cNvSpPr>
              <a:spLocks/>
            </p:cNvSpPr>
            <p:nvPr userDrawn="1"/>
          </p:nvSpPr>
          <p:spPr bwMode="ltGray">
            <a:xfrm>
              <a:off x="5258" y="3742"/>
              <a:ext cx="8" cy="11"/>
            </a:xfrm>
            <a:custGeom>
              <a:avLst/>
              <a:gdLst>
                <a:gd name="T0" fmla="*/ 0 w 14"/>
                <a:gd name="T1" fmla="*/ 18 h 18"/>
                <a:gd name="T2" fmla="*/ 4 w 14"/>
                <a:gd name="T3" fmla="*/ 16 h 18"/>
                <a:gd name="T4" fmla="*/ 10 w 14"/>
                <a:gd name="T5" fmla="*/ 12 h 18"/>
                <a:gd name="T6" fmla="*/ 12 w 14"/>
                <a:gd name="T7" fmla="*/ 6 h 18"/>
                <a:gd name="T8" fmla="*/ 14 w 14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0" y="18"/>
                  </a:moveTo>
                  <a:lnTo>
                    <a:pt x="4" y="16"/>
                  </a:lnTo>
                  <a:lnTo>
                    <a:pt x="10" y="12"/>
                  </a:lnTo>
                  <a:lnTo>
                    <a:pt x="12" y="6"/>
                  </a:lnTo>
                  <a:lnTo>
                    <a:pt x="14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3" name="Line 229"/>
            <p:cNvSpPr>
              <a:spLocks noChangeShapeType="1"/>
            </p:cNvSpPr>
            <p:nvPr userDrawn="1"/>
          </p:nvSpPr>
          <p:spPr bwMode="ltGray">
            <a:xfrm>
              <a:off x="5266" y="3742"/>
              <a:ext cx="104" cy="86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4" name="Freeform 230"/>
            <p:cNvSpPr>
              <a:spLocks/>
            </p:cNvSpPr>
            <p:nvPr userDrawn="1"/>
          </p:nvSpPr>
          <p:spPr bwMode="ltGray">
            <a:xfrm>
              <a:off x="5360" y="3828"/>
              <a:ext cx="10" cy="12"/>
            </a:xfrm>
            <a:custGeom>
              <a:avLst/>
              <a:gdLst>
                <a:gd name="T0" fmla="*/ 0 w 16"/>
                <a:gd name="T1" fmla="*/ 20 h 20"/>
                <a:gd name="T2" fmla="*/ 6 w 16"/>
                <a:gd name="T3" fmla="*/ 18 h 20"/>
                <a:gd name="T4" fmla="*/ 10 w 16"/>
                <a:gd name="T5" fmla="*/ 12 h 20"/>
                <a:gd name="T6" fmla="*/ 14 w 16"/>
                <a:gd name="T7" fmla="*/ 6 h 20"/>
                <a:gd name="T8" fmla="*/ 16 w 16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0">
                  <a:moveTo>
                    <a:pt x="0" y="20"/>
                  </a:moveTo>
                  <a:lnTo>
                    <a:pt x="6" y="18"/>
                  </a:lnTo>
                  <a:lnTo>
                    <a:pt x="10" y="12"/>
                  </a:lnTo>
                  <a:lnTo>
                    <a:pt x="14" y="6"/>
                  </a:lnTo>
                  <a:lnTo>
                    <a:pt x="16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5" name="Freeform 231"/>
            <p:cNvSpPr>
              <a:spLocks/>
            </p:cNvSpPr>
            <p:nvPr userDrawn="1"/>
          </p:nvSpPr>
          <p:spPr bwMode="ltGray">
            <a:xfrm>
              <a:off x="5154" y="3849"/>
              <a:ext cx="9" cy="12"/>
            </a:xfrm>
            <a:custGeom>
              <a:avLst/>
              <a:gdLst>
                <a:gd name="T0" fmla="*/ 16 w 16"/>
                <a:gd name="T1" fmla="*/ 0 h 20"/>
                <a:gd name="T2" fmla="*/ 10 w 16"/>
                <a:gd name="T3" fmla="*/ 4 h 20"/>
                <a:gd name="T4" fmla="*/ 6 w 16"/>
                <a:gd name="T5" fmla="*/ 8 h 20"/>
                <a:gd name="T6" fmla="*/ 2 w 16"/>
                <a:gd name="T7" fmla="*/ 14 h 20"/>
                <a:gd name="T8" fmla="*/ 0 w 16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0">
                  <a:moveTo>
                    <a:pt x="16" y="0"/>
                  </a:moveTo>
                  <a:lnTo>
                    <a:pt x="10" y="4"/>
                  </a:lnTo>
                  <a:lnTo>
                    <a:pt x="6" y="8"/>
                  </a:lnTo>
                  <a:lnTo>
                    <a:pt x="2" y="14"/>
                  </a:lnTo>
                  <a:lnTo>
                    <a:pt x="0" y="2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6" name="Line 232"/>
            <p:cNvSpPr>
              <a:spLocks noChangeShapeType="1"/>
            </p:cNvSpPr>
            <p:nvPr userDrawn="1"/>
          </p:nvSpPr>
          <p:spPr bwMode="ltGray">
            <a:xfrm>
              <a:off x="5105" y="3808"/>
              <a:ext cx="101" cy="89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7" name="Line 233"/>
            <p:cNvSpPr>
              <a:spLocks noChangeShapeType="1"/>
            </p:cNvSpPr>
            <p:nvPr userDrawn="1"/>
          </p:nvSpPr>
          <p:spPr bwMode="ltGray">
            <a:xfrm>
              <a:off x="5111" y="3803"/>
              <a:ext cx="101" cy="89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8" name="Freeform 234"/>
            <p:cNvSpPr>
              <a:spLocks/>
            </p:cNvSpPr>
            <p:nvPr userDrawn="1"/>
          </p:nvSpPr>
          <p:spPr bwMode="ltGray">
            <a:xfrm>
              <a:off x="5204" y="3892"/>
              <a:ext cx="8" cy="12"/>
            </a:xfrm>
            <a:custGeom>
              <a:avLst/>
              <a:gdLst>
                <a:gd name="T0" fmla="*/ 14 w 14"/>
                <a:gd name="T1" fmla="*/ 0 h 20"/>
                <a:gd name="T2" fmla="*/ 8 w 14"/>
                <a:gd name="T3" fmla="*/ 4 h 20"/>
                <a:gd name="T4" fmla="*/ 4 w 14"/>
                <a:gd name="T5" fmla="*/ 8 h 20"/>
                <a:gd name="T6" fmla="*/ 0 w 14"/>
                <a:gd name="T7" fmla="*/ 14 h 20"/>
                <a:gd name="T8" fmla="*/ 0 w 1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14" y="0"/>
                  </a:moveTo>
                  <a:lnTo>
                    <a:pt x="8" y="4"/>
                  </a:lnTo>
                  <a:lnTo>
                    <a:pt x="4" y="8"/>
                  </a:lnTo>
                  <a:lnTo>
                    <a:pt x="0" y="14"/>
                  </a:lnTo>
                  <a:lnTo>
                    <a:pt x="0" y="2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9" name="Line 235"/>
            <p:cNvSpPr>
              <a:spLocks noChangeShapeType="1"/>
            </p:cNvSpPr>
            <p:nvPr userDrawn="1"/>
          </p:nvSpPr>
          <p:spPr bwMode="ltGray">
            <a:xfrm flipH="1" flipV="1">
              <a:off x="5103" y="3815"/>
              <a:ext cx="101" cy="89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0" name="Freeform 236"/>
            <p:cNvSpPr>
              <a:spLocks/>
            </p:cNvSpPr>
            <p:nvPr userDrawn="1"/>
          </p:nvSpPr>
          <p:spPr bwMode="ltGray">
            <a:xfrm>
              <a:off x="5103" y="3803"/>
              <a:ext cx="8" cy="12"/>
            </a:xfrm>
            <a:custGeom>
              <a:avLst/>
              <a:gdLst>
                <a:gd name="T0" fmla="*/ 0 w 14"/>
                <a:gd name="T1" fmla="*/ 20 h 20"/>
                <a:gd name="T2" fmla="*/ 0 w 14"/>
                <a:gd name="T3" fmla="*/ 14 h 20"/>
                <a:gd name="T4" fmla="*/ 4 w 14"/>
                <a:gd name="T5" fmla="*/ 8 h 20"/>
                <a:gd name="T6" fmla="*/ 8 w 14"/>
                <a:gd name="T7" fmla="*/ 4 h 20"/>
                <a:gd name="T8" fmla="*/ 14 w 1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0" y="20"/>
                  </a:moveTo>
                  <a:lnTo>
                    <a:pt x="0" y="14"/>
                  </a:lnTo>
                  <a:lnTo>
                    <a:pt x="4" y="8"/>
                  </a:lnTo>
                  <a:lnTo>
                    <a:pt x="8" y="4"/>
                  </a:lnTo>
                  <a:lnTo>
                    <a:pt x="14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1" name="Freeform 237"/>
            <p:cNvSpPr>
              <a:spLocks/>
            </p:cNvSpPr>
            <p:nvPr userDrawn="1"/>
          </p:nvSpPr>
          <p:spPr bwMode="ltGray">
            <a:xfrm>
              <a:off x="4621" y="3820"/>
              <a:ext cx="6" cy="13"/>
            </a:xfrm>
            <a:custGeom>
              <a:avLst/>
              <a:gdLst>
                <a:gd name="T0" fmla="*/ 0 w 10"/>
                <a:gd name="T1" fmla="*/ 0 h 22"/>
                <a:gd name="T2" fmla="*/ 2 w 10"/>
                <a:gd name="T3" fmla="*/ 8 h 22"/>
                <a:gd name="T4" fmla="*/ 4 w 10"/>
                <a:gd name="T5" fmla="*/ 16 h 22"/>
                <a:gd name="T6" fmla="*/ 10 w 10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2">
                  <a:moveTo>
                    <a:pt x="0" y="0"/>
                  </a:moveTo>
                  <a:lnTo>
                    <a:pt x="2" y="8"/>
                  </a:lnTo>
                  <a:lnTo>
                    <a:pt x="4" y="16"/>
                  </a:lnTo>
                  <a:lnTo>
                    <a:pt x="10" y="2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2" name="Freeform 238"/>
            <p:cNvSpPr>
              <a:spLocks/>
            </p:cNvSpPr>
            <p:nvPr userDrawn="1"/>
          </p:nvSpPr>
          <p:spPr bwMode="ltGray">
            <a:xfrm>
              <a:off x="4808" y="3390"/>
              <a:ext cx="8" cy="11"/>
            </a:xfrm>
            <a:custGeom>
              <a:avLst/>
              <a:gdLst>
                <a:gd name="T0" fmla="*/ 14 w 14"/>
                <a:gd name="T1" fmla="*/ 0 h 18"/>
                <a:gd name="T2" fmla="*/ 14 w 14"/>
                <a:gd name="T3" fmla="*/ 6 h 18"/>
                <a:gd name="T4" fmla="*/ 10 w 14"/>
                <a:gd name="T5" fmla="*/ 10 h 18"/>
                <a:gd name="T6" fmla="*/ 6 w 14"/>
                <a:gd name="T7" fmla="*/ 16 h 18"/>
                <a:gd name="T8" fmla="*/ 0 w 14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14" y="0"/>
                  </a:moveTo>
                  <a:lnTo>
                    <a:pt x="14" y="6"/>
                  </a:lnTo>
                  <a:lnTo>
                    <a:pt x="10" y="10"/>
                  </a:lnTo>
                  <a:lnTo>
                    <a:pt x="6" y="16"/>
                  </a:lnTo>
                  <a:lnTo>
                    <a:pt x="0" y="18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3" name="Line 239"/>
            <p:cNvSpPr>
              <a:spLocks noChangeShapeType="1"/>
            </p:cNvSpPr>
            <p:nvPr userDrawn="1"/>
          </p:nvSpPr>
          <p:spPr bwMode="ltGray">
            <a:xfrm>
              <a:off x="4770" y="3359"/>
              <a:ext cx="88" cy="76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4" name="Line 240"/>
            <p:cNvSpPr>
              <a:spLocks noChangeShapeType="1"/>
            </p:cNvSpPr>
            <p:nvPr userDrawn="1"/>
          </p:nvSpPr>
          <p:spPr bwMode="ltGray">
            <a:xfrm>
              <a:off x="4772" y="3352"/>
              <a:ext cx="88" cy="76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5" name="Freeform 241"/>
            <p:cNvSpPr>
              <a:spLocks/>
            </p:cNvSpPr>
            <p:nvPr userDrawn="1"/>
          </p:nvSpPr>
          <p:spPr bwMode="ltGray">
            <a:xfrm>
              <a:off x="4852" y="3428"/>
              <a:ext cx="8" cy="11"/>
            </a:xfrm>
            <a:custGeom>
              <a:avLst/>
              <a:gdLst>
                <a:gd name="T0" fmla="*/ 14 w 14"/>
                <a:gd name="T1" fmla="*/ 0 h 18"/>
                <a:gd name="T2" fmla="*/ 14 w 14"/>
                <a:gd name="T3" fmla="*/ 6 h 18"/>
                <a:gd name="T4" fmla="*/ 10 w 14"/>
                <a:gd name="T5" fmla="*/ 12 h 18"/>
                <a:gd name="T6" fmla="*/ 6 w 14"/>
                <a:gd name="T7" fmla="*/ 16 h 18"/>
                <a:gd name="T8" fmla="*/ 0 w 14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14" y="0"/>
                  </a:moveTo>
                  <a:lnTo>
                    <a:pt x="14" y="6"/>
                  </a:lnTo>
                  <a:lnTo>
                    <a:pt x="10" y="12"/>
                  </a:lnTo>
                  <a:lnTo>
                    <a:pt x="6" y="16"/>
                  </a:lnTo>
                  <a:lnTo>
                    <a:pt x="0" y="18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6" name="Line 242"/>
            <p:cNvSpPr>
              <a:spLocks noChangeShapeType="1"/>
            </p:cNvSpPr>
            <p:nvPr userDrawn="1"/>
          </p:nvSpPr>
          <p:spPr bwMode="ltGray">
            <a:xfrm flipH="1" flipV="1">
              <a:off x="4764" y="3364"/>
              <a:ext cx="88" cy="7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7" name="Freeform 243"/>
            <p:cNvSpPr>
              <a:spLocks/>
            </p:cNvSpPr>
            <p:nvPr userDrawn="1"/>
          </p:nvSpPr>
          <p:spPr bwMode="ltGray">
            <a:xfrm>
              <a:off x="4764" y="3352"/>
              <a:ext cx="8" cy="12"/>
            </a:xfrm>
            <a:custGeom>
              <a:avLst/>
              <a:gdLst>
                <a:gd name="T0" fmla="*/ 14 w 14"/>
                <a:gd name="T1" fmla="*/ 0 h 20"/>
                <a:gd name="T2" fmla="*/ 14 w 14"/>
                <a:gd name="T3" fmla="*/ 6 h 20"/>
                <a:gd name="T4" fmla="*/ 10 w 14"/>
                <a:gd name="T5" fmla="*/ 12 h 20"/>
                <a:gd name="T6" fmla="*/ 6 w 14"/>
                <a:gd name="T7" fmla="*/ 16 h 20"/>
                <a:gd name="T8" fmla="*/ 0 w 1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14" y="0"/>
                  </a:moveTo>
                  <a:lnTo>
                    <a:pt x="14" y="6"/>
                  </a:lnTo>
                  <a:lnTo>
                    <a:pt x="10" y="12"/>
                  </a:lnTo>
                  <a:lnTo>
                    <a:pt x="6" y="16"/>
                  </a:lnTo>
                  <a:lnTo>
                    <a:pt x="0" y="2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8" name="Freeform 244"/>
            <p:cNvSpPr>
              <a:spLocks/>
            </p:cNvSpPr>
            <p:nvPr userDrawn="1"/>
          </p:nvSpPr>
          <p:spPr bwMode="ltGray">
            <a:xfrm>
              <a:off x="4705" y="3913"/>
              <a:ext cx="10" cy="6"/>
            </a:xfrm>
            <a:custGeom>
              <a:avLst/>
              <a:gdLst>
                <a:gd name="T0" fmla="*/ 0 w 16"/>
                <a:gd name="T1" fmla="*/ 0 h 10"/>
                <a:gd name="T2" fmla="*/ 0 w 16"/>
                <a:gd name="T3" fmla="*/ 4 h 10"/>
                <a:gd name="T4" fmla="*/ 2 w 16"/>
                <a:gd name="T5" fmla="*/ 6 h 10"/>
                <a:gd name="T6" fmla="*/ 4 w 16"/>
                <a:gd name="T7" fmla="*/ 8 h 10"/>
                <a:gd name="T8" fmla="*/ 10 w 16"/>
                <a:gd name="T9" fmla="*/ 10 h 10"/>
                <a:gd name="T10" fmla="*/ 16 w 16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0">
                  <a:moveTo>
                    <a:pt x="0" y="0"/>
                  </a:moveTo>
                  <a:lnTo>
                    <a:pt x="0" y="4"/>
                  </a:lnTo>
                  <a:lnTo>
                    <a:pt x="2" y="6"/>
                  </a:lnTo>
                  <a:lnTo>
                    <a:pt x="4" y="8"/>
                  </a:lnTo>
                  <a:lnTo>
                    <a:pt x="10" y="10"/>
                  </a:lnTo>
                  <a:lnTo>
                    <a:pt x="16" y="1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9" name="Line 245"/>
            <p:cNvSpPr>
              <a:spLocks noChangeShapeType="1"/>
            </p:cNvSpPr>
            <p:nvPr userDrawn="1"/>
          </p:nvSpPr>
          <p:spPr bwMode="ltGray">
            <a:xfrm>
              <a:off x="4620" y="3832"/>
              <a:ext cx="180" cy="17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70" name="Freeform 246"/>
            <p:cNvSpPr>
              <a:spLocks/>
            </p:cNvSpPr>
            <p:nvPr userDrawn="1"/>
          </p:nvSpPr>
          <p:spPr bwMode="ltGray">
            <a:xfrm>
              <a:off x="4797" y="4002"/>
              <a:ext cx="8" cy="6"/>
            </a:xfrm>
            <a:custGeom>
              <a:avLst/>
              <a:gdLst>
                <a:gd name="T0" fmla="*/ 0 w 14"/>
                <a:gd name="T1" fmla="*/ 0 h 10"/>
                <a:gd name="T2" fmla="*/ 0 w 14"/>
                <a:gd name="T3" fmla="*/ 4 h 10"/>
                <a:gd name="T4" fmla="*/ 4 w 14"/>
                <a:gd name="T5" fmla="*/ 8 h 10"/>
                <a:gd name="T6" fmla="*/ 6 w 14"/>
                <a:gd name="T7" fmla="*/ 10 h 10"/>
                <a:gd name="T8" fmla="*/ 10 w 14"/>
                <a:gd name="T9" fmla="*/ 10 h 10"/>
                <a:gd name="T10" fmla="*/ 14 w 14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0">
                  <a:moveTo>
                    <a:pt x="0" y="0"/>
                  </a:moveTo>
                  <a:lnTo>
                    <a:pt x="0" y="4"/>
                  </a:lnTo>
                  <a:lnTo>
                    <a:pt x="4" y="8"/>
                  </a:lnTo>
                  <a:lnTo>
                    <a:pt x="6" y="10"/>
                  </a:lnTo>
                  <a:lnTo>
                    <a:pt x="10" y="10"/>
                  </a:lnTo>
                  <a:lnTo>
                    <a:pt x="14" y="1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71" name="Line 247"/>
            <p:cNvSpPr>
              <a:spLocks noChangeShapeType="1"/>
            </p:cNvSpPr>
            <p:nvPr userDrawn="1"/>
          </p:nvSpPr>
          <p:spPr bwMode="ltGray">
            <a:xfrm flipH="1" flipV="1">
              <a:off x="4627" y="3833"/>
              <a:ext cx="178" cy="17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72" name="Freeform 248"/>
            <p:cNvSpPr>
              <a:spLocks/>
            </p:cNvSpPr>
            <p:nvPr userDrawn="1"/>
          </p:nvSpPr>
          <p:spPr bwMode="ltGray">
            <a:xfrm>
              <a:off x="4618" y="3827"/>
              <a:ext cx="9" cy="6"/>
            </a:xfrm>
            <a:custGeom>
              <a:avLst/>
              <a:gdLst>
                <a:gd name="T0" fmla="*/ 16 w 16"/>
                <a:gd name="T1" fmla="*/ 10 h 10"/>
                <a:gd name="T2" fmla="*/ 10 w 16"/>
                <a:gd name="T3" fmla="*/ 10 h 10"/>
                <a:gd name="T4" fmla="*/ 6 w 16"/>
                <a:gd name="T5" fmla="*/ 10 h 10"/>
                <a:gd name="T6" fmla="*/ 4 w 16"/>
                <a:gd name="T7" fmla="*/ 8 h 10"/>
                <a:gd name="T8" fmla="*/ 2 w 16"/>
                <a:gd name="T9" fmla="*/ 4 h 10"/>
                <a:gd name="T10" fmla="*/ 0 w 16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0">
                  <a:moveTo>
                    <a:pt x="16" y="10"/>
                  </a:moveTo>
                  <a:lnTo>
                    <a:pt x="10" y="10"/>
                  </a:lnTo>
                  <a:lnTo>
                    <a:pt x="6" y="10"/>
                  </a:lnTo>
                  <a:lnTo>
                    <a:pt x="4" y="8"/>
                  </a:lnTo>
                  <a:lnTo>
                    <a:pt x="2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73" name="Freeform 249"/>
            <p:cNvSpPr>
              <a:spLocks/>
            </p:cNvSpPr>
            <p:nvPr userDrawn="1"/>
          </p:nvSpPr>
          <p:spPr bwMode="ltGray">
            <a:xfrm>
              <a:off x="4796" y="3926"/>
              <a:ext cx="13" cy="3"/>
            </a:xfrm>
            <a:custGeom>
              <a:avLst/>
              <a:gdLst>
                <a:gd name="T0" fmla="*/ 0 w 22"/>
                <a:gd name="T1" fmla="*/ 0 h 4"/>
                <a:gd name="T2" fmla="*/ 4 w 22"/>
                <a:gd name="T3" fmla="*/ 4 h 4"/>
                <a:gd name="T4" fmla="*/ 10 w 22"/>
                <a:gd name="T5" fmla="*/ 4 h 4"/>
                <a:gd name="T6" fmla="*/ 16 w 22"/>
                <a:gd name="T7" fmla="*/ 4 h 4"/>
                <a:gd name="T8" fmla="*/ 22 w 22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4">
                  <a:moveTo>
                    <a:pt x="0" y="0"/>
                  </a:moveTo>
                  <a:lnTo>
                    <a:pt x="4" y="4"/>
                  </a:lnTo>
                  <a:lnTo>
                    <a:pt x="10" y="4"/>
                  </a:lnTo>
                  <a:lnTo>
                    <a:pt x="16" y="4"/>
                  </a:lnTo>
                  <a:lnTo>
                    <a:pt x="22" y="4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74" name="Line 250"/>
            <p:cNvSpPr>
              <a:spLocks noChangeShapeType="1"/>
            </p:cNvSpPr>
            <p:nvPr userDrawn="1"/>
          </p:nvSpPr>
          <p:spPr bwMode="ltGray">
            <a:xfrm flipH="1" flipV="1">
              <a:off x="4801" y="3852"/>
              <a:ext cx="2" cy="15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75" name="Line 251"/>
            <p:cNvSpPr>
              <a:spLocks noChangeShapeType="1"/>
            </p:cNvSpPr>
            <p:nvPr userDrawn="1"/>
          </p:nvSpPr>
          <p:spPr bwMode="ltGray">
            <a:xfrm flipH="1" flipV="1">
              <a:off x="4795" y="3849"/>
              <a:ext cx="2" cy="15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76" name="Freeform 252"/>
            <p:cNvSpPr>
              <a:spLocks/>
            </p:cNvSpPr>
            <p:nvPr userDrawn="1"/>
          </p:nvSpPr>
          <p:spPr bwMode="ltGray">
            <a:xfrm>
              <a:off x="4795" y="3849"/>
              <a:ext cx="13" cy="3"/>
            </a:xfrm>
            <a:custGeom>
              <a:avLst/>
              <a:gdLst>
                <a:gd name="T0" fmla="*/ 0 w 22"/>
                <a:gd name="T1" fmla="*/ 0 h 4"/>
                <a:gd name="T2" fmla="*/ 4 w 22"/>
                <a:gd name="T3" fmla="*/ 2 h 4"/>
                <a:gd name="T4" fmla="*/ 8 w 22"/>
                <a:gd name="T5" fmla="*/ 4 h 4"/>
                <a:gd name="T6" fmla="*/ 14 w 22"/>
                <a:gd name="T7" fmla="*/ 4 h 4"/>
                <a:gd name="T8" fmla="*/ 18 w 22"/>
                <a:gd name="T9" fmla="*/ 4 h 4"/>
                <a:gd name="T10" fmla="*/ 22 w 22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4">
                  <a:moveTo>
                    <a:pt x="0" y="0"/>
                  </a:moveTo>
                  <a:lnTo>
                    <a:pt x="4" y="2"/>
                  </a:lnTo>
                  <a:lnTo>
                    <a:pt x="8" y="4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22" y="4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77" name="Line 253"/>
            <p:cNvSpPr>
              <a:spLocks noChangeShapeType="1"/>
            </p:cNvSpPr>
            <p:nvPr userDrawn="1"/>
          </p:nvSpPr>
          <p:spPr bwMode="ltGray">
            <a:xfrm>
              <a:off x="4808" y="3852"/>
              <a:ext cx="3" cy="15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78" name="Freeform 254"/>
            <p:cNvSpPr>
              <a:spLocks/>
            </p:cNvSpPr>
            <p:nvPr userDrawn="1"/>
          </p:nvSpPr>
          <p:spPr bwMode="ltGray">
            <a:xfrm>
              <a:off x="4797" y="4002"/>
              <a:ext cx="14" cy="3"/>
            </a:xfrm>
            <a:custGeom>
              <a:avLst/>
              <a:gdLst>
                <a:gd name="T0" fmla="*/ 24 w 24"/>
                <a:gd name="T1" fmla="*/ 4 h 4"/>
                <a:gd name="T2" fmla="*/ 18 w 24"/>
                <a:gd name="T3" fmla="*/ 4 h 4"/>
                <a:gd name="T4" fmla="*/ 14 w 24"/>
                <a:gd name="T5" fmla="*/ 4 h 4"/>
                <a:gd name="T6" fmla="*/ 8 w 24"/>
                <a:gd name="T7" fmla="*/ 4 h 4"/>
                <a:gd name="T8" fmla="*/ 4 w 24"/>
                <a:gd name="T9" fmla="*/ 2 h 4"/>
                <a:gd name="T10" fmla="*/ 0 w 2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4">
                  <a:moveTo>
                    <a:pt x="24" y="4"/>
                  </a:moveTo>
                  <a:lnTo>
                    <a:pt x="18" y="4"/>
                  </a:lnTo>
                  <a:lnTo>
                    <a:pt x="14" y="4"/>
                  </a:lnTo>
                  <a:lnTo>
                    <a:pt x="8" y="4"/>
                  </a:lnTo>
                  <a:lnTo>
                    <a:pt x="4" y="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79" name="Freeform 255"/>
            <p:cNvSpPr>
              <a:spLocks/>
            </p:cNvSpPr>
            <p:nvPr userDrawn="1"/>
          </p:nvSpPr>
          <p:spPr bwMode="ltGray">
            <a:xfrm>
              <a:off x="4740" y="3786"/>
              <a:ext cx="8" cy="12"/>
            </a:xfrm>
            <a:custGeom>
              <a:avLst/>
              <a:gdLst>
                <a:gd name="T0" fmla="*/ 0 w 14"/>
                <a:gd name="T1" fmla="*/ 18 h 18"/>
                <a:gd name="T2" fmla="*/ 0 w 14"/>
                <a:gd name="T3" fmla="*/ 12 h 18"/>
                <a:gd name="T4" fmla="*/ 4 w 14"/>
                <a:gd name="T5" fmla="*/ 8 h 18"/>
                <a:gd name="T6" fmla="*/ 8 w 14"/>
                <a:gd name="T7" fmla="*/ 2 h 18"/>
                <a:gd name="T8" fmla="*/ 14 w 14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0" y="18"/>
                  </a:moveTo>
                  <a:lnTo>
                    <a:pt x="0" y="12"/>
                  </a:lnTo>
                  <a:lnTo>
                    <a:pt x="4" y="8"/>
                  </a:lnTo>
                  <a:lnTo>
                    <a:pt x="8" y="2"/>
                  </a:lnTo>
                  <a:lnTo>
                    <a:pt x="14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80" name="Line 256"/>
            <p:cNvSpPr>
              <a:spLocks noChangeShapeType="1"/>
            </p:cNvSpPr>
            <p:nvPr userDrawn="1"/>
          </p:nvSpPr>
          <p:spPr bwMode="ltGray">
            <a:xfrm flipH="1" flipV="1">
              <a:off x="4707" y="3759"/>
              <a:ext cx="90" cy="8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81" name="Line 257"/>
            <p:cNvSpPr>
              <a:spLocks noChangeShapeType="1"/>
            </p:cNvSpPr>
            <p:nvPr userDrawn="1"/>
          </p:nvSpPr>
          <p:spPr bwMode="ltGray">
            <a:xfrm flipH="1" flipV="1">
              <a:off x="4702" y="3762"/>
              <a:ext cx="93" cy="8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82" name="Freeform 258"/>
            <p:cNvSpPr>
              <a:spLocks/>
            </p:cNvSpPr>
            <p:nvPr userDrawn="1"/>
          </p:nvSpPr>
          <p:spPr bwMode="ltGray">
            <a:xfrm>
              <a:off x="4702" y="3756"/>
              <a:ext cx="13" cy="6"/>
            </a:xfrm>
            <a:custGeom>
              <a:avLst/>
              <a:gdLst>
                <a:gd name="T0" fmla="*/ 0 w 22"/>
                <a:gd name="T1" fmla="*/ 10 h 10"/>
                <a:gd name="T2" fmla="*/ 4 w 22"/>
                <a:gd name="T3" fmla="*/ 6 h 10"/>
                <a:gd name="T4" fmla="*/ 10 w 22"/>
                <a:gd name="T5" fmla="*/ 2 h 10"/>
                <a:gd name="T6" fmla="*/ 16 w 22"/>
                <a:gd name="T7" fmla="*/ 0 h 10"/>
                <a:gd name="T8" fmla="*/ 22 w 22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0">
                  <a:moveTo>
                    <a:pt x="0" y="10"/>
                  </a:moveTo>
                  <a:lnTo>
                    <a:pt x="4" y="6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22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83" name="Line 259"/>
            <p:cNvSpPr>
              <a:spLocks noChangeShapeType="1"/>
            </p:cNvSpPr>
            <p:nvPr userDrawn="1"/>
          </p:nvSpPr>
          <p:spPr bwMode="ltGray">
            <a:xfrm>
              <a:off x="4715" y="3756"/>
              <a:ext cx="88" cy="8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84" name="Freeform 260"/>
            <p:cNvSpPr>
              <a:spLocks/>
            </p:cNvSpPr>
            <p:nvPr userDrawn="1"/>
          </p:nvSpPr>
          <p:spPr bwMode="ltGray">
            <a:xfrm>
              <a:off x="4795" y="3839"/>
              <a:ext cx="8" cy="10"/>
            </a:xfrm>
            <a:custGeom>
              <a:avLst/>
              <a:gdLst>
                <a:gd name="T0" fmla="*/ 14 w 14"/>
                <a:gd name="T1" fmla="*/ 0 h 18"/>
                <a:gd name="T2" fmla="*/ 8 w 14"/>
                <a:gd name="T3" fmla="*/ 2 h 18"/>
                <a:gd name="T4" fmla="*/ 4 w 14"/>
                <a:gd name="T5" fmla="*/ 6 h 18"/>
                <a:gd name="T6" fmla="*/ 0 w 14"/>
                <a:gd name="T7" fmla="*/ 12 h 18"/>
                <a:gd name="T8" fmla="*/ 0 w 14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14" y="0"/>
                  </a:moveTo>
                  <a:lnTo>
                    <a:pt x="8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18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85" name="Freeform 261"/>
            <p:cNvSpPr>
              <a:spLocks/>
            </p:cNvSpPr>
            <p:nvPr userDrawn="1"/>
          </p:nvSpPr>
          <p:spPr bwMode="ltGray">
            <a:xfrm>
              <a:off x="4884" y="3977"/>
              <a:ext cx="1" cy="5"/>
            </a:xfrm>
            <a:custGeom>
              <a:avLst/>
              <a:gdLst>
                <a:gd name="T0" fmla="*/ 0 w 2"/>
                <a:gd name="T1" fmla="*/ 8 h 8"/>
                <a:gd name="T2" fmla="*/ 2 w 2"/>
                <a:gd name="T3" fmla="*/ 8 h 8"/>
                <a:gd name="T4" fmla="*/ 2 w 2"/>
                <a:gd name="T5" fmla="*/ 4 h 8"/>
                <a:gd name="T6" fmla="*/ 2 w 2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8">
                  <a:moveTo>
                    <a:pt x="0" y="8"/>
                  </a:moveTo>
                  <a:lnTo>
                    <a:pt x="2" y="8"/>
                  </a:lnTo>
                  <a:lnTo>
                    <a:pt x="2" y="4"/>
                  </a:lnTo>
                  <a:lnTo>
                    <a:pt x="2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86" name="Line 262"/>
            <p:cNvSpPr>
              <a:spLocks noChangeShapeType="1"/>
            </p:cNvSpPr>
            <p:nvPr userDrawn="1"/>
          </p:nvSpPr>
          <p:spPr bwMode="ltGray">
            <a:xfrm flipH="1">
              <a:off x="4809" y="3954"/>
              <a:ext cx="159" cy="5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87" name="Freeform 263"/>
            <p:cNvSpPr>
              <a:spLocks/>
            </p:cNvSpPr>
            <p:nvPr userDrawn="1"/>
          </p:nvSpPr>
          <p:spPr bwMode="ltGray">
            <a:xfrm>
              <a:off x="4805" y="4005"/>
              <a:ext cx="6" cy="4"/>
            </a:xfrm>
            <a:custGeom>
              <a:avLst/>
              <a:gdLst>
                <a:gd name="T0" fmla="*/ 0 w 10"/>
                <a:gd name="T1" fmla="*/ 6 h 8"/>
                <a:gd name="T2" fmla="*/ 4 w 10"/>
                <a:gd name="T3" fmla="*/ 8 h 8"/>
                <a:gd name="T4" fmla="*/ 6 w 10"/>
                <a:gd name="T5" fmla="*/ 8 h 8"/>
                <a:gd name="T6" fmla="*/ 8 w 10"/>
                <a:gd name="T7" fmla="*/ 6 h 8"/>
                <a:gd name="T8" fmla="*/ 8 w 10"/>
                <a:gd name="T9" fmla="*/ 2 h 8"/>
                <a:gd name="T10" fmla="*/ 10 w 10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8">
                  <a:moveTo>
                    <a:pt x="0" y="6"/>
                  </a:moveTo>
                  <a:lnTo>
                    <a:pt x="4" y="8"/>
                  </a:lnTo>
                  <a:lnTo>
                    <a:pt x="6" y="8"/>
                  </a:lnTo>
                  <a:lnTo>
                    <a:pt x="8" y="6"/>
                  </a:lnTo>
                  <a:lnTo>
                    <a:pt x="8" y="2"/>
                  </a:lnTo>
                  <a:lnTo>
                    <a:pt x="1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88" name="Line 264"/>
            <p:cNvSpPr>
              <a:spLocks noChangeShapeType="1"/>
            </p:cNvSpPr>
            <p:nvPr userDrawn="1"/>
          </p:nvSpPr>
          <p:spPr bwMode="ltGray">
            <a:xfrm flipV="1">
              <a:off x="4811" y="3949"/>
              <a:ext cx="158" cy="56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89" name="Freeform 265"/>
            <p:cNvSpPr>
              <a:spLocks/>
            </p:cNvSpPr>
            <p:nvPr userDrawn="1"/>
          </p:nvSpPr>
          <p:spPr bwMode="ltGray">
            <a:xfrm>
              <a:off x="4967" y="3949"/>
              <a:ext cx="2" cy="5"/>
            </a:xfrm>
            <a:custGeom>
              <a:avLst/>
              <a:gdLst>
                <a:gd name="T0" fmla="*/ 4 w 4"/>
                <a:gd name="T1" fmla="*/ 0 h 8"/>
                <a:gd name="T2" fmla="*/ 4 w 4"/>
                <a:gd name="T3" fmla="*/ 4 h 8"/>
                <a:gd name="T4" fmla="*/ 2 w 4"/>
                <a:gd name="T5" fmla="*/ 6 h 8"/>
                <a:gd name="T6" fmla="*/ 0 w 4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">
                  <a:moveTo>
                    <a:pt x="4" y="0"/>
                  </a:moveTo>
                  <a:lnTo>
                    <a:pt x="4" y="4"/>
                  </a:lnTo>
                  <a:lnTo>
                    <a:pt x="2" y="6"/>
                  </a:lnTo>
                  <a:lnTo>
                    <a:pt x="0" y="8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90" name="Freeform 266"/>
            <p:cNvSpPr>
              <a:spLocks/>
            </p:cNvSpPr>
            <p:nvPr userDrawn="1"/>
          </p:nvSpPr>
          <p:spPr bwMode="ltGray">
            <a:xfrm>
              <a:off x="4879" y="3813"/>
              <a:ext cx="5" cy="13"/>
            </a:xfrm>
            <a:custGeom>
              <a:avLst/>
              <a:gdLst>
                <a:gd name="T0" fmla="*/ 10 w 10"/>
                <a:gd name="T1" fmla="*/ 22 h 22"/>
                <a:gd name="T2" fmla="*/ 10 w 10"/>
                <a:gd name="T3" fmla="*/ 16 h 22"/>
                <a:gd name="T4" fmla="*/ 8 w 10"/>
                <a:gd name="T5" fmla="*/ 10 h 22"/>
                <a:gd name="T6" fmla="*/ 4 w 10"/>
                <a:gd name="T7" fmla="*/ 4 h 22"/>
                <a:gd name="T8" fmla="*/ 0 w 10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2">
                  <a:moveTo>
                    <a:pt x="10" y="22"/>
                  </a:moveTo>
                  <a:lnTo>
                    <a:pt x="10" y="16"/>
                  </a:lnTo>
                  <a:lnTo>
                    <a:pt x="8" y="10"/>
                  </a:lnTo>
                  <a:lnTo>
                    <a:pt x="4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91" name="Line 267"/>
            <p:cNvSpPr>
              <a:spLocks noChangeShapeType="1"/>
            </p:cNvSpPr>
            <p:nvPr userDrawn="1"/>
          </p:nvSpPr>
          <p:spPr bwMode="ltGray">
            <a:xfrm flipH="1">
              <a:off x="4806" y="3790"/>
              <a:ext cx="161" cy="54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92" name="Line 268"/>
            <p:cNvSpPr>
              <a:spLocks noChangeShapeType="1"/>
            </p:cNvSpPr>
            <p:nvPr userDrawn="1"/>
          </p:nvSpPr>
          <p:spPr bwMode="ltGray">
            <a:xfrm flipH="1">
              <a:off x="4808" y="3798"/>
              <a:ext cx="160" cy="54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93" name="Freeform 269"/>
            <p:cNvSpPr>
              <a:spLocks/>
            </p:cNvSpPr>
            <p:nvPr userDrawn="1"/>
          </p:nvSpPr>
          <p:spPr bwMode="ltGray">
            <a:xfrm>
              <a:off x="4803" y="3839"/>
              <a:ext cx="5" cy="13"/>
            </a:xfrm>
            <a:custGeom>
              <a:avLst/>
              <a:gdLst>
                <a:gd name="T0" fmla="*/ 8 w 8"/>
                <a:gd name="T1" fmla="*/ 22 h 22"/>
                <a:gd name="T2" fmla="*/ 8 w 8"/>
                <a:gd name="T3" fmla="*/ 14 h 22"/>
                <a:gd name="T4" fmla="*/ 6 w 8"/>
                <a:gd name="T5" fmla="*/ 6 h 22"/>
                <a:gd name="T6" fmla="*/ 0 w 8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22">
                  <a:moveTo>
                    <a:pt x="8" y="22"/>
                  </a:moveTo>
                  <a:lnTo>
                    <a:pt x="8" y="14"/>
                  </a:lnTo>
                  <a:lnTo>
                    <a:pt x="6" y="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94" name="Line 270"/>
            <p:cNvSpPr>
              <a:spLocks noChangeShapeType="1"/>
            </p:cNvSpPr>
            <p:nvPr userDrawn="1"/>
          </p:nvSpPr>
          <p:spPr bwMode="ltGray">
            <a:xfrm flipV="1">
              <a:off x="4803" y="3784"/>
              <a:ext cx="160" cy="5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95" name="Freeform 271"/>
            <p:cNvSpPr>
              <a:spLocks/>
            </p:cNvSpPr>
            <p:nvPr userDrawn="1"/>
          </p:nvSpPr>
          <p:spPr bwMode="ltGray">
            <a:xfrm>
              <a:off x="4963" y="3784"/>
              <a:ext cx="5" cy="14"/>
            </a:xfrm>
            <a:custGeom>
              <a:avLst/>
              <a:gdLst>
                <a:gd name="T0" fmla="*/ 0 w 8"/>
                <a:gd name="T1" fmla="*/ 0 h 22"/>
                <a:gd name="T2" fmla="*/ 4 w 8"/>
                <a:gd name="T3" fmla="*/ 4 h 22"/>
                <a:gd name="T4" fmla="*/ 6 w 8"/>
                <a:gd name="T5" fmla="*/ 10 h 22"/>
                <a:gd name="T6" fmla="*/ 8 w 8"/>
                <a:gd name="T7" fmla="*/ 16 h 22"/>
                <a:gd name="T8" fmla="*/ 8 w 8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0" y="0"/>
                  </a:moveTo>
                  <a:lnTo>
                    <a:pt x="4" y="4"/>
                  </a:lnTo>
                  <a:lnTo>
                    <a:pt x="6" y="10"/>
                  </a:lnTo>
                  <a:lnTo>
                    <a:pt x="8" y="16"/>
                  </a:lnTo>
                  <a:lnTo>
                    <a:pt x="8" y="2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96" name="Freeform 272"/>
            <p:cNvSpPr>
              <a:spLocks/>
            </p:cNvSpPr>
            <p:nvPr userDrawn="1"/>
          </p:nvSpPr>
          <p:spPr bwMode="ltGray">
            <a:xfrm>
              <a:off x="4801" y="3712"/>
              <a:ext cx="5" cy="13"/>
            </a:xfrm>
            <a:custGeom>
              <a:avLst/>
              <a:gdLst>
                <a:gd name="T0" fmla="*/ 10 w 10"/>
                <a:gd name="T1" fmla="*/ 22 h 22"/>
                <a:gd name="T2" fmla="*/ 6 w 10"/>
                <a:gd name="T3" fmla="*/ 18 h 22"/>
                <a:gd name="T4" fmla="*/ 4 w 10"/>
                <a:gd name="T5" fmla="*/ 12 h 22"/>
                <a:gd name="T6" fmla="*/ 2 w 10"/>
                <a:gd name="T7" fmla="*/ 6 h 22"/>
                <a:gd name="T8" fmla="*/ 0 w 10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2">
                  <a:moveTo>
                    <a:pt x="10" y="22"/>
                  </a:moveTo>
                  <a:lnTo>
                    <a:pt x="6" y="18"/>
                  </a:lnTo>
                  <a:lnTo>
                    <a:pt x="4" y="12"/>
                  </a:lnTo>
                  <a:lnTo>
                    <a:pt x="2" y="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97" name="Line 273"/>
            <p:cNvSpPr>
              <a:spLocks noChangeShapeType="1"/>
            </p:cNvSpPr>
            <p:nvPr userDrawn="1"/>
          </p:nvSpPr>
          <p:spPr bwMode="ltGray">
            <a:xfrm flipH="1">
              <a:off x="4711" y="3698"/>
              <a:ext cx="160" cy="52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98" name="Line 274"/>
            <p:cNvSpPr>
              <a:spLocks noChangeShapeType="1"/>
            </p:cNvSpPr>
            <p:nvPr userDrawn="1"/>
          </p:nvSpPr>
          <p:spPr bwMode="ltGray">
            <a:xfrm flipH="1">
              <a:off x="4715" y="3703"/>
              <a:ext cx="159" cy="5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99" name="Freeform 275"/>
            <p:cNvSpPr>
              <a:spLocks/>
            </p:cNvSpPr>
            <p:nvPr userDrawn="1"/>
          </p:nvSpPr>
          <p:spPr bwMode="ltGray">
            <a:xfrm>
              <a:off x="4710" y="3743"/>
              <a:ext cx="5" cy="13"/>
            </a:xfrm>
            <a:custGeom>
              <a:avLst/>
              <a:gdLst>
                <a:gd name="T0" fmla="*/ 8 w 8"/>
                <a:gd name="T1" fmla="*/ 22 h 22"/>
                <a:gd name="T2" fmla="*/ 4 w 8"/>
                <a:gd name="T3" fmla="*/ 14 h 22"/>
                <a:gd name="T4" fmla="*/ 0 w 8"/>
                <a:gd name="T5" fmla="*/ 8 h 22"/>
                <a:gd name="T6" fmla="*/ 0 w 8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22">
                  <a:moveTo>
                    <a:pt x="8" y="22"/>
                  </a:moveTo>
                  <a:lnTo>
                    <a:pt x="4" y="14"/>
                  </a:lnTo>
                  <a:lnTo>
                    <a:pt x="0" y="8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00" name="Line 276"/>
            <p:cNvSpPr>
              <a:spLocks noChangeShapeType="1"/>
            </p:cNvSpPr>
            <p:nvPr userDrawn="1"/>
          </p:nvSpPr>
          <p:spPr bwMode="ltGray">
            <a:xfrm flipV="1">
              <a:off x="4710" y="3690"/>
              <a:ext cx="158" cy="5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01" name="Freeform 277"/>
            <p:cNvSpPr>
              <a:spLocks/>
            </p:cNvSpPr>
            <p:nvPr userDrawn="1"/>
          </p:nvSpPr>
          <p:spPr bwMode="ltGray">
            <a:xfrm>
              <a:off x="4868" y="3690"/>
              <a:ext cx="6" cy="13"/>
            </a:xfrm>
            <a:custGeom>
              <a:avLst/>
              <a:gdLst>
                <a:gd name="T0" fmla="*/ 0 w 10"/>
                <a:gd name="T1" fmla="*/ 0 h 22"/>
                <a:gd name="T2" fmla="*/ 0 w 10"/>
                <a:gd name="T3" fmla="*/ 8 h 22"/>
                <a:gd name="T4" fmla="*/ 2 w 10"/>
                <a:gd name="T5" fmla="*/ 12 h 22"/>
                <a:gd name="T6" fmla="*/ 4 w 10"/>
                <a:gd name="T7" fmla="*/ 18 h 22"/>
                <a:gd name="T8" fmla="*/ 10 w 10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2">
                  <a:moveTo>
                    <a:pt x="0" y="0"/>
                  </a:moveTo>
                  <a:lnTo>
                    <a:pt x="0" y="8"/>
                  </a:lnTo>
                  <a:lnTo>
                    <a:pt x="2" y="12"/>
                  </a:lnTo>
                  <a:lnTo>
                    <a:pt x="4" y="18"/>
                  </a:lnTo>
                  <a:lnTo>
                    <a:pt x="10" y="2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02" name="Freeform 278"/>
            <p:cNvSpPr>
              <a:spLocks/>
            </p:cNvSpPr>
            <p:nvPr userDrawn="1"/>
          </p:nvSpPr>
          <p:spPr bwMode="ltGray">
            <a:xfrm>
              <a:off x="5067" y="3936"/>
              <a:ext cx="7" cy="6"/>
            </a:xfrm>
            <a:custGeom>
              <a:avLst/>
              <a:gdLst>
                <a:gd name="T0" fmla="*/ 12 w 12"/>
                <a:gd name="T1" fmla="*/ 10 h 10"/>
                <a:gd name="T2" fmla="*/ 8 w 12"/>
                <a:gd name="T3" fmla="*/ 10 h 10"/>
                <a:gd name="T4" fmla="*/ 4 w 12"/>
                <a:gd name="T5" fmla="*/ 8 h 10"/>
                <a:gd name="T6" fmla="*/ 2 w 12"/>
                <a:gd name="T7" fmla="*/ 6 h 10"/>
                <a:gd name="T8" fmla="*/ 0 w 12"/>
                <a:gd name="T9" fmla="*/ 4 h 10"/>
                <a:gd name="T10" fmla="*/ 0 w 12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0">
                  <a:moveTo>
                    <a:pt x="12" y="10"/>
                  </a:moveTo>
                  <a:lnTo>
                    <a:pt x="8" y="10"/>
                  </a:lnTo>
                  <a:lnTo>
                    <a:pt x="4" y="8"/>
                  </a:lnTo>
                  <a:lnTo>
                    <a:pt x="2" y="6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03" name="Line 279"/>
            <p:cNvSpPr>
              <a:spLocks noChangeShapeType="1"/>
            </p:cNvSpPr>
            <p:nvPr userDrawn="1"/>
          </p:nvSpPr>
          <p:spPr bwMode="ltGray">
            <a:xfrm>
              <a:off x="5056" y="3928"/>
              <a:ext cx="48" cy="4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04" name="Line 280"/>
            <p:cNvSpPr>
              <a:spLocks noChangeShapeType="1"/>
            </p:cNvSpPr>
            <p:nvPr userDrawn="1"/>
          </p:nvSpPr>
          <p:spPr bwMode="ltGray">
            <a:xfrm flipH="1" flipV="1">
              <a:off x="5056" y="3925"/>
              <a:ext cx="46" cy="42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05" name="Freeform 281"/>
            <p:cNvSpPr>
              <a:spLocks/>
            </p:cNvSpPr>
            <p:nvPr userDrawn="1"/>
          </p:nvSpPr>
          <p:spPr bwMode="ltGray">
            <a:xfrm>
              <a:off x="5054" y="3925"/>
              <a:ext cx="2" cy="3"/>
            </a:xfrm>
            <a:custGeom>
              <a:avLst/>
              <a:gdLst>
                <a:gd name="T0" fmla="*/ 2 w 2"/>
                <a:gd name="T1" fmla="*/ 4 h 4"/>
                <a:gd name="T2" fmla="*/ 0 w 2"/>
                <a:gd name="T3" fmla="*/ 4 h 4"/>
                <a:gd name="T4" fmla="*/ 0 w 2"/>
                <a:gd name="T5" fmla="*/ 2 h 4"/>
                <a:gd name="T6" fmla="*/ 0 w 2"/>
                <a:gd name="T7" fmla="*/ 0 h 4"/>
                <a:gd name="T8" fmla="*/ 2 w 2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4">
                  <a:moveTo>
                    <a:pt x="2" y="4"/>
                  </a:move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06" name="Freeform 282"/>
            <p:cNvSpPr>
              <a:spLocks/>
            </p:cNvSpPr>
            <p:nvPr userDrawn="1"/>
          </p:nvSpPr>
          <p:spPr bwMode="ltGray">
            <a:xfrm>
              <a:off x="5196" y="3687"/>
              <a:ext cx="8" cy="12"/>
            </a:xfrm>
            <a:custGeom>
              <a:avLst/>
              <a:gdLst>
                <a:gd name="T0" fmla="*/ 0 w 14"/>
                <a:gd name="T1" fmla="*/ 20 h 20"/>
                <a:gd name="T2" fmla="*/ 4 w 14"/>
                <a:gd name="T3" fmla="*/ 16 h 20"/>
                <a:gd name="T4" fmla="*/ 10 w 14"/>
                <a:gd name="T5" fmla="*/ 12 h 20"/>
                <a:gd name="T6" fmla="*/ 12 w 14"/>
                <a:gd name="T7" fmla="*/ 6 h 20"/>
                <a:gd name="T8" fmla="*/ 14 w 1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0" y="20"/>
                  </a:moveTo>
                  <a:lnTo>
                    <a:pt x="4" y="16"/>
                  </a:lnTo>
                  <a:lnTo>
                    <a:pt x="10" y="12"/>
                  </a:lnTo>
                  <a:lnTo>
                    <a:pt x="12" y="6"/>
                  </a:lnTo>
                  <a:lnTo>
                    <a:pt x="14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07" name="Line 283"/>
            <p:cNvSpPr>
              <a:spLocks noChangeShapeType="1"/>
            </p:cNvSpPr>
            <p:nvPr userDrawn="1"/>
          </p:nvSpPr>
          <p:spPr bwMode="ltGray">
            <a:xfrm flipH="1" flipV="1">
              <a:off x="5114" y="3621"/>
              <a:ext cx="150" cy="12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08" name="Line 284"/>
            <p:cNvSpPr>
              <a:spLocks noChangeShapeType="1"/>
            </p:cNvSpPr>
            <p:nvPr userDrawn="1"/>
          </p:nvSpPr>
          <p:spPr bwMode="ltGray">
            <a:xfrm flipH="1" flipV="1">
              <a:off x="5108" y="3626"/>
              <a:ext cx="150" cy="12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09" name="Freeform 285"/>
            <p:cNvSpPr>
              <a:spLocks/>
            </p:cNvSpPr>
            <p:nvPr userDrawn="1"/>
          </p:nvSpPr>
          <p:spPr bwMode="ltGray">
            <a:xfrm>
              <a:off x="5108" y="3614"/>
              <a:ext cx="9" cy="12"/>
            </a:xfrm>
            <a:custGeom>
              <a:avLst/>
              <a:gdLst>
                <a:gd name="T0" fmla="*/ 0 w 14"/>
                <a:gd name="T1" fmla="*/ 20 h 20"/>
                <a:gd name="T2" fmla="*/ 6 w 14"/>
                <a:gd name="T3" fmla="*/ 16 h 20"/>
                <a:gd name="T4" fmla="*/ 10 w 14"/>
                <a:gd name="T5" fmla="*/ 12 h 20"/>
                <a:gd name="T6" fmla="*/ 14 w 14"/>
                <a:gd name="T7" fmla="*/ 6 h 20"/>
                <a:gd name="T8" fmla="*/ 14 w 1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0" y="20"/>
                  </a:moveTo>
                  <a:lnTo>
                    <a:pt x="6" y="16"/>
                  </a:lnTo>
                  <a:lnTo>
                    <a:pt x="10" y="12"/>
                  </a:lnTo>
                  <a:lnTo>
                    <a:pt x="14" y="6"/>
                  </a:lnTo>
                  <a:lnTo>
                    <a:pt x="14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10" name="Line 286"/>
            <p:cNvSpPr>
              <a:spLocks noChangeShapeType="1"/>
            </p:cNvSpPr>
            <p:nvPr userDrawn="1"/>
          </p:nvSpPr>
          <p:spPr bwMode="ltGray">
            <a:xfrm>
              <a:off x="5117" y="3614"/>
              <a:ext cx="149" cy="12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11" name="Freeform 287"/>
            <p:cNvSpPr>
              <a:spLocks/>
            </p:cNvSpPr>
            <p:nvPr userDrawn="1"/>
          </p:nvSpPr>
          <p:spPr bwMode="ltGray">
            <a:xfrm>
              <a:off x="5017" y="3641"/>
              <a:ext cx="4" cy="14"/>
            </a:xfrm>
            <a:custGeom>
              <a:avLst/>
              <a:gdLst>
                <a:gd name="T0" fmla="*/ 8 w 8"/>
                <a:gd name="T1" fmla="*/ 22 h 22"/>
                <a:gd name="T2" fmla="*/ 4 w 8"/>
                <a:gd name="T3" fmla="*/ 18 h 22"/>
                <a:gd name="T4" fmla="*/ 2 w 8"/>
                <a:gd name="T5" fmla="*/ 12 h 22"/>
                <a:gd name="T6" fmla="*/ 0 w 8"/>
                <a:gd name="T7" fmla="*/ 6 h 22"/>
                <a:gd name="T8" fmla="*/ 0 w 8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8" y="22"/>
                  </a:moveTo>
                  <a:lnTo>
                    <a:pt x="4" y="18"/>
                  </a:lnTo>
                  <a:lnTo>
                    <a:pt x="2" y="12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12" name="Line 288"/>
            <p:cNvSpPr>
              <a:spLocks noChangeShapeType="1"/>
            </p:cNvSpPr>
            <p:nvPr userDrawn="1"/>
          </p:nvSpPr>
          <p:spPr bwMode="ltGray">
            <a:xfrm flipH="1">
              <a:off x="4952" y="3620"/>
              <a:ext cx="153" cy="5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13" name="Line 289"/>
            <p:cNvSpPr>
              <a:spLocks noChangeShapeType="1"/>
            </p:cNvSpPr>
            <p:nvPr userDrawn="1"/>
          </p:nvSpPr>
          <p:spPr bwMode="ltGray">
            <a:xfrm flipH="1">
              <a:off x="4955" y="3626"/>
              <a:ext cx="153" cy="5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14" name="Freeform 290"/>
            <p:cNvSpPr>
              <a:spLocks/>
            </p:cNvSpPr>
            <p:nvPr userDrawn="1"/>
          </p:nvSpPr>
          <p:spPr bwMode="ltGray">
            <a:xfrm>
              <a:off x="4950" y="3664"/>
              <a:ext cx="5" cy="12"/>
            </a:xfrm>
            <a:custGeom>
              <a:avLst/>
              <a:gdLst>
                <a:gd name="T0" fmla="*/ 8 w 8"/>
                <a:gd name="T1" fmla="*/ 20 h 20"/>
                <a:gd name="T2" fmla="*/ 4 w 8"/>
                <a:gd name="T3" fmla="*/ 16 h 20"/>
                <a:gd name="T4" fmla="*/ 2 w 8"/>
                <a:gd name="T5" fmla="*/ 12 h 20"/>
                <a:gd name="T6" fmla="*/ 0 w 8"/>
                <a:gd name="T7" fmla="*/ 6 h 20"/>
                <a:gd name="T8" fmla="*/ 0 w 8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0">
                  <a:moveTo>
                    <a:pt x="8" y="20"/>
                  </a:moveTo>
                  <a:lnTo>
                    <a:pt x="4" y="16"/>
                  </a:lnTo>
                  <a:lnTo>
                    <a:pt x="2" y="12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15" name="Line 291"/>
            <p:cNvSpPr>
              <a:spLocks noChangeShapeType="1"/>
            </p:cNvSpPr>
            <p:nvPr userDrawn="1"/>
          </p:nvSpPr>
          <p:spPr bwMode="ltGray">
            <a:xfrm flipV="1">
              <a:off x="4950" y="3613"/>
              <a:ext cx="154" cy="5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16" name="Freeform 292"/>
            <p:cNvSpPr>
              <a:spLocks/>
            </p:cNvSpPr>
            <p:nvPr userDrawn="1"/>
          </p:nvSpPr>
          <p:spPr bwMode="ltGray">
            <a:xfrm>
              <a:off x="5104" y="3613"/>
              <a:ext cx="4" cy="13"/>
            </a:xfrm>
            <a:custGeom>
              <a:avLst/>
              <a:gdLst>
                <a:gd name="T0" fmla="*/ 0 w 8"/>
                <a:gd name="T1" fmla="*/ 0 h 22"/>
                <a:gd name="T2" fmla="*/ 0 w 8"/>
                <a:gd name="T3" fmla="*/ 6 h 22"/>
                <a:gd name="T4" fmla="*/ 2 w 8"/>
                <a:gd name="T5" fmla="*/ 12 h 22"/>
                <a:gd name="T6" fmla="*/ 4 w 8"/>
                <a:gd name="T7" fmla="*/ 16 h 22"/>
                <a:gd name="T8" fmla="*/ 8 w 8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0" y="0"/>
                  </a:moveTo>
                  <a:lnTo>
                    <a:pt x="0" y="6"/>
                  </a:lnTo>
                  <a:lnTo>
                    <a:pt x="2" y="12"/>
                  </a:lnTo>
                  <a:lnTo>
                    <a:pt x="4" y="16"/>
                  </a:lnTo>
                  <a:lnTo>
                    <a:pt x="8" y="2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17" name="Freeform 293"/>
            <p:cNvSpPr>
              <a:spLocks/>
            </p:cNvSpPr>
            <p:nvPr userDrawn="1"/>
          </p:nvSpPr>
          <p:spPr bwMode="ltGray">
            <a:xfrm>
              <a:off x="5068" y="3773"/>
              <a:ext cx="8" cy="11"/>
            </a:xfrm>
            <a:custGeom>
              <a:avLst/>
              <a:gdLst>
                <a:gd name="T0" fmla="*/ 14 w 14"/>
                <a:gd name="T1" fmla="*/ 0 h 20"/>
                <a:gd name="T2" fmla="*/ 8 w 14"/>
                <a:gd name="T3" fmla="*/ 4 h 20"/>
                <a:gd name="T4" fmla="*/ 4 w 14"/>
                <a:gd name="T5" fmla="*/ 8 h 20"/>
                <a:gd name="T6" fmla="*/ 0 w 14"/>
                <a:gd name="T7" fmla="*/ 14 h 20"/>
                <a:gd name="T8" fmla="*/ 0 w 1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14" y="0"/>
                  </a:moveTo>
                  <a:lnTo>
                    <a:pt x="8" y="4"/>
                  </a:lnTo>
                  <a:lnTo>
                    <a:pt x="4" y="8"/>
                  </a:lnTo>
                  <a:lnTo>
                    <a:pt x="0" y="14"/>
                  </a:lnTo>
                  <a:lnTo>
                    <a:pt x="0" y="2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18" name="Line 294"/>
            <p:cNvSpPr>
              <a:spLocks noChangeShapeType="1"/>
            </p:cNvSpPr>
            <p:nvPr userDrawn="1"/>
          </p:nvSpPr>
          <p:spPr bwMode="ltGray">
            <a:xfrm>
              <a:off x="5056" y="3765"/>
              <a:ext cx="49" cy="4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19" name="Line 295"/>
            <p:cNvSpPr>
              <a:spLocks noChangeShapeType="1"/>
            </p:cNvSpPr>
            <p:nvPr userDrawn="1"/>
          </p:nvSpPr>
          <p:spPr bwMode="ltGray">
            <a:xfrm>
              <a:off x="5059" y="3759"/>
              <a:ext cx="52" cy="44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20" name="Line 296"/>
            <p:cNvSpPr>
              <a:spLocks noChangeShapeType="1"/>
            </p:cNvSpPr>
            <p:nvPr userDrawn="1"/>
          </p:nvSpPr>
          <p:spPr bwMode="ltGray">
            <a:xfrm flipH="1" flipV="1">
              <a:off x="5056" y="3774"/>
              <a:ext cx="47" cy="4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21" name="Freeform 297"/>
            <p:cNvSpPr>
              <a:spLocks/>
            </p:cNvSpPr>
            <p:nvPr userDrawn="1"/>
          </p:nvSpPr>
          <p:spPr bwMode="ltGray">
            <a:xfrm>
              <a:off x="5054" y="3759"/>
              <a:ext cx="5" cy="15"/>
            </a:xfrm>
            <a:custGeom>
              <a:avLst/>
              <a:gdLst>
                <a:gd name="T0" fmla="*/ 8 w 8"/>
                <a:gd name="T1" fmla="*/ 0 h 26"/>
                <a:gd name="T2" fmla="*/ 4 w 8"/>
                <a:gd name="T3" fmla="*/ 6 h 26"/>
                <a:gd name="T4" fmla="*/ 2 w 8"/>
                <a:gd name="T5" fmla="*/ 12 h 26"/>
                <a:gd name="T6" fmla="*/ 0 w 8"/>
                <a:gd name="T7" fmla="*/ 18 h 26"/>
                <a:gd name="T8" fmla="*/ 2 w 8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6">
                  <a:moveTo>
                    <a:pt x="8" y="0"/>
                  </a:moveTo>
                  <a:lnTo>
                    <a:pt x="4" y="6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2" y="26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22" name="Freeform 298"/>
            <p:cNvSpPr>
              <a:spLocks/>
            </p:cNvSpPr>
            <p:nvPr userDrawn="1"/>
          </p:nvSpPr>
          <p:spPr bwMode="ltGray">
            <a:xfrm>
              <a:off x="5042" y="3847"/>
              <a:ext cx="14" cy="2"/>
            </a:xfrm>
            <a:custGeom>
              <a:avLst/>
              <a:gdLst>
                <a:gd name="T0" fmla="*/ 24 w 24"/>
                <a:gd name="T1" fmla="*/ 4 h 4"/>
                <a:gd name="T2" fmla="*/ 18 w 24"/>
                <a:gd name="T3" fmla="*/ 2 h 4"/>
                <a:gd name="T4" fmla="*/ 14 w 24"/>
                <a:gd name="T5" fmla="*/ 0 h 4"/>
                <a:gd name="T6" fmla="*/ 6 w 24"/>
                <a:gd name="T7" fmla="*/ 0 h 4"/>
                <a:gd name="T8" fmla="*/ 0 w 24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4" y="4"/>
                  </a:moveTo>
                  <a:lnTo>
                    <a:pt x="18" y="2"/>
                  </a:lnTo>
                  <a:lnTo>
                    <a:pt x="14" y="0"/>
                  </a:lnTo>
                  <a:lnTo>
                    <a:pt x="6" y="0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23" name="Line 299"/>
            <p:cNvSpPr>
              <a:spLocks noChangeShapeType="1"/>
            </p:cNvSpPr>
            <p:nvPr userDrawn="1"/>
          </p:nvSpPr>
          <p:spPr bwMode="ltGray">
            <a:xfrm>
              <a:off x="5050" y="3771"/>
              <a:ext cx="0" cy="152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24" name="Line 300"/>
            <p:cNvSpPr>
              <a:spLocks noChangeShapeType="1"/>
            </p:cNvSpPr>
            <p:nvPr userDrawn="1"/>
          </p:nvSpPr>
          <p:spPr bwMode="ltGray">
            <a:xfrm>
              <a:off x="5056" y="3774"/>
              <a:ext cx="0" cy="15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25" name="Freeform 301"/>
            <p:cNvSpPr>
              <a:spLocks/>
            </p:cNvSpPr>
            <p:nvPr userDrawn="1"/>
          </p:nvSpPr>
          <p:spPr bwMode="ltGray">
            <a:xfrm>
              <a:off x="5042" y="3923"/>
              <a:ext cx="14" cy="2"/>
            </a:xfrm>
            <a:custGeom>
              <a:avLst/>
              <a:gdLst>
                <a:gd name="T0" fmla="*/ 24 w 24"/>
                <a:gd name="T1" fmla="*/ 4 h 4"/>
                <a:gd name="T2" fmla="*/ 18 w 24"/>
                <a:gd name="T3" fmla="*/ 0 h 4"/>
                <a:gd name="T4" fmla="*/ 12 w 24"/>
                <a:gd name="T5" fmla="*/ 0 h 4"/>
                <a:gd name="T6" fmla="*/ 6 w 24"/>
                <a:gd name="T7" fmla="*/ 0 h 4"/>
                <a:gd name="T8" fmla="*/ 0 w 2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4" y="4"/>
                  </a:moveTo>
                  <a:lnTo>
                    <a:pt x="18" y="0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26" name="Line 302"/>
            <p:cNvSpPr>
              <a:spLocks noChangeShapeType="1"/>
            </p:cNvSpPr>
            <p:nvPr userDrawn="1"/>
          </p:nvSpPr>
          <p:spPr bwMode="ltGray">
            <a:xfrm flipV="1">
              <a:off x="5042" y="3771"/>
              <a:ext cx="0" cy="152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27" name="Freeform 303"/>
            <p:cNvSpPr>
              <a:spLocks/>
            </p:cNvSpPr>
            <p:nvPr userDrawn="1"/>
          </p:nvSpPr>
          <p:spPr bwMode="ltGray">
            <a:xfrm>
              <a:off x="5042" y="3771"/>
              <a:ext cx="14" cy="3"/>
            </a:xfrm>
            <a:custGeom>
              <a:avLst/>
              <a:gdLst>
                <a:gd name="T0" fmla="*/ 24 w 24"/>
                <a:gd name="T1" fmla="*/ 4 h 4"/>
                <a:gd name="T2" fmla="*/ 18 w 24"/>
                <a:gd name="T3" fmla="*/ 0 h 4"/>
                <a:gd name="T4" fmla="*/ 12 w 24"/>
                <a:gd name="T5" fmla="*/ 0 h 4"/>
                <a:gd name="T6" fmla="*/ 6 w 24"/>
                <a:gd name="T7" fmla="*/ 0 h 4"/>
                <a:gd name="T8" fmla="*/ 0 w 2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4" y="4"/>
                  </a:moveTo>
                  <a:lnTo>
                    <a:pt x="18" y="0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28" name="Freeform 304"/>
            <p:cNvSpPr>
              <a:spLocks/>
            </p:cNvSpPr>
            <p:nvPr userDrawn="1"/>
          </p:nvSpPr>
          <p:spPr bwMode="ltGray">
            <a:xfrm>
              <a:off x="5008" y="3935"/>
              <a:ext cx="2" cy="5"/>
            </a:xfrm>
            <a:custGeom>
              <a:avLst/>
              <a:gdLst>
                <a:gd name="T0" fmla="*/ 0 w 4"/>
                <a:gd name="T1" fmla="*/ 8 h 8"/>
                <a:gd name="T2" fmla="*/ 2 w 4"/>
                <a:gd name="T3" fmla="*/ 6 h 8"/>
                <a:gd name="T4" fmla="*/ 2 w 4"/>
                <a:gd name="T5" fmla="*/ 4 h 8"/>
                <a:gd name="T6" fmla="*/ 4 w 4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">
                  <a:moveTo>
                    <a:pt x="0" y="8"/>
                  </a:moveTo>
                  <a:lnTo>
                    <a:pt x="2" y="6"/>
                  </a:lnTo>
                  <a:lnTo>
                    <a:pt x="2" y="4"/>
                  </a:lnTo>
                  <a:lnTo>
                    <a:pt x="4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29" name="Line 305"/>
            <p:cNvSpPr>
              <a:spLocks noChangeShapeType="1"/>
            </p:cNvSpPr>
            <p:nvPr userDrawn="1"/>
          </p:nvSpPr>
          <p:spPr bwMode="ltGray">
            <a:xfrm flipV="1">
              <a:off x="4968" y="3926"/>
              <a:ext cx="78" cy="2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0" name="Freeform 306"/>
            <p:cNvSpPr>
              <a:spLocks/>
            </p:cNvSpPr>
            <p:nvPr userDrawn="1"/>
          </p:nvSpPr>
          <p:spPr bwMode="ltGray">
            <a:xfrm>
              <a:off x="5042" y="3923"/>
              <a:ext cx="4" cy="3"/>
            </a:xfrm>
            <a:custGeom>
              <a:avLst/>
              <a:gdLst>
                <a:gd name="T0" fmla="*/ 6 w 6"/>
                <a:gd name="T1" fmla="*/ 2 h 6"/>
                <a:gd name="T2" fmla="*/ 6 w 6"/>
                <a:gd name="T3" fmla="*/ 2 h 6"/>
                <a:gd name="T4" fmla="*/ 6 w 6"/>
                <a:gd name="T5" fmla="*/ 4 h 6"/>
                <a:gd name="T6" fmla="*/ 6 w 6"/>
                <a:gd name="T7" fmla="*/ 6 h 6"/>
                <a:gd name="T8" fmla="*/ 4 w 6"/>
                <a:gd name="T9" fmla="*/ 4 h 6"/>
                <a:gd name="T10" fmla="*/ 2 w 6"/>
                <a:gd name="T11" fmla="*/ 2 h 6"/>
                <a:gd name="T12" fmla="*/ 0 w 6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6">
                  <a:moveTo>
                    <a:pt x="6" y="2"/>
                  </a:moveTo>
                  <a:lnTo>
                    <a:pt x="6" y="2"/>
                  </a:lnTo>
                  <a:lnTo>
                    <a:pt x="6" y="4"/>
                  </a:lnTo>
                  <a:lnTo>
                    <a:pt x="6" y="6"/>
                  </a:lnTo>
                  <a:lnTo>
                    <a:pt x="4" y="4"/>
                  </a:lnTo>
                  <a:lnTo>
                    <a:pt x="2" y="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1" name="Line 307"/>
            <p:cNvSpPr>
              <a:spLocks noChangeShapeType="1"/>
            </p:cNvSpPr>
            <p:nvPr userDrawn="1"/>
          </p:nvSpPr>
          <p:spPr bwMode="ltGray">
            <a:xfrm flipH="1">
              <a:off x="4969" y="3923"/>
              <a:ext cx="73" cy="26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2" name="Freeform 308"/>
            <p:cNvSpPr>
              <a:spLocks/>
            </p:cNvSpPr>
            <p:nvPr userDrawn="1"/>
          </p:nvSpPr>
          <p:spPr bwMode="ltGray">
            <a:xfrm>
              <a:off x="5005" y="3770"/>
              <a:ext cx="4" cy="13"/>
            </a:xfrm>
            <a:custGeom>
              <a:avLst/>
              <a:gdLst>
                <a:gd name="T0" fmla="*/ 0 w 8"/>
                <a:gd name="T1" fmla="*/ 0 h 22"/>
                <a:gd name="T2" fmla="*/ 4 w 8"/>
                <a:gd name="T3" fmla="*/ 4 h 22"/>
                <a:gd name="T4" fmla="*/ 6 w 8"/>
                <a:gd name="T5" fmla="*/ 10 h 22"/>
                <a:gd name="T6" fmla="*/ 8 w 8"/>
                <a:gd name="T7" fmla="*/ 16 h 22"/>
                <a:gd name="T8" fmla="*/ 8 w 8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0" y="0"/>
                  </a:moveTo>
                  <a:lnTo>
                    <a:pt x="4" y="4"/>
                  </a:lnTo>
                  <a:lnTo>
                    <a:pt x="6" y="10"/>
                  </a:lnTo>
                  <a:lnTo>
                    <a:pt x="8" y="16"/>
                  </a:lnTo>
                  <a:lnTo>
                    <a:pt x="8" y="2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3" name="Line 309"/>
            <p:cNvSpPr>
              <a:spLocks noChangeShapeType="1"/>
            </p:cNvSpPr>
            <p:nvPr userDrawn="1"/>
          </p:nvSpPr>
          <p:spPr bwMode="ltGray">
            <a:xfrm flipV="1">
              <a:off x="4967" y="3763"/>
              <a:ext cx="79" cy="2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4" name="Line 310"/>
            <p:cNvSpPr>
              <a:spLocks noChangeShapeType="1"/>
            </p:cNvSpPr>
            <p:nvPr userDrawn="1"/>
          </p:nvSpPr>
          <p:spPr bwMode="ltGray">
            <a:xfrm flipV="1">
              <a:off x="4963" y="3756"/>
              <a:ext cx="83" cy="2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5" name="Freeform 311"/>
            <p:cNvSpPr>
              <a:spLocks/>
            </p:cNvSpPr>
            <p:nvPr userDrawn="1"/>
          </p:nvSpPr>
          <p:spPr bwMode="ltGray">
            <a:xfrm>
              <a:off x="5042" y="3756"/>
              <a:ext cx="4" cy="15"/>
            </a:xfrm>
            <a:custGeom>
              <a:avLst/>
              <a:gdLst>
                <a:gd name="T0" fmla="*/ 6 w 6"/>
                <a:gd name="T1" fmla="*/ 0 h 26"/>
                <a:gd name="T2" fmla="*/ 6 w 6"/>
                <a:gd name="T3" fmla="*/ 10 h 26"/>
                <a:gd name="T4" fmla="*/ 4 w 6"/>
                <a:gd name="T5" fmla="*/ 18 h 26"/>
                <a:gd name="T6" fmla="*/ 0 w 6"/>
                <a:gd name="T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26">
                  <a:moveTo>
                    <a:pt x="6" y="0"/>
                  </a:moveTo>
                  <a:lnTo>
                    <a:pt x="6" y="10"/>
                  </a:lnTo>
                  <a:lnTo>
                    <a:pt x="4" y="18"/>
                  </a:lnTo>
                  <a:lnTo>
                    <a:pt x="0" y="26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6" name="Line 312"/>
            <p:cNvSpPr>
              <a:spLocks noChangeShapeType="1"/>
            </p:cNvSpPr>
            <p:nvPr userDrawn="1"/>
          </p:nvSpPr>
          <p:spPr bwMode="ltGray">
            <a:xfrm flipH="1">
              <a:off x="4968" y="3771"/>
              <a:ext cx="74" cy="2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7" name="Freeform 313"/>
            <p:cNvSpPr>
              <a:spLocks/>
            </p:cNvSpPr>
            <p:nvPr userDrawn="1"/>
          </p:nvSpPr>
          <p:spPr bwMode="ltGray">
            <a:xfrm>
              <a:off x="4905" y="3678"/>
              <a:ext cx="4" cy="13"/>
            </a:xfrm>
            <a:custGeom>
              <a:avLst/>
              <a:gdLst>
                <a:gd name="T0" fmla="*/ 8 w 8"/>
                <a:gd name="T1" fmla="*/ 22 h 22"/>
                <a:gd name="T2" fmla="*/ 6 w 8"/>
                <a:gd name="T3" fmla="*/ 18 h 22"/>
                <a:gd name="T4" fmla="*/ 2 w 8"/>
                <a:gd name="T5" fmla="*/ 12 h 22"/>
                <a:gd name="T6" fmla="*/ 0 w 8"/>
                <a:gd name="T7" fmla="*/ 6 h 22"/>
                <a:gd name="T8" fmla="*/ 0 w 8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8" y="22"/>
                  </a:moveTo>
                  <a:lnTo>
                    <a:pt x="6" y="18"/>
                  </a:lnTo>
                  <a:lnTo>
                    <a:pt x="2" y="12"/>
                  </a:lnTo>
                  <a:lnTo>
                    <a:pt x="0" y="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" name="Line 314"/>
            <p:cNvSpPr>
              <a:spLocks noChangeShapeType="1"/>
            </p:cNvSpPr>
            <p:nvPr userDrawn="1"/>
          </p:nvSpPr>
          <p:spPr bwMode="ltGray">
            <a:xfrm flipH="1">
              <a:off x="4871" y="3670"/>
              <a:ext cx="81" cy="2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" name="Line 315"/>
            <p:cNvSpPr>
              <a:spLocks noChangeShapeType="1"/>
            </p:cNvSpPr>
            <p:nvPr userDrawn="1"/>
          </p:nvSpPr>
          <p:spPr bwMode="ltGray">
            <a:xfrm flipH="1">
              <a:off x="4874" y="3676"/>
              <a:ext cx="81" cy="2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" name="Line 316"/>
            <p:cNvSpPr>
              <a:spLocks noChangeShapeType="1"/>
            </p:cNvSpPr>
            <p:nvPr userDrawn="1"/>
          </p:nvSpPr>
          <p:spPr bwMode="ltGray">
            <a:xfrm flipV="1">
              <a:off x="4868" y="3664"/>
              <a:ext cx="82" cy="26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1" name="Freeform 317"/>
            <p:cNvSpPr>
              <a:spLocks/>
            </p:cNvSpPr>
            <p:nvPr userDrawn="1"/>
          </p:nvSpPr>
          <p:spPr bwMode="ltGray">
            <a:xfrm>
              <a:off x="4705" y="3379"/>
              <a:ext cx="4" cy="6"/>
            </a:xfrm>
            <a:custGeom>
              <a:avLst/>
              <a:gdLst>
                <a:gd name="T0" fmla="*/ 8 w 8"/>
                <a:gd name="T1" fmla="*/ 2 h 10"/>
                <a:gd name="T2" fmla="*/ 4 w 8"/>
                <a:gd name="T3" fmla="*/ 0 h 10"/>
                <a:gd name="T4" fmla="*/ 2 w 8"/>
                <a:gd name="T5" fmla="*/ 0 h 10"/>
                <a:gd name="T6" fmla="*/ 2 w 8"/>
                <a:gd name="T7" fmla="*/ 2 h 10"/>
                <a:gd name="T8" fmla="*/ 0 w 8"/>
                <a:gd name="T9" fmla="*/ 6 h 10"/>
                <a:gd name="T10" fmla="*/ 0 w 8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8" y="2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2" name="Line 318"/>
            <p:cNvSpPr>
              <a:spLocks noChangeShapeType="1"/>
            </p:cNvSpPr>
            <p:nvPr userDrawn="1"/>
          </p:nvSpPr>
          <p:spPr bwMode="ltGray">
            <a:xfrm flipH="1">
              <a:off x="4610" y="3362"/>
              <a:ext cx="155" cy="4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3" name="Freeform 319"/>
            <p:cNvSpPr>
              <a:spLocks/>
            </p:cNvSpPr>
            <p:nvPr userDrawn="1"/>
          </p:nvSpPr>
          <p:spPr bwMode="ltGray">
            <a:xfrm>
              <a:off x="4609" y="3409"/>
              <a:ext cx="4" cy="5"/>
            </a:xfrm>
            <a:custGeom>
              <a:avLst/>
              <a:gdLst>
                <a:gd name="T0" fmla="*/ 8 w 8"/>
                <a:gd name="T1" fmla="*/ 2 h 8"/>
                <a:gd name="T2" fmla="*/ 6 w 8"/>
                <a:gd name="T3" fmla="*/ 0 h 8"/>
                <a:gd name="T4" fmla="*/ 2 w 8"/>
                <a:gd name="T5" fmla="*/ 0 h 8"/>
                <a:gd name="T6" fmla="*/ 2 w 8"/>
                <a:gd name="T7" fmla="*/ 2 h 8"/>
                <a:gd name="T8" fmla="*/ 0 w 8"/>
                <a:gd name="T9" fmla="*/ 6 h 8"/>
                <a:gd name="T10" fmla="*/ 0 w 8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8" y="2"/>
                  </a:moveTo>
                  <a:lnTo>
                    <a:pt x="6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4" name="Line 320"/>
            <p:cNvSpPr>
              <a:spLocks noChangeShapeType="1"/>
            </p:cNvSpPr>
            <p:nvPr userDrawn="1"/>
          </p:nvSpPr>
          <p:spPr bwMode="ltGray">
            <a:xfrm flipV="1">
              <a:off x="4609" y="3365"/>
              <a:ext cx="159" cy="49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5" name="Freeform 321"/>
            <p:cNvSpPr>
              <a:spLocks/>
            </p:cNvSpPr>
            <p:nvPr userDrawn="1"/>
          </p:nvSpPr>
          <p:spPr bwMode="ltGray">
            <a:xfrm>
              <a:off x="4764" y="3362"/>
              <a:ext cx="4" cy="3"/>
            </a:xfrm>
            <a:custGeom>
              <a:avLst/>
              <a:gdLst>
                <a:gd name="T0" fmla="*/ 0 w 6"/>
                <a:gd name="T1" fmla="*/ 4 h 6"/>
                <a:gd name="T2" fmla="*/ 0 w 6"/>
                <a:gd name="T3" fmla="*/ 2 h 6"/>
                <a:gd name="T4" fmla="*/ 0 w 6"/>
                <a:gd name="T5" fmla="*/ 0 h 6"/>
                <a:gd name="T6" fmla="*/ 2 w 6"/>
                <a:gd name="T7" fmla="*/ 0 h 6"/>
                <a:gd name="T8" fmla="*/ 2 w 6"/>
                <a:gd name="T9" fmla="*/ 0 h 6"/>
                <a:gd name="T10" fmla="*/ 4 w 6"/>
                <a:gd name="T11" fmla="*/ 2 h 6"/>
                <a:gd name="T12" fmla="*/ 4 w 6"/>
                <a:gd name="T13" fmla="*/ 4 h 6"/>
                <a:gd name="T14" fmla="*/ 6 w 6"/>
                <a:gd name="T1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6">
                  <a:moveTo>
                    <a:pt x="0" y="4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2"/>
                  </a:lnTo>
                  <a:lnTo>
                    <a:pt x="4" y="4"/>
                  </a:lnTo>
                  <a:lnTo>
                    <a:pt x="6" y="6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6" name="Freeform 322"/>
            <p:cNvSpPr>
              <a:spLocks/>
            </p:cNvSpPr>
            <p:nvPr userDrawn="1"/>
          </p:nvSpPr>
          <p:spPr bwMode="ltGray">
            <a:xfrm>
              <a:off x="4648" y="3448"/>
              <a:ext cx="8" cy="11"/>
            </a:xfrm>
            <a:custGeom>
              <a:avLst/>
              <a:gdLst>
                <a:gd name="T0" fmla="*/ 14 w 14"/>
                <a:gd name="T1" fmla="*/ 0 h 18"/>
                <a:gd name="T2" fmla="*/ 8 w 14"/>
                <a:gd name="T3" fmla="*/ 2 h 18"/>
                <a:gd name="T4" fmla="*/ 4 w 14"/>
                <a:gd name="T5" fmla="*/ 8 h 18"/>
                <a:gd name="T6" fmla="*/ 2 w 14"/>
                <a:gd name="T7" fmla="*/ 12 h 18"/>
                <a:gd name="T8" fmla="*/ 0 w 14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14" y="0"/>
                  </a:moveTo>
                  <a:lnTo>
                    <a:pt x="8" y="2"/>
                  </a:lnTo>
                  <a:lnTo>
                    <a:pt x="4" y="8"/>
                  </a:lnTo>
                  <a:lnTo>
                    <a:pt x="2" y="12"/>
                  </a:lnTo>
                  <a:lnTo>
                    <a:pt x="0" y="18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7" name="Line 323"/>
            <p:cNvSpPr>
              <a:spLocks noChangeShapeType="1"/>
            </p:cNvSpPr>
            <p:nvPr userDrawn="1"/>
          </p:nvSpPr>
          <p:spPr bwMode="ltGray">
            <a:xfrm>
              <a:off x="4609" y="3416"/>
              <a:ext cx="85" cy="7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8" name="Line 324"/>
            <p:cNvSpPr>
              <a:spLocks noChangeShapeType="1"/>
            </p:cNvSpPr>
            <p:nvPr userDrawn="1"/>
          </p:nvSpPr>
          <p:spPr bwMode="ltGray">
            <a:xfrm>
              <a:off x="4613" y="3410"/>
              <a:ext cx="86" cy="7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9" name="Freeform 325"/>
            <p:cNvSpPr>
              <a:spLocks/>
            </p:cNvSpPr>
            <p:nvPr userDrawn="1"/>
          </p:nvSpPr>
          <p:spPr bwMode="ltGray">
            <a:xfrm>
              <a:off x="4691" y="3487"/>
              <a:ext cx="8" cy="11"/>
            </a:xfrm>
            <a:custGeom>
              <a:avLst/>
              <a:gdLst>
                <a:gd name="T0" fmla="*/ 14 w 14"/>
                <a:gd name="T1" fmla="*/ 0 h 18"/>
                <a:gd name="T2" fmla="*/ 8 w 14"/>
                <a:gd name="T3" fmla="*/ 2 h 18"/>
                <a:gd name="T4" fmla="*/ 4 w 14"/>
                <a:gd name="T5" fmla="*/ 6 h 18"/>
                <a:gd name="T6" fmla="*/ 0 w 14"/>
                <a:gd name="T7" fmla="*/ 12 h 18"/>
                <a:gd name="T8" fmla="*/ 0 w 14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8">
                  <a:moveTo>
                    <a:pt x="14" y="0"/>
                  </a:moveTo>
                  <a:lnTo>
                    <a:pt x="8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18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0" name="Line 326"/>
            <p:cNvSpPr>
              <a:spLocks noChangeShapeType="1"/>
            </p:cNvSpPr>
            <p:nvPr userDrawn="1"/>
          </p:nvSpPr>
          <p:spPr bwMode="ltGray">
            <a:xfrm flipH="1" flipV="1">
              <a:off x="4605" y="3421"/>
              <a:ext cx="86" cy="7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1" name="Freeform 327"/>
            <p:cNvSpPr>
              <a:spLocks/>
            </p:cNvSpPr>
            <p:nvPr userDrawn="1"/>
          </p:nvSpPr>
          <p:spPr bwMode="ltGray">
            <a:xfrm>
              <a:off x="4796" y="3456"/>
              <a:ext cx="5" cy="14"/>
            </a:xfrm>
            <a:custGeom>
              <a:avLst/>
              <a:gdLst>
                <a:gd name="T0" fmla="*/ 0 w 8"/>
                <a:gd name="T1" fmla="*/ 0 h 22"/>
                <a:gd name="T2" fmla="*/ 2 w 8"/>
                <a:gd name="T3" fmla="*/ 4 h 22"/>
                <a:gd name="T4" fmla="*/ 6 w 8"/>
                <a:gd name="T5" fmla="*/ 10 h 22"/>
                <a:gd name="T6" fmla="*/ 8 w 8"/>
                <a:gd name="T7" fmla="*/ 16 h 22"/>
                <a:gd name="T8" fmla="*/ 8 w 8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0" y="0"/>
                  </a:moveTo>
                  <a:lnTo>
                    <a:pt x="2" y="4"/>
                  </a:lnTo>
                  <a:lnTo>
                    <a:pt x="6" y="10"/>
                  </a:lnTo>
                  <a:lnTo>
                    <a:pt x="8" y="16"/>
                  </a:lnTo>
                  <a:lnTo>
                    <a:pt x="8" y="2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2" name="Line 328"/>
            <p:cNvSpPr>
              <a:spLocks noChangeShapeType="1"/>
            </p:cNvSpPr>
            <p:nvPr userDrawn="1"/>
          </p:nvSpPr>
          <p:spPr bwMode="ltGray">
            <a:xfrm flipV="1">
              <a:off x="4702" y="3444"/>
              <a:ext cx="158" cy="4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3" name="Line 329"/>
            <p:cNvSpPr>
              <a:spLocks noChangeShapeType="1"/>
            </p:cNvSpPr>
            <p:nvPr userDrawn="1"/>
          </p:nvSpPr>
          <p:spPr bwMode="ltGray">
            <a:xfrm flipV="1">
              <a:off x="4699" y="3439"/>
              <a:ext cx="153" cy="4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4" name="Freeform 330"/>
            <p:cNvSpPr>
              <a:spLocks/>
            </p:cNvSpPr>
            <p:nvPr userDrawn="1"/>
          </p:nvSpPr>
          <p:spPr bwMode="ltGray">
            <a:xfrm>
              <a:off x="4852" y="3439"/>
              <a:ext cx="14" cy="11"/>
            </a:xfrm>
            <a:custGeom>
              <a:avLst/>
              <a:gdLst>
                <a:gd name="T0" fmla="*/ 0 w 24"/>
                <a:gd name="T1" fmla="*/ 0 h 18"/>
                <a:gd name="T2" fmla="*/ 8 w 24"/>
                <a:gd name="T3" fmla="*/ 4 h 18"/>
                <a:gd name="T4" fmla="*/ 14 w 24"/>
                <a:gd name="T5" fmla="*/ 8 h 18"/>
                <a:gd name="T6" fmla="*/ 18 w 24"/>
                <a:gd name="T7" fmla="*/ 12 h 18"/>
                <a:gd name="T8" fmla="*/ 24 w 24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8">
                  <a:moveTo>
                    <a:pt x="0" y="0"/>
                  </a:moveTo>
                  <a:lnTo>
                    <a:pt x="8" y="4"/>
                  </a:lnTo>
                  <a:lnTo>
                    <a:pt x="14" y="8"/>
                  </a:lnTo>
                  <a:lnTo>
                    <a:pt x="18" y="12"/>
                  </a:lnTo>
                  <a:lnTo>
                    <a:pt x="24" y="18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5" name="Line 331"/>
            <p:cNvSpPr>
              <a:spLocks noChangeShapeType="1"/>
            </p:cNvSpPr>
            <p:nvPr userDrawn="1"/>
          </p:nvSpPr>
          <p:spPr bwMode="ltGray">
            <a:xfrm flipH="1">
              <a:off x="4705" y="3450"/>
              <a:ext cx="161" cy="5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6" name="Freeform 332"/>
            <p:cNvSpPr>
              <a:spLocks/>
            </p:cNvSpPr>
            <p:nvPr userDrawn="1"/>
          </p:nvSpPr>
          <p:spPr bwMode="ltGray">
            <a:xfrm>
              <a:off x="4699" y="3487"/>
              <a:ext cx="6" cy="13"/>
            </a:xfrm>
            <a:custGeom>
              <a:avLst/>
              <a:gdLst>
                <a:gd name="T0" fmla="*/ 10 w 10"/>
                <a:gd name="T1" fmla="*/ 22 h 22"/>
                <a:gd name="T2" fmla="*/ 8 w 10"/>
                <a:gd name="T3" fmla="*/ 16 h 22"/>
                <a:gd name="T4" fmla="*/ 8 w 10"/>
                <a:gd name="T5" fmla="*/ 10 h 22"/>
                <a:gd name="T6" fmla="*/ 4 w 10"/>
                <a:gd name="T7" fmla="*/ 4 h 22"/>
                <a:gd name="T8" fmla="*/ 0 w 10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2">
                  <a:moveTo>
                    <a:pt x="10" y="22"/>
                  </a:moveTo>
                  <a:lnTo>
                    <a:pt x="8" y="16"/>
                  </a:lnTo>
                  <a:lnTo>
                    <a:pt x="8" y="10"/>
                  </a:lnTo>
                  <a:lnTo>
                    <a:pt x="4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7" name="Freeform 333"/>
            <p:cNvSpPr>
              <a:spLocks/>
            </p:cNvSpPr>
            <p:nvPr userDrawn="1"/>
          </p:nvSpPr>
          <p:spPr bwMode="ltGray">
            <a:xfrm>
              <a:off x="5104" y="3494"/>
              <a:ext cx="13" cy="3"/>
            </a:xfrm>
            <a:custGeom>
              <a:avLst/>
              <a:gdLst>
                <a:gd name="T0" fmla="*/ 0 w 24"/>
                <a:gd name="T1" fmla="*/ 0 h 4"/>
                <a:gd name="T2" fmla="*/ 6 w 24"/>
                <a:gd name="T3" fmla="*/ 0 h 4"/>
                <a:gd name="T4" fmla="*/ 14 w 24"/>
                <a:gd name="T5" fmla="*/ 0 h 4"/>
                <a:gd name="T6" fmla="*/ 18 w 24"/>
                <a:gd name="T7" fmla="*/ 0 h 4"/>
                <a:gd name="T8" fmla="*/ 24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0" y="0"/>
                  </a:moveTo>
                  <a:lnTo>
                    <a:pt x="6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4" y="4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8" name="Line 334"/>
            <p:cNvSpPr>
              <a:spLocks noChangeShapeType="1"/>
            </p:cNvSpPr>
            <p:nvPr userDrawn="1"/>
          </p:nvSpPr>
          <p:spPr bwMode="ltGray">
            <a:xfrm flipV="1">
              <a:off x="5111" y="3365"/>
              <a:ext cx="1" cy="246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9" name="Line 335"/>
            <p:cNvSpPr>
              <a:spLocks noChangeShapeType="1"/>
            </p:cNvSpPr>
            <p:nvPr userDrawn="1"/>
          </p:nvSpPr>
          <p:spPr bwMode="ltGray">
            <a:xfrm flipV="1">
              <a:off x="5104" y="3365"/>
              <a:ext cx="1" cy="24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0" name="Line 336"/>
            <p:cNvSpPr>
              <a:spLocks noChangeShapeType="1"/>
            </p:cNvSpPr>
            <p:nvPr userDrawn="1"/>
          </p:nvSpPr>
          <p:spPr bwMode="ltGray">
            <a:xfrm flipH="1">
              <a:off x="5117" y="3367"/>
              <a:ext cx="2" cy="247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1" name="Freeform 337"/>
            <p:cNvSpPr>
              <a:spLocks/>
            </p:cNvSpPr>
            <p:nvPr userDrawn="1"/>
          </p:nvSpPr>
          <p:spPr bwMode="ltGray">
            <a:xfrm>
              <a:off x="5104" y="3611"/>
              <a:ext cx="13" cy="3"/>
            </a:xfrm>
            <a:custGeom>
              <a:avLst/>
              <a:gdLst>
                <a:gd name="T0" fmla="*/ 22 w 22"/>
                <a:gd name="T1" fmla="*/ 4 h 4"/>
                <a:gd name="T2" fmla="*/ 18 w 22"/>
                <a:gd name="T3" fmla="*/ 2 h 4"/>
                <a:gd name="T4" fmla="*/ 12 w 22"/>
                <a:gd name="T5" fmla="*/ 0 h 4"/>
                <a:gd name="T6" fmla="*/ 6 w 22"/>
                <a:gd name="T7" fmla="*/ 0 h 4"/>
                <a:gd name="T8" fmla="*/ 0 w 22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4">
                  <a:moveTo>
                    <a:pt x="22" y="4"/>
                  </a:moveTo>
                  <a:lnTo>
                    <a:pt x="18" y="2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2" name="Freeform 338"/>
            <p:cNvSpPr>
              <a:spLocks/>
            </p:cNvSpPr>
            <p:nvPr userDrawn="1"/>
          </p:nvSpPr>
          <p:spPr bwMode="ltGray">
            <a:xfrm>
              <a:off x="4607" y="3536"/>
              <a:ext cx="5" cy="6"/>
            </a:xfrm>
            <a:custGeom>
              <a:avLst/>
              <a:gdLst>
                <a:gd name="T0" fmla="*/ 8 w 8"/>
                <a:gd name="T1" fmla="*/ 0 h 10"/>
                <a:gd name="T2" fmla="*/ 4 w 8"/>
                <a:gd name="T3" fmla="*/ 2 h 10"/>
                <a:gd name="T4" fmla="*/ 0 w 8"/>
                <a:gd name="T5" fmla="*/ 4 h 10"/>
                <a:gd name="T6" fmla="*/ 0 w 8"/>
                <a:gd name="T7" fmla="*/ 6 h 10"/>
                <a:gd name="T8" fmla="*/ 0 w 8"/>
                <a:gd name="T9" fmla="*/ 8 h 10"/>
                <a:gd name="T10" fmla="*/ 2 w 8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8" y="0"/>
                  </a:moveTo>
                  <a:lnTo>
                    <a:pt x="4" y="2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1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3" name="Line 339"/>
            <p:cNvSpPr>
              <a:spLocks noChangeShapeType="1"/>
            </p:cNvSpPr>
            <p:nvPr userDrawn="1"/>
          </p:nvSpPr>
          <p:spPr bwMode="ltGray">
            <a:xfrm flipH="1" flipV="1">
              <a:off x="4604" y="3417"/>
              <a:ext cx="8" cy="249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4" name="Line 340"/>
            <p:cNvSpPr>
              <a:spLocks noChangeShapeType="1"/>
            </p:cNvSpPr>
            <p:nvPr userDrawn="1"/>
          </p:nvSpPr>
          <p:spPr bwMode="ltGray">
            <a:xfrm flipH="1" flipV="1">
              <a:off x="4609" y="3414"/>
              <a:ext cx="8" cy="24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5" name="Freeform 341"/>
            <p:cNvSpPr>
              <a:spLocks/>
            </p:cNvSpPr>
            <p:nvPr userDrawn="1"/>
          </p:nvSpPr>
          <p:spPr bwMode="ltGray">
            <a:xfrm>
              <a:off x="4604" y="3414"/>
              <a:ext cx="5" cy="7"/>
            </a:xfrm>
            <a:custGeom>
              <a:avLst/>
              <a:gdLst>
                <a:gd name="T0" fmla="*/ 8 w 8"/>
                <a:gd name="T1" fmla="*/ 0 h 12"/>
                <a:gd name="T2" fmla="*/ 4 w 8"/>
                <a:gd name="T3" fmla="*/ 2 h 12"/>
                <a:gd name="T4" fmla="*/ 2 w 8"/>
                <a:gd name="T5" fmla="*/ 4 h 12"/>
                <a:gd name="T6" fmla="*/ 0 w 8"/>
                <a:gd name="T7" fmla="*/ 6 h 12"/>
                <a:gd name="T8" fmla="*/ 0 w 8"/>
                <a:gd name="T9" fmla="*/ 10 h 12"/>
                <a:gd name="T10" fmla="*/ 2 w 8"/>
                <a:gd name="T11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2">
                  <a:moveTo>
                    <a:pt x="8" y="0"/>
                  </a:move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6" name="Freeform 342"/>
            <p:cNvSpPr>
              <a:spLocks/>
            </p:cNvSpPr>
            <p:nvPr userDrawn="1"/>
          </p:nvSpPr>
          <p:spPr bwMode="ltGray">
            <a:xfrm>
              <a:off x="4694" y="3621"/>
              <a:ext cx="13" cy="2"/>
            </a:xfrm>
            <a:custGeom>
              <a:avLst/>
              <a:gdLst>
                <a:gd name="T0" fmla="*/ 0 w 22"/>
                <a:gd name="T1" fmla="*/ 0 h 4"/>
                <a:gd name="T2" fmla="*/ 4 w 22"/>
                <a:gd name="T3" fmla="*/ 2 h 4"/>
                <a:gd name="T4" fmla="*/ 10 w 22"/>
                <a:gd name="T5" fmla="*/ 4 h 4"/>
                <a:gd name="T6" fmla="*/ 16 w 22"/>
                <a:gd name="T7" fmla="*/ 4 h 4"/>
                <a:gd name="T8" fmla="*/ 22 w 22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4">
                  <a:moveTo>
                    <a:pt x="0" y="0"/>
                  </a:moveTo>
                  <a:lnTo>
                    <a:pt x="4" y="2"/>
                  </a:lnTo>
                  <a:lnTo>
                    <a:pt x="10" y="4"/>
                  </a:lnTo>
                  <a:lnTo>
                    <a:pt x="16" y="4"/>
                  </a:lnTo>
                  <a:lnTo>
                    <a:pt x="22" y="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7" name="Line 343"/>
            <p:cNvSpPr>
              <a:spLocks noChangeShapeType="1"/>
            </p:cNvSpPr>
            <p:nvPr userDrawn="1"/>
          </p:nvSpPr>
          <p:spPr bwMode="ltGray">
            <a:xfrm flipH="1" flipV="1">
              <a:off x="4697" y="3500"/>
              <a:ext cx="7" cy="24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8" name="Line 344"/>
            <p:cNvSpPr>
              <a:spLocks noChangeShapeType="1"/>
            </p:cNvSpPr>
            <p:nvPr userDrawn="1"/>
          </p:nvSpPr>
          <p:spPr bwMode="ltGray">
            <a:xfrm flipH="1" flipV="1">
              <a:off x="4691" y="3498"/>
              <a:ext cx="6" cy="25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9" name="Freeform 345"/>
            <p:cNvSpPr>
              <a:spLocks/>
            </p:cNvSpPr>
            <p:nvPr userDrawn="1"/>
          </p:nvSpPr>
          <p:spPr bwMode="ltGray">
            <a:xfrm>
              <a:off x="4691" y="3498"/>
              <a:ext cx="14" cy="2"/>
            </a:xfrm>
            <a:custGeom>
              <a:avLst/>
              <a:gdLst>
                <a:gd name="T0" fmla="*/ 0 w 24"/>
                <a:gd name="T1" fmla="*/ 0 h 4"/>
                <a:gd name="T2" fmla="*/ 4 w 24"/>
                <a:gd name="T3" fmla="*/ 4 h 4"/>
                <a:gd name="T4" fmla="*/ 8 w 24"/>
                <a:gd name="T5" fmla="*/ 4 h 4"/>
                <a:gd name="T6" fmla="*/ 14 w 24"/>
                <a:gd name="T7" fmla="*/ 4 h 4"/>
                <a:gd name="T8" fmla="*/ 18 w 24"/>
                <a:gd name="T9" fmla="*/ 4 h 4"/>
                <a:gd name="T10" fmla="*/ 24 w 24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4">
                  <a:moveTo>
                    <a:pt x="0" y="0"/>
                  </a:moveTo>
                  <a:lnTo>
                    <a:pt x="4" y="4"/>
                  </a:lnTo>
                  <a:lnTo>
                    <a:pt x="8" y="4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24" y="4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70" name="Line 346"/>
            <p:cNvSpPr>
              <a:spLocks noChangeShapeType="1"/>
            </p:cNvSpPr>
            <p:nvPr userDrawn="1"/>
          </p:nvSpPr>
          <p:spPr bwMode="ltGray">
            <a:xfrm>
              <a:off x="4705" y="3500"/>
              <a:ext cx="5" cy="24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71" name="Freeform 347"/>
            <p:cNvSpPr>
              <a:spLocks/>
            </p:cNvSpPr>
            <p:nvPr userDrawn="1"/>
          </p:nvSpPr>
          <p:spPr bwMode="ltGray">
            <a:xfrm>
              <a:off x="4697" y="3743"/>
              <a:ext cx="13" cy="6"/>
            </a:xfrm>
            <a:custGeom>
              <a:avLst/>
              <a:gdLst>
                <a:gd name="T0" fmla="*/ 0 w 24"/>
                <a:gd name="T1" fmla="*/ 10 h 10"/>
                <a:gd name="T2" fmla="*/ 10 w 24"/>
                <a:gd name="T3" fmla="*/ 8 h 10"/>
                <a:gd name="T4" fmla="*/ 16 w 24"/>
                <a:gd name="T5" fmla="*/ 4 h 10"/>
                <a:gd name="T6" fmla="*/ 24 w 2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0">
                  <a:moveTo>
                    <a:pt x="0" y="10"/>
                  </a:moveTo>
                  <a:lnTo>
                    <a:pt x="10" y="8"/>
                  </a:lnTo>
                  <a:lnTo>
                    <a:pt x="16" y="4"/>
                  </a:lnTo>
                  <a:lnTo>
                    <a:pt x="24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72" name="Freeform 348"/>
            <p:cNvSpPr>
              <a:spLocks/>
            </p:cNvSpPr>
            <p:nvPr userDrawn="1"/>
          </p:nvSpPr>
          <p:spPr bwMode="ltGray">
            <a:xfrm>
              <a:off x="5312" y="3522"/>
              <a:ext cx="9" cy="11"/>
            </a:xfrm>
            <a:custGeom>
              <a:avLst/>
              <a:gdLst>
                <a:gd name="T0" fmla="*/ 16 w 16"/>
                <a:gd name="T1" fmla="*/ 0 h 18"/>
                <a:gd name="T2" fmla="*/ 10 w 16"/>
                <a:gd name="T3" fmla="*/ 2 h 18"/>
                <a:gd name="T4" fmla="*/ 4 w 16"/>
                <a:gd name="T5" fmla="*/ 6 h 18"/>
                <a:gd name="T6" fmla="*/ 2 w 16"/>
                <a:gd name="T7" fmla="*/ 12 h 18"/>
                <a:gd name="T8" fmla="*/ 0 w 16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8">
                  <a:moveTo>
                    <a:pt x="16" y="0"/>
                  </a:moveTo>
                  <a:lnTo>
                    <a:pt x="10" y="2"/>
                  </a:lnTo>
                  <a:lnTo>
                    <a:pt x="4" y="6"/>
                  </a:lnTo>
                  <a:lnTo>
                    <a:pt x="2" y="12"/>
                  </a:lnTo>
                  <a:lnTo>
                    <a:pt x="0" y="18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73" name="Line 349"/>
            <p:cNvSpPr>
              <a:spLocks noChangeShapeType="1"/>
            </p:cNvSpPr>
            <p:nvPr userDrawn="1"/>
          </p:nvSpPr>
          <p:spPr bwMode="ltGray">
            <a:xfrm>
              <a:off x="5275" y="3494"/>
              <a:ext cx="102" cy="82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74" name="Line 350"/>
            <p:cNvSpPr>
              <a:spLocks noChangeShapeType="1"/>
            </p:cNvSpPr>
            <p:nvPr userDrawn="1"/>
          </p:nvSpPr>
          <p:spPr bwMode="ltGray">
            <a:xfrm>
              <a:off x="5285" y="3492"/>
              <a:ext cx="99" cy="8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75" name="Freeform 351"/>
            <p:cNvSpPr>
              <a:spLocks/>
            </p:cNvSpPr>
            <p:nvPr userDrawn="1"/>
          </p:nvSpPr>
          <p:spPr bwMode="ltGray">
            <a:xfrm>
              <a:off x="5375" y="3572"/>
              <a:ext cx="9" cy="11"/>
            </a:xfrm>
            <a:custGeom>
              <a:avLst/>
              <a:gdLst>
                <a:gd name="T0" fmla="*/ 16 w 16"/>
                <a:gd name="T1" fmla="*/ 0 h 20"/>
                <a:gd name="T2" fmla="*/ 10 w 16"/>
                <a:gd name="T3" fmla="*/ 4 h 20"/>
                <a:gd name="T4" fmla="*/ 4 w 16"/>
                <a:gd name="T5" fmla="*/ 8 h 20"/>
                <a:gd name="T6" fmla="*/ 2 w 16"/>
                <a:gd name="T7" fmla="*/ 14 h 20"/>
                <a:gd name="T8" fmla="*/ 0 w 16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0">
                  <a:moveTo>
                    <a:pt x="16" y="0"/>
                  </a:moveTo>
                  <a:lnTo>
                    <a:pt x="10" y="4"/>
                  </a:lnTo>
                  <a:lnTo>
                    <a:pt x="4" y="8"/>
                  </a:lnTo>
                  <a:lnTo>
                    <a:pt x="2" y="14"/>
                  </a:lnTo>
                  <a:lnTo>
                    <a:pt x="0" y="2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76" name="Line 352"/>
            <p:cNvSpPr>
              <a:spLocks noChangeShapeType="1"/>
            </p:cNvSpPr>
            <p:nvPr userDrawn="1"/>
          </p:nvSpPr>
          <p:spPr bwMode="ltGray">
            <a:xfrm flipH="1" flipV="1">
              <a:off x="5271" y="3499"/>
              <a:ext cx="104" cy="84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77" name="Freeform 353"/>
            <p:cNvSpPr>
              <a:spLocks/>
            </p:cNvSpPr>
            <p:nvPr userDrawn="1"/>
          </p:nvSpPr>
          <p:spPr bwMode="ltGray">
            <a:xfrm>
              <a:off x="5271" y="3492"/>
              <a:ext cx="14" cy="7"/>
            </a:xfrm>
            <a:custGeom>
              <a:avLst/>
              <a:gdLst>
                <a:gd name="T0" fmla="*/ 24 w 24"/>
                <a:gd name="T1" fmla="*/ 0 h 12"/>
                <a:gd name="T2" fmla="*/ 16 w 24"/>
                <a:gd name="T3" fmla="*/ 0 h 12"/>
                <a:gd name="T4" fmla="*/ 10 w 24"/>
                <a:gd name="T5" fmla="*/ 2 h 12"/>
                <a:gd name="T6" fmla="*/ 4 w 24"/>
                <a:gd name="T7" fmla="*/ 6 h 12"/>
                <a:gd name="T8" fmla="*/ 0 w 24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lnTo>
                    <a:pt x="16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78" name="Freeform 354"/>
            <p:cNvSpPr>
              <a:spLocks/>
            </p:cNvSpPr>
            <p:nvPr userDrawn="1"/>
          </p:nvSpPr>
          <p:spPr bwMode="ltGray">
            <a:xfrm>
              <a:off x="5458" y="3546"/>
              <a:ext cx="5" cy="14"/>
            </a:xfrm>
            <a:custGeom>
              <a:avLst/>
              <a:gdLst>
                <a:gd name="T0" fmla="*/ 0 w 8"/>
                <a:gd name="T1" fmla="*/ 0 h 22"/>
                <a:gd name="T2" fmla="*/ 4 w 8"/>
                <a:gd name="T3" fmla="*/ 4 h 22"/>
                <a:gd name="T4" fmla="*/ 6 w 8"/>
                <a:gd name="T5" fmla="*/ 10 h 22"/>
                <a:gd name="T6" fmla="*/ 8 w 8"/>
                <a:gd name="T7" fmla="*/ 16 h 22"/>
                <a:gd name="T8" fmla="*/ 8 w 8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0" y="0"/>
                  </a:moveTo>
                  <a:lnTo>
                    <a:pt x="4" y="4"/>
                  </a:lnTo>
                  <a:lnTo>
                    <a:pt x="6" y="10"/>
                  </a:lnTo>
                  <a:lnTo>
                    <a:pt x="8" y="16"/>
                  </a:lnTo>
                  <a:lnTo>
                    <a:pt x="8" y="2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79" name="Line 355"/>
            <p:cNvSpPr>
              <a:spLocks noChangeShapeType="1"/>
            </p:cNvSpPr>
            <p:nvPr userDrawn="1"/>
          </p:nvSpPr>
          <p:spPr bwMode="ltGray">
            <a:xfrm flipV="1">
              <a:off x="5387" y="3527"/>
              <a:ext cx="149" cy="5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80" name="Line 356"/>
            <p:cNvSpPr>
              <a:spLocks noChangeShapeType="1"/>
            </p:cNvSpPr>
            <p:nvPr userDrawn="1"/>
          </p:nvSpPr>
          <p:spPr bwMode="ltGray">
            <a:xfrm flipV="1">
              <a:off x="5384" y="3522"/>
              <a:ext cx="147" cy="5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81" name="Freeform 357"/>
            <p:cNvSpPr>
              <a:spLocks/>
            </p:cNvSpPr>
            <p:nvPr userDrawn="1"/>
          </p:nvSpPr>
          <p:spPr bwMode="ltGray">
            <a:xfrm>
              <a:off x="5531" y="3522"/>
              <a:ext cx="6" cy="14"/>
            </a:xfrm>
            <a:custGeom>
              <a:avLst/>
              <a:gdLst>
                <a:gd name="T0" fmla="*/ 0 w 10"/>
                <a:gd name="T1" fmla="*/ 0 h 24"/>
                <a:gd name="T2" fmla="*/ 4 w 10"/>
                <a:gd name="T3" fmla="*/ 6 h 24"/>
                <a:gd name="T4" fmla="*/ 8 w 10"/>
                <a:gd name="T5" fmla="*/ 10 h 24"/>
                <a:gd name="T6" fmla="*/ 10 w 10"/>
                <a:gd name="T7" fmla="*/ 18 h 24"/>
                <a:gd name="T8" fmla="*/ 10 w 10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4">
                  <a:moveTo>
                    <a:pt x="0" y="0"/>
                  </a:moveTo>
                  <a:lnTo>
                    <a:pt x="4" y="6"/>
                  </a:lnTo>
                  <a:lnTo>
                    <a:pt x="8" y="10"/>
                  </a:lnTo>
                  <a:lnTo>
                    <a:pt x="10" y="18"/>
                  </a:lnTo>
                  <a:lnTo>
                    <a:pt x="10" y="24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82" name="Line 358"/>
            <p:cNvSpPr>
              <a:spLocks noChangeShapeType="1"/>
            </p:cNvSpPr>
            <p:nvPr userDrawn="1"/>
          </p:nvSpPr>
          <p:spPr bwMode="ltGray">
            <a:xfrm flipH="1">
              <a:off x="5389" y="3536"/>
              <a:ext cx="148" cy="5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83" name="Freeform 359"/>
            <p:cNvSpPr>
              <a:spLocks/>
            </p:cNvSpPr>
            <p:nvPr userDrawn="1"/>
          </p:nvSpPr>
          <p:spPr bwMode="ltGray">
            <a:xfrm>
              <a:off x="5384" y="3572"/>
              <a:ext cx="5" cy="14"/>
            </a:xfrm>
            <a:custGeom>
              <a:avLst/>
              <a:gdLst>
                <a:gd name="T0" fmla="*/ 8 w 8"/>
                <a:gd name="T1" fmla="*/ 24 h 24"/>
                <a:gd name="T2" fmla="*/ 8 w 8"/>
                <a:gd name="T3" fmla="*/ 18 h 24"/>
                <a:gd name="T4" fmla="*/ 6 w 8"/>
                <a:gd name="T5" fmla="*/ 10 h 24"/>
                <a:gd name="T6" fmla="*/ 4 w 8"/>
                <a:gd name="T7" fmla="*/ 4 h 24"/>
                <a:gd name="T8" fmla="*/ 0 w 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4">
                  <a:moveTo>
                    <a:pt x="8" y="24"/>
                  </a:moveTo>
                  <a:lnTo>
                    <a:pt x="8" y="18"/>
                  </a:lnTo>
                  <a:lnTo>
                    <a:pt x="6" y="10"/>
                  </a:lnTo>
                  <a:lnTo>
                    <a:pt x="4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84" name="Freeform 360"/>
            <p:cNvSpPr>
              <a:spLocks/>
            </p:cNvSpPr>
            <p:nvPr userDrawn="1"/>
          </p:nvSpPr>
          <p:spPr bwMode="ltGray">
            <a:xfrm>
              <a:off x="5469" y="3472"/>
              <a:ext cx="7" cy="7"/>
            </a:xfrm>
            <a:custGeom>
              <a:avLst/>
              <a:gdLst>
                <a:gd name="T0" fmla="*/ 0 w 12"/>
                <a:gd name="T1" fmla="*/ 2 h 12"/>
                <a:gd name="T2" fmla="*/ 2 w 12"/>
                <a:gd name="T3" fmla="*/ 0 h 12"/>
                <a:gd name="T4" fmla="*/ 6 w 12"/>
                <a:gd name="T5" fmla="*/ 0 h 12"/>
                <a:gd name="T6" fmla="*/ 8 w 12"/>
                <a:gd name="T7" fmla="*/ 2 h 12"/>
                <a:gd name="T8" fmla="*/ 12 w 12"/>
                <a:gd name="T9" fmla="*/ 4 h 12"/>
                <a:gd name="T10" fmla="*/ 12 w 12"/>
                <a:gd name="T11" fmla="*/ 8 h 12"/>
                <a:gd name="T12" fmla="*/ 12 w 12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2">
                  <a:moveTo>
                    <a:pt x="0" y="2"/>
                  </a:moveTo>
                  <a:lnTo>
                    <a:pt x="2" y="0"/>
                  </a:lnTo>
                  <a:lnTo>
                    <a:pt x="6" y="0"/>
                  </a:lnTo>
                  <a:lnTo>
                    <a:pt x="8" y="2"/>
                  </a:lnTo>
                  <a:lnTo>
                    <a:pt x="12" y="4"/>
                  </a:lnTo>
                  <a:lnTo>
                    <a:pt x="12" y="8"/>
                  </a:lnTo>
                  <a:lnTo>
                    <a:pt x="12" y="1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85" name="Line 361"/>
            <p:cNvSpPr>
              <a:spLocks noChangeShapeType="1"/>
            </p:cNvSpPr>
            <p:nvPr userDrawn="1"/>
          </p:nvSpPr>
          <p:spPr bwMode="ltGray">
            <a:xfrm flipH="1" flipV="1">
              <a:off x="5435" y="3442"/>
              <a:ext cx="102" cy="8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86" name="Line 362"/>
            <p:cNvSpPr>
              <a:spLocks noChangeShapeType="1"/>
            </p:cNvSpPr>
            <p:nvPr userDrawn="1"/>
          </p:nvSpPr>
          <p:spPr bwMode="ltGray">
            <a:xfrm flipH="1" flipV="1">
              <a:off x="5431" y="3444"/>
              <a:ext cx="100" cy="78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87" name="Freeform 363"/>
            <p:cNvSpPr>
              <a:spLocks/>
            </p:cNvSpPr>
            <p:nvPr userDrawn="1"/>
          </p:nvSpPr>
          <p:spPr bwMode="ltGray">
            <a:xfrm>
              <a:off x="5431" y="3442"/>
              <a:ext cx="4" cy="4"/>
            </a:xfrm>
            <a:custGeom>
              <a:avLst/>
              <a:gdLst>
                <a:gd name="T0" fmla="*/ 0 w 6"/>
                <a:gd name="T1" fmla="*/ 2 h 6"/>
                <a:gd name="T2" fmla="*/ 2 w 6"/>
                <a:gd name="T3" fmla="*/ 2 h 6"/>
                <a:gd name="T4" fmla="*/ 2 w 6"/>
                <a:gd name="T5" fmla="*/ 0 h 6"/>
                <a:gd name="T6" fmla="*/ 4 w 6"/>
                <a:gd name="T7" fmla="*/ 0 h 6"/>
                <a:gd name="T8" fmla="*/ 6 w 6"/>
                <a:gd name="T9" fmla="*/ 0 h 6"/>
                <a:gd name="T10" fmla="*/ 6 w 6"/>
                <a:gd name="T11" fmla="*/ 2 h 6"/>
                <a:gd name="T12" fmla="*/ 6 w 6"/>
                <a:gd name="T13" fmla="*/ 4 h 6"/>
                <a:gd name="T14" fmla="*/ 4 w 6"/>
                <a:gd name="T1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6">
                  <a:moveTo>
                    <a:pt x="0" y="2"/>
                  </a:moveTo>
                  <a:lnTo>
                    <a:pt x="2" y="2"/>
                  </a:lnTo>
                  <a:lnTo>
                    <a:pt x="2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6" y="2"/>
                  </a:lnTo>
                  <a:lnTo>
                    <a:pt x="6" y="4"/>
                  </a:lnTo>
                  <a:lnTo>
                    <a:pt x="4" y="6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88" name="Line 364"/>
            <p:cNvSpPr>
              <a:spLocks noChangeShapeType="1"/>
            </p:cNvSpPr>
            <p:nvPr userDrawn="1"/>
          </p:nvSpPr>
          <p:spPr bwMode="ltGray">
            <a:xfrm>
              <a:off x="5433" y="3446"/>
              <a:ext cx="107" cy="8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89" name="Freeform 365"/>
            <p:cNvSpPr>
              <a:spLocks/>
            </p:cNvSpPr>
            <p:nvPr userDrawn="1"/>
          </p:nvSpPr>
          <p:spPr bwMode="ltGray">
            <a:xfrm>
              <a:off x="5531" y="3522"/>
              <a:ext cx="9" cy="7"/>
            </a:xfrm>
            <a:custGeom>
              <a:avLst/>
              <a:gdLst>
                <a:gd name="T0" fmla="*/ 14 w 14"/>
                <a:gd name="T1" fmla="*/ 12 h 12"/>
                <a:gd name="T2" fmla="*/ 14 w 14"/>
                <a:gd name="T3" fmla="*/ 6 h 12"/>
                <a:gd name="T4" fmla="*/ 12 w 14"/>
                <a:gd name="T5" fmla="*/ 2 h 12"/>
                <a:gd name="T6" fmla="*/ 10 w 14"/>
                <a:gd name="T7" fmla="*/ 0 h 12"/>
                <a:gd name="T8" fmla="*/ 6 w 14"/>
                <a:gd name="T9" fmla="*/ 0 h 12"/>
                <a:gd name="T10" fmla="*/ 0 w 14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2">
                  <a:moveTo>
                    <a:pt x="14" y="12"/>
                  </a:moveTo>
                  <a:lnTo>
                    <a:pt x="14" y="6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0" name="Freeform 366"/>
            <p:cNvSpPr>
              <a:spLocks/>
            </p:cNvSpPr>
            <p:nvPr userDrawn="1"/>
          </p:nvSpPr>
          <p:spPr bwMode="ltGray">
            <a:xfrm>
              <a:off x="5372" y="3708"/>
              <a:ext cx="13" cy="2"/>
            </a:xfrm>
            <a:custGeom>
              <a:avLst/>
              <a:gdLst>
                <a:gd name="T0" fmla="*/ 0 w 24"/>
                <a:gd name="T1" fmla="*/ 0 h 4"/>
                <a:gd name="T2" fmla="*/ 6 w 24"/>
                <a:gd name="T3" fmla="*/ 2 h 4"/>
                <a:gd name="T4" fmla="*/ 12 w 24"/>
                <a:gd name="T5" fmla="*/ 4 h 4"/>
                <a:gd name="T6" fmla="*/ 18 w 24"/>
                <a:gd name="T7" fmla="*/ 4 h 4"/>
                <a:gd name="T8" fmla="*/ 24 w 24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0" y="0"/>
                  </a:moveTo>
                  <a:lnTo>
                    <a:pt x="6" y="2"/>
                  </a:lnTo>
                  <a:lnTo>
                    <a:pt x="12" y="4"/>
                  </a:lnTo>
                  <a:lnTo>
                    <a:pt x="18" y="4"/>
                  </a:lnTo>
                  <a:lnTo>
                    <a:pt x="24" y="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1" name="Line 367"/>
            <p:cNvSpPr>
              <a:spLocks noChangeShapeType="1"/>
            </p:cNvSpPr>
            <p:nvPr userDrawn="1"/>
          </p:nvSpPr>
          <p:spPr bwMode="ltGray">
            <a:xfrm flipV="1">
              <a:off x="5375" y="3586"/>
              <a:ext cx="7" cy="250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2" name="Line 368"/>
            <p:cNvSpPr>
              <a:spLocks noChangeShapeType="1"/>
            </p:cNvSpPr>
            <p:nvPr userDrawn="1"/>
          </p:nvSpPr>
          <p:spPr bwMode="ltGray">
            <a:xfrm flipV="1">
              <a:off x="5370" y="3583"/>
              <a:ext cx="5" cy="245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3" name="Freeform 369"/>
            <p:cNvSpPr>
              <a:spLocks/>
            </p:cNvSpPr>
            <p:nvPr userDrawn="1"/>
          </p:nvSpPr>
          <p:spPr bwMode="ltGray">
            <a:xfrm>
              <a:off x="5375" y="3583"/>
              <a:ext cx="14" cy="3"/>
            </a:xfrm>
            <a:custGeom>
              <a:avLst/>
              <a:gdLst>
                <a:gd name="T0" fmla="*/ 0 w 24"/>
                <a:gd name="T1" fmla="*/ 0 h 4"/>
                <a:gd name="T2" fmla="*/ 6 w 24"/>
                <a:gd name="T3" fmla="*/ 2 h 4"/>
                <a:gd name="T4" fmla="*/ 12 w 24"/>
                <a:gd name="T5" fmla="*/ 4 h 4"/>
                <a:gd name="T6" fmla="*/ 18 w 24"/>
                <a:gd name="T7" fmla="*/ 4 h 4"/>
                <a:gd name="T8" fmla="*/ 24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0" y="0"/>
                  </a:moveTo>
                  <a:lnTo>
                    <a:pt x="6" y="2"/>
                  </a:lnTo>
                  <a:lnTo>
                    <a:pt x="12" y="4"/>
                  </a:lnTo>
                  <a:lnTo>
                    <a:pt x="18" y="4"/>
                  </a:lnTo>
                  <a:lnTo>
                    <a:pt x="24" y="4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4" name="Line 370"/>
            <p:cNvSpPr>
              <a:spLocks noChangeShapeType="1"/>
            </p:cNvSpPr>
            <p:nvPr userDrawn="1"/>
          </p:nvSpPr>
          <p:spPr bwMode="ltGray">
            <a:xfrm flipH="1">
              <a:off x="5382" y="3586"/>
              <a:ext cx="7" cy="253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5" name="Freeform 371"/>
            <p:cNvSpPr>
              <a:spLocks/>
            </p:cNvSpPr>
            <p:nvPr userDrawn="1"/>
          </p:nvSpPr>
          <p:spPr bwMode="ltGray">
            <a:xfrm>
              <a:off x="5370" y="3828"/>
              <a:ext cx="12" cy="11"/>
            </a:xfrm>
            <a:custGeom>
              <a:avLst/>
              <a:gdLst>
                <a:gd name="T0" fmla="*/ 0 w 22"/>
                <a:gd name="T1" fmla="*/ 0 h 18"/>
                <a:gd name="T2" fmla="*/ 4 w 22"/>
                <a:gd name="T3" fmla="*/ 8 h 18"/>
                <a:gd name="T4" fmla="*/ 10 w 22"/>
                <a:gd name="T5" fmla="*/ 12 h 18"/>
                <a:gd name="T6" fmla="*/ 16 w 22"/>
                <a:gd name="T7" fmla="*/ 16 h 18"/>
                <a:gd name="T8" fmla="*/ 22 w 22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8">
                  <a:moveTo>
                    <a:pt x="0" y="0"/>
                  </a:moveTo>
                  <a:lnTo>
                    <a:pt x="4" y="8"/>
                  </a:lnTo>
                  <a:lnTo>
                    <a:pt x="10" y="12"/>
                  </a:lnTo>
                  <a:lnTo>
                    <a:pt x="16" y="16"/>
                  </a:lnTo>
                  <a:lnTo>
                    <a:pt x="22" y="18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6" name="Freeform 372"/>
            <p:cNvSpPr>
              <a:spLocks/>
            </p:cNvSpPr>
            <p:nvPr userDrawn="1"/>
          </p:nvSpPr>
          <p:spPr bwMode="ltGray">
            <a:xfrm>
              <a:off x="5533" y="3655"/>
              <a:ext cx="4" cy="3"/>
            </a:xfrm>
            <a:custGeom>
              <a:avLst/>
              <a:gdLst>
                <a:gd name="T0" fmla="*/ 0 w 8"/>
                <a:gd name="T1" fmla="*/ 6 h 6"/>
                <a:gd name="T2" fmla="*/ 4 w 8"/>
                <a:gd name="T3" fmla="*/ 6 h 6"/>
                <a:gd name="T4" fmla="*/ 6 w 8"/>
                <a:gd name="T5" fmla="*/ 2 h 6"/>
                <a:gd name="T6" fmla="*/ 8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0" y="6"/>
                  </a:moveTo>
                  <a:lnTo>
                    <a:pt x="4" y="6"/>
                  </a:lnTo>
                  <a:lnTo>
                    <a:pt x="6" y="2"/>
                  </a:lnTo>
                  <a:lnTo>
                    <a:pt x="8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7" name="Line 373"/>
            <p:cNvSpPr>
              <a:spLocks noChangeShapeType="1"/>
            </p:cNvSpPr>
            <p:nvPr userDrawn="1"/>
          </p:nvSpPr>
          <p:spPr bwMode="ltGray">
            <a:xfrm flipV="1">
              <a:off x="5531" y="3533"/>
              <a:ext cx="11" cy="251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8" name="Line 374"/>
            <p:cNvSpPr>
              <a:spLocks noChangeShapeType="1"/>
            </p:cNvSpPr>
            <p:nvPr userDrawn="1"/>
          </p:nvSpPr>
          <p:spPr bwMode="ltGray">
            <a:xfrm flipV="1">
              <a:off x="5528" y="3536"/>
              <a:ext cx="9" cy="252"/>
            </a:xfrm>
            <a:prstGeom prst="line">
              <a:avLst/>
            </a:prstGeom>
            <a:noFill/>
            <a:ln w="31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9" name="Freeform 375"/>
            <p:cNvSpPr>
              <a:spLocks/>
            </p:cNvSpPr>
            <p:nvPr userDrawn="1"/>
          </p:nvSpPr>
          <p:spPr bwMode="ltGray">
            <a:xfrm>
              <a:off x="5537" y="3529"/>
              <a:ext cx="5" cy="7"/>
            </a:xfrm>
            <a:custGeom>
              <a:avLst/>
              <a:gdLst>
                <a:gd name="T0" fmla="*/ 0 w 8"/>
                <a:gd name="T1" fmla="*/ 12 h 12"/>
                <a:gd name="T2" fmla="*/ 4 w 8"/>
                <a:gd name="T3" fmla="*/ 10 h 12"/>
                <a:gd name="T4" fmla="*/ 6 w 8"/>
                <a:gd name="T5" fmla="*/ 8 h 12"/>
                <a:gd name="T6" fmla="*/ 8 w 8"/>
                <a:gd name="T7" fmla="*/ 4 h 12"/>
                <a:gd name="T8" fmla="*/ 6 w 8"/>
                <a:gd name="T9" fmla="*/ 2 h 12"/>
                <a:gd name="T10" fmla="*/ 4 w 8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2">
                  <a:moveTo>
                    <a:pt x="0" y="12"/>
                  </a:moveTo>
                  <a:lnTo>
                    <a:pt x="4" y="10"/>
                  </a:lnTo>
                  <a:lnTo>
                    <a:pt x="6" y="8"/>
                  </a:lnTo>
                  <a:lnTo>
                    <a:pt x="8" y="4"/>
                  </a:lnTo>
                  <a:lnTo>
                    <a:pt x="6" y="2"/>
                  </a:lnTo>
                  <a:lnTo>
                    <a:pt x="4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00" name="Freeform 376"/>
            <p:cNvSpPr>
              <a:spLocks/>
            </p:cNvSpPr>
            <p:nvPr userDrawn="1"/>
          </p:nvSpPr>
          <p:spPr bwMode="ltGray">
            <a:xfrm>
              <a:off x="4617" y="3824"/>
              <a:ext cx="10" cy="9"/>
            </a:xfrm>
            <a:custGeom>
              <a:avLst/>
              <a:gdLst>
                <a:gd name="T0" fmla="*/ 18 w 18"/>
                <a:gd name="T1" fmla="*/ 16 h 16"/>
                <a:gd name="T2" fmla="*/ 12 w 18"/>
                <a:gd name="T3" fmla="*/ 14 h 16"/>
                <a:gd name="T4" fmla="*/ 6 w 18"/>
                <a:gd name="T5" fmla="*/ 10 h 16"/>
                <a:gd name="T6" fmla="*/ 2 w 18"/>
                <a:gd name="T7" fmla="*/ 6 h 16"/>
                <a:gd name="T8" fmla="*/ 0 w 18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6">
                  <a:moveTo>
                    <a:pt x="18" y="16"/>
                  </a:moveTo>
                  <a:lnTo>
                    <a:pt x="12" y="14"/>
                  </a:lnTo>
                  <a:lnTo>
                    <a:pt x="6" y="10"/>
                  </a:lnTo>
                  <a:lnTo>
                    <a:pt x="2" y="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01" name="Freeform 377"/>
            <p:cNvSpPr>
              <a:spLocks/>
            </p:cNvSpPr>
            <p:nvPr userDrawn="1"/>
          </p:nvSpPr>
          <p:spPr bwMode="ltGray">
            <a:xfrm>
              <a:off x="4618" y="3825"/>
              <a:ext cx="5" cy="6"/>
            </a:xfrm>
            <a:custGeom>
              <a:avLst/>
              <a:gdLst>
                <a:gd name="T0" fmla="*/ 2 w 8"/>
                <a:gd name="T1" fmla="*/ 10 h 10"/>
                <a:gd name="T2" fmla="*/ 0 w 8"/>
                <a:gd name="T3" fmla="*/ 8 h 10"/>
                <a:gd name="T4" fmla="*/ 2 w 8"/>
                <a:gd name="T5" fmla="*/ 8 h 10"/>
                <a:gd name="T6" fmla="*/ 2 w 8"/>
                <a:gd name="T7" fmla="*/ 6 h 10"/>
                <a:gd name="T8" fmla="*/ 4 w 8"/>
                <a:gd name="T9" fmla="*/ 2 h 10"/>
                <a:gd name="T10" fmla="*/ 8 w 8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0">
                  <a:moveTo>
                    <a:pt x="2" y="10"/>
                  </a:moveTo>
                  <a:lnTo>
                    <a:pt x="0" y="8"/>
                  </a:lnTo>
                  <a:lnTo>
                    <a:pt x="2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8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02" name="Freeform 378"/>
            <p:cNvSpPr>
              <a:spLocks/>
            </p:cNvSpPr>
            <p:nvPr userDrawn="1"/>
          </p:nvSpPr>
          <p:spPr bwMode="ltGray">
            <a:xfrm>
              <a:off x="4865" y="3257"/>
              <a:ext cx="2" cy="12"/>
            </a:xfrm>
            <a:custGeom>
              <a:avLst/>
              <a:gdLst>
                <a:gd name="T0" fmla="*/ 0 w 4"/>
                <a:gd name="T1" fmla="*/ 22 h 22"/>
                <a:gd name="T2" fmla="*/ 0 w 4"/>
                <a:gd name="T3" fmla="*/ 18 h 22"/>
                <a:gd name="T4" fmla="*/ 0 w 4"/>
                <a:gd name="T5" fmla="*/ 12 h 22"/>
                <a:gd name="T6" fmla="*/ 0 w 4"/>
                <a:gd name="T7" fmla="*/ 6 h 22"/>
                <a:gd name="T8" fmla="*/ 4 w 4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2">
                  <a:moveTo>
                    <a:pt x="0" y="22"/>
                  </a:moveTo>
                  <a:lnTo>
                    <a:pt x="0" y="18"/>
                  </a:lnTo>
                  <a:lnTo>
                    <a:pt x="0" y="12"/>
                  </a:lnTo>
                  <a:lnTo>
                    <a:pt x="0" y="6"/>
                  </a:lnTo>
                  <a:lnTo>
                    <a:pt x="4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03" name="Freeform 379"/>
            <p:cNvSpPr>
              <a:spLocks/>
            </p:cNvSpPr>
            <p:nvPr userDrawn="1"/>
          </p:nvSpPr>
          <p:spPr bwMode="ltGray">
            <a:xfrm>
              <a:off x="4859" y="3263"/>
              <a:ext cx="13" cy="2"/>
            </a:xfrm>
            <a:custGeom>
              <a:avLst/>
              <a:gdLst>
                <a:gd name="T0" fmla="*/ 22 w 22"/>
                <a:gd name="T1" fmla="*/ 2 h 2"/>
                <a:gd name="T2" fmla="*/ 10 w 22"/>
                <a:gd name="T3" fmla="*/ 0 h 2"/>
                <a:gd name="T4" fmla="*/ 0 w 2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">
                  <a:moveTo>
                    <a:pt x="22" y="2"/>
                  </a:moveTo>
                  <a:lnTo>
                    <a:pt x="10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04" name="Freeform 380"/>
            <p:cNvSpPr>
              <a:spLocks/>
            </p:cNvSpPr>
            <p:nvPr userDrawn="1"/>
          </p:nvSpPr>
          <p:spPr bwMode="ltGray">
            <a:xfrm>
              <a:off x="5167" y="3067"/>
              <a:ext cx="11" cy="7"/>
            </a:xfrm>
            <a:custGeom>
              <a:avLst/>
              <a:gdLst>
                <a:gd name="T0" fmla="*/ 0 w 20"/>
                <a:gd name="T1" fmla="*/ 2 h 12"/>
                <a:gd name="T2" fmla="*/ 6 w 20"/>
                <a:gd name="T3" fmla="*/ 0 h 12"/>
                <a:gd name="T4" fmla="*/ 12 w 20"/>
                <a:gd name="T5" fmla="*/ 2 h 12"/>
                <a:gd name="T6" fmla="*/ 16 w 20"/>
                <a:gd name="T7" fmla="*/ 6 h 12"/>
                <a:gd name="T8" fmla="*/ 20 w 20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2">
                  <a:moveTo>
                    <a:pt x="0" y="2"/>
                  </a:moveTo>
                  <a:lnTo>
                    <a:pt x="6" y="0"/>
                  </a:lnTo>
                  <a:lnTo>
                    <a:pt x="12" y="2"/>
                  </a:lnTo>
                  <a:lnTo>
                    <a:pt x="16" y="6"/>
                  </a:lnTo>
                  <a:lnTo>
                    <a:pt x="20" y="1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05" name="Freeform 381"/>
            <p:cNvSpPr>
              <a:spLocks/>
            </p:cNvSpPr>
            <p:nvPr userDrawn="1"/>
          </p:nvSpPr>
          <p:spPr bwMode="ltGray">
            <a:xfrm>
              <a:off x="5169" y="3067"/>
              <a:ext cx="5" cy="5"/>
            </a:xfrm>
            <a:custGeom>
              <a:avLst/>
              <a:gdLst>
                <a:gd name="T0" fmla="*/ 8 w 8"/>
                <a:gd name="T1" fmla="*/ 2 h 8"/>
                <a:gd name="T2" fmla="*/ 8 w 8"/>
                <a:gd name="T3" fmla="*/ 0 h 8"/>
                <a:gd name="T4" fmla="*/ 6 w 8"/>
                <a:gd name="T5" fmla="*/ 0 h 8"/>
                <a:gd name="T6" fmla="*/ 6 w 8"/>
                <a:gd name="T7" fmla="*/ 2 h 8"/>
                <a:gd name="T8" fmla="*/ 2 w 8"/>
                <a:gd name="T9" fmla="*/ 4 h 8"/>
                <a:gd name="T10" fmla="*/ 0 w 8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8" y="2"/>
                  </a:moveTo>
                  <a:lnTo>
                    <a:pt x="8" y="0"/>
                  </a:lnTo>
                  <a:lnTo>
                    <a:pt x="6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06" name="Freeform 382"/>
            <p:cNvSpPr>
              <a:spLocks/>
            </p:cNvSpPr>
            <p:nvPr userDrawn="1"/>
          </p:nvSpPr>
          <p:spPr bwMode="ltGray">
            <a:xfrm>
              <a:off x="4769" y="3183"/>
              <a:ext cx="9" cy="8"/>
            </a:xfrm>
            <a:custGeom>
              <a:avLst/>
              <a:gdLst>
                <a:gd name="T0" fmla="*/ 0 w 16"/>
                <a:gd name="T1" fmla="*/ 14 h 14"/>
                <a:gd name="T2" fmla="*/ 0 w 16"/>
                <a:gd name="T3" fmla="*/ 8 h 14"/>
                <a:gd name="T4" fmla="*/ 2 w 16"/>
                <a:gd name="T5" fmla="*/ 4 h 14"/>
                <a:gd name="T6" fmla="*/ 6 w 16"/>
                <a:gd name="T7" fmla="*/ 2 h 14"/>
                <a:gd name="T8" fmla="*/ 10 w 16"/>
                <a:gd name="T9" fmla="*/ 0 h 14"/>
                <a:gd name="T10" fmla="*/ 16 w 16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4">
                  <a:moveTo>
                    <a:pt x="0" y="14"/>
                  </a:move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6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07" name="Freeform 383"/>
            <p:cNvSpPr>
              <a:spLocks/>
            </p:cNvSpPr>
            <p:nvPr userDrawn="1"/>
          </p:nvSpPr>
          <p:spPr bwMode="ltGray">
            <a:xfrm>
              <a:off x="4770" y="3184"/>
              <a:ext cx="3" cy="6"/>
            </a:xfrm>
            <a:custGeom>
              <a:avLst/>
              <a:gdLst>
                <a:gd name="T0" fmla="*/ 0 w 6"/>
                <a:gd name="T1" fmla="*/ 10 h 10"/>
                <a:gd name="T2" fmla="*/ 0 w 6"/>
                <a:gd name="T3" fmla="*/ 6 h 10"/>
                <a:gd name="T4" fmla="*/ 0 w 6"/>
                <a:gd name="T5" fmla="*/ 2 h 10"/>
                <a:gd name="T6" fmla="*/ 2 w 6"/>
                <a:gd name="T7" fmla="*/ 0 h 10"/>
                <a:gd name="T8" fmla="*/ 6 w 6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0">
                  <a:moveTo>
                    <a:pt x="0" y="10"/>
                  </a:moveTo>
                  <a:lnTo>
                    <a:pt x="0" y="6"/>
                  </a:lnTo>
                  <a:lnTo>
                    <a:pt x="0" y="2"/>
                  </a:lnTo>
                  <a:lnTo>
                    <a:pt x="2" y="0"/>
                  </a:lnTo>
                  <a:lnTo>
                    <a:pt x="6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08" name="Freeform 384"/>
            <p:cNvSpPr>
              <a:spLocks/>
            </p:cNvSpPr>
            <p:nvPr userDrawn="1"/>
          </p:nvSpPr>
          <p:spPr bwMode="ltGray">
            <a:xfrm>
              <a:off x="5271" y="3308"/>
              <a:ext cx="12" cy="10"/>
            </a:xfrm>
            <a:custGeom>
              <a:avLst/>
              <a:gdLst>
                <a:gd name="T0" fmla="*/ 0 w 20"/>
                <a:gd name="T1" fmla="*/ 0 h 16"/>
                <a:gd name="T2" fmla="*/ 10 w 20"/>
                <a:gd name="T3" fmla="*/ 8 h 16"/>
                <a:gd name="T4" fmla="*/ 20 w 20"/>
                <a:gd name="T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6">
                  <a:moveTo>
                    <a:pt x="0" y="0"/>
                  </a:moveTo>
                  <a:lnTo>
                    <a:pt x="10" y="8"/>
                  </a:lnTo>
                  <a:lnTo>
                    <a:pt x="20" y="16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09" name="Freeform 385"/>
            <p:cNvSpPr>
              <a:spLocks/>
            </p:cNvSpPr>
            <p:nvPr userDrawn="1"/>
          </p:nvSpPr>
          <p:spPr bwMode="ltGray">
            <a:xfrm>
              <a:off x="5272" y="3307"/>
              <a:ext cx="7" cy="11"/>
            </a:xfrm>
            <a:custGeom>
              <a:avLst/>
              <a:gdLst>
                <a:gd name="T0" fmla="*/ 0 w 12"/>
                <a:gd name="T1" fmla="*/ 18 h 18"/>
                <a:gd name="T2" fmla="*/ 2 w 12"/>
                <a:gd name="T3" fmla="*/ 12 h 18"/>
                <a:gd name="T4" fmla="*/ 6 w 12"/>
                <a:gd name="T5" fmla="*/ 8 h 18"/>
                <a:gd name="T6" fmla="*/ 8 w 12"/>
                <a:gd name="T7" fmla="*/ 4 h 18"/>
                <a:gd name="T8" fmla="*/ 12 w 1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8">
                  <a:moveTo>
                    <a:pt x="0" y="18"/>
                  </a:moveTo>
                  <a:lnTo>
                    <a:pt x="2" y="12"/>
                  </a:lnTo>
                  <a:lnTo>
                    <a:pt x="6" y="8"/>
                  </a:lnTo>
                  <a:lnTo>
                    <a:pt x="8" y="4"/>
                  </a:lnTo>
                  <a:lnTo>
                    <a:pt x="12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10" name="Freeform 386"/>
            <p:cNvSpPr>
              <a:spLocks/>
            </p:cNvSpPr>
            <p:nvPr userDrawn="1"/>
          </p:nvSpPr>
          <p:spPr bwMode="ltGray">
            <a:xfrm>
              <a:off x="5430" y="3263"/>
              <a:ext cx="5" cy="2"/>
            </a:xfrm>
            <a:custGeom>
              <a:avLst/>
              <a:gdLst>
                <a:gd name="T0" fmla="*/ 0 w 8"/>
                <a:gd name="T1" fmla="*/ 2 h 4"/>
                <a:gd name="T2" fmla="*/ 2 w 8"/>
                <a:gd name="T3" fmla="*/ 0 h 4"/>
                <a:gd name="T4" fmla="*/ 6 w 8"/>
                <a:gd name="T5" fmla="*/ 0 h 4"/>
                <a:gd name="T6" fmla="*/ 8 w 8"/>
                <a:gd name="T7" fmla="*/ 0 h 4"/>
                <a:gd name="T8" fmla="*/ 8 w 8"/>
                <a:gd name="T9" fmla="*/ 2 h 4"/>
                <a:gd name="T10" fmla="*/ 6 w 8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">
                  <a:moveTo>
                    <a:pt x="0" y="2"/>
                  </a:moveTo>
                  <a:lnTo>
                    <a:pt x="2" y="0"/>
                  </a:lnTo>
                  <a:lnTo>
                    <a:pt x="6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6" y="4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11" name="Freeform 387"/>
            <p:cNvSpPr>
              <a:spLocks/>
            </p:cNvSpPr>
            <p:nvPr userDrawn="1"/>
          </p:nvSpPr>
          <p:spPr bwMode="ltGray">
            <a:xfrm>
              <a:off x="5429" y="3257"/>
              <a:ext cx="6" cy="12"/>
            </a:xfrm>
            <a:custGeom>
              <a:avLst/>
              <a:gdLst>
                <a:gd name="T0" fmla="*/ 8 w 10"/>
                <a:gd name="T1" fmla="*/ 20 h 20"/>
                <a:gd name="T2" fmla="*/ 10 w 10"/>
                <a:gd name="T3" fmla="*/ 14 h 20"/>
                <a:gd name="T4" fmla="*/ 8 w 10"/>
                <a:gd name="T5" fmla="*/ 8 h 20"/>
                <a:gd name="T6" fmla="*/ 6 w 10"/>
                <a:gd name="T7" fmla="*/ 4 h 20"/>
                <a:gd name="T8" fmla="*/ 0 w 10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0">
                  <a:moveTo>
                    <a:pt x="8" y="20"/>
                  </a:moveTo>
                  <a:lnTo>
                    <a:pt x="10" y="14"/>
                  </a:lnTo>
                  <a:lnTo>
                    <a:pt x="8" y="8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12" name="Freeform 388"/>
            <p:cNvSpPr>
              <a:spLocks/>
            </p:cNvSpPr>
            <p:nvPr userDrawn="1"/>
          </p:nvSpPr>
          <p:spPr bwMode="ltGray">
            <a:xfrm>
              <a:off x="5207" y="4060"/>
              <a:ext cx="2" cy="5"/>
            </a:xfrm>
            <a:custGeom>
              <a:avLst/>
              <a:gdLst>
                <a:gd name="T0" fmla="*/ 4 w 4"/>
                <a:gd name="T1" fmla="*/ 6 h 8"/>
                <a:gd name="T2" fmla="*/ 2 w 4"/>
                <a:gd name="T3" fmla="*/ 6 h 8"/>
                <a:gd name="T4" fmla="*/ 2 w 4"/>
                <a:gd name="T5" fmla="*/ 8 h 8"/>
                <a:gd name="T6" fmla="*/ 0 w 4"/>
                <a:gd name="T7" fmla="*/ 6 h 8"/>
                <a:gd name="T8" fmla="*/ 0 w 4"/>
                <a:gd name="T9" fmla="*/ 4 h 8"/>
                <a:gd name="T10" fmla="*/ 0 w 4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8">
                  <a:moveTo>
                    <a:pt x="4" y="6"/>
                  </a:moveTo>
                  <a:lnTo>
                    <a:pt x="2" y="6"/>
                  </a:lnTo>
                  <a:lnTo>
                    <a:pt x="2" y="8"/>
                  </a:lnTo>
                  <a:lnTo>
                    <a:pt x="0" y="6"/>
                  </a:lnTo>
                  <a:lnTo>
                    <a:pt x="0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13" name="Freeform 389"/>
            <p:cNvSpPr>
              <a:spLocks/>
            </p:cNvSpPr>
            <p:nvPr userDrawn="1"/>
          </p:nvSpPr>
          <p:spPr bwMode="ltGray">
            <a:xfrm>
              <a:off x="5201" y="4062"/>
              <a:ext cx="13" cy="2"/>
            </a:xfrm>
            <a:custGeom>
              <a:avLst/>
              <a:gdLst>
                <a:gd name="T0" fmla="*/ 22 w 22"/>
                <a:gd name="T1" fmla="*/ 2 h 4"/>
                <a:gd name="T2" fmla="*/ 16 w 22"/>
                <a:gd name="T3" fmla="*/ 4 h 4"/>
                <a:gd name="T4" fmla="*/ 12 w 22"/>
                <a:gd name="T5" fmla="*/ 4 h 4"/>
                <a:gd name="T6" fmla="*/ 6 w 22"/>
                <a:gd name="T7" fmla="*/ 4 h 4"/>
                <a:gd name="T8" fmla="*/ 0 w 22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4">
                  <a:moveTo>
                    <a:pt x="22" y="2"/>
                  </a:moveTo>
                  <a:lnTo>
                    <a:pt x="16" y="4"/>
                  </a:lnTo>
                  <a:lnTo>
                    <a:pt x="12" y="4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14" name="Freeform 390"/>
            <p:cNvSpPr>
              <a:spLocks/>
            </p:cNvSpPr>
            <p:nvPr userDrawn="1"/>
          </p:nvSpPr>
          <p:spPr bwMode="ltGray">
            <a:xfrm>
              <a:off x="5209" y="3892"/>
              <a:ext cx="3" cy="15"/>
            </a:xfrm>
            <a:custGeom>
              <a:avLst/>
              <a:gdLst>
                <a:gd name="T0" fmla="*/ 0 w 4"/>
                <a:gd name="T1" fmla="*/ 24 h 24"/>
                <a:gd name="T2" fmla="*/ 0 w 4"/>
                <a:gd name="T3" fmla="*/ 20 h 24"/>
                <a:gd name="T4" fmla="*/ 0 w 4"/>
                <a:gd name="T5" fmla="*/ 14 h 24"/>
                <a:gd name="T6" fmla="*/ 2 w 4"/>
                <a:gd name="T7" fmla="*/ 8 h 24"/>
                <a:gd name="T8" fmla="*/ 4 w 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4">
                  <a:moveTo>
                    <a:pt x="0" y="24"/>
                  </a:moveTo>
                  <a:lnTo>
                    <a:pt x="0" y="20"/>
                  </a:lnTo>
                  <a:lnTo>
                    <a:pt x="0" y="14"/>
                  </a:lnTo>
                  <a:lnTo>
                    <a:pt x="2" y="8"/>
                  </a:lnTo>
                  <a:lnTo>
                    <a:pt x="4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15" name="Freeform 391"/>
            <p:cNvSpPr>
              <a:spLocks/>
            </p:cNvSpPr>
            <p:nvPr userDrawn="1"/>
          </p:nvSpPr>
          <p:spPr bwMode="ltGray">
            <a:xfrm>
              <a:off x="5204" y="3901"/>
              <a:ext cx="12" cy="1"/>
            </a:xfrm>
            <a:custGeom>
              <a:avLst/>
              <a:gdLst>
                <a:gd name="T0" fmla="*/ 22 w 22"/>
                <a:gd name="T1" fmla="*/ 2 h 2"/>
                <a:gd name="T2" fmla="*/ 12 w 22"/>
                <a:gd name="T3" fmla="*/ 0 h 2"/>
                <a:gd name="T4" fmla="*/ 0 w 2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">
                  <a:moveTo>
                    <a:pt x="22" y="2"/>
                  </a:moveTo>
                  <a:lnTo>
                    <a:pt x="12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16" name="Freeform 392"/>
            <p:cNvSpPr>
              <a:spLocks/>
            </p:cNvSpPr>
            <p:nvPr userDrawn="1"/>
          </p:nvSpPr>
          <p:spPr bwMode="ltGray">
            <a:xfrm>
              <a:off x="5521" y="3946"/>
              <a:ext cx="2" cy="3"/>
            </a:xfrm>
            <a:custGeom>
              <a:avLst/>
              <a:gdLst>
                <a:gd name="T0" fmla="*/ 0 w 4"/>
                <a:gd name="T1" fmla="*/ 0 h 4"/>
                <a:gd name="T2" fmla="*/ 2 w 4"/>
                <a:gd name="T3" fmla="*/ 2 h 4"/>
                <a:gd name="T4" fmla="*/ 4 w 4"/>
                <a:gd name="T5" fmla="*/ 4 h 4"/>
                <a:gd name="T6" fmla="*/ 4 w 4"/>
                <a:gd name="T7" fmla="*/ 4 h 4"/>
                <a:gd name="T8" fmla="*/ 4 w 4"/>
                <a:gd name="T9" fmla="*/ 4 h 4"/>
                <a:gd name="T10" fmla="*/ 4 w 4"/>
                <a:gd name="T11" fmla="*/ 4 h 4"/>
                <a:gd name="T12" fmla="*/ 2 w 4"/>
                <a:gd name="T13" fmla="*/ 2 h 4"/>
                <a:gd name="T14" fmla="*/ 0 w 4"/>
                <a:gd name="T1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lnTo>
                    <a:pt x="2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2"/>
                  </a:lnTo>
                  <a:lnTo>
                    <a:pt x="0" y="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17" name="Freeform 393"/>
            <p:cNvSpPr>
              <a:spLocks/>
            </p:cNvSpPr>
            <p:nvPr userDrawn="1"/>
          </p:nvSpPr>
          <p:spPr bwMode="ltGray">
            <a:xfrm>
              <a:off x="5518" y="3943"/>
              <a:ext cx="8" cy="9"/>
            </a:xfrm>
            <a:custGeom>
              <a:avLst/>
              <a:gdLst>
                <a:gd name="T0" fmla="*/ 14 w 14"/>
                <a:gd name="T1" fmla="*/ 0 h 16"/>
                <a:gd name="T2" fmla="*/ 12 w 14"/>
                <a:gd name="T3" fmla="*/ 4 h 16"/>
                <a:gd name="T4" fmla="*/ 10 w 14"/>
                <a:gd name="T5" fmla="*/ 10 h 16"/>
                <a:gd name="T6" fmla="*/ 6 w 14"/>
                <a:gd name="T7" fmla="*/ 14 h 16"/>
                <a:gd name="T8" fmla="*/ 0 w 14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6">
                  <a:moveTo>
                    <a:pt x="14" y="0"/>
                  </a:moveTo>
                  <a:lnTo>
                    <a:pt x="12" y="4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0" y="16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18" name="Freeform 394"/>
            <p:cNvSpPr>
              <a:spLocks/>
            </p:cNvSpPr>
            <p:nvPr userDrawn="1"/>
          </p:nvSpPr>
          <p:spPr bwMode="ltGray">
            <a:xfrm>
              <a:off x="4800" y="4005"/>
              <a:ext cx="11" cy="4"/>
            </a:xfrm>
            <a:custGeom>
              <a:avLst/>
              <a:gdLst>
                <a:gd name="T0" fmla="*/ 0 w 20"/>
                <a:gd name="T1" fmla="*/ 4 h 8"/>
                <a:gd name="T2" fmla="*/ 4 w 20"/>
                <a:gd name="T3" fmla="*/ 6 h 8"/>
                <a:gd name="T4" fmla="*/ 8 w 20"/>
                <a:gd name="T5" fmla="*/ 8 h 8"/>
                <a:gd name="T6" fmla="*/ 12 w 20"/>
                <a:gd name="T7" fmla="*/ 6 h 8"/>
                <a:gd name="T8" fmla="*/ 16 w 20"/>
                <a:gd name="T9" fmla="*/ 4 h 8"/>
                <a:gd name="T10" fmla="*/ 20 w 20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8">
                  <a:moveTo>
                    <a:pt x="0" y="4"/>
                  </a:moveTo>
                  <a:lnTo>
                    <a:pt x="4" y="6"/>
                  </a:lnTo>
                  <a:lnTo>
                    <a:pt x="8" y="8"/>
                  </a:lnTo>
                  <a:lnTo>
                    <a:pt x="12" y="6"/>
                  </a:lnTo>
                  <a:lnTo>
                    <a:pt x="16" y="4"/>
                  </a:lnTo>
                  <a:lnTo>
                    <a:pt x="2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19" name="Freeform 395"/>
            <p:cNvSpPr>
              <a:spLocks/>
            </p:cNvSpPr>
            <p:nvPr userDrawn="1"/>
          </p:nvSpPr>
          <p:spPr bwMode="ltGray">
            <a:xfrm>
              <a:off x="4801" y="4005"/>
              <a:ext cx="7" cy="4"/>
            </a:xfrm>
            <a:custGeom>
              <a:avLst/>
              <a:gdLst>
                <a:gd name="T0" fmla="*/ 12 w 12"/>
                <a:gd name="T1" fmla="*/ 8 h 8"/>
                <a:gd name="T2" fmla="*/ 8 w 12"/>
                <a:gd name="T3" fmla="*/ 8 h 8"/>
                <a:gd name="T4" fmla="*/ 6 w 12"/>
                <a:gd name="T5" fmla="*/ 8 h 8"/>
                <a:gd name="T6" fmla="*/ 2 w 12"/>
                <a:gd name="T7" fmla="*/ 4 h 8"/>
                <a:gd name="T8" fmla="*/ 0 w 12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8">
                  <a:moveTo>
                    <a:pt x="12" y="8"/>
                  </a:moveTo>
                  <a:lnTo>
                    <a:pt x="8" y="8"/>
                  </a:lnTo>
                  <a:lnTo>
                    <a:pt x="6" y="8"/>
                  </a:lnTo>
                  <a:lnTo>
                    <a:pt x="2" y="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20" name="Freeform 396"/>
            <p:cNvSpPr>
              <a:spLocks/>
            </p:cNvSpPr>
            <p:nvPr userDrawn="1"/>
          </p:nvSpPr>
          <p:spPr bwMode="ltGray">
            <a:xfrm>
              <a:off x="4801" y="3839"/>
              <a:ext cx="2" cy="13"/>
            </a:xfrm>
            <a:custGeom>
              <a:avLst/>
              <a:gdLst>
                <a:gd name="T0" fmla="*/ 0 w 4"/>
                <a:gd name="T1" fmla="*/ 22 h 22"/>
                <a:gd name="T2" fmla="*/ 0 w 4"/>
                <a:gd name="T3" fmla="*/ 18 h 22"/>
                <a:gd name="T4" fmla="*/ 0 w 4"/>
                <a:gd name="T5" fmla="*/ 12 h 22"/>
                <a:gd name="T6" fmla="*/ 2 w 4"/>
                <a:gd name="T7" fmla="*/ 6 h 22"/>
                <a:gd name="T8" fmla="*/ 4 w 4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2">
                  <a:moveTo>
                    <a:pt x="0" y="22"/>
                  </a:moveTo>
                  <a:lnTo>
                    <a:pt x="0" y="18"/>
                  </a:lnTo>
                  <a:lnTo>
                    <a:pt x="0" y="12"/>
                  </a:lnTo>
                  <a:lnTo>
                    <a:pt x="2" y="6"/>
                  </a:lnTo>
                  <a:lnTo>
                    <a:pt x="4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21" name="Freeform 397"/>
            <p:cNvSpPr>
              <a:spLocks/>
            </p:cNvSpPr>
            <p:nvPr userDrawn="1"/>
          </p:nvSpPr>
          <p:spPr bwMode="ltGray">
            <a:xfrm>
              <a:off x="4795" y="3846"/>
              <a:ext cx="13" cy="1"/>
            </a:xfrm>
            <a:custGeom>
              <a:avLst/>
              <a:gdLst>
                <a:gd name="T0" fmla="*/ 22 w 22"/>
                <a:gd name="T1" fmla="*/ 2 h 2"/>
                <a:gd name="T2" fmla="*/ 12 w 22"/>
                <a:gd name="T3" fmla="*/ 0 h 2"/>
                <a:gd name="T4" fmla="*/ 0 w 2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">
                  <a:moveTo>
                    <a:pt x="22" y="2"/>
                  </a:moveTo>
                  <a:lnTo>
                    <a:pt x="12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22" name="Freeform 398"/>
            <p:cNvSpPr>
              <a:spLocks/>
            </p:cNvSpPr>
            <p:nvPr userDrawn="1"/>
          </p:nvSpPr>
          <p:spPr bwMode="ltGray">
            <a:xfrm>
              <a:off x="5104" y="3613"/>
              <a:ext cx="10" cy="8"/>
            </a:xfrm>
            <a:custGeom>
              <a:avLst/>
              <a:gdLst>
                <a:gd name="T0" fmla="*/ 0 w 18"/>
                <a:gd name="T1" fmla="*/ 0 h 14"/>
                <a:gd name="T2" fmla="*/ 10 w 18"/>
                <a:gd name="T3" fmla="*/ 6 h 14"/>
                <a:gd name="T4" fmla="*/ 18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0"/>
                  </a:moveTo>
                  <a:lnTo>
                    <a:pt x="10" y="6"/>
                  </a:lnTo>
                  <a:lnTo>
                    <a:pt x="18" y="14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23" name="Freeform 399"/>
            <p:cNvSpPr>
              <a:spLocks/>
            </p:cNvSpPr>
            <p:nvPr userDrawn="1"/>
          </p:nvSpPr>
          <p:spPr bwMode="ltGray">
            <a:xfrm>
              <a:off x="5106" y="3613"/>
              <a:ext cx="8" cy="9"/>
            </a:xfrm>
            <a:custGeom>
              <a:avLst/>
              <a:gdLst>
                <a:gd name="T0" fmla="*/ 14 w 14"/>
                <a:gd name="T1" fmla="*/ 0 h 16"/>
                <a:gd name="T2" fmla="*/ 10 w 14"/>
                <a:gd name="T3" fmla="*/ 4 h 16"/>
                <a:gd name="T4" fmla="*/ 8 w 14"/>
                <a:gd name="T5" fmla="*/ 8 h 16"/>
                <a:gd name="T6" fmla="*/ 4 w 14"/>
                <a:gd name="T7" fmla="*/ 12 h 16"/>
                <a:gd name="T8" fmla="*/ 0 w 14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6">
                  <a:moveTo>
                    <a:pt x="14" y="0"/>
                  </a:moveTo>
                  <a:lnTo>
                    <a:pt x="10" y="4"/>
                  </a:lnTo>
                  <a:lnTo>
                    <a:pt x="8" y="8"/>
                  </a:lnTo>
                  <a:lnTo>
                    <a:pt x="4" y="12"/>
                  </a:lnTo>
                  <a:lnTo>
                    <a:pt x="0" y="16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24" name="Freeform 400"/>
            <p:cNvSpPr>
              <a:spLocks/>
            </p:cNvSpPr>
            <p:nvPr userDrawn="1"/>
          </p:nvSpPr>
          <p:spPr bwMode="ltGray">
            <a:xfrm>
              <a:off x="4604" y="3410"/>
              <a:ext cx="9" cy="7"/>
            </a:xfrm>
            <a:custGeom>
              <a:avLst/>
              <a:gdLst>
                <a:gd name="T0" fmla="*/ 0 w 16"/>
                <a:gd name="T1" fmla="*/ 12 h 12"/>
                <a:gd name="T2" fmla="*/ 0 w 16"/>
                <a:gd name="T3" fmla="*/ 8 h 12"/>
                <a:gd name="T4" fmla="*/ 2 w 16"/>
                <a:gd name="T5" fmla="*/ 4 h 12"/>
                <a:gd name="T6" fmla="*/ 6 w 16"/>
                <a:gd name="T7" fmla="*/ 0 h 12"/>
                <a:gd name="T8" fmla="*/ 10 w 16"/>
                <a:gd name="T9" fmla="*/ 0 h 12"/>
                <a:gd name="T10" fmla="*/ 16 w 16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8"/>
                  </a:lnTo>
                  <a:lnTo>
                    <a:pt x="2" y="4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6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25" name="Freeform 401"/>
            <p:cNvSpPr>
              <a:spLocks/>
            </p:cNvSpPr>
            <p:nvPr userDrawn="1"/>
          </p:nvSpPr>
          <p:spPr bwMode="ltGray">
            <a:xfrm>
              <a:off x="4605" y="3412"/>
              <a:ext cx="4" cy="4"/>
            </a:xfrm>
            <a:custGeom>
              <a:avLst/>
              <a:gdLst>
                <a:gd name="T0" fmla="*/ 0 w 6"/>
                <a:gd name="T1" fmla="*/ 8 h 8"/>
                <a:gd name="T2" fmla="*/ 0 w 6"/>
                <a:gd name="T3" fmla="*/ 4 h 8"/>
                <a:gd name="T4" fmla="*/ 0 w 6"/>
                <a:gd name="T5" fmla="*/ 2 h 8"/>
                <a:gd name="T6" fmla="*/ 4 w 6"/>
                <a:gd name="T7" fmla="*/ 0 h 8"/>
                <a:gd name="T8" fmla="*/ 6 w 6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8">
                  <a:moveTo>
                    <a:pt x="0" y="8"/>
                  </a:moveTo>
                  <a:lnTo>
                    <a:pt x="0" y="4"/>
                  </a:lnTo>
                  <a:lnTo>
                    <a:pt x="0" y="2"/>
                  </a:lnTo>
                  <a:lnTo>
                    <a:pt x="4" y="0"/>
                  </a:lnTo>
                  <a:lnTo>
                    <a:pt x="6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26" name="Freeform 402"/>
            <p:cNvSpPr>
              <a:spLocks/>
            </p:cNvSpPr>
            <p:nvPr userDrawn="1"/>
          </p:nvSpPr>
          <p:spPr bwMode="ltGray">
            <a:xfrm>
              <a:off x="4697" y="3487"/>
              <a:ext cx="2" cy="13"/>
            </a:xfrm>
            <a:custGeom>
              <a:avLst/>
              <a:gdLst>
                <a:gd name="T0" fmla="*/ 0 w 4"/>
                <a:gd name="T1" fmla="*/ 22 h 22"/>
                <a:gd name="T2" fmla="*/ 0 w 4"/>
                <a:gd name="T3" fmla="*/ 18 h 22"/>
                <a:gd name="T4" fmla="*/ 0 w 4"/>
                <a:gd name="T5" fmla="*/ 12 h 22"/>
                <a:gd name="T6" fmla="*/ 2 w 4"/>
                <a:gd name="T7" fmla="*/ 6 h 22"/>
                <a:gd name="T8" fmla="*/ 4 w 4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2">
                  <a:moveTo>
                    <a:pt x="0" y="22"/>
                  </a:moveTo>
                  <a:lnTo>
                    <a:pt x="0" y="18"/>
                  </a:lnTo>
                  <a:lnTo>
                    <a:pt x="0" y="12"/>
                  </a:lnTo>
                  <a:lnTo>
                    <a:pt x="2" y="6"/>
                  </a:lnTo>
                  <a:lnTo>
                    <a:pt x="4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27" name="Freeform 403"/>
            <p:cNvSpPr>
              <a:spLocks/>
            </p:cNvSpPr>
            <p:nvPr userDrawn="1"/>
          </p:nvSpPr>
          <p:spPr bwMode="ltGray">
            <a:xfrm>
              <a:off x="4692" y="3494"/>
              <a:ext cx="12" cy="1"/>
            </a:xfrm>
            <a:custGeom>
              <a:avLst/>
              <a:gdLst>
                <a:gd name="T0" fmla="*/ 20 w 20"/>
                <a:gd name="T1" fmla="*/ 2 h 2"/>
                <a:gd name="T2" fmla="*/ 10 w 20"/>
                <a:gd name="T3" fmla="*/ 0 h 2"/>
                <a:gd name="T4" fmla="*/ 0 w 20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">
                  <a:moveTo>
                    <a:pt x="20" y="2"/>
                  </a:moveTo>
                  <a:lnTo>
                    <a:pt x="10" y="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28" name="Freeform 404"/>
            <p:cNvSpPr>
              <a:spLocks/>
            </p:cNvSpPr>
            <p:nvPr userDrawn="1"/>
          </p:nvSpPr>
          <p:spPr bwMode="ltGray">
            <a:xfrm>
              <a:off x="5382" y="3572"/>
              <a:ext cx="2" cy="14"/>
            </a:xfrm>
            <a:custGeom>
              <a:avLst/>
              <a:gdLst>
                <a:gd name="T0" fmla="*/ 0 w 4"/>
                <a:gd name="T1" fmla="*/ 24 h 24"/>
                <a:gd name="T2" fmla="*/ 0 w 4"/>
                <a:gd name="T3" fmla="*/ 20 h 24"/>
                <a:gd name="T4" fmla="*/ 0 w 4"/>
                <a:gd name="T5" fmla="*/ 14 h 24"/>
                <a:gd name="T6" fmla="*/ 2 w 4"/>
                <a:gd name="T7" fmla="*/ 8 h 24"/>
                <a:gd name="T8" fmla="*/ 4 w 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4">
                  <a:moveTo>
                    <a:pt x="0" y="24"/>
                  </a:moveTo>
                  <a:lnTo>
                    <a:pt x="0" y="20"/>
                  </a:lnTo>
                  <a:lnTo>
                    <a:pt x="0" y="14"/>
                  </a:lnTo>
                  <a:lnTo>
                    <a:pt x="2" y="8"/>
                  </a:lnTo>
                  <a:lnTo>
                    <a:pt x="4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29" name="Freeform 405"/>
            <p:cNvSpPr>
              <a:spLocks/>
            </p:cNvSpPr>
            <p:nvPr userDrawn="1"/>
          </p:nvSpPr>
          <p:spPr bwMode="ltGray">
            <a:xfrm>
              <a:off x="5376" y="3578"/>
              <a:ext cx="13" cy="3"/>
            </a:xfrm>
            <a:custGeom>
              <a:avLst/>
              <a:gdLst>
                <a:gd name="T0" fmla="*/ 22 w 22"/>
                <a:gd name="T1" fmla="*/ 4 h 4"/>
                <a:gd name="T2" fmla="*/ 10 w 22"/>
                <a:gd name="T3" fmla="*/ 2 h 4"/>
                <a:gd name="T4" fmla="*/ 0 w 22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4">
                  <a:moveTo>
                    <a:pt x="22" y="4"/>
                  </a:moveTo>
                  <a:lnTo>
                    <a:pt x="10" y="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0" name="Freeform 406"/>
            <p:cNvSpPr>
              <a:spLocks/>
            </p:cNvSpPr>
            <p:nvPr userDrawn="1"/>
          </p:nvSpPr>
          <p:spPr bwMode="ltGray">
            <a:xfrm>
              <a:off x="5531" y="3522"/>
              <a:ext cx="11" cy="11"/>
            </a:xfrm>
            <a:custGeom>
              <a:avLst/>
              <a:gdLst>
                <a:gd name="T0" fmla="*/ 18 w 18"/>
                <a:gd name="T1" fmla="*/ 18 h 18"/>
                <a:gd name="T2" fmla="*/ 16 w 18"/>
                <a:gd name="T3" fmla="*/ 12 h 18"/>
                <a:gd name="T4" fmla="*/ 14 w 18"/>
                <a:gd name="T5" fmla="*/ 8 h 18"/>
                <a:gd name="T6" fmla="*/ 10 w 18"/>
                <a:gd name="T7" fmla="*/ 4 h 18"/>
                <a:gd name="T8" fmla="*/ 6 w 18"/>
                <a:gd name="T9" fmla="*/ 2 h 18"/>
                <a:gd name="T10" fmla="*/ 0 w 18"/>
                <a:gd name="T1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8">
                  <a:moveTo>
                    <a:pt x="18" y="18"/>
                  </a:moveTo>
                  <a:lnTo>
                    <a:pt x="16" y="12"/>
                  </a:lnTo>
                  <a:lnTo>
                    <a:pt x="14" y="8"/>
                  </a:lnTo>
                  <a:lnTo>
                    <a:pt x="10" y="4"/>
                  </a:lnTo>
                  <a:lnTo>
                    <a:pt x="6" y="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1" name="Freeform 407"/>
            <p:cNvSpPr>
              <a:spLocks/>
            </p:cNvSpPr>
            <p:nvPr userDrawn="1"/>
          </p:nvSpPr>
          <p:spPr bwMode="ltGray">
            <a:xfrm>
              <a:off x="5537" y="3524"/>
              <a:ext cx="3" cy="7"/>
            </a:xfrm>
            <a:custGeom>
              <a:avLst/>
              <a:gdLst>
                <a:gd name="T0" fmla="*/ 2 w 4"/>
                <a:gd name="T1" fmla="*/ 0 h 12"/>
                <a:gd name="T2" fmla="*/ 4 w 4"/>
                <a:gd name="T3" fmla="*/ 2 h 12"/>
                <a:gd name="T4" fmla="*/ 4 w 4"/>
                <a:gd name="T5" fmla="*/ 4 h 12"/>
                <a:gd name="T6" fmla="*/ 4 w 4"/>
                <a:gd name="T7" fmla="*/ 4 h 12"/>
                <a:gd name="T8" fmla="*/ 2 w 4"/>
                <a:gd name="T9" fmla="*/ 8 h 12"/>
                <a:gd name="T10" fmla="*/ 0 w 4"/>
                <a:gd name="T11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12">
                  <a:moveTo>
                    <a:pt x="2" y="0"/>
                  </a:moveTo>
                  <a:lnTo>
                    <a:pt x="4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2"/>
                  </a:lnTo>
                </a:path>
              </a:pathLst>
            </a:custGeom>
            <a:noFill/>
            <a:ln w="3175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43000"/>
            <a:ext cx="8382000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48400" y="795338"/>
            <a:ext cx="2743200" cy="287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latin typeface="+mn-lt"/>
              </a:defRPr>
            </a:lvl1pPr>
          </a:lstStyle>
          <a:p>
            <a:r>
              <a:rPr lang="en-US" altLang="en-US"/>
              <a:t>www.themegallery.com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343400" y="6465888"/>
            <a:ext cx="762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b="1">
                <a:latin typeface="+mn-lt"/>
              </a:defRPr>
            </a:lvl1pPr>
          </a:lstStyle>
          <a:p>
            <a:fld id="{67CF13D7-48D0-4F56-B277-C4F6464F8898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1219200" y="152400"/>
            <a:ext cx="67818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2B166E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45791" dir="2021404" algn="ctr" rotWithShape="0">
                    <a:schemeClr val="tx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2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24200" y="573110"/>
            <a:ext cx="5029200" cy="2743200"/>
          </a:xfrm>
        </p:spPr>
        <p:txBody>
          <a:bodyPr/>
          <a:lstStyle/>
          <a:p>
            <a:pPr algn="ctr"/>
            <a:r>
              <a:rPr lang="en-US" dirty="0" err="1"/>
              <a:t>Chương</a:t>
            </a:r>
            <a:r>
              <a:rPr lang="en-US" dirty="0"/>
              <a:t> 2: GIA CÔNG TIỆN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GV: ĐỖ THỊ PHƯƠNG KHANH</a:t>
            </a:r>
            <a:endParaRPr lang="en-US" altLang="en-US" dirty="0"/>
          </a:p>
        </p:txBody>
      </p:sp>
      <p:sp>
        <p:nvSpPr>
          <p:cNvPr id="2056" name="AutoShape 8"/>
          <p:cNvSpPr>
            <a:spLocks noChangeArrowheads="1"/>
          </p:cNvSpPr>
          <p:nvPr/>
        </p:nvSpPr>
        <p:spPr bwMode="gray">
          <a:xfrm>
            <a:off x="2209800" y="0"/>
            <a:ext cx="5105400" cy="60960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TRƯỜNG CAO ĐẲNG LÝ TỰ TRỌNG TP.HCM</a:t>
            </a:r>
          </a:p>
          <a:p>
            <a:pPr algn="ctr"/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KHOA CƠ KHÍ</a:t>
            </a:r>
            <a:endParaRPr lang="en-US" altLang="en-US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en-US" dirty="0"/>
              <a:t>www.themegallery.com</a:t>
            </a:r>
          </a:p>
        </p:txBody>
      </p:sp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Contents</a:t>
            </a:r>
            <a:endParaRPr lang="en-US" altLang="en-US" dirty="0">
              <a:solidFill>
                <a:schemeClr val="accent1"/>
              </a:solidFill>
            </a:endParaRPr>
          </a:p>
        </p:txBody>
      </p:sp>
      <p:grpSp>
        <p:nvGrpSpPr>
          <p:cNvPr id="64546" name="Group 34"/>
          <p:cNvGrpSpPr>
            <a:grpSpLocks/>
          </p:cNvGrpSpPr>
          <p:nvPr/>
        </p:nvGrpSpPr>
        <p:grpSpPr bwMode="auto">
          <a:xfrm>
            <a:off x="304800" y="2024063"/>
            <a:ext cx="5410200" cy="665162"/>
            <a:chOff x="1152" y="1275"/>
            <a:chExt cx="3408" cy="419"/>
          </a:xfrm>
        </p:grpSpPr>
        <p:grpSp>
          <p:nvGrpSpPr>
            <p:cNvPr id="64515" name="Group 3"/>
            <p:cNvGrpSpPr>
              <a:grpSpLocks/>
            </p:cNvGrpSpPr>
            <p:nvPr/>
          </p:nvGrpSpPr>
          <p:grpSpPr bwMode="auto"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64516" name="AutoShape 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517" name="AutoShape 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518" name="AutoShape 6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4523" name="Line 11"/>
            <p:cNvSpPr>
              <a:spLocks noChangeShapeType="1"/>
            </p:cNvSpPr>
            <p:nvPr/>
          </p:nvSpPr>
          <p:spPr bwMode="auto">
            <a:xfrm>
              <a:off x="1536" y="1659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524" name="Text Box 12"/>
            <p:cNvSpPr txBox="1">
              <a:spLocks noChangeArrowheads="1"/>
            </p:cNvSpPr>
            <p:nvPr/>
          </p:nvSpPr>
          <p:spPr bwMode="auto">
            <a:xfrm>
              <a:off x="1632" y="1311"/>
              <a:ext cx="223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 sz="2400" dirty="0" smtClean="0"/>
                <a:t>2.1 KHÁI NIỆM VỀ TIỆN</a:t>
              </a:r>
              <a:endParaRPr lang="en-US" altLang="en-US" sz="2400" dirty="0"/>
            </a:p>
          </p:txBody>
        </p:sp>
        <p:sp>
          <p:nvSpPr>
            <p:cNvPr id="64525" name="Text Box 13"/>
            <p:cNvSpPr txBox="1">
              <a:spLocks noChangeArrowheads="1"/>
            </p:cNvSpPr>
            <p:nvPr/>
          </p:nvSpPr>
          <p:spPr bwMode="gray">
            <a:xfrm>
              <a:off x="1276" y="1337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2400" b="1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64547" name="Group 35"/>
          <p:cNvGrpSpPr>
            <a:grpSpLocks/>
          </p:cNvGrpSpPr>
          <p:nvPr/>
        </p:nvGrpSpPr>
        <p:grpSpPr bwMode="auto">
          <a:xfrm>
            <a:off x="304800" y="2938463"/>
            <a:ext cx="8342318" cy="665162"/>
            <a:chOff x="1152" y="1851"/>
            <a:chExt cx="5255" cy="419"/>
          </a:xfrm>
        </p:grpSpPr>
        <p:grpSp>
          <p:nvGrpSpPr>
            <p:cNvPr id="64519" name="Group 7"/>
            <p:cNvGrpSpPr>
              <a:grpSpLocks/>
            </p:cNvGrpSpPr>
            <p:nvPr/>
          </p:nvGrpSpPr>
          <p:grpSpPr bwMode="auto">
            <a:xfrm>
              <a:off x="1152" y="1851"/>
              <a:ext cx="480" cy="419"/>
              <a:chOff x="3174" y="2656"/>
              <a:chExt cx="1549" cy="1351"/>
            </a:xfrm>
          </p:grpSpPr>
          <p:sp>
            <p:nvSpPr>
              <p:cNvPr id="64520" name="AutoShape 8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521" name="AutoShape 9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522" name="AutoShape 10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4526" name="Line 14"/>
            <p:cNvSpPr>
              <a:spLocks noChangeShapeType="1"/>
            </p:cNvSpPr>
            <p:nvPr/>
          </p:nvSpPr>
          <p:spPr bwMode="auto">
            <a:xfrm flipV="1">
              <a:off x="1536" y="2196"/>
              <a:ext cx="4752" cy="39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527" name="Text Box 15"/>
            <p:cNvSpPr txBox="1">
              <a:spLocks noChangeArrowheads="1"/>
            </p:cNvSpPr>
            <p:nvPr/>
          </p:nvSpPr>
          <p:spPr bwMode="auto">
            <a:xfrm>
              <a:off x="1595" y="1887"/>
              <a:ext cx="4812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 sz="2400" dirty="0" smtClean="0"/>
                <a:t>2.2 THÔNG SỐ HÌNH HỌC CỦA TIẾT DIỆN LỚP CẮT</a:t>
              </a:r>
              <a:endParaRPr lang="en-US" altLang="en-US" sz="2400" dirty="0"/>
            </a:p>
          </p:txBody>
        </p:sp>
        <p:sp>
          <p:nvSpPr>
            <p:cNvPr id="64528" name="Text Box 16"/>
            <p:cNvSpPr txBox="1">
              <a:spLocks noChangeArrowheads="1"/>
            </p:cNvSpPr>
            <p:nvPr/>
          </p:nvSpPr>
          <p:spPr bwMode="gray">
            <a:xfrm>
              <a:off x="1276" y="1913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2400" b="1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64548" name="Group 36"/>
          <p:cNvGrpSpPr>
            <a:grpSpLocks/>
          </p:cNvGrpSpPr>
          <p:nvPr/>
        </p:nvGrpSpPr>
        <p:grpSpPr bwMode="auto">
          <a:xfrm>
            <a:off x="304800" y="3830638"/>
            <a:ext cx="6569080" cy="665162"/>
            <a:chOff x="1152" y="2413"/>
            <a:chExt cx="4138" cy="419"/>
          </a:xfrm>
        </p:grpSpPr>
        <p:grpSp>
          <p:nvGrpSpPr>
            <p:cNvPr id="64529" name="Group 17"/>
            <p:cNvGrpSpPr>
              <a:grpSpLocks/>
            </p:cNvGrpSpPr>
            <p:nvPr/>
          </p:nvGrpSpPr>
          <p:grpSpPr bwMode="auto">
            <a:xfrm>
              <a:off x="1152" y="2413"/>
              <a:ext cx="480" cy="419"/>
              <a:chOff x="1110" y="2656"/>
              <a:chExt cx="1549" cy="1351"/>
            </a:xfrm>
          </p:grpSpPr>
          <p:sp>
            <p:nvSpPr>
              <p:cNvPr id="64530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531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532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4537" name="Line 25"/>
            <p:cNvSpPr>
              <a:spLocks noChangeShapeType="1"/>
            </p:cNvSpPr>
            <p:nvPr/>
          </p:nvSpPr>
          <p:spPr bwMode="auto">
            <a:xfrm>
              <a:off x="1536" y="2797"/>
              <a:ext cx="302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538" name="Text Box 26"/>
            <p:cNvSpPr txBox="1">
              <a:spLocks noChangeArrowheads="1"/>
            </p:cNvSpPr>
            <p:nvPr/>
          </p:nvSpPr>
          <p:spPr bwMode="auto">
            <a:xfrm>
              <a:off x="1584" y="2461"/>
              <a:ext cx="370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 sz="2400" dirty="0" smtClean="0"/>
                <a:t>2.3 HÌNH DÁNG VÀ KẾT CẤU DAO TIỆN</a:t>
              </a:r>
              <a:endParaRPr lang="en-US" altLang="en-US" sz="2400" dirty="0"/>
            </a:p>
          </p:txBody>
        </p:sp>
        <p:sp>
          <p:nvSpPr>
            <p:cNvPr id="64539" name="Text Box 27"/>
            <p:cNvSpPr txBox="1">
              <a:spLocks noChangeArrowheads="1"/>
            </p:cNvSpPr>
            <p:nvPr/>
          </p:nvSpPr>
          <p:spPr bwMode="gray">
            <a:xfrm>
              <a:off x="1276" y="2475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2400" b="1"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64543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698500" y="0"/>
            <a:ext cx="8521700" cy="715963"/>
          </a:xfrm>
        </p:spPr>
        <p:txBody>
          <a:bodyPr/>
          <a:lstStyle/>
          <a:p>
            <a:r>
              <a:rPr lang="de-DE" sz="2600" dirty="0"/>
              <a:t>2.1. </a:t>
            </a:r>
            <a:r>
              <a:rPr lang="en-US" sz="2600" dirty="0"/>
              <a:t>KHÁI NIỆM VỀ TIỆN</a:t>
            </a:r>
            <a:br>
              <a:rPr lang="en-US" sz="2600" dirty="0"/>
            </a:br>
            <a:r>
              <a:rPr lang="en-US" sz="2600" dirty="0"/>
              <a:t>     2.1.1. </a:t>
            </a:r>
            <a:r>
              <a:rPr lang="en-US" sz="2600" dirty="0" err="1"/>
              <a:t>Công</a:t>
            </a:r>
            <a:r>
              <a:rPr lang="en-US" sz="2600" dirty="0"/>
              <a:t> </a:t>
            </a:r>
            <a:r>
              <a:rPr lang="en-US" sz="2600" dirty="0" err="1"/>
              <a:t>dụng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̀ </a:t>
            </a:r>
            <a:r>
              <a:rPr lang="en-US" sz="2600" dirty="0" err="1"/>
              <a:t>các</a:t>
            </a:r>
            <a:r>
              <a:rPr lang="en-US" sz="2600" dirty="0"/>
              <a:t> </a:t>
            </a:r>
            <a:r>
              <a:rPr lang="en-US" sz="2600" dirty="0" err="1"/>
              <a:t>chuyển</a:t>
            </a:r>
            <a:r>
              <a:rPr lang="en-US" sz="2600" dirty="0"/>
              <a:t> </a:t>
            </a:r>
            <a:r>
              <a:rPr lang="en-US" sz="2600" dirty="0" err="1"/>
              <a:t>động</a:t>
            </a:r>
            <a:r>
              <a:rPr lang="en-US" sz="2600" dirty="0"/>
              <a:t> </a:t>
            </a:r>
            <a:r>
              <a:rPr lang="en-US" sz="2600" dirty="0" err="1"/>
              <a:t>khi</a:t>
            </a:r>
            <a:r>
              <a:rPr lang="en-US" sz="2600" dirty="0"/>
              <a:t> </a:t>
            </a:r>
            <a:r>
              <a:rPr lang="en-US" sz="2600" dirty="0" err="1"/>
              <a:t>tiện</a:t>
            </a:r>
            <a:endParaRPr lang="en-US" sz="2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990600"/>
            <a:ext cx="6371368" cy="59848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en-US"/>
              <a:t>www.themegallery.com</a:t>
            </a:r>
          </a:p>
        </p:txBody>
      </p:sp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2.1.2. </a:t>
            </a:r>
            <a:r>
              <a:rPr lang="en-US" dirty="0" err="1"/>
              <a:t>Các</a:t>
            </a:r>
            <a:r>
              <a:rPr lang="en-US" dirty="0"/>
              <a:t> </a:t>
            </a:r>
            <a:r>
              <a:rPr lang="en-US" dirty="0" err="1"/>
              <a:t>yếu</a:t>
            </a:r>
            <a:r>
              <a:rPr lang="en-US" dirty="0"/>
              <a:t> </a:t>
            </a:r>
            <a:r>
              <a:rPr lang="en-US" dirty="0" err="1"/>
              <a:t>tô</a:t>
            </a:r>
            <a:r>
              <a:rPr lang="en-US" dirty="0"/>
              <a:t>́ </a:t>
            </a:r>
            <a:r>
              <a:rPr lang="en-US" dirty="0" err="1"/>
              <a:t>cắt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tiện</a:t>
            </a:r>
            <a:endParaRPr lang="en-US" altLang="en-US" sz="1800" dirty="0"/>
          </a:p>
        </p:txBody>
      </p:sp>
      <p:grpSp>
        <p:nvGrpSpPr>
          <p:cNvPr id="23" name="Group 22"/>
          <p:cNvGrpSpPr/>
          <p:nvPr/>
        </p:nvGrpSpPr>
        <p:grpSpPr>
          <a:xfrm>
            <a:off x="152400" y="1735755"/>
            <a:ext cx="9042652" cy="4415073"/>
            <a:chOff x="685800" y="1143000"/>
            <a:chExt cx="8436953" cy="5136241"/>
          </a:xfrm>
        </p:grpSpPr>
        <p:sp>
          <p:nvSpPr>
            <p:cNvPr id="24" name="Round Diagonal Corner Rectangle 23"/>
            <p:cNvSpPr/>
            <p:nvPr/>
          </p:nvSpPr>
          <p:spPr bwMode="gray">
            <a:xfrm>
              <a:off x="685800" y="1143000"/>
              <a:ext cx="4800600" cy="566928"/>
            </a:xfrm>
            <a:prstGeom prst="round2DiagRect">
              <a:avLst>
                <a:gd name="adj1" fmla="val 42473"/>
                <a:gd name="adj2" fmla="val 0"/>
              </a:avLst>
            </a:prstGeom>
            <a:gradFill>
              <a:gsLst>
                <a:gs pos="0">
                  <a:srgbClr val="FCB608">
                    <a:lumMod val="75000"/>
                  </a:srgbClr>
                </a:gs>
                <a:gs pos="92000">
                  <a:srgbClr val="FCB608"/>
                </a:gs>
                <a:gs pos="100000">
                  <a:srgbClr val="FCB608">
                    <a:lumMod val="50000"/>
                  </a:srgbClr>
                </a:gs>
              </a:gsLst>
              <a:lin ang="10800000" scaled="1"/>
            </a:gradFill>
            <a:ln w="25400" cap="flat" cmpd="sng" algn="ctr">
              <a:solidFill>
                <a:srgbClr val="FCB608">
                  <a:lumMod val="75000"/>
                </a:srgbClr>
              </a:solidFill>
              <a:prstDash val="solid"/>
            </a:ln>
            <a:effectLst>
              <a:outerShdw blurRad="139700" dist="177800" dir="84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5" name="Oval 24"/>
            <p:cNvSpPr/>
            <p:nvPr/>
          </p:nvSpPr>
          <p:spPr bwMode="gray">
            <a:xfrm>
              <a:off x="838200" y="1361735"/>
              <a:ext cx="155448" cy="155448"/>
            </a:xfrm>
            <a:prstGeom prst="ellipse">
              <a:avLst/>
            </a:prstGeom>
            <a:gradFill flip="none" rotWithShape="1">
              <a:gsLst>
                <a:gs pos="0">
                  <a:srgbClr val="FCB608">
                    <a:lumMod val="75000"/>
                  </a:srgbClr>
                </a:gs>
                <a:gs pos="42000">
                  <a:srgbClr val="FCB608">
                    <a:lumMod val="60000"/>
                    <a:lumOff val="40000"/>
                  </a:srgbClr>
                </a:gs>
                <a:gs pos="100000">
                  <a:srgbClr val="FCB608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at" dir="t">
                <a:rot lat="0" lon="0" rev="5400000"/>
              </a:lightRig>
            </a:scene3d>
            <a:sp3d>
              <a:bevelT w="101600" h="635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6" name="Rounded Rectangle 25"/>
            <p:cNvSpPr/>
            <p:nvPr/>
          </p:nvSpPr>
          <p:spPr bwMode="gray">
            <a:xfrm>
              <a:off x="1112376" y="1357120"/>
              <a:ext cx="7962745" cy="4769690"/>
            </a:xfrm>
            <a:prstGeom prst="roundRect">
              <a:avLst>
                <a:gd name="adj" fmla="val 7018"/>
              </a:avLst>
            </a:prstGeom>
            <a:gradFill>
              <a:gsLst>
                <a:gs pos="0">
                  <a:srgbClr val="FFFFFF"/>
                </a:gs>
                <a:gs pos="46000">
                  <a:srgbClr val="FCB608">
                    <a:lumMod val="40000"/>
                    <a:lumOff val="60000"/>
                  </a:srgbClr>
                </a:gs>
                <a:gs pos="100000">
                  <a:srgbClr val="FFFFFF"/>
                </a:gs>
              </a:gsLst>
              <a:lin ang="16200000" scaled="1"/>
            </a:gradFill>
            <a:ln w="12700" cap="flat" cmpd="sng" algn="ctr">
              <a:solidFill>
                <a:srgbClr val="FCB608">
                  <a:lumMod val="75000"/>
                </a:srgbClr>
              </a:solidFill>
              <a:prstDash val="solid"/>
            </a:ln>
            <a:effectLst>
              <a:outerShdw blurRad="50800" dist="101600" dir="7980000" algn="tr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7" name="Rectangle 52"/>
            <p:cNvSpPr>
              <a:spLocks noChangeArrowheads="1"/>
            </p:cNvSpPr>
            <p:nvPr/>
          </p:nvSpPr>
          <p:spPr bwMode="gray">
            <a:xfrm>
              <a:off x="1183472" y="1517183"/>
              <a:ext cx="7939281" cy="47620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kumimoji="0" lang="en-US" sz="2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           </a:t>
              </a:r>
              <a:r>
                <a:rPr lang="fr-FR" sz="2600" i="1" dirty="0" err="1"/>
                <a:t>Chiều</a:t>
              </a:r>
              <a:r>
                <a:rPr lang="fr-FR" sz="2600" i="1" dirty="0"/>
                <a:t> </a:t>
              </a:r>
              <a:r>
                <a:rPr lang="fr-FR" sz="2600" i="1" dirty="0" err="1"/>
                <a:t>sâu</a:t>
              </a:r>
              <a:r>
                <a:rPr lang="fr-FR" sz="2600" i="1" dirty="0"/>
                <a:t> </a:t>
              </a:r>
              <a:r>
                <a:rPr lang="fr-FR" sz="2600" i="1" dirty="0" err="1"/>
                <a:t>cắt</a:t>
              </a:r>
              <a:r>
                <a:rPr lang="fr-FR" sz="2600" i="1" dirty="0"/>
                <a:t> t [mm]</a:t>
              </a:r>
              <a:endParaRPr lang="en-US" sz="2600" dirty="0"/>
            </a:p>
            <a:p>
              <a:r>
                <a:rPr lang="fr-FR" sz="2600" dirty="0"/>
                <a:t>	</a:t>
              </a:r>
              <a:r>
                <a:rPr lang="fr-FR" sz="2600" i="1" dirty="0" err="1"/>
                <a:t>Chiều</a:t>
              </a:r>
              <a:r>
                <a:rPr lang="fr-FR" sz="2600" i="1" dirty="0"/>
                <a:t> </a:t>
              </a:r>
              <a:r>
                <a:rPr lang="fr-FR" sz="2600" i="1" dirty="0" err="1"/>
                <a:t>sâu</a:t>
              </a:r>
              <a:r>
                <a:rPr lang="fr-FR" sz="2600" i="1" dirty="0"/>
                <a:t> </a:t>
              </a:r>
              <a:r>
                <a:rPr lang="fr-FR" sz="2600" i="1" dirty="0" err="1"/>
                <a:t>cắt</a:t>
              </a:r>
              <a:r>
                <a:rPr lang="fr-FR" sz="2600" i="1" dirty="0"/>
                <a:t> t là </a:t>
              </a:r>
              <a:r>
                <a:rPr lang="fr-FR" sz="2600" i="1" dirty="0" err="1"/>
                <a:t>chiều</a:t>
              </a:r>
              <a:r>
                <a:rPr lang="fr-FR" sz="2600" i="1" dirty="0"/>
                <a:t> </a:t>
              </a:r>
              <a:r>
                <a:rPr lang="fr-FR" sz="2600" i="1" dirty="0" err="1"/>
                <a:t>dầy</a:t>
              </a:r>
              <a:r>
                <a:rPr lang="fr-FR" sz="2600" i="1" dirty="0"/>
                <a:t> </a:t>
              </a:r>
              <a:r>
                <a:rPr lang="fr-FR" sz="2600" i="1" dirty="0" err="1"/>
                <a:t>của</a:t>
              </a:r>
              <a:r>
                <a:rPr lang="fr-FR" sz="2600" i="1" dirty="0"/>
                <a:t> </a:t>
              </a:r>
              <a:r>
                <a:rPr lang="fr-FR" sz="2600" i="1" dirty="0" err="1"/>
                <a:t>lớp</a:t>
              </a:r>
              <a:r>
                <a:rPr lang="fr-FR" sz="2600" i="1" dirty="0"/>
                <a:t> </a:t>
              </a:r>
              <a:r>
                <a:rPr lang="fr-FR" sz="2600" i="1" dirty="0" err="1"/>
                <a:t>kim</a:t>
              </a:r>
              <a:r>
                <a:rPr lang="fr-FR" sz="2600" i="1" dirty="0"/>
                <a:t> </a:t>
              </a:r>
              <a:r>
                <a:rPr lang="fr-FR" sz="2600" i="1" dirty="0" err="1"/>
                <a:t>loại</a:t>
              </a:r>
              <a:r>
                <a:rPr lang="fr-FR" sz="2600" i="1" dirty="0"/>
                <a:t> </a:t>
              </a:r>
              <a:r>
                <a:rPr lang="fr-FR" sz="2600" i="1" dirty="0" err="1"/>
                <a:t>được</a:t>
              </a:r>
              <a:r>
                <a:rPr lang="fr-FR" sz="2600" i="1" dirty="0"/>
                <a:t> </a:t>
              </a:r>
              <a:r>
                <a:rPr lang="fr-FR" sz="2600" i="1" dirty="0" err="1"/>
                <a:t>bóc</a:t>
              </a:r>
              <a:r>
                <a:rPr lang="fr-FR" sz="2600" i="1" dirty="0"/>
                <a:t> </a:t>
              </a:r>
              <a:r>
                <a:rPr lang="fr-FR" sz="2600" i="1" dirty="0" err="1"/>
                <a:t>đi</a:t>
              </a:r>
              <a:r>
                <a:rPr lang="fr-FR" sz="2600" i="1" dirty="0"/>
                <a:t> </a:t>
              </a:r>
              <a:r>
                <a:rPr lang="fr-FR" sz="2600" i="1" dirty="0" err="1"/>
                <a:t>sau</a:t>
              </a:r>
              <a:r>
                <a:rPr lang="fr-FR" sz="2600" i="1" dirty="0"/>
                <a:t> </a:t>
              </a:r>
              <a:r>
                <a:rPr lang="fr-FR" sz="2600" i="1" dirty="0" err="1"/>
                <a:t>một</a:t>
              </a:r>
              <a:r>
                <a:rPr lang="fr-FR" sz="2600" i="1" dirty="0"/>
                <a:t> </a:t>
              </a:r>
              <a:r>
                <a:rPr lang="fr-FR" sz="2600" i="1" dirty="0" err="1"/>
                <a:t>lần</a:t>
              </a:r>
              <a:r>
                <a:rPr lang="fr-FR" sz="2600" i="1" dirty="0"/>
                <a:t> </a:t>
              </a:r>
              <a:r>
                <a:rPr lang="fr-FR" sz="2600" i="1" dirty="0" err="1"/>
                <a:t>chạy</a:t>
              </a:r>
              <a:r>
                <a:rPr lang="fr-FR" sz="2600" i="1" dirty="0"/>
                <a:t> dao, </a:t>
              </a:r>
              <a:r>
                <a:rPr lang="fr-FR" sz="2600" i="1" dirty="0" err="1"/>
                <a:t>nói</a:t>
              </a:r>
              <a:r>
                <a:rPr lang="fr-FR" sz="2600" i="1" dirty="0"/>
                <a:t> </a:t>
              </a:r>
              <a:r>
                <a:rPr lang="fr-FR" sz="2600" i="1" dirty="0" err="1"/>
                <a:t>cách</a:t>
              </a:r>
              <a:r>
                <a:rPr lang="fr-FR" sz="2600" i="1" dirty="0"/>
                <a:t> </a:t>
              </a:r>
              <a:r>
                <a:rPr lang="fr-FR" sz="2600" i="1" dirty="0" err="1"/>
                <a:t>khác</a:t>
              </a:r>
              <a:r>
                <a:rPr lang="fr-FR" sz="2600" i="1" dirty="0"/>
                <a:t> t là </a:t>
              </a:r>
              <a:r>
                <a:rPr lang="fr-FR" sz="2600" i="1" dirty="0" err="1"/>
                <a:t>khoảng</a:t>
              </a:r>
              <a:r>
                <a:rPr lang="fr-FR" sz="2600" i="1" dirty="0"/>
                <a:t> </a:t>
              </a:r>
              <a:r>
                <a:rPr lang="fr-FR" sz="2600" i="1" dirty="0" err="1"/>
                <a:t>cách</a:t>
              </a:r>
              <a:r>
                <a:rPr lang="fr-FR" sz="2600" i="1" dirty="0"/>
                <a:t> </a:t>
              </a:r>
              <a:r>
                <a:rPr lang="fr-FR" sz="2600" i="1" dirty="0" err="1"/>
                <a:t>giữa</a:t>
              </a:r>
              <a:r>
                <a:rPr lang="fr-FR" sz="2600" i="1" dirty="0"/>
                <a:t> </a:t>
              </a:r>
              <a:r>
                <a:rPr lang="fr-FR" sz="2600" i="1" dirty="0" err="1"/>
                <a:t>mặt</a:t>
              </a:r>
              <a:r>
                <a:rPr lang="fr-FR" sz="2600" i="1" dirty="0"/>
                <a:t> </a:t>
              </a:r>
              <a:r>
                <a:rPr lang="fr-FR" sz="2600" i="1" dirty="0" err="1"/>
                <a:t>chưa</a:t>
              </a:r>
              <a:r>
                <a:rPr lang="fr-FR" sz="2600" i="1" dirty="0"/>
                <a:t> </a:t>
              </a:r>
              <a:r>
                <a:rPr lang="fr-FR" sz="2600" i="1" dirty="0" err="1"/>
                <a:t>gia</a:t>
              </a:r>
              <a:r>
                <a:rPr lang="fr-FR" sz="2600" i="1" dirty="0"/>
                <a:t> </a:t>
              </a:r>
              <a:r>
                <a:rPr lang="fr-FR" sz="2600" i="1" dirty="0" err="1"/>
                <a:t>công</a:t>
              </a:r>
              <a:r>
                <a:rPr lang="fr-FR" sz="2600" i="1" dirty="0"/>
                <a:t> và </a:t>
              </a:r>
              <a:r>
                <a:rPr lang="fr-FR" sz="2600" i="1" dirty="0" err="1"/>
                <a:t>mặt</a:t>
              </a:r>
              <a:r>
                <a:rPr lang="fr-FR" sz="2600" i="1" dirty="0"/>
                <a:t> </a:t>
              </a:r>
              <a:r>
                <a:rPr lang="fr-FR" sz="2600" i="1" dirty="0" err="1"/>
                <a:t>đa</a:t>
              </a:r>
              <a:r>
                <a:rPr lang="fr-FR" sz="2600" i="1" dirty="0"/>
                <a:t>̃ </a:t>
              </a:r>
              <a:r>
                <a:rPr lang="fr-FR" sz="2600" i="1" dirty="0" err="1"/>
                <a:t>gia</a:t>
              </a:r>
              <a:r>
                <a:rPr lang="fr-FR" sz="2600" i="1" dirty="0"/>
                <a:t> </a:t>
              </a:r>
              <a:r>
                <a:rPr lang="fr-FR" sz="2600" i="1" dirty="0" err="1"/>
                <a:t>công</a:t>
              </a:r>
              <a:r>
                <a:rPr lang="fr-FR" sz="2600" i="1" dirty="0"/>
                <a:t> </a:t>
              </a:r>
              <a:r>
                <a:rPr lang="fr-FR" sz="2600" i="1" dirty="0" err="1"/>
                <a:t>sau</a:t>
              </a:r>
              <a:r>
                <a:rPr lang="fr-FR" sz="2600" i="1" dirty="0"/>
                <a:t> </a:t>
              </a:r>
              <a:r>
                <a:rPr lang="fr-FR" sz="2600" i="1" dirty="0" err="1"/>
                <a:t>một</a:t>
              </a:r>
              <a:r>
                <a:rPr lang="fr-FR" sz="2600" i="1" dirty="0"/>
                <a:t> </a:t>
              </a:r>
              <a:r>
                <a:rPr lang="fr-FR" sz="2600" i="1" dirty="0" err="1"/>
                <a:t>lát</a:t>
              </a:r>
              <a:r>
                <a:rPr lang="fr-FR" sz="2600" i="1" dirty="0"/>
                <a:t> </a:t>
              </a:r>
              <a:r>
                <a:rPr lang="fr-FR" sz="2600" i="1" dirty="0" err="1"/>
                <a:t>cắ</a:t>
              </a:r>
              <a:r>
                <a:rPr lang="fr-FR" sz="2600" dirty="0" err="1"/>
                <a:t>t</a:t>
              </a:r>
              <a:r>
                <a:rPr lang="fr-FR" sz="2600" dirty="0"/>
                <a:t>. Khi </a:t>
              </a:r>
              <a:r>
                <a:rPr lang="fr-FR" sz="2600" dirty="0" err="1"/>
                <a:t>lượng</a:t>
              </a:r>
              <a:r>
                <a:rPr lang="fr-FR" sz="2600" dirty="0"/>
                <a:t> </a:t>
              </a:r>
              <a:r>
                <a:rPr lang="fr-FR" sz="2600" dirty="0" err="1"/>
                <a:t>dư</a:t>
              </a:r>
              <a:r>
                <a:rPr lang="fr-FR" sz="2600" dirty="0"/>
                <a:t> </a:t>
              </a:r>
              <a:r>
                <a:rPr lang="fr-FR" sz="2600" dirty="0" err="1"/>
                <a:t>gia</a:t>
              </a:r>
              <a:r>
                <a:rPr lang="fr-FR" sz="2600" dirty="0"/>
                <a:t> </a:t>
              </a:r>
              <a:r>
                <a:rPr lang="fr-FR" sz="2600" dirty="0" err="1"/>
                <a:t>công</a:t>
              </a:r>
              <a:r>
                <a:rPr lang="fr-FR" sz="2600" dirty="0"/>
                <a:t> </a:t>
              </a:r>
              <a:r>
                <a:rPr lang="fr-FR" sz="2600" dirty="0" err="1"/>
                <a:t>thực</a:t>
              </a:r>
              <a:r>
                <a:rPr lang="fr-FR" sz="2600" dirty="0"/>
                <a:t> </a:t>
              </a:r>
              <a:r>
                <a:rPr lang="fr-FR" sz="2600" dirty="0" err="1"/>
                <a:t>hiện</a:t>
              </a:r>
              <a:r>
                <a:rPr lang="fr-FR" sz="2600" dirty="0"/>
                <a:t> </a:t>
              </a:r>
              <a:r>
                <a:rPr lang="fr-FR" sz="2600" dirty="0" err="1"/>
                <a:t>trong</a:t>
              </a:r>
              <a:r>
                <a:rPr lang="fr-FR" sz="2600" dirty="0"/>
                <a:t> </a:t>
              </a:r>
              <a:r>
                <a:rPr lang="fr-FR" sz="2600" dirty="0" err="1"/>
                <a:t>một</a:t>
              </a:r>
              <a:r>
                <a:rPr lang="fr-FR" sz="2600" dirty="0"/>
                <a:t> </a:t>
              </a:r>
              <a:r>
                <a:rPr lang="fr-FR" sz="2600" dirty="0" err="1"/>
                <a:t>lần</a:t>
              </a:r>
              <a:r>
                <a:rPr lang="fr-FR" sz="2600" dirty="0"/>
                <a:t> </a:t>
              </a:r>
              <a:r>
                <a:rPr lang="fr-FR" sz="2600" dirty="0" err="1"/>
                <a:t>cắt</a:t>
              </a:r>
              <a:r>
                <a:rPr lang="fr-FR" sz="2600" dirty="0"/>
                <a:t> </a:t>
              </a:r>
              <a:r>
                <a:rPr lang="fr-FR" sz="2600" dirty="0" err="1"/>
                <a:t>thi</a:t>
              </a:r>
              <a:r>
                <a:rPr lang="fr-FR" sz="2600" dirty="0"/>
                <a:t>̀ t =h (h: </a:t>
              </a:r>
              <a:r>
                <a:rPr lang="fr-FR" sz="2600" dirty="0" err="1"/>
                <a:t>lượng</a:t>
              </a:r>
              <a:r>
                <a:rPr lang="fr-FR" sz="2600" dirty="0"/>
                <a:t> </a:t>
              </a:r>
              <a:r>
                <a:rPr lang="fr-FR" sz="2600" dirty="0" err="1"/>
                <a:t>dư</a:t>
              </a:r>
              <a:r>
                <a:rPr lang="fr-FR" sz="2600" dirty="0"/>
                <a:t> </a:t>
              </a:r>
              <a:r>
                <a:rPr lang="fr-FR" sz="2600" dirty="0" err="1"/>
                <a:t>của</a:t>
              </a:r>
              <a:r>
                <a:rPr lang="fr-FR" sz="2600" dirty="0"/>
                <a:t> </a:t>
              </a:r>
              <a:r>
                <a:rPr lang="fr-FR" sz="2600" dirty="0" err="1"/>
                <a:t>một</a:t>
              </a:r>
              <a:r>
                <a:rPr lang="fr-FR" sz="2600" dirty="0"/>
                <a:t> </a:t>
              </a:r>
              <a:r>
                <a:rPr lang="fr-FR" sz="2600" dirty="0" err="1"/>
                <a:t>nguyên</a:t>
              </a:r>
              <a:r>
                <a:rPr lang="fr-FR" sz="2600" dirty="0"/>
                <a:t> </a:t>
              </a:r>
              <a:r>
                <a:rPr lang="fr-FR" sz="2600" dirty="0" err="1"/>
                <a:t>công</a:t>
              </a:r>
              <a:r>
                <a:rPr lang="fr-FR" sz="2600" dirty="0"/>
                <a:t>). Khi </a:t>
              </a:r>
              <a:r>
                <a:rPr lang="fr-FR" sz="2600" dirty="0" err="1"/>
                <a:t>cắt</a:t>
              </a:r>
              <a:r>
                <a:rPr lang="fr-FR" sz="2600" dirty="0"/>
                <a:t> </a:t>
              </a:r>
              <a:r>
                <a:rPr lang="fr-FR" sz="2600" dirty="0" err="1"/>
                <a:t>nhiều</a:t>
              </a:r>
              <a:r>
                <a:rPr lang="fr-FR" sz="2600" dirty="0"/>
                <a:t> </a:t>
              </a:r>
              <a:r>
                <a:rPr lang="fr-FR" sz="2600" dirty="0" err="1"/>
                <a:t>lát</a:t>
              </a:r>
              <a:r>
                <a:rPr lang="fr-FR" sz="2600" dirty="0"/>
                <a:t> </a:t>
              </a:r>
              <a:r>
                <a:rPr lang="fr-FR" sz="2600" dirty="0" err="1"/>
                <a:t>cắt</a:t>
              </a:r>
              <a:r>
                <a:rPr lang="fr-FR" sz="2600" dirty="0"/>
                <a:t> </a:t>
              </a:r>
              <a:r>
                <a:rPr lang="fr-FR" sz="2600" dirty="0" err="1"/>
                <a:t>thi</a:t>
              </a:r>
              <a:r>
                <a:rPr lang="fr-FR" sz="2600" dirty="0"/>
                <a:t>̀ </a:t>
              </a:r>
              <a:r>
                <a:rPr lang="fr-FR" sz="2600" dirty="0" err="1"/>
                <a:t>chiều</a:t>
              </a:r>
              <a:r>
                <a:rPr lang="fr-FR" sz="2600" dirty="0"/>
                <a:t> </a:t>
              </a:r>
              <a:r>
                <a:rPr lang="fr-FR" sz="2600" dirty="0" err="1"/>
                <a:t>sâu</a:t>
              </a:r>
              <a:r>
                <a:rPr lang="fr-FR" sz="2600" dirty="0"/>
                <a:t> </a:t>
              </a:r>
              <a:r>
                <a:rPr lang="fr-FR" sz="2600" dirty="0" err="1"/>
                <a:t>cắt</a:t>
              </a:r>
              <a:r>
                <a:rPr lang="fr-FR" sz="2600" dirty="0"/>
                <a:t> </a:t>
              </a:r>
              <a:r>
                <a:rPr lang="fr-FR" sz="2600" dirty="0" err="1"/>
                <a:t>của</a:t>
              </a:r>
              <a:r>
                <a:rPr lang="fr-FR" sz="2600" dirty="0"/>
                <a:t> </a:t>
              </a:r>
              <a:r>
                <a:rPr lang="fr-FR" sz="2600" dirty="0" err="1"/>
                <a:t>mỗi</a:t>
              </a:r>
              <a:r>
                <a:rPr lang="fr-FR" sz="2600" dirty="0"/>
                <a:t> </a:t>
              </a:r>
              <a:r>
                <a:rPr lang="fr-FR" sz="2600" dirty="0" err="1"/>
                <a:t>lát</a:t>
              </a:r>
              <a:r>
                <a:rPr lang="fr-FR" sz="2600" dirty="0"/>
                <a:t> </a:t>
              </a:r>
              <a:r>
                <a:rPr lang="fr-FR" sz="2600" dirty="0" err="1"/>
                <a:t>cắt</a:t>
              </a:r>
              <a:r>
                <a:rPr lang="fr-FR" sz="2600" dirty="0"/>
                <a:t> </a:t>
              </a:r>
              <a:r>
                <a:rPr lang="fr-FR" sz="2600" dirty="0" err="1"/>
                <a:t>như</a:t>
              </a:r>
              <a:r>
                <a:rPr lang="fr-FR" sz="2600" dirty="0"/>
                <a:t> </a:t>
              </a:r>
              <a:r>
                <a:rPr lang="fr-FR" sz="2600" dirty="0" err="1"/>
                <a:t>sau</a:t>
              </a:r>
              <a:r>
                <a:rPr lang="fr-FR" sz="2600" dirty="0"/>
                <a:t>:</a:t>
              </a:r>
              <a:endParaRPr lang="en-US" sz="2600" dirty="0"/>
            </a:p>
            <a:p>
              <a:r>
                <a:rPr lang="fr-FR" sz="2600" dirty="0"/>
                <a:t>t = </a:t>
              </a:r>
              <a:r>
                <a:rPr lang="fr-FR" sz="2600" dirty="0" err="1"/>
                <a:t>b.sin</a:t>
              </a:r>
              <a:r>
                <a:rPr lang="fr-FR" sz="2600" dirty="0"/>
                <a:t> </a:t>
              </a:r>
              <a:r>
                <a:rPr lang="en-US" sz="2600" dirty="0">
                  <a:sym typeface="Symbol" panose="05050102010706020507" pitchFamily="18" charset="2"/>
                </a:rPr>
                <a:t></a:t>
              </a:r>
              <a:r>
                <a:rPr lang="fr-FR" sz="2600" dirty="0"/>
                <a:t> (</a:t>
              </a:r>
              <a:r>
                <a:rPr lang="fr-FR" sz="2600" dirty="0" err="1"/>
                <a:t>trong</a:t>
              </a:r>
              <a:r>
                <a:rPr lang="fr-FR" sz="2600" dirty="0"/>
                <a:t> </a:t>
              </a:r>
              <a:r>
                <a:rPr lang="fr-FR" sz="2600" dirty="0" err="1"/>
                <a:t>đo</a:t>
              </a:r>
              <a:r>
                <a:rPr lang="fr-FR" sz="2600" dirty="0"/>
                <a:t>́ b là </a:t>
              </a:r>
              <a:r>
                <a:rPr lang="fr-FR" sz="2600" dirty="0" err="1"/>
                <a:t>chiều</a:t>
              </a:r>
              <a:r>
                <a:rPr lang="fr-FR" sz="2600" dirty="0"/>
                <a:t> </a:t>
              </a:r>
              <a:r>
                <a:rPr lang="fr-FR" sz="2600" dirty="0" err="1"/>
                <a:t>dài</a:t>
              </a:r>
              <a:r>
                <a:rPr lang="fr-FR" sz="2600" dirty="0"/>
                <a:t> </a:t>
              </a:r>
              <a:r>
                <a:rPr lang="fr-FR" sz="2600" dirty="0" err="1"/>
                <a:t>của</a:t>
              </a:r>
              <a:r>
                <a:rPr lang="fr-FR" sz="2600" dirty="0"/>
                <a:t> </a:t>
              </a:r>
              <a:r>
                <a:rPr lang="fr-FR" sz="2600" dirty="0" err="1"/>
                <a:t>lưỡi</a:t>
              </a:r>
              <a:r>
                <a:rPr lang="fr-FR" sz="2600" dirty="0"/>
                <a:t> </a:t>
              </a:r>
              <a:r>
                <a:rPr lang="fr-FR" sz="2600" dirty="0" err="1"/>
                <a:t>cắt</a:t>
              </a:r>
              <a:r>
                <a:rPr lang="fr-FR" sz="2600" dirty="0"/>
                <a:t> </a:t>
              </a:r>
              <a:r>
                <a:rPr lang="fr-FR" sz="2600" dirty="0" err="1"/>
                <a:t>làm</a:t>
              </a:r>
              <a:r>
                <a:rPr lang="fr-FR" sz="2600" dirty="0"/>
                <a:t> </a:t>
              </a:r>
              <a:r>
                <a:rPr lang="fr-FR" sz="2600" dirty="0" err="1"/>
                <a:t>việc</a:t>
              </a:r>
              <a:r>
                <a:rPr lang="fr-FR" sz="2600" dirty="0"/>
                <a:t>, </a:t>
              </a:r>
              <a:r>
                <a:rPr lang="en-US" sz="2600" dirty="0">
                  <a:sym typeface="Symbol" panose="05050102010706020507" pitchFamily="18" charset="2"/>
                </a:rPr>
                <a:t></a:t>
              </a:r>
              <a:r>
                <a:rPr lang="fr-FR" sz="2600" dirty="0"/>
                <a:t> là </a:t>
              </a:r>
              <a:r>
                <a:rPr lang="fr-FR" sz="2600" dirty="0" err="1"/>
                <a:t>góc</a:t>
              </a:r>
              <a:r>
                <a:rPr lang="fr-FR" sz="2600" dirty="0"/>
                <a:t> </a:t>
              </a:r>
              <a:r>
                <a:rPr lang="fr-FR" sz="2600" dirty="0" err="1"/>
                <a:t>lệch</a:t>
              </a:r>
              <a:r>
                <a:rPr lang="fr-FR" sz="2600" dirty="0"/>
                <a:t> </a:t>
              </a:r>
              <a:r>
                <a:rPr lang="fr-FR" sz="2600" dirty="0" err="1"/>
                <a:t>chính</a:t>
              </a:r>
              <a:r>
                <a:rPr lang="fr-FR" sz="2600" dirty="0" smtClean="0"/>
                <a:t>)</a:t>
              </a:r>
              <a:endParaRPr lang="en-US" sz="26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2.1.2. </a:t>
            </a:r>
            <a:r>
              <a:rPr lang="en-US" dirty="0" err="1"/>
              <a:t>Các</a:t>
            </a:r>
            <a:r>
              <a:rPr lang="en-US" dirty="0"/>
              <a:t> </a:t>
            </a:r>
            <a:r>
              <a:rPr lang="en-US" dirty="0" err="1"/>
              <a:t>yếu</a:t>
            </a:r>
            <a:r>
              <a:rPr lang="en-US" dirty="0"/>
              <a:t> </a:t>
            </a:r>
            <a:r>
              <a:rPr lang="en-US" dirty="0" err="1"/>
              <a:t>tô</a:t>
            </a:r>
            <a:r>
              <a:rPr lang="en-US" dirty="0"/>
              <a:t>́ </a:t>
            </a:r>
            <a:r>
              <a:rPr lang="en-US" dirty="0" err="1"/>
              <a:t>cắt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tiện</a:t>
            </a:r>
            <a:endParaRPr lang="en-US" altLang="en-US" sz="1800" dirty="0"/>
          </a:p>
        </p:txBody>
      </p:sp>
      <p:sp>
        <p:nvSpPr>
          <p:cNvPr id="2" name="Rectangle 216"/>
          <p:cNvSpPr>
            <a:spLocks noChangeArrowheads="1"/>
          </p:cNvSpPr>
          <p:nvPr/>
        </p:nvSpPr>
        <p:spPr bwMode="auto">
          <a:xfrm>
            <a:off x="2590799" y="1162049"/>
            <a:ext cx="10853097" cy="48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2590799" y="990600"/>
            <a:ext cx="5181600" cy="6076950"/>
            <a:chOff x="5894" y="5362"/>
            <a:chExt cx="5929" cy="7053"/>
          </a:xfrm>
        </p:grpSpPr>
        <p:sp>
          <p:nvSpPr>
            <p:cNvPr id="4" name="Text Box 215"/>
            <p:cNvSpPr txBox="1">
              <a:spLocks noChangeArrowheads="1"/>
            </p:cNvSpPr>
            <p:nvPr/>
          </p:nvSpPr>
          <p:spPr bwMode="auto">
            <a:xfrm>
              <a:off x="11223" y="9451"/>
              <a:ext cx="600" cy="5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D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5" name="Group 2"/>
            <p:cNvGrpSpPr>
              <a:grpSpLocks/>
            </p:cNvGrpSpPr>
            <p:nvPr/>
          </p:nvGrpSpPr>
          <p:grpSpPr bwMode="auto">
            <a:xfrm>
              <a:off x="5894" y="5362"/>
              <a:ext cx="5921" cy="7053"/>
              <a:chOff x="5894" y="5362"/>
              <a:chExt cx="5921" cy="7053"/>
            </a:xfrm>
          </p:grpSpPr>
          <p:sp>
            <p:nvSpPr>
              <p:cNvPr id="6" name="Text Box 214"/>
              <p:cNvSpPr txBox="1">
                <a:spLocks noChangeArrowheads="1"/>
              </p:cNvSpPr>
              <p:nvPr/>
            </p:nvSpPr>
            <p:spPr bwMode="auto">
              <a:xfrm>
                <a:off x="5894" y="11355"/>
                <a:ext cx="5539" cy="10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200" b="1" i="1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</a:rPr>
                  <a:t>Hình 2-2. (a) Tiện trụ ngoài ; (b) Tiện cắt rãnh hoặc cắt đứt ; (c) Vạt mặt đầu ; (d) Tiện lỗ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grpSp>
            <p:nvGrpSpPr>
              <p:cNvPr id="7" name="Group 3"/>
              <p:cNvGrpSpPr>
                <a:grpSpLocks/>
              </p:cNvGrpSpPr>
              <p:nvPr/>
            </p:nvGrpSpPr>
            <p:grpSpPr bwMode="auto">
              <a:xfrm>
                <a:off x="5956" y="5362"/>
                <a:ext cx="5859" cy="5885"/>
                <a:chOff x="5956" y="5362"/>
                <a:chExt cx="5859" cy="5885"/>
              </a:xfrm>
            </p:grpSpPr>
            <p:grpSp>
              <p:nvGrpSpPr>
                <p:cNvPr id="8" name="Group 124"/>
                <p:cNvGrpSpPr>
                  <a:grpSpLocks/>
                </p:cNvGrpSpPr>
                <p:nvPr/>
              </p:nvGrpSpPr>
              <p:grpSpPr bwMode="auto">
                <a:xfrm>
                  <a:off x="5956" y="5362"/>
                  <a:ext cx="5859" cy="2980"/>
                  <a:chOff x="5956" y="5362"/>
                  <a:chExt cx="5859" cy="2980"/>
                </a:xfrm>
              </p:grpSpPr>
              <p:grpSp>
                <p:nvGrpSpPr>
                  <p:cNvPr id="66632" name="Group 173"/>
                  <p:cNvGrpSpPr>
                    <a:grpSpLocks/>
                  </p:cNvGrpSpPr>
                  <p:nvPr/>
                </p:nvGrpSpPr>
                <p:grpSpPr bwMode="auto">
                  <a:xfrm>
                    <a:off x="8901" y="5378"/>
                    <a:ext cx="2914" cy="2931"/>
                    <a:chOff x="8901" y="5378"/>
                    <a:chExt cx="2914" cy="2931"/>
                  </a:xfrm>
                </p:grpSpPr>
                <p:sp>
                  <p:nvSpPr>
                    <p:cNvPr id="66681" name="Text Box 213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663" y="7762"/>
                      <a:ext cx="649" cy="547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(b)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66682" name="Line 21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8901" y="6052"/>
                      <a:ext cx="0" cy="1022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med" len="med"/>
                      <a:tailEnd type="triangl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grpSp>
                  <p:nvGrpSpPr>
                    <p:cNvPr id="66683" name="Group 19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577" y="6067"/>
                      <a:ext cx="2238" cy="1969"/>
                      <a:chOff x="9279" y="1907"/>
                      <a:chExt cx="2238" cy="1938"/>
                    </a:xfrm>
                  </p:grpSpPr>
                  <p:grpSp>
                    <p:nvGrpSpPr>
                      <p:cNvPr id="66703" name="Group 19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9279" y="1907"/>
                        <a:ext cx="2238" cy="1938"/>
                        <a:chOff x="9279" y="1907"/>
                        <a:chExt cx="2238" cy="1938"/>
                      </a:xfrm>
                    </p:grpSpPr>
                    <p:sp>
                      <p:nvSpPr>
                        <p:cNvPr id="66707" name="Line 21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9279" y="2435"/>
                          <a:ext cx="2238" cy="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prstDash val="lgDashDot"/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grpSp>
                      <p:nvGrpSpPr>
                        <p:cNvPr id="66708" name="Group 198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9405" y="1907"/>
                          <a:ext cx="1854" cy="1938"/>
                          <a:chOff x="9405" y="1907"/>
                          <a:chExt cx="1854" cy="1938"/>
                        </a:xfrm>
                      </p:grpSpPr>
                      <p:sp>
                        <p:nvSpPr>
                          <p:cNvPr id="66709" name="Line 210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0317" y="2699"/>
                            <a:ext cx="84" cy="426"/>
                          </a:xfrm>
                          <a:prstGeom prst="line">
                            <a:avLst/>
                          </a:prstGeom>
                          <a:noFill/>
                          <a:ln w="19050">
                            <a:solidFill>
                              <a:srgbClr val="FF0000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6710" name="Line 209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>
                            <a:off x="10515" y="2699"/>
                            <a:ext cx="84" cy="420"/>
                          </a:xfrm>
                          <a:prstGeom prst="line">
                            <a:avLst/>
                          </a:prstGeom>
                          <a:noFill/>
                          <a:ln w="19050">
                            <a:solidFill>
                              <a:srgbClr val="FF0000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grpSp>
                        <p:nvGrpSpPr>
                          <p:cNvPr id="66711" name="Group 199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9405" y="1907"/>
                            <a:ext cx="1854" cy="1938"/>
                            <a:chOff x="9405" y="1907"/>
                            <a:chExt cx="1854" cy="1938"/>
                          </a:xfrm>
                        </p:grpSpPr>
                        <p:grpSp>
                          <p:nvGrpSpPr>
                            <p:cNvPr id="66712" name="Group 203"/>
                            <p:cNvGrpSpPr>
                              <a:grpSpLocks/>
                            </p:cNvGrpSpPr>
                            <p:nvPr/>
                          </p:nvGrpSpPr>
                          <p:grpSpPr bwMode="auto">
                            <a:xfrm>
                              <a:off x="9405" y="1907"/>
                              <a:ext cx="1854" cy="1032"/>
                              <a:chOff x="9405" y="1907"/>
                              <a:chExt cx="1854" cy="1032"/>
                            </a:xfrm>
                          </p:grpSpPr>
                          <p:grpSp>
                            <p:nvGrpSpPr>
                              <p:cNvPr id="66716" name="Group 206"/>
                              <p:cNvGrpSpPr>
                                <a:grpSpLocks/>
                              </p:cNvGrpSpPr>
                              <p:nvPr/>
                            </p:nvGrpSpPr>
                            <p:grpSpPr bwMode="auto">
                              <a:xfrm>
                                <a:off x="9405" y="1907"/>
                                <a:ext cx="1854" cy="1032"/>
                                <a:chOff x="9435" y="1907"/>
                                <a:chExt cx="1854" cy="1032"/>
                              </a:xfrm>
                            </p:grpSpPr>
                            <p:sp>
                              <p:nvSpPr>
                                <p:cNvPr id="66719" name="Rectangle 208"/>
                                <p:cNvSpPr>
                                  <a:spLocks noChangeArrowheads="1"/>
                                </p:cNvSpPr>
                                <p:nvPr/>
                              </p:nvSpPr>
                              <p:spPr bwMode="auto">
                                <a:xfrm>
                                  <a:off x="9435" y="1907"/>
                                  <a:ext cx="912" cy="1032"/>
                                </a:xfrm>
                                <a:prstGeom prst="rect">
                                  <a:avLst/>
                                </a:prstGeom>
                                <a:noFill/>
                                <a:ln w="19050">
                                  <a:solidFill>
                                    <a:srgbClr val="0000FF"/>
                                  </a:solidFill>
                                  <a:miter lim="800000"/>
                                  <a:headEnd/>
                                  <a:tailEnd/>
                                </a:ln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solidFill>
                                        <a:srgbClr val="FFFFFF"/>
                                      </a:solidFill>
                                    </a14:hiddenFill>
                                  </a:ext>
                                </a:extLst>
                              </p:spPr>
                              <p:txBody>
                                <a:bodyPr vert="horz" wrap="square" lIns="91440" tIns="45720" rIns="91440" bIns="45720" numCol="1" anchor="t" anchorCtr="0" compatLnSpc="1">
                                  <a:prstTxWarp prst="textNoShape">
                                    <a:avLst/>
                                  </a:prstTxWarp>
                                </a:bodyPr>
                                <a:lstStyle/>
                                <a:p>
                                  <a:endParaRPr lang="en-US"/>
                                </a:p>
                              </p:txBody>
                            </p:sp>
                            <p:sp>
                              <p:nvSpPr>
                                <p:cNvPr id="66720" name="Rectangle 207"/>
                                <p:cNvSpPr>
                                  <a:spLocks noChangeArrowheads="1"/>
                                </p:cNvSpPr>
                                <p:nvPr/>
                              </p:nvSpPr>
                              <p:spPr bwMode="auto">
                                <a:xfrm>
                                  <a:off x="10635" y="1913"/>
                                  <a:ext cx="654" cy="1026"/>
                                </a:xfrm>
                                <a:prstGeom prst="rect">
                                  <a:avLst/>
                                </a:prstGeom>
                                <a:noFill/>
                                <a:ln w="19050">
                                  <a:solidFill>
                                    <a:srgbClr val="0000FF"/>
                                  </a:solidFill>
                                  <a:miter lim="800000"/>
                                  <a:headEnd/>
                                  <a:tailEnd/>
                                </a:ln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solidFill>
                                        <a:srgbClr val="FFFFFF"/>
                                      </a:solidFill>
                                    </a14:hiddenFill>
                                  </a:ext>
                                </a:extLst>
                              </p:spPr>
                              <p:txBody>
                                <a:bodyPr vert="horz" wrap="square" lIns="91440" tIns="45720" rIns="91440" bIns="45720" numCol="1" anchor="t" anchorCtr="0" compatLnSpc="1">
                                  <a:prstTxWarp prst="textNoShape">
                                    <a:avLst/>
                                  </a:prstTxWarp>
                                </a:bodyPr>
                                <a:lstStyle/>
                                <a:p>
                                  <a:endParaRPr lang="en-US"/>
                                </a:p>
                              </p:txBody>
                            </p:sp>
                          </p:grpSp>
                          <p:sp>
                            <p:nvSpPr>
                              <p:cNvPr id="66717" name="Line 205"/>
                              <p:cNvSpPr>
                                <a:spLocks noChangeShapeType="1"/>
                              </p:cNvSpPr>
                              <p:nvPr/>
                            </p:nvSpPr>
                            <p:spPr bwMode="auto">
                              <a:xfrm>
                                <a:off x="10329" y="2117"/>
                                <a:ext cx="282" cy="0"/>
                              </a:xfrm>
                              <a:prstGeom prst="line">
                                <a:avLst/>
                              </a:prstGeom>
                              <a:noFill/>
                              <a:ln w="19050">
                                <a:solidFill>
                                  <a:srgbClr val="FF0000"/>
                                </a:solidFill>
                                <a:round/>
                                <a:headEnd/>
                                <a:tailEnd/>
                              </a:ln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noFill/>
                                  </a14:hiddenFill>
                                </a:ext>
                              </a:extLst>
                            </p:spPr>
                            <p:txBody>
                              <a:bodyPr vert="horz" wrap="square" lIns="91440" tIns="45720" rIns="91440" bIns="45720" numCol="1" anchor="t" anchorCtr="0" compatLnSpc="1">
                                <a:prstTxWarp prst="textNoShape">
                                  <a:avLst/>
                                </a:prstTxWarp>
                              </a:bodyPr>
                              <a:lstStyle/>
                              <a:p>
                                <a:endParaRPr lang="en-US"/>
                              </a:p>
                            </p:txBody>
                          </p:sp>
                          <p:sp>
                            <p:nvSpPr>
                              <p:cNvPr id="66718" name="Line 204"/>
                              <p:cNvSpPr>
                                <a:spLocks noChangeShapeType="1"/>
                              </p:cNvSpPr>
                              <p:nvPr/>
                            </p:nvSpPr>
                            <p:spPr bwMode="auto">
                              <a:xfrm>
                                <a:off x="10329" y="2699"/>
                                <a:ext cx="282" cy="0"/>
                              </a:xfrm>
                              <a:prstGeom prst="line">
                                <a:avLst/>
                              </a:prstGeom>
                              <a:noFill/>
                              <a:ln w="19050">
                                <a:solidFill>
                                  <a:srgbClr val="FF0000"/>
                                </a:solidFill>
                                <a:round/>
                                <a:headEnd/>
                                <a:tailEnd/>
                              </a:ln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noFill/>
                                  </a14:hiddenFill>
                                </a:ext>
                              </a:extLst>
                            </p:spPr>
                            <p:txBody>
                              <a:bodyPr vert="horz" wrap="square" lIns="91440" tIns="45720" rIns="91440" bIns="45720" numCol="1" anchor="t" anchorCtr="0" compatLnSpc="1">
                                <a:prstTxWarp prst="textNoShape">
                                  <a:avLst/>
                                </a:prstTxWarp>
                              </a:bodyPr>
                              <a:lstStyle/>
                              <a:p>
                                <a:endParaRPr lang="en-US"/>
                              </a:p>
                            </p:txBody>
                          </p:sp>
                        </p:grpSp>
                        <p:sp>
                          <p:nvSpPr>
                            <p:cNvPr id="66713" name="Freeform 20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515" y="3107"/>
                              <a:ext cx="147" cy="702"/>
                            </a:xfrm>
                            <a:custGeom>
                              <a:avLst/>
                              <a:gdLst>
                                <a:gd name="T0" fmla="*/ 0 w 147"/>
                                <a:gd name="T1" fmla="*/ 0 h 702"/>
                                <a:gd name="T2" fmla="*/ 42 w 147"/>
                                <a:gd name="T3" fmla="*/ 90 h 702"/>
                                <a:gd name="T4" fmla="*/ 132 w 147"/>
                                <a:gd name="T5" fmla="*/ 210 h 702"/>
                                <a:gd name="T6" fmla="*/ 132 w 147"/>
                                <a:gd name="T7" fmla="*/ 480 h 702"/>
                                <a:gd name="T8" fmla="*/ 132 w 147"/>
                                <a:gd name="T9" fmla="*/ 702 h 70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</a:cxnLst>
                              <a:rect l="0" t="0" r="r" b="b"/>
                              <a:pathLst>
                                <a:path w="147" h="702">
                                  <a:moveTo>
                                    <a:pt x="0" y="0"/>
                                  </a:moveTo>
                                  <a:cubicBezTo>
                                    <a:pt x="10" y="27"/>
                                    <a:pt x="20" y="55"/>
                                    <a:pt x="42" y="90"/>
                                  </a:cubicBezTo>
                                  <a:cubicBezTo>
                                    <a:pt x="64" y="125"/>
                                    <a:pt x="117" y="145"/>
                                    <a:pt x="132" y="210"/>
                                  </a:cubicBezTo>
                                  <a:cubicBezTo>
                                    <a:pt x="147" y="275"/>
                                    <a:pt x="132" y="398"/>
                                    <a:pt x="132" y="480"/>
                                  </a:cubicBezTo>
                                  <a:cubicBezTo>
                                    <a:pt x="132" y="562"/>
                                    <a:pt x="132" y="632"/>
                                    <a:pt x="132" y="702"/>
                                  </a:cubicBezTo>
                                </a:path>
                              </a:pathLst>
                            </a:custGeom>
                            <a:noFill/>
                            <a:ln w="19050">
                              <a:solidFill>
                                <a:srgbClr val="FF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714" name="Freeform 20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97" y="3095"/>
                              <a:ext cx="190" cy="660"/>
                            </a:xfrm>
                            <a:custGeom>
                              <a:avLst/>
                              <a:gdLst>
                                <a:gd name="T0" fmla="*/ 208 w 208"/>
                                <a:gd name="T1" fmla="*/ 0 h 882"/>
                                <a:gd name="T2" fmla="*/ 178 w 208"/>
                                <a:gd name="T3" fmla="*/ 150 h 882"/>
                                <a:gd name="T4" fmla="*/ 40 w 208"/>
                                <a:gd name="T5" fmla="*/ 312 h 882"/>
                                <a:gd name="T6" fmla="*/ 40 w 208"/>
                                <a:gd name="T7" fmla="*/ 882 h 88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08" h="882">
                                  <a:moveTo>
                                    <a:pt x="208" y="0"/>
                                  </a:moveTo>
                                  <a:cubicBezTo>
                                    <a:pt x="207" y="49"/>
                                    <a:pt x="206" y="98"/>
                                    <a:pt x="178" y="150"/>
                                  </a:cubicBezTo>
                                  <a:cubicBezTo>
                                    <a:pt x="150" y="202"/>
                                    <a:pt x="63" y="190"/>
                                    <a:pt x="40" y="312"/>
                                  </a:cubicBezTo>
                                  <a:cubicBezTo>
                                    <a:pt x="17" y="434"/>
                                    <a:pt x="0" y="787"/>
                                    <a:pt x="40" y="882"/>
                                  </a:cubicBezTo>
                                </a:path>
                              </a:pathLst>
                            </a:custGeom>
                            <a:noFill/>
                            <a:ln w="19050">
                              <a:solidFill>
                                <a:srgbClr val="FF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715" name="Freeform 20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221" y="3707"/>
                              <a:ext cx="438" cy="138"/>
                            </a:xfrm>
                            <a:custGeom>
                              <a:avLst/>
                              <a:gdLst>
                                <a:gd name="T0" fmla="*/ 0 w 408"/>
                                <a:gd name="T1" fmla="*/ 60 h 147"/>
                                <a:gd name="T2" fmla="*/ 210 w 408"/>
                                <a:gd name="T3" fmla="*/ 12 h 147"/>
                                <a:gd name="T4" fmla="*/ 270 w 408"/>
                                <a:gd name="T5" fmla="*/ 132 h 147"/>
                                <a:gd name="T6" fmla="*/ 408 w 408"/>
                                <a:gd name="T7" fmla="*/ 102 h 14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08" h="147">
                                  <a:moveTo>
                                    <a:pt x="0" y="60"/>
                                  </a:moveTo>
                                  <a:cubicBezTo>
                                    <a:pt x="82" y="30"/>
                                    <a:pt x="165" y="0"/>
                                    <a:pt x="210" y="12"/>
                                  </a:cubicBezTo>
                                  <a:cubicBezTo>
                                    <a:pt x="255" y="24"/>
                                    <a:pt x="237" y="117"/>
                                    <a:pt x="270" y="132"/>
                                  </a:cubicBezTo>
                                  <a:cubicBezTo>
                                    <a:pt x="303" y="147"/>
                                    <a:pt x="355" y="124"/>
                                    <a:pt x="408" y="102"/>
                                  </a:cubicBezTo>
                                </a:path>
                              </a:pathLst>
                            </a:custGeom>
                            <a:noFill/>
                            <a:ln w="19050">
                              <a:solidFill>
                                <a:srgbClr val="FF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</p:grpSp>
                    </p:grpSp>
                  </p:grpSp>
                  <p:grpSp>
                    <p:nvGrpSpPr>
                      <p:cNvPr id="66704" name="Group 19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9781" y="3017"/>
                        <a:ext cx="440" cy="540"/>
                        <a:chOff x="8020" y="7380"/>
                        <a:chExt cx="440" cy="540"/>
                      </a:xfrm>
                    </p:grpSpPr>
                    <p:sp>
                      <p:nvSpPr>
                        <p:cNvPr id="66705" name="AutoShape 19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5400000" flipH="1" flipV="1">
                          <a:off x="7850" y="7550"/>
                          <a:ext cx="540" cy="200"/>
                        </a:xfrm>
                        <a:prstGeom prst="leftArrow">
                          <a:avLst>
                            <a:gd name="adj1" fmla="val 50000"/>
                            <a:gd name="adj2" fmla="val 67500"/>
                          </a:avLst>
                        </a:prstGeom>
                        <a:noFill/>
                        <a:ln w="12700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6706" name="Text Box 195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8100" y="7440"/>
                          <a:ext cx="360" cy="4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altLang="en-US" sz="1200" b="1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Times New Roman" panose="02020603050405020304" pitchFamily="18" charset="0"/>
                            </a:rPr>
                            <a:t>s</a:t>
                          </a:r>
                          <a:endParaRPr kumimoji="0" lang="en-US" altLang="en-US" sz="18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  <p:sp>
                  <p:nvSpPr>
                    <p:cNvPr id="66684" name="Line 19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0686" y="7269"/>
                      <a:ext cx="120" cy="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6685" name="AutoShape 19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250" y="6439"/>
                      <a:ext cx="438" cy="433"/>
                    </a:xfrm>
                    <a:prstGeom prst="curvedDownArrow">
                      <a:avLst>
                        <a:gd name="adj1" fmla="val 11342"/>
                        <a:gd name="adj2" fmla="val 40462"/>
                        <a:gd name="adj3" fmla="val 48407"/>
                      </a:avLst>
                    </a:prstGeom>
                    <a:noFill/>
                    <a:ln w="9525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grpSp>
                  <p:nvGrpSpPr>
                    <p:cNvPr id="66686" name="Group 18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582" y="5411"/>
                      <a:ext cx="646" cy="666"/>
                      <a:chOff x="9516" y="1463"/>
                      <a:chExt cx="646" cy="655"/>
                    </a:xfrm>
                  </p:grpSpPr>
                  <p:sp>
                    <p:nvSpPr>
                      <p:cNvPr id="66695" name="Line 19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532" y="1478"/>
                        <a:ext cx="0" cy="640"/>
                      </a:xfrm>
                      <a:prstGeom prst="line">
                        <a:avLst/>
                      </a:prstGeom>
                      <a:noFill/>
                      <a:ln w="1905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696" name="Line 189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10162" y="1886"/>
                        <a:ext cx="0" cy="232"/>
                      </a:xfrm>
                      <a:prstGeom prst="line">
                        <a:avLst/>
                      </a:prstGeom>
                      <a:noFill/>
                      <a:ln w="1905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697" name="Line 188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9942" y="1898"/>
                        <a:ext cx="220" cy="0"/>
                      </a:xfrm>
                      <a:prstGeom prst="line">
                        <a:avLst/>
                      </a:prstGeom>
                      <a:noFill/>
                      <a:ln w="1905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698" name="Line 187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9952" y="1675"/>
                        <a:ext cx="0" cy="225"/>
                      </a:xfrm>
                      <a:prstGeom prst="line">
                        <a:avLst/>
                      </a:prstGeom>
                      <a:noFill/>
                      <a:ln w="1905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699" name="Line 186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9752" y="1463"/>
                        <a:ext cx="0" cy="233"/>
                      </a:xfrm>
                      <a:prstGeom prst="line">
                        <a:avLst/>
                      </a:prstGeom>
                      <a:noFill/>
                      <a:ln w="1905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700" name="Line 185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9739" y="1690"/>
                        <a:ext cx="220" cy="0"/>
                      </a:xfrm>
                      <a:prstGeom prst="line">
                        <a:avLst/>
                      </a:prstGeom>
                      <a:noFill/>
                      <a:ln w="1905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701" name="Line 184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9516" y="1478"/>
                        <a:ext cx="242" cy="0"/>
                      </a:xfrm>
                      <a:prstGeom prst="line">
                        <a:avLst/>
                      </a:prstGeom>
                      <a:noFill/>
                      <a:ln w="1905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702" name="Line 183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517" y="2108"/>
                        <a:ext cx="143" cy="0"/>
                      </a:xfrm>
                      <a:prstGeom prst="line">
                        <a:avLst/>
                      </a:prstGeom>
                      <a:noFill/>
                      <a:ln w="19050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66687" name="Group 17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0293" y="5378"/>
                      <a:ext cx="952" cy="695"/>
                      <a:chOff x="10227" y="1454"/>
                      <a:chExt cx="952" cy="684"/>
                    </a:xfrm>
                  </p:grpSpPr>
                  <p:sp>
                    <p:nvSpPr>
                      <p:cNvPr id="66688" name="Line 181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10556" y="1766"/>
                        <a:ext cx="0" cy="372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689" name="Line 180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10830" y="1766"/>
                        <a:ext cx="0" cy="372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690" name="Text Box 179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10495" y="1454"/>
                        <a:ext cx="396" cy="4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altLang="en-US" sz="12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</a:rPr>
                          <a:t>t</a:t>
                        </a:r>
                        <a:endPara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endParaRPr>
                      </a:p>
                    </p:txBody>
                  </p:sp>
                  <p:grpSp>
                    <p:nvGrpSpPr>
                      <p:cNvPr id="66691" name="Group 175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0227" y="1896"/>
                        <a:ext cx="952" cy="8"/>
                        <a:chOff x="10227" y="1896"/>
                        <a:chExt cx="952" cy="8"/>
                      </a:xfrm>
                    </p:grpSpPr>
                    <p:sp>
                      <p:nvSpPr>
                        <p:cNvPr id="66692" name="Line 17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10549" y="1904"/>
                          <a:ext cx="294" cy="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6693" name="Line 17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10831" y="1904"/>
                          <a:ext cx="348" cy="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round/>
                          <a:headEnd type="triangle" w="sm" len="med"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6694" name="Line 17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10227" y="1896"/>
                          <a:ext cx="348" cy="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round/>
                          <a:headEnd type="triangle" w="sm" len="med"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66633" name="Group 125"/>
                  <p:cNvGrpSpPr>
                    <a:grpSpLocks/>
                  </p:cNvGrpSpPr>
                  <p:nvPr/>
                </p:nvGrpSpPr>
                <p:grpSpPr bwMode="auto">
                  <a:xfrm>
                    <a:off x="5956" y="5362"/>
                    <a:ext cx="3070" cy="2980"/>
                    <a:chOff x="5956" y="5362"/>
                    <a:chExt cx="3070" cy="2980"/>
                  </a:xfrm>
                </p:grpSpPr>
                <p:sp>
                  <p:nvSpPr>
                    <p:cNvPr id="66634" name="Text Box 172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6734" y="7795"/>
                      <a:ext cx="696" cy="547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(a)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66635" name="Line 17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961" y="6032"/>
                      <a:ext cx="0" cy="221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sm"/>
                      <a:tailEnd type="triangl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6636" name="Line 170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7948" y="5825"/>
                      <a:ext cx="0" cy="221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6637" name="Line 16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948" y="5825"/>
                      <a:ext cx="407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6638" name="Text Box 168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7963" y="5362"/>
                      <a:ext cx="530" cy="496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 type="none" w="sm" len="sm"/>
                          <a:tailEnd type="none" w="sm" len="sm"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p:txBody>
                </p:sp>
                <p:grpSp>
                  <p:nvGrpSpPr>
                    <p:cNvPr id="66639" name="Group 12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5956" y="5394"/>
                      <a:ext cx="3070" cy="2530"/>
                      <a:chOff x="6145" y="1514"/>
                      <a:chExt cx="3070" cy="2490"/>
                    </a:xfrm>
                  </p:grpSpPr>
                  <p:sp>
                    <p:nvSpPr>
                      <p:cNvPr id="66640" name="Line 167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8785" y="2354"/>
                        <a:ext cx="0" cy="610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rgbClr val="000000"/>
                        </a:solidFill>
                        <a:round/>
                        <a:headEnd type="triangle" w="sm" len="med"/>
                        <a:tailEnd type="triangle" w="sm" len="med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grpSp>
                    <p:nvGrpSpPr>
                      <p:cNvPr id="66641" name="Group 12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6145" y="1514"/>
                        <a:ext cx="3070" cy="2490"/>
                        <a:chOff x="6145" y="1514"/>
                        <a:chExt cx="3070" cy="2490"/>
                      </a:xfrm>
                    </p:grpSpPr>
                    <p:sp>
                      <p:nvSpPr>
                        <p:cNvPr id="66642" name="Line 16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300" y="2660"/>
                          <a:ext cx="2240" cy="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rgbClr val="000080"/>
                          </a:solidFill>
                          <a:prstDash val="lgDashDot"/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grpSp>
                      <p:nvGrpSpPr>
                        <p:cNvPr id="66643" name="Group 128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6145" y="1514"/>
                          <a:ext cx="3070" cy="2490"/>
                          <a:chOff x="6145" y="1514"/>
                          <a:chExt cx="3070" cy="2490"/>
                        </a:xfrm>
                      </p:grpSpPr>
                      <p:sp>
                        <p:nvSpPr>
                          <p:cNvPr id="66644" name="Rectangle 165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6502" y="2152"/>
                            <a:ext cx="1111" cy="997"/>
                          </a:xfrm>
                          <a:prstGeom prst="rect">
                            <a:avLst/>
                          </a:prstGeom>
                          <a:noFill/>
                          <a:ln w="19050">
                            <a:solidFill>
                              <a:srgbClr val="0000FF"/>
                            </a:solidFill>
                            <a:miter lim="800000"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6645" name="Rectangle 164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7872" y="2351"/>
                            <a:ext cx="568" cy="599"/>
                          </a:xfrm>
                          <a:prstGeom prst="rect">
                            <a:avLst/>
                          </a:prstGeom>
                          <a:noFill/>
                          <a:ln w="19050">
                            <a:solidFill>
                              <a:srgbClr val="0000FF"/>
                            </a:solidFill>
                            <a:miter lim="800000"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6646" name="Line 163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7630" y="2144"/>
                            <a:ext cx="251" cy="211"/>
                          </a:xfrm>
                          <a:prstGeom prst="line">
                            <a:avLst/>
                          </a:prstGeom>
                          <a:noFill/>
                          <a:ln w="1905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6647" name="AutoShape 162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6145" y="2414"/>
                            <a:ext cx="320" cy="480"/>
                          </a:xfrm>
                          <a:prstGeom prst="curvedDownArrow">
                            <a:avLst>
                              <a:gd name="adj1" fmla="val 20000"/>
                              <a:gd name="adj2" fmla="val 40000"/>
                              <a:gd name="adj3" fmla="val 50000"/>
                            </a:avLst>
                          </a:prstGeom>
                          <a:noFill/>
                          <a:ln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grpSp>
                        <p:nvGrpSpPr>
                          <p:cNvPr id="66648" name="Group 154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7605" y="2154"/>
                            <a:ext cx="1610" cy="1000"/>
                            <a:chOff x="7605" y="2154"/>
                            <a:chExt cx="1610" cy="1000"/>
                          </a:xfrm>
                        </p:grpSpPr>
                        <p:sp>
                          <p:nvSpPr>
                            <p:cNvPr id="66674" name="Line 16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8455" y="2354"/>
                              <a:ext cx="390" cy="0"/>
                            </a:xfrm>
                            <a:prstGeom prst="line">
                              <a:avLst/>
                            </a:prstGeom>
                            <a:noFill/>
                            <a:ln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75" name="Line 16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8455" y="2954"/>
                              <a:ext cx="390" cy="0"/>
                            </a:xfrm>
                            <a:prstGeom prst="line">
                              <a:avLst/>
                            </a:prstGeom>
                            <a:noFill/>
                            <a:ln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76" name="Line 15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7605" y="2154"/>
                              <a:ext cx="1560" cy="0"/>
                            </a:xfrm>
                            <a:prstGeom prst="line">
                              <a:avLst/>
                            </a:prstGeom>
                            <a:noFill/>
                            <a:ln w="9525">
                              <a:solidFill>
                                <a:srgbClr val="000000"/>
                              </a:solidFill>
                              <a:round/>
                              <a:headEnd type="none" w="sm" len="med"/>
                              <a:tailEnd type="none" w="sm" len="med"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77" name="Line 15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7625" y="3154"/>
                              <a:ext cx="1540" cy="0"/>
                            </a:xfrm>
                            <a:prstGeom prst="line">
                              <a:avLst/>
                            </a:prstGeom>
                            <a:noFill/>
                            <a:ln w="9525">
                              <a:solidFill>
                                <a:srgbClr val="000000"/>
                              </a:solidFill>
                              <a:round/>
                              <a:headEnd type="none" w="sm" len="med"/>
                              <a:tailEnd type="none" w="sm" len="med"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grpSp>
                          <p:nvGrpSpPr>
                            <p:cNvPr id="66678" name="Group 155"/>
                            <p:cNvGrpSpPr>
                              <a:grpSpLocks/>
                            </p:cNvGrpSpPr>
                            <p:nvPr/>
                          </p:nvGrpSpPr>
                          <p:grpSpPr bwMode="auto">
                            <a:xfrm>
                              <a:off x="8317" y="2514"/>
                              <a:ext cx="898" cy="310"/>
                              <a:chOff x="8317" y="2514"/>
                              <a:chExt cx="898" cy="310"/>
                            </a:xfrm>
                          </p:grpSpPr>
                          <p:sp>
                            <p:nvSpPr>
                              <p:cNvPr id="66679" name="Text Box 157"/>
                              <p:cNvSpPr txBox="1"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8317" y="2514"/>
                                <a:ext cx="622" cy="290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FFFFFF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</a:extLst>
                            </p:spPr>
                            <p:txBody>
                              <a:bodyPr vert="horz" wrap="square" lIns="91440" tIns="45720" rIns="91440" bIns="45720" numCol="1" anchor="t" anchorCtr="0" compatLnSpc="1">
                                <a:prstTxWarp prst="textNoShape">
                                  <a:avLst/>
                                </a:prstTxWarp>
                              </a:bodyPr>
                              <a:lstStyle/>
                              <a:p>
                                <a:pPr marL="0" marR="0" lvl="0" indent="0" algn="l" defTabSz="914400" rtl="0" eaLnBrk="1" fontAlgn="base" latinLnBrk="0" hangingPunct="1">
                                  <a:lnSpc>
                                    <a:spcPct val="100000"/>
                                  </a:lnSpc>
                                  <a:spcBef>
                                    <a:spcPct val="0"/>
                                  </a:spcBef>
                                  <a:spcAft>
                                    <a:spcPct val="0"/>
                                  </a:spcAft>
                                  <a:buClrTx/>
                                  <a:buSzTx/>
                                  <a:buFontTx/>
                                  <a:buNone/>
                                  <a:tabLst/>
                                </a:pPr>
                                <a:r>
                                  <a:rPr kumimoji="0" lang="en-US" altLang="en-US" sz="1100" b="0" i="0" u="none" strike="noStrike" cap="none" normalizeH="0" baseline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latin typeface="Arial" panose="020B0604020202020204" pitchFamily="34" charset="0"/>
                                    <a:ea typeface="Times New Roman" panose="02020603050405020304" pitchFamily="18" charset="0"/>
                                  </a:rPr>
                                  <a:t>d</a:t>
                                </a:r>
                                <a:endParaRPr kumimoji="0" lang="en-US" altLang="en-US" sz="1800" b="0" i="0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latin typeface="Arial" panose="020B0604020202020204" pitchFamily="34" charset="0"/>
                                </a:endParaRPr>
                              </a:p>
                            </p:txBody>
                          </p:sp>
                          <p:sp>
                            <p:nvSpPr>
                              <p:cNvPr id="66680" name="Text Box 156"/>
                              <p:cNvSpPr txBox="1"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8685" y="2534"/>
                                <a:ext cx="530" cy="290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FFFFFF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</a:extLst>
                            </p:spPr>
                            <p:txBody>
                              <a:bodyPr vert="horz" wrap="square" lIns="91440" tIns="45720" rIns="91440" bIns="45720" numCol="1" anchor="t" anchorCtr="0" compatLnSpc="1">
                                <a:prstTxWarp prst="textNoShape">
                                  <a:avLst/>
                                </a:prstTxWarp>
                              </a:bodyPr>
                              <a:lstStyle/>
                              <a:p>
                                <a:pPr marL="0" marR="0" lvl="0" indent="0" algn="l" defTabSz="914400" rtl="0" eaLnBrk="1" fontAlgn="base" latinLnBrk="0" hangingPunct="1">
                                  <a:lnSpc>
                                    <a:spcPct val="100000"/>
                                  </a:lnSpc>
                                  <a:spcBef>
                                    <a:spcPct val="0"/>
                                  </a:spcBef>
                                  <a:spcAft>
                                    <a:spcPct val="0"/>
                                  </a:spcAft>
                                  <a:buClrTx/>
                                  <a:buSzTx/>
                                  <a:buFontTx/>
                                  <a:buNone/>
                                  <a:tabLst/>
                                </a:pPr>
                                <a:r>
                                  <a:rPr kumimoji="0" lang="en-US" altLang="en-US" sz="1200" b="0" i="0" u="none" strike="noStrike" cap="none" normalizeH="0" baseline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latin typeface="Arial" panose="020B0604020202020204" pitchFamily="34" charset="0"/>
                                    <a:ea typeface="Times New Roman" panose="02020603050405020304" pitchFamily="18" charset="0"/>
                                  </a:rPr>
                                  <a:t>D</a:t>
                                </a:r>
                                <a:endParaRPr kumimoji="0" lang="en-US" altLang="en-US" sz="1800" b="0" i="0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latin typeface="Arial" panose="020B0604020202020204" pitchFamily="34" charset="0"/>
                                </a:endParaRPr>
                              </a:p>
                            </p:txBody>
                          </p:sp>
                        </p:grpSp>
                      </p:grpSp>
                      <p:grpSp>
                        <p:nvGrpSpPr>
                          <p:cNvPr id="66649" name="Group 145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6747" y="1514"/>
                            <a:ext cx="652" cy="640"/>
                            <a:chOff x="6747" y="1514"/>
                            <a:chExt cx="652" cy="640"/>
                          </a:xfrm>
                        </p:grpSpPr>
                        <p:sp>
                          <p:nvSpPr>
                            <p:cNvPr id="66666" name="Line 15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7158" y="2145"/>
                              <a:ext cx="220" cy="0"/>
                            </a:xfrm>
                            <a:prstGeom prst="line">
                              <a:avLst/>
                            </a:prstGeom>
                            <a:noFill/>
                            <a:ln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67" name="Line 15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7385" y="1944"/>
                              <a:ext cx="0" cy="210"/>
                            </a:xfrm>
                            <a:prstGeom prst="line">
                              <a:avLst/>
                            </a:prstGeom>
                            <a:noFill/>
                            <a:ln w="1905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68" name="Line 15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7157" y="1934"/>
                              <a:ext cx="242" cy="0"/>
                            </a:xfrm>
                            <a:prstGeom prst="line">
                              <a:avLst/>
                            </a:prstGeom>
                            <a:noFill/>
                            <a:ln w="1905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69" name="Line 15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7175" y="1719"/>
                              <a:ext cx="0" cy="225"/>
                            </a:xfrm>
                            <a:prstGeom prst="line">
                              <a:avLst/>
                            </a:prstGeom>
                            <a:noFill/>
                            <a:ln w="1905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70" name="Line 14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6975" y="1514"/>
                              <a:ext cx="0" cy="210"/>
                            </a:xfrm>
                            <a:prstGeom prst="line">
                              <a:avLst/>
                            </a:prstGeom>
                            <a:noFill/>
                            <a:ln w="1905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71" name="Line 14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6965" y="1726"/>
                              <a:ext cx="220" cy="0"/>
                            </a:xfrm>
                            <a:prstGeom prst="line">
                              <a:avLst/>
                            </a:prstGeom>
                            <a:noFill/>
                            <a:ln w="1905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72" name="Line 14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6747" y="1522"/>
                              <a:ext cx="235" cy="0"/>
                            </a:xfrm>
                            <a:prstGeom prst="line">
                              <a:avLst/>
                            </a:prstGeom>
                            <a:noFill/>
                            <a:ln w="1905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73" name="Line 14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6755" y="1514"/>
                              <a:ext cx="0" cy="640"/>
                            </a:xfrm>
                            <a:prstGeom prst="line">
                              <a:avLst/>
                            </a:prstGeom>
                            <a:noFill/>
                            <a:ln w="1905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</p:grpSp>
                      <p:grpSp>
                        <p:nvGrpSpPr>
                          <p:cNvPr id="66650" name="Group 129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6608" y="2964"/>
                            <a:ext cx="1537" cy="1040"/>
                            <a:chOff x="6608" y="2964"/>
                            <a:chExt cx="1537" cy="1040"/>
                          </a:xfrm>
                        </p:grpSpPr>
                        <p:grpSp>
                          <p:nvGrpSpPr>
                            <p:cNvPr id="66651" name="Group 142"/>
                            <p:cNvGrpSpPr>
                              <a:grpSpLocks/>
                            </p:cNvGrpSpPr>
                            <p:nvPr/>
                          </p:nvGrpSpPr>
                          <p:grpSpPr bwMode="auto">
                            <a:xfrm>
                              <a:off x="6608" y="3164"/>
                              <a:ext cx="540" cy="570"/>
                              <a:chOff x="6608" y="3164"/>
                              <a:chExt cx="540" cy="570"/>
                            </a:xfrm>
                          </p:grpSpPr>
                          <p:sp>
                            <p:nvSpPr>
                              <p:cNvPr id="66664" name="AutoShape 144"/>
                              <p:cNvSpPr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6608" y="3534"/>
                                <a:ext cx="540" cy="200"/>
                              </a:xfrm>
                              <a:prstGeom prst="leftArrow">
                                <a:avLst>
                                  <a:gd name="adj1" fmla="val 50000"/>
                                  <a:gd name="adj2" fmla="val 67500"/>
                                </a:avLst>
                              </a:prstGeom>
                              <a:noFill/>
                              <a:ln w="127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:ln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FFFFFF"/>
                                    </a:solidFill>
                                  </a14:hiddenFill>
                                </a:ext>
                              </a:extLst>
                            </p:spPr>
                            <p:txBody>
                              <a:bodyPr vert="horz" wrap="square" lIns="91440" tIns="45720" rIns="91440" bIns="45720" numCol="1" anchor="t" anchorCtr="0" compatLnSpc="1">
                                <a:prstTxWarp prst="textNoShape">
                                  <a:avLst/>
                                </a:prstTxWarp>
                              </a:bodyPr>
                              <a:lstStyle/>
                              <a:p>
                                <a:endParaRPr lang="en-US"/>
                              </a:p>
                            </p:txBody>
                          </p:sp>
                          <p:sp>
                            <p:nvSpPr>
                              <p:cNvPr id="66665" name="Text Box 143"/>
                              <p:cNvSpPr txBox="1"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6778" y="3164"/>
                                <a:ext cx="360" cy="480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rgbClr val="FFFFFF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rgbClr val="000000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</a:extLst>
                            </p:spPr>
                            <p:txBody>
                              <a:bodyPr vert="horz" wrap="square" lIns="91440" tIns="45720" rIns="91440" bIns="45720" numCol="1" anchor="t" anchorCtr="0" compatLnSpc="1">
                                <a:prstTxWarp prst="textNoShape">
                                  <a:avLst/>
                                </a:prstTxWarp>
                              </a:bodyPr>
                              <a:lstStyle/>
                              <a:p>
                                <a:pPr marL="0" marR="0" lvl="0" indent="0" algn="l" defTabSz="914400" rtl="0" eaLnBrk="1" fontAlgn="base" latinLnBrk="0" hangingPunct="1">
                                  <a:lnSpc>
                                    <a:spcPct val="100000"/>
                                  </a:lnSpc>
                                  <a:spcBef>
                                    <a:spcPct val="0"/>
                                  </a:spcBef>
                                  <a:spcAft>
                                    <a:spcPct val="0"/>
                                  </a:spcAft>
                                  <a:buClrTx/>
                                  <a:buSzTx/>
                                  <a:buFontTx/>
                                  <a:buNone/>
                                  <a:tabLst/>
                                </a:pPr>
                                <a:r>
                                  <a:rPr kumimoji="0" lang="en-US" altLang="en-US" sz="1200" b="1" i="0" u="none" strike="noStrike" cap="none" normalizeH="0" baseline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latin typeface="Arial" panose="020B0604020202020204" pitchFamily="34" charset="0"/>
                                    <a:ea typeface="Times New Roman" panose="02020603050405020304" pitchFamily="18" charset="0"/>
                                  </a:rPr>
                                  <a:t>s</a:t>
                                </a:r>
                                <a:endParaRPr kumimoji="0" lang="en-US" altLang="en-US" sz="1800" b="0" i="0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latin typeface="Arial" panose="020B0604020202020204" pitchFamily="34" charset="0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66652" name="Group 130"/>
                            <p:cNvGrpSpPr>
                              <a:grpSpLocks/>
                            </p:cNvGrpSpPr>
                            <p:nvPr/>
                          </p:nvGrpSpPr>
                          <p:grpSpPr bwMode="auto">
                            <a:xfrm>
                              <a:off x="7505" y="2964"/>
                              <a:ext cx="640" cy="1040"/>
                              <a:chOff x="7610" y="4930"/>
                              <a:chExt cx="640" cy="1040"/>
                            </a:xfrm>
                          </p:grpSpPr>
                          <p:grpSp>
                            <p:nvGrpSpPr>
                              <p:cNvPr id="66653" name="Group 133"/>
                              <p:cNvGrpSpPr>
                                <a:grpSpLocks/>
                              </p:cNvGrpSpPr>
                              <p:nvPr/>
                            </p:nvGrpSpPr>
                            <p:grpSpPr bwMode="auto">
                              <a:xfrm>
                                <a:off x="7610" y="4930"/>
                                <a:ext cx="640" cy="1040"/>
                                <a:chOff x="7610" y="4930"/>
                                <a:chExt cx="640" cy="1040"/>
                              </a:xfrm>
                            </p:grpSpPr>
                            <p:grpSp>
                              <p:nvGrpSpPr>
                                <p:cNvPr id="66656" name="Group 137"/>
                                <p:cNvGrpSpPr>
                                  <a:grpSpLocks/>
                                </p:cNvGrpSpPr>
                                <p:nvPr/>
                              </p:nvGrpSpPr>
                              <p:grpSpPr bwMode="auto">
                                <a:xfrm>
                                  <a:off x="7610" y="4930"/>
                                  <a:ext cx="640" cy="1040"/>
                                  <a:chOff x="7610" y="4930"/>
                                  <a:chExt cx="640" cy="1040"/>
                                </a:xfrm>
                              </p:grpSpPr>
                              <p:sp>
                                <p:nvSpPr>
                                  <p:cNvPr id="66660" name="Line 141"/>
                                  <p:cNvSpPr>
                                    <a:spLocks noChangeShapeType="1"/>
                                  </p:cNvSpPr>
                                  <p:nvPr/>
                                </p:nvSpPr>
                                <p:spPr bwMode="auto">
                                  <a:xfrm flipH="1">
                                    <a:off x="7610" y="4930"/>
                                    <a:ext cx="370" cy="296"/>
                                  </a:xfrm>
                                  <a:prstGeom prst="line">
                                    <a:avLst/>
                                  </a:prstGeom>
                                  <a:noFill/>
                                  <a:ln w="19050">
                                    <a:solidFill>
                                      <a:srgbClr val="FF6600"/>
                                    </a:solidFill>
                                    <a:round/>
                                    <a:headEnd/>
                                    <a:tailEnd/>
                                  </a:ln>
                                  <a:extLst>
                                    <a:ext uri="{909E8E84-426E-40DD-AFC4-6F175D3DCCD1}">
                                      <a14:hiddenFill xmlns:a14="http://schemas.microsoft.com/office/drawing/2010/main">
                                        <a:noFill/>
                                      </a14:hiddenFill>
                                    </a:ext>
                                  </a:extLst>
                                </p:spPr>
                                <p:txBody>
                                  <a:bodyPr vert="horz" wrap="square" lIns="91440" tIns="45720" rIns="91440" bIns="45720" numCol="1" anchor="t" anchorCtr="0" compatLnSpc="1">
                                    <a:prstTxWarp prst="textNoShape">
                                      <a:avLst/>
                                    </a:prstTxWarp>
                                  </a:bodyPr>
                                  <a:lstStyle/>
                                  <a:p>
                                    <a:endParaRPr lang="en-US"/>
                                  </a:p>
                                </p:txBody>
                              </p:sp>
                              <p:sp>
                                <p:nvSpPr>
                                  <p:cNvPr id="66661" name="Line 140"/>
                                  <p:cNvSpPr>
                                    <a:spLocks noChangeShapeType="1"/>
                                  </p:cNvSpPr>
                                  <p:nvPr/>
                                </p:nvSpPr>
                                <p:spPr bwMode="auto">
                                  <a:xfrm>
                                    <a:off x="7990" y="4940"/>
                                    <a:ext cx="260" cy="160"/>
                                  </a:xfrm>
                                  <a:prstGeom prst="line">
                                    <a:avLst/>
                                  </a:prstGeom>
                                  <a:noFill/>
                                  <a:ln w="19050">
                                    <a:solidFill>
                                      <a:srgbClr val="FF6600"/>
                                    </a:solidFill>
                                    <a:round/>
                                    <a:headEnd/>
                                    <a:tailEnd/>
                                  </a:ln>
                                  <a:extLst>
                                    <a:ext uri="{909E8E84-426E-40DD-AFC4-6F175D3DCCD1}">
                                      <a14:hiddenFill xmlns:a14="http://schemas.microsoft.com/office/drawing/2010/main">
                                        <a:noFill/>
                                      </a14:hiddenFill>
                                    </a:ext>
                                  </a:extLst>
                                </p:spPr>
                                <p:txBody>
                                  <a:bodyPr vert="horz" wrap="square" lIns="91440" tIns="45720" rIns="91440" bIns="45720" numCol="1" anchor="t" anchorCtr="0" compatLnSpc="1">
                                    <a:prstTxWarp prst="textNoShape">
                                      <a:avLst/>
                                    </a:prstTxWarp>
                                  </a:bodyPr>
                                  <a:lstStyle/>
                                  <a:p>
                                    <a:endParaRPr lang="en-US"/>
                                  </a:p>
                                </p:txBody>
                              </p:sp>
                              <p:sp>
                                <p:nvSpPr>
                                  <p:cNvPr id="66662" name="Line 139"/>
                                  <p:cNvSpPr>
                                    <a:spLocks noChangeShapeType="1"/>
                                  </p:cNvSpPr>
                                  <p:nvPr/>
                                </p:nvSpPr>
                                <p:spPr bwMode="auto">
                                  <a:xfrm>
                                    <a:off x="8250" y="5100"/>
                                    <a:ext cx="0" cy="760"/>
                                  </a:xfrm>
                                  <a:prstGeom prst="line">
                                    <a:avLst/>
                                  </a:prstGeom>
                                  <a:noFill/>
                                  <a:ln w="19050">
                                    <a:solidFill>
                                      <a:srgbClr val="FF6600"/>
                                    </a:solidFill>
                                    <a:round/>
                                    <a:headEnd/>
                                    <a:tailEnd/>
                                  </a:ln>
                                  <a:extLst>
                                    <a:ext uri="{909E8E84-426E-40DD-AFC4-6F175D3DCCD1}">
                                      <a14:hiddenFill xmlns:a14="http://schemas.microsoft.com/office/drawing/2010/main">
                                        <a:noFill/>
                                      </a14:hiddenFill>
                                    </a:ext>
                                  </a:extLst>
                                </p:spPr>
                                <p:txBody>
                                  <a:bodyPr vert="horz" wrap="square" lIns="91440" tIns="45720" rIns="91440" bIns="45720" numCol="1" anchor="t" anchorCtr="0" compatLnSpc="1">
                                    <a:prstTxWarp prst="textNoShape">
                                      <a:avLst/>
                                    </a:prstTxWarp>
                                  </a:bodyPr>
                                  <a:lstStyle/>
                                  <a:p>
                                    <a:endParaRPr lang="en-US"/>
                                  </a:p>
                                </p:txBody>
                              </p:sp>
                              <p:sp>
                                <p:nvSpPr>
                                  <p:cNvPr id="66663" name="Line 138"/>
                                  <p:cNvSpPr>
                                    <a:spLocks noChangeShapeType="1"/>
                                  </p:cNvSpPr>
                                  <p:nvPr/>
                                </p:nvSpPr>
                                <p:spPr bwMode="auto">
                                  <a:xfrm>
                                    <a:off x="7610" y="5210"/>
                                    <a:ext cx="0" cy="760"/>
                                  </a:xfrm>
                                  <a:prstGeom prst="line">
                                    <a:avLst/>
                                  </a:prstGeom>
                                  <a:noFill/>
                                  <a:ln w="19050">
                                    <a:solidFill>
                                      <a:srgbClr val="FF6600"/>
                                    </a:solidFill>
                                    <a:round/>
                                    <a:headEnd/>
                                    <a:tailEnd/>
                                  </a:ln>
                                  <a:extLst>
                                    <a:ext uri="{909E8E84-426E-40DD-AFC4-6F175D3DCCD1}">
                                      <a14:hiddenFill xmlns:a14="http://schemas.microsoft.com/office/drawing/2010/main">
                                        <a:noFill/>
                                      </a14:hiddenFill>
                                    </a:ext>
                                  </a:extLst>
                                </p:spPr>
                                <p:txBody>
                                  <a:bodyPr vert="horz" wrap="square" lIns="91440" tIns="45720" rIns="91440" bIns="45720" numCol="1" anchor="t" anchorCtr="0" compatLnSpc="1">
                                    <a:prstTxWarp prst="textNoShape">
                                      <a:avLst/>
                                    </a:prstTxWarp>
                                  </a:bodyPr>
                                  <a:lstStyle/>
                                  <a:p>
                                    <a:endParaRPr lang="en-US"/>
                                  </a:p>
                                </p:txBody>
                              </p:sp>
                            </p:grpSp>
                            <p:grpSp>
                              <p:nvGrpSpPr>
                                <p:cNvPr id="66657" name="Group 134"/>
                                <p:cNvGrpSpPr>
                                  <a:grpSpLocks/>
                                </p:cNvGrpSpPr>
                                <p:nvPr/>
                              </p:nvGrpSpPr>
                              <p:grpSpPr bwMode="auto">
                                <a:xfrm>
                                  <a:off x="7623" y="5080"/>
                                  <a:ext cx="557" cy="250"/>
                                  <a:chOff x="7610" y="5060"/>
                                  <a:chExt cx="560" cy="300"/>
                                </a:xfrm>
                              </p:grpSpPr>
                              <p:sp>
                                <p:nvSpPr>
                                  <p:cNvPr id="66658" name="Line 136"/>
                                  <p:cNvSpPr>
                                    <a:spLocks noChangeShapeType="1"/>
                                  </p:cNvSpPr>
                                  <p:nvPr/>
                                </p:nvSpPr>
                                <p:spPr bwMode="auto">
                                  <a:xfrm flipH="1">
                                    <a:off x="7900" y="5060"/>
                                    <a:ext cx="270" cy="270"/>
                                  </a:xfrm>
                                  <a:prstGeom prst="line">
                                    <a:avLst/>
                                  </a:prstGeom>
                                  <a:noFill/>
                                  <a:ln w="12700">
                                    <a:solidFill>
                                      <a:srgbClr val="FF6600"/>
                                    </a:solidFill>
                                    <a:round/>
                                    <a:headEnd/>
                                    <a:tailEnd/>
                                  </a:ln>
                                  <a:extLst>
                                    <a:ext uri="{909E8E84-426E-40DD-AFC4-6F175D3DCCD1}">
                                      <a14:hiddenFill xmlns:a14="http://schemas.microsoft.com/office/drawing/2010/main">
                                        <a:noFill/>
                                      </a14:hiddenFill>
                                    </a:ext>
                                  </a:extLst>
                                </p:spPr>
                                <p:txBody>
                                  <a:bodyPr vert="horz" wrap="square" lIns="91440" tIns="45720" rIns="91440" bIns="45720" numCol="1" anchor="t" anchorCtr="0" compatLnSpc="1">
                                    <a:prstTxWarp prst="textNoShape">
                                      <a:avLst/>
                                    </a:prstTxWarp>
                                  </a:bodyPr>
                                  <a:lstStyle/>
                                  <a:p>
                                    <a:endParaRPr lang="en-US"/>
                                  </a:p>
                                </p:txBody>
                              </p:sp>
                              <p:sp>
                                <p:nvSpPr>
                                  <p:cNvPr id="66659" name="Freeform 135"/>
                                  <p:cNvSpPr>
                                    <a:spLocks/>
                                  </p:cNvSpPr>
                                  <p:nvPr/>
                                </p:nvSpPr>
                                <p:spPr bwMode="auto">
                                  <a:xfrm>
                                    <a:off x="7610" y="5230"/>
                                    <a:ext cx="290" cy="130"/>
                                  </a:xfrm>
                                  <a:custGeom>
                                    <a:avLst/>
                                    <a:gdLst>
                                      <a:gd name="T0" fmla="*/ 0 w 290"/>
                                      <a:gd name="T1" fmla="*/ 0 h 130"/>
                                      <a:gd name="T2" fmla="*/ 120 w 290"/>
                                      <a:gd name="T3" fmla="*/ 100 h 130"/>
                                      <a:gd name="T4" fmla="*/ 230 w 290"/>
                                      <a:gd name="T5" fmla="*/ 130 h 130"/>
                                      <a:gd name="T6" fmla="*/ 290 w 290"/>
                                      <a:gd name="T7" fmla="*/ 100 h 130"/>
                                    </a:gdLst>
                                    <a:ahLst/>
                                    <a:cxnLst>
                                      <a:cxn ang="0">
                                        <a:pos x="T0" y="T1"/>
                                      </a:cxn>
                                      <a:cxn ang="0">
                                        <a:pos x="T2" y="T3"/>
                                      </a:cxn>
                                      <a:cxn ang="0">
                                        <a:pos x="T4" y="T5"/>
                                      </a:cxn>
                                      <a:cxn ang="0">
                                        <a:pos x="T6" y="T7"/>
                                      </a:cxn>
                                    </a:cxnLst>
                                    <a:rect l="0" t="0" r="r" b="b"/>
                                    <a:pathLst>
                                      <a:path w="290" h="130">
                                        <a:moveTo>
                                          <a:pt x="0" y="0"/>
                                        </a:moveTo>
                                        <a:cubicBezTo>
                                          <a:pt x="41" y="39"/>
                                          <a:pt x="82" y="78"/>
                                          <a:pt x="120" y="100"/>
                                        </a:cubicBezTo>
                                        <a:cubicBezTo>
                                          <a:pt x="158" y="122"/>
                                          <a:pt x="202" y="130"/>
                                          <a:pt x="230" y="130"/>
                                        </a:cubicBezTo>
                                        <a:cubicBezTo>
                                          <a:pt x="258" y="130"/>
                                          <a:pt x="274" y="115"/>
                                          <a:pt x="290" y="100"/>
                                        </a:cubicBezTo>
                                      </a:path>
                                    </a:pathLst>
                                  </a:custGeom>
                                  <a:noFill/>
                                  <a:ln w="12700">
                                    <a:solidFill>
                                      <a:srgbClr val="FF6600"/>
                                    </a:solidFill>
                                    <a:round/>
                                    <a:headEnd/>
                                    <a:tailEnd/>
                                  </a:ln>
                                  <a:extLst>
                                    <a:ext uri="{909E8E84-426E-40DD-AFC4-6F175D3DCCD1}">
                                      <a14:hiddenFill xmlns:a14="http://schemas.microsoft.com/office/drawing/2010/main">
                                        <a:solidFill>
                                          <a:srgbClr val="FFFFFF"/>
                                        </a:solidFill>
                                      </a14:hiddenFill>
                                    </a:ext>
                                  </a:extLst>
                                </p:spPr>
                                <p:txBody>
                                  <a:bodyPr vert="horz" wrap="square" lIns="91440" tIns="45720" rIns="91440" bIns="45720" numCol="1" anchor="t" anchorCtr="0" compatLnSpc="1">
                                    <a:prstTxWarp prst="textNoShape">
                                      <a:avLst/>
                                    </a:prstTxWarp>
                                  </a:bodyPr>
                                  <a:lstStyle/>
                                  <a:p>
                                    <a:endParaRPr lang="en-US"/>
                                  </a:p>
                                </p:txBody>
                              </p:sp>
                            </p:grpSp>
                          </p:grpSp>
                          <p:sp>
                            <p:nvSpPr>
                              <p:cNvPr id="66654" name="Line 132"/>
                              <p:cNvSpPr>
                                <a:spLocks noChangeShapeType="1"/>
                              </p:cNvSpPr>
                              <p:nvPr/>
                            </p:nvSpPr>
                            <p:spPr bwMode="auto">
                              <a:xfrm flipH="1">
                                <a:off x="7620" y="5123"/>
                                <a:ext cx="630" cy="532"/>
                              </a:xfrm>
                              <a:prstGeom prst="line">
                                <a:avLst/>
                              </a:prstGeom>
                              <a:noFill/>
                              <a:ln w="12700">
                                <a:solidFill>
                                  <a:srgbClr val="0000FF"/>
                                </a:solidFill>
                                <a:round/>
                                <a:headEnd/>
                                <a:tailEnd/>
                              </a:ln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noFill/>
                                  </a14:hiddenFill>
                                </a:ext>
                              </a:extLst>
                            </p:spPr>
                            <p:txBody>
                              <a:bodyPr vert="horz" wrap="square" lIns="91440" tIns="45720" rIns="91440" bIns="45720" numCol="1" anchor="t" anchorCtr="0" compatLnSpc="1">
                                <a:prstTxWarp prst="textNoShape">
                                  <a:avLst/>
                                </a:prstTxWarp>
                              </a:bodyPr>
                              <a:lstStyle/>
                              <a:p>
                                <a:endParaRPr lang="en-US"/>
                              </a:p>
                            </p:txBody>
                          </p:sp>
                          <p:sp>
                            <p:nvSpPr>
                              <p:cNvPr id="66655" name="Line 131"/>
                              <p:cNvSpPr>
                                <a:spLocks noChangeShapeType="1"/>
                              </p:cNvSpPr>
                              <p:nvPr/>
                            </p:nvSpPr>
                            <p:spPr bwMode="auto">
                              <a:xfrm flipH="1">
                                <a:off x="7620" y="5250"/>
                                <a:ext cx="630" cy="532"/>
                              </a:xfrm>
                              <a:prstGeom prst="line">
                                <a:avLst/>
                              </a:prstGeom>
                              <a:noFill/>
                              <a:ln w="12700">
                                <a:solidFill>
                                  <a:srgbClr val="0000FF"/>
                                </a:solidFill>
                                <a:round/>
                                <a:headEnd/>
                                <a:tailEnd/>
                              </a:ln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noFill/>
                                  </a14:hiddenFill>
                                </a:ext>
                              </a:extLst>
                            </p:spPr>
                            <p:txBody>
                              <a:bodyPr vert="horz" wrap="square" lIns="91440" tIns="45720" rIns="91440" bIns="45720" numCol="1" anchor="t" anchorCtr="0" compatLnSpc="1">
                                <a:prstTxWarp prst="textNoShape">
                                  <a:avLst/>
                                </a:prstTxWarp>
                              </a:bodyPr>
                              <a:lstStyle/>
                              <a:p>
                                <a:endParaRPr lang="en-US"/>
                              </a:p>
                            </p:txBody>
                          </p:sp>
                        </p:grpSp>
                      </p:grpSp>
                    </p:grpSp>
                  </p:grpSp>
                </p:grpSp>
              </p:grpSp>
            </p:grpSp>
            <p:grpSp>
              <p:nvGrpSpPr>
                <p:cNvPr id="9" name="Group 4"/>
                <p:cNvGrpSpPr>
                  <a:grpSpLocks/>
                </p:cNvGrpSpPr>
                <p:nvPr/>
              </p:nvGrpSpPr>
              <p:grpSpPr bwMode="auto">
                <a:xfrm>
                  <a:off x="5981" y="8492"/>
                  <a:ext cx="5694" cy="2755"/>
                  <a:chOff x="5981" y="8492"/>
                  <a:chExt cx="5694" cy="2755"/>
                </a:xfrm>
              </p:grpSpPr>
              <p:grpSp>
                <p:nvGrpSpPr>
                  <p:cNvPr id="10" name="Group 86"/>
                  <p:cNvGrpSpPr>
                    <a:grpSpLocks/>
                  </p:cNvGrpSpPr>
                  <p:nvPr/>
                </p:nvGrpSpPr>
                <p:grpSpPr bwMode="auto">
                  <a:xfrm>
                    <a:off x="5981" y="8492"/>
                    <a:ext cx="2402" cy="2723"/>
                    <a:chOff x="5981" y="8492"/>
                    <a:chExt cx="2402" cy="2723"/>
                  </a:xfrm>
                </p:grpSpPr>
                <p:grpSp>
                  <p:nvGrpSpPr>
                    <p:cNvPr id="66595" name="Group 12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7974" y="9381"/>
                      <a:ext cx="409" cy="553"/>
                      <a:chOff x="8020" y="7380"/>
                      <a:chExt cx="440" cy="540"/>
                    </a:xfrm>
                  </p:grpSpPr>
                  <p:sp>
                    <p:nvSpPr>
                      <p:cNvPr id="66630" name="AutoShape 123"/>
                      <p:cNvSpPr>
                        <a:spLocks noChangeArrowheads="1"/>
                      </p:cNvSpPr>
                      <p:nvPr/>
                    </p:nvSpPr>
                    <p:spPr bwMode="auto">
                      <a:xfrm rot="-5400000" flipH="1" flipV="1">
                        <a:off x="7850" y="7550"/>
                        <a:ext cx="540" cy="200"/>
                      </a:xfrm>
                      <a:prstGeom prst="leftArrow">
                        <a:avLst>
                          <a:gd name="adj1" fmla="val 50000"/>
                          <a:gd name="adj2" fmla="val 67500"/>
                        </a:avLst>
                      </a:prstGeom>
                      <a:noFill/>
                      <a:ln w="1270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631" name="Text Box 122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8100" y="7440"/>
                        <a:ext cx="360" cy="4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altLang="en-US" sz="1200" b="1" i="0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</a:rPr>
                          <a:t>s</a:t>
                        </a:r>
                        <a:endPara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66596" name="Group 11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7438" y="9942"/>
                      <a:ext cx="705" cy="1273"/>
                      <a:chOff x="7620" y="5976"/>
                      <a:chExt cx="758" cy="1242"/>
                    </a:xfrm>
                  </p:grpSpPr>
                  <p:sp>
                    <p:nvSpPr>
                      <p:cNvPr id="66622" name="Line 120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7947" y="6193"/>
                        <a:ext cx="333" cy="278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623" name="Line 119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7620" y="5976"/>
                        <a:ext cx="389" cy="311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66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624" name="Line 11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990" y="5993"/>
                        <a:ext cx="260" cy="160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66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625" name="Line 117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8370" y="6323"/>
                        <a:ext cx="0" cy="760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66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626" name="Line 11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960" y="6458"/>
                        <a:ext cx="0" cy="760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66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627" name="Freeform 11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248" y="6153"/>
                        <a:ext cx="130" cy="190"/>
                      </a:xfrm>
                      <a:custGeom>
                        <a:avLst/>
                        <a:gdLst>
                          <a:gd name="T0" fmla="*/ 0 w 130"/>
                          <a:gd name="T1" fmla="*/ 0 h 190"/>
                          <a:gd name="T2" fmla="*/ 50 w 130"/>
                          <a:gd name="T3" fmla="*/ 40 h 190"/>
                          <a:gd name="T4" fmla="*/ 90 w 130"/>
                          <a:gd name="T5" fmla="*/ 110 h 190"/>
                          <a:gd name="T6" fmla="*/ 130 w 130"/>
                          <a:gd name="T7" fmla="*/ 190 h 19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130" h="190">
                            <a:moveTo>
                              <a:pt x="0" y="0"/>
                            </a:moveTo>
                            <a:cubicBezTo>
                              <a:pt x="17" y="11"/>
                              <a:pt x="35" y="22"/>
                              <a:pt x="50" y="40"/>
                            </a:cubicBezTo>
                            <a:cubicBezTo>
                              <a:pt x="65" y="58"/>
                              <a:pt x="77" y="85"/>
                              <a:pt x="90" y="110"/>
                            </a:cubicBezTo>
                            <a:cubicBezTo>
                              <a:pt x="103" y="135"/>
                              <a:pt x="116" y="162"/>
                              <a:pt x="130" y="190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rgbClr val="FF66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00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628" name="Line 114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630" y="6273"/>
                        <a:ext cx="320" cy="197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66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629" name="Line 113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7967" y="6285"/>
                        <a:ext cx="367" cy="306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66597" name="Group 8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5981" y="8492"/>
                      <a:ext cx="2042" cy="1753"/>
                      <a:chOff x="5981" y="8492"/>
                      <a:chExt cx="2042" cy="1753"/>
                    </a:xfrm>
                  </p:grpSpPr>
                  <p:sp>
                    <p:nvSpPr>
                      <p:cNvPr id="66599" name="AutoShape 11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5981" y="9498"/>
                        <a:ext cx="320" cy="488"/>
                      </a:xfrm>
                      <a:prstGeom prst="curvedDownArrow">
                        <a:avLst>
                          <a:gd name="adj1" fmla="val 20000"/>
                          <a:gd name="adj2" fmla="val 40000"/>
                          <a:gd name="adj3" fmla="val 50833"/>
                        </a:avLst>
                      </a:prstGeom>
                      <a:noFill/>
                      <a:ln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600" name="Line 11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6176" y="9718"/>
                        <a:ext cx="1680" cy="0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rgbClr val="000000"/>
                        </a:solidFill>
                        <a:prstDash val="lgDashDot"/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601" name="Line 109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458" y="9224"/>
                        <a:ext cx="251" cy="214"/>
                      </a:xfrm>
                      <a:prstGeom prst="line">
                        <a:avLst/>
                      </a:prstGeom>
                      <a:noFill/>
                      <a:ln w="1905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602" name="Rectangle 10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6330" y="9232"/>
                        <a:ext cx="1111" cy="1013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603" name="Line 107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703" y="9417"/>
                        <a:ext cx="0" cy="602"/>
                      </a:xfrm>
                      <a:prstGeom prst="line">
                        <a:avLst/>
                      </a:prstGeom>
                      <a:noFill/>
                      <a:ln w="1905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grpSp>
                    <p:nvGrpSpPr>
                      <p:cNvPr id="66604" name="Group 8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6583" y="8492"/>
                        <a:ext cx="1440" cy="935"/>
                        <a:chOff x="6772" y="4523"/>
                        <a:chExt cx="1440" cy="920"/>
                      </a:xfrm>
                    </p:grpSpPr>
                    <p:grpSp>
                      <p:nvGrpSpPr>
                        <p:cNvPr id="66605" name="Group 98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6772" y="4613"/>
                          <a:ext cx="630" cy="640"/>
                          <a:chOff x="6315" y="4433"/>
                          <a:chExt cx="630" cy="640"/>
                        </a:xfrm>
                      </p:grpSpPr>
                      <p:sp>
                        <p:nvSpPr>
                          <p:cNvPr id="66614" name="Line 106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6315" y="4433"/>
                            <a:ext cx="0" cy="640"/>
                          </a:xfrm>
                          <a:prstGeom prst="line">
                            <a:avLst/>
                          </a:prstGeom>
                          <a:noFill/>
                          <a:ln w="1905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grpSp>
                        <p:nvGrpSpPr>
                          <p:cNvPr id="66615" name="Group 99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6315" y="4433"/>
                            <a:ext cx="630" cy="640"/>
                            <a:chOff x="6720" y="3480"/>
                            <a:chExt cx="630" cy="640"/>
                          </a:xfrm>
                        </p:grpSpPr>
                        <p:sp>
                          <p:nvSpPr>
                            <p:cNvPr id="66616" name="Line 10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7350" y="3910"/>
                              <a:ext cx="0" cy="210"/>
                            </a:xfrm>
                            <a:prstGeom prst="line">
                              <a:avLst/>
                            </a:prstGeom>
                            <a:noFill/>
                            <a:ln w="1905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17" name="Line 10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7130" y="3900"/>
                              <a:ext cx="220" cy="0"/>
                            </a:xfrm>
                            <a:prstGeom prst="line">
                              <a:avLst/>
                            </a:prstGeom>
                            <a:noFill/>
                            <a:ln w="1905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18" name="Line 10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7140" y="3700"/>
                              <a:ext cx="0" cy="210"/>
                            </a:xfrm>
                            <a:prstGeom prst="line">
                              <a:avLst/>
                            </a:prstGeom>
                            <a:noFill/>
                            <a:ln w="1905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19" name="Line 10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6940" y="3480"/>
                              <a:ext cx="0" cy="210"/>
                            </a:xfrm>
                            <a:prstGeom prst="line">
                              <a:avLst/>
                            </a:prstGeom>
                            <a:noFill/>
                            <a:ln w="1905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20" name="Line 10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6930" y="3700"/>
                              <a:ext cx="220" cy="0"/>
                            </a:xfrm>
                            <a:prstGeom prst="line">
                              <a:avLst/>
                            </a:prstGeom>
                            <a:noFill/>
                            <a:ln w="1905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21" name="Line 10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6720" y="3480"/>
                              <a:ext cx="220" cy="0"/>
                            </a:xfrm>
                            <a:prstGeom prst="line">
                              <a:avLst/>
                            </a:prstGeom>
                            <a:noFill/>
                            <a:ln w="1905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</p:grpSp>
                    </p:grpSp>
                    <p:grpSp>
                      <p:nvGrpSpPr>
                        <p:cNvPr id="66606" name="Group 90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7332" y="4523"/>
                          <a:ext cx="880" cy="920"/>
                          <a:chOff x="7340" y="4523"/>
                          <a:chExt cx="880" cy="920"/>
                        </a:xfrm>
                      </p:grpSpPr>
                      <p:sp>
                        <p:nvSpPr>
                          <p:cNvPr id="66607" name="Line 97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7650" y="4756"/>
                            <a:ext cx="0" cy="487"/>
                          </a:xfrm>
                          <a:prstGeom prst="line">
                            <a:avLst/>
                          </a:prstGeom>
                          <a:noFill/>
                          <a:ln w="9525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6608" name="Text Box 96"/>
                          <p:cNvSpPr txBox="1"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7590" y="4523"/>
                            <a:ext cx="400" cy="40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pPr marL="0" marR="0" lvl="0" indent="0" algn="l" defTabSz="914400" rtl="0" eaLnBrk="1" fontAlgn="base" latinLnBrk="0" hangingPunct="1">
                              <a:lnSpc>
                                <a:spcPct val="100000"/>
                              </a:lnSpc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</a:pPr>
                            <a:r>
                              <a:rPr kumimoji="0" lang="en-US" altLang="en-US" sz="1100" b="0" i="0" u="none" strike="noStrike" cap="none" normalizeH="0" baseline="0" smtClean="0">
                                <a:ln>
                                  <a:noFill/>
                                </a:ln>
                                <a:solidFill>
                                  <a:schemeClr val="tx1"/>
                                </a:solidFill>
                                <a:effectLst/>
                                <a:latin typeface="Arial" panose="020B0604020202020204" pitchFamily="34" charset="0"/>
                                <a:ea typeface="Times New Roman" panose="02020603050405020304" pitchFamily="18" charset="0"/>
                              </a:rPr>
                              <a:t>t</a:t>
                            </a:r>
                            <a:endParaRPr kumimoji="0" lang="en-US" altLang="en-US" sz="1800" b="0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</a:endParaRPr>
                          </a:p>
                        </p:txBody>
                      </p:sp>
                      <p:grpSp>
                        <p:nvGrpSpPr>
                          <p:cNvPr id="66609" name="Group 92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7340" y="4913"/>
                            <a:ext cx="880" cy="0"/>
                            <a:chOff x="7280" y="6880"/>
                            <a:chExt cx="880" cy="0"/>
                          </a:xfrm>
                        </p:grpSpPr>
                        <p:sp>
                          <p:nvSpPr>
                            <p:cNvPr id="66611" name="Line 9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7580" y="6880"/>
                              <a:ext cx="260" cy="0"/>
                            </a:xfrm>
                            <a:prstGeom prst="line">
                              <a:avLst/>
                            </a:prstGeom>
                            <a:noFill/>
                            <a:ln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12" name="Line 9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rot="16200000" flipH="1">
                              <a:off x="8000" y="6720"/>
                              <a:ext cx="0" cy="320"/>
                            </a:xfrm>
                            <a:prstGeom prst="line">
                              <a:avLst/>
                            </a:prstGeom>
                            <a:noFill/>
                            <a:ln w="9525">
                              <a:solidFill>
                                <a:srgbClr val="000000"/>
                              </a:solidFill>
                              <a:round/>
                              <a:headEnd type="triangle" w="med" len="med"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13" name="Line 9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rot="5400000">
                              <a:off x="7440" y="6720"/>
                              <a:ext cx="0" cy="320"/>
                            </a:xfrm>
                            <a:prstGeom prst="line">
                              <a:avLst/>
                            </a:prstGeom>
                            <a:noFill/>
                            <a:ln w="9525">
                              <a:solidFill>
                                <a:srgbClr val="000000"/>
                              </a:solidFill>
                              <a:round/>
                              <a:headEnd type="triangle" w="med" len="med"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</p:grpSp>
                      <p:sp>
                        <p:nvSpPr>
                          <p:cNvPr id="66610" name="Line 91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7900" y="4718"/>
                            <a:ext cx="0" cy="725"/>
                          </a:xfrm>
                          <a:prstGeom prst="line">
                            <a:avLst/>
                          </a:prstGeom>
                          <a:noFill/>
                          <a:ln w="9525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</p:grpSp>
                  </p:grpSp>
                </p:grpSp>
                <p:sp>
                  <p:nvSpPr>
                    <p:cNvPr id="66598" name="Text Box 87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6576" y="10408"/>
                      <a:ext cx="727" cy="547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(c)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11" name="Group 5"/>
                  <p:cNvGrpSpPr>
                    <a:grpSpLocks/>
                  </p:cNvGrpSpPr>
                  <p:nvPr/>
                </p:nvGrpSpPr>
                <p:grpSpPr bwMode="auto">
                  <a:xfrm>
                    <a:off x="8566" y="8608"/>
                    <a:ext cx="3109" cy="2639"/>
                    <a:chOff x="8566" y="8608"/>
                    <a:chExt cx="3109" cy="2639"/>
                  </a:xfrm>
                </p:grpSpPr>
                <p:sp>
                  <p:nvSpPr>
                    <p:cNvPr id="12" name="Text Box 85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8566" y="9551"/>
                      <a:ext cx="625" cy="435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p:txBody>
                </p:sp>
                <p:grpSp>
                  <p:nvGrpSpPr>
                    <p:cNvPr id="13" name="Group 7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69" y="8608"/>
                      <a:ext cx="652" cy="670"/>
                      <a:chOff x="8655" y="4561"/>
                      <a:chExt cx="638" cy="640"/>
                    </a:xfrm>
                  </p:grpSpPr>
                  <p:grpSp>
                    <p:nvGrpSpPr>
                      <p:cNvPr id="66585" name="Group 7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8663" y="4561"/>
                        <a:ext cx="630" cy="640"/>
                        <a:chOff x="6315" y="4433"/>
                        <a:chExt cx="630" cy="640"/>
                      </a:xfrm>
                    </p:grpSpPr>
                    <p:sp>
                      <p:nvSpPr>
                        <p:cNvPr id="66587" name="Line 8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315" y="4433"/>
                          <a:ext cx="0" cy="640"/>
                        </a:xfrm>
                        <a:prstGeom prst="line">
                          <a:avLst/>
                        </a:prstGeom>
                        <a:noFill/>
                        <a:ln w="1905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grpSp>
                      <p:nvGrpSpPr>
                        <p:cNvPr id="66588" name="Group 77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6315" y="4433"/>
                          <a:ext cx="630" cy="640"/>
                          <a:chOff x="6720" y="3480"/>
                          <a:chExt cx="630" cy="640"/>
                        </a:xfrm>
                      </p:grpSpPr>
                      <p:sp>
                        <p:nvSpPr>
                          <p:cNvPr id="66589" name="Line 83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7350" y="3910"/>
                            <a:ext cx="0" cy="210"/>
                          </a:xfrm>
                          <a:prstGeom prst="line">
                            <a:avLst/>
                          </a:prstGeom>
                          <a:noFill/>
                          <a:ln w="1905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6590" name="Line 82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>
                            <a:off x="7130" y="3900"/>
                            <a:ext cx="220" cy="0"/>
                          </a:xfrm>
                          <a:prstGeom prst="line">
                            <a:avLst/>
                          </a:prstGeom>
                          <a:noFill/>
                          <a:ln w="1905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6591" name="Line 81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7140" y="3700"/>
                            <a:ext cx="0" cy="210"/>
                          </a:xfrm>
                          <a:prstGeom prst="line">
                            <a:avLst/>
                          </a:prstGeom>
                          <a:noFill/>
                          <a:ln w="1905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6592" name="Line 80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6940" y="3480"/>
                            <a:ext cx="0" cy="210"/>
                          </a:xfrm>
                          <a:prstGeom prst="line">
                            <a:avLst/>
                          </a:prstGeom>
                          <a:noFill/>
                          <a:ln w="1905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6593" name="Line 79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>
                            <a:off x="6930" y="3700"/>
                            <a:ext cx="220" cy="0"/>
                          </a:xfrm>
                          <a:prstGeom prst="line">
                            <a:avLst/>
                          </a:prstGeom>
                          <a:noFill/>
                          <a:ln w="1905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6594" name="Line 78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>
                            <a:off x="6720" y="3480"/>
                            <a:ext cx="220" cy="0"/>
                          </a:xfrm>
                          <a:prstGeom prst="line">
                            <a:avLst/>
                          </a:prstGeom>
                          <a:noFill/>
                          <a:ln w="1905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</p:grpSp>
                  </p:grpSp>
                  <p:sp>
                    <p:nvSpPr>
                      <p:cNvPr id="66586" name="Line 75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8655" y="5198"/>
                        <a:ext cx="262" cy="1"/>
                      </a:xfrm>
                      <a:prstGeom prst="line">
                        <a:avLst/>
                      </a:prstGeom>
                      <a:noFill/>
                      <a:ln w="1905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</p:grpSp>
                <p:sp>
                  <p:nvSpPr>
                    <p:cNvPr id="14" name="Line 7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0189" y="9455"/>
                      <a:ext cx="0" cy="376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5" name="Line 7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256" y="9565"/>
                      <a:ext cx="802" cy="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6" name="Line 71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0058" y="9447"/>
                      <a:ext cx="130" cy="118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7" name="Line 7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0188" y="9447"/>
                      <a:ext cx="852" cy="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8" name="Line 6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256" y="10129"/>
                      <a:ext cx="811" cy="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9" name="Line 6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0172" y="10246"/>
                      <a:ext cx="868" cy="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0" name="Line 6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0188" y="9456"/>
                      <a:ext cx="0" cy="355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" name="Line 6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0075" y="9555"/>
                      <a:ext cx="0" cy="375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grpSp>
                  <p:nvGrpSpPr>
                    <p:cNvPr id="28" name="Group 5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986" y="9792"/>
                      <a:ext cx="1417" cy="454"/>
                      <a:chOff x="9548" y="5580"/>
                      <a:chExt cx="1311" cy="346"/>
                    </a:xfrm>
                  </p:grpSpPr>
                  <p:grpSp>
                    <p:nvGrpSpPr>
                      <p:cNvPr id="66575" name="Group 5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9548" y="5580"/>
                        <a:ext cx="1298" cy="346"/>
                        <a:chOff x="9548" y="5580"/>
                        <a:chExt cx="1298" cy="346"/>
                      </a:xfrm>
                    </p:grpSpPr>
                    <p:sp>
                      <p:nvSpPr>
                        <p:cNvPr id="66577" name="Line 6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9548" y="5753"/>
                          <a:ext cx="172" cy="173"/>
                        </a:xfrm>
                        <a:prstGeom prst="line">
                          <a:avLst/>
                        </a:prstGeom>
                        <a:noFill/>
                        <a:ln w="19050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6578" name="Line 6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9713" y="5798"/>
                          <a:ext cx="127" cy="127"/>
                        </a:xfrm>
                        <a:prstGeom prst="line">
                          <a:avLst/>
                        </a:prstGeom>
                        <a:noFill/>
                        <a:ln w="19050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6579" name="Line 6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9556" y="5618"/>
                          <a:ext cx="135" cy="143"/>
                        </a:xfrm>
                        <a:prstGeom prst="line">
                          <a:avLst/>
                        </a:prstGeom>
                        <a:noFill/>
                        <a:ln w="19050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6580" name="Line 6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9690" y="5580"/>
                          <a:ext cx="68" cy="38"/>
                        </a:xfrm>
                        <a:prstGeom prst="line">
                          <a:avLst/>
                        </a:prstGeom>
                        <a:noFill/>
                        <a:ln w="19050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6581" name="Line 6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9758" y="5588"/>
                          <a:ext cx="1072" cy="0"/>
                        </a:xfrm>
                        <a:prstGeom prst="line">
                          <a:avLst/>
                        </a:prstGeom>
                        <a:noFill/>
                        <a:ln w="19050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6582" name="Line 6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9833" y="5813"/>
                          <a:ext cx="1013" cy="0"/>
                        </a:xfrm>
                        <a:prstGeom prst="line">
                          <a:avLst/>
                        </a:prstGeom>
                        <a:noFill/>
                        <a:ln w="19050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6583" name="Line 5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9765" y="5588"/>
                          <a:ext cx="83" cy="225"/>
                        </a:xfrm>
                        <a:prstGeom prst="line">
                          <a:avLst/>
                        </a:prstGeom>
                        <a:noFill/>
                        <a:ln w="12700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66584" name="Line 5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9675" y="5625"/>
                          <a:ext cx="173" cy="188"/>
                        </a:xfrm>
                        <a:prstGeom prst="line">
                          <a:avLst/>
                        </a:prstGeom>
                        <a:noFill/>
                        <a:ln w="12700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</p:grpSp>
                  <p:sp>
                    <p:nvSpPr>
                      <p:cNvPr id="66576" name="Freeform 5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0800" y="5580"/>
                        <a:ext cx="59" cy="248"/>
                      </a:xfrm>
                      <a:custGeom>
                        <a:avLst/>
                        <a:gdLst>
                          <a:gd name="T0" fmla="*/ 0 w 59"/>
                          <a:gd name="T1" fmla="*/ 0 h 248"/>
                          <a:gd name="T2" fmla="*/ 52 w 59"/>
                          <a:gd name="T3" fmla="*/ 68 h 248"/>
                          <a:gd name="T4" fmla="*/ 45 w 59"/>
                          <a:gd name="T5" fmla="*/ 143 h 248"/>
                          <a:gd name="T6" fmla="*/ 30 w 59"/>
                          <a:gd name="T7" fmla="*/ 203 h 248"/>
                          <a:gd name="T8" fmla="*/ 15 w 59"/>
                          <a:gd name="T9" fmla="*/ 248 h 24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59" h="248">
                            <a:moveTo>
                              <a:pt x="0" y="0"/>
                            </a:moveTo>
                            <a:cubicBezTo>
                              <a:pt x="22" y="22"/>
                              <a:pt x="45" y="44"/>
                              <a:pt x="52" y="68"/>
                            </a:cubicBezTo>
                            <a:cubicBezTo>
                              <a:pt x="59" y="92"/>
                              <a:pt x="49" y="120"/>
                              <a:pt x="45" y="143"/>
                            </a:cubicBezTo>
                            <a:cubicBezTo>
                              <a:pt x="41" y="166"/>
                              <a:pt x="35" y="186"/>
                              <a:pt x="30" y="203"/>
                            </a:cubicBezTo>
                            <a:cubicBezTo>
                              <a:pt x="25" y="220"/>
                              <a:pt x="20" y="234"/>
                              <a:pt x="15" y="248"/>
                            </a:cubicBezTo>
                          </a:path>
                        </a:pathLst>
                      </a:custGeom>
                      <a:noFill/>
                      <a:ln w="12700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</p:grpSp>
                <p:sp>
                  <p:nvSpPr>
                    <p:cNvPr id="29" name="Line 5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031" y="9446"/>
                      <a:ext cx="644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0" name="Line 5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023" y="10236"/>
                      <a:ext cx="637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1" name="Line 5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0067" y="9564"/>
                      <a:ext cx="506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2" name="Line 5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8966" y="9565"/>
                      <a:ext cx="257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3" name="Line 5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8959" y="10127"/>
                      <a:ext cx="272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4" name="Line 4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003" y="9557"/>
                      <a:ext cx="0" cy="579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med"/>
                      <a:tailEnd type="triangle" w="sm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" name="Line 4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619" y="9446"/>
                      <a:ext cx="0" cy="79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med"/>
                      <a:tailEnd type="triangle" w="sm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" name="Line 4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085" y="9860"/>
                      <a:ext cx="2222" cy="0"/>
                    </a:xfrm>
                    <a:prstGeom prst="line">
                      <a:avLst/>
                    </a:prstGeom>
                    <a:noFill/>
                    <a:ln w="6350">
                      <a:solidFill>
                        <a:srgbClr val="000000"/>
                      </a:solidFill>
                      <a:prstDash val="lgDashDot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" name="Line 46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256" y="9288"/>
                      <a:ext cx="211" cy="2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" name="Line 45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409" y="9297"/>
                      <a:ext cx="211" cy="247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" name="Line 44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555" y="9309"/>
                      <a:ext cx="211" cy="2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" name="Line 43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701" y="9297"/>
                      <a:ext cx="211" cy="247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1" name="Line 42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847" y="9309"/>
                      <a:ext cx="211" cy="2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2" name="Line 4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993" y="9309"/>
                      <a:ext cx="211" cy="2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3" name="Line 4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255" y="10128"/>
                      <a:ext cx="211" cy="247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" name="Line 39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401" y="10128"/>
                      <a:ext cx="210" cy="247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5" name="Line 38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555" y="10148"/>
                      <a:ext cx="211" cy="2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6" name="Line 37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730" y="10148"/>
                      <a:ext cx="211" cy="2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7" name="Line 36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901" y="10167"/>
                      <a:ext cx="186" cy="227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8" name="Line 35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241" y="9289"/>
                      <a:ext cx="72" cy="10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9" name="Line 34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231" y="10128"/>
                      <a:ext cx="105" cy="11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0" name="Line 33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0081" y="10235"/>
                      <a:ext cx="105" cy="147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1" name="Line 32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0203" y="10242"/>
                      <a:ext cx="105" cy="14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2" name="Line 3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0333" y="10241"/>
                      <a:ext cx="104" cy="14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3" name="Line 3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0486" y="10250"/>
                      <a:ext cx="97" cy="12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4" name="Line 29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0616" y="10250"/>
                      <a:ext cx="97" cy="12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5" name="Line 28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0754" y="10250"/>
                      <a:ext cx="98" cy="12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6" name="Line 27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0893" y="10241"/>
                      <a:ext cx="97" cy="12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7" name="Line 26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0244" y="9305"/>
                      <a:ext cx="97" cy="127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8" name="Line 25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0406" y="9283"/>
                      <a:ext cx="97" cy="12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9" name="Line 24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0528" y="9305"/>
                      <a:ext cx="98" cy="127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0" name="Line 23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0690" y="9293"/>
                      <a:ext cx="98" cy="12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1" name="Line 22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0844" y="9305"/>
                      <a:ext cx="97" cy="127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grpSp>
                  <p:nvGrpSpPr>
                    <p:cNvPr id="62" name="Group 1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0458" y="8764"/>
                      <a:ext cx="381" cy="979"/>
                      <a:chOff x="10442" y="8584"/>
                      <a:chExt cx="381" cy="979"/>
                    </a:xfrm>
                  </p:grpSpPr>
                  <p:grpSp>
                    <p:nvGrpSpPr>
                      <p:cNvPr id="66569" name="Group 1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0495" y="8950"/>
                        <a:ext cx="210" cy="613"/>
                        <a:chOff x="10383" y="8950"/>
                        <a:chExt cx="210" cy="613"/>
                      </a:xfrm>
                    </p:grpSpPr>
                    <p:sp>
                      <p:nvSpPr>
                        <p:cNvPr id="66571" name="Line 2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10383" y="9385"/>
                          <a:ext cx="0" cy="178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round/>
                          <a:headEnd type="triangle" w="sm" len="sm"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grpSp>
                      <p:nvGrpSpPr>
                        <p:cNvPr id="66572" name="Group 18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0390" y="8950"/>
                          <a:ext cx="203" cy="306"/>
                          <a:chOff x="9900" y="5078"/>
                          <a:chExt cx="188" cy="232"/>
                        </a:xfrm>
                      </p:grpSpPr>
                      <p:sp>
                        <p:nvSpPr>
                          <p:cNvPr id="66573" name="Line 20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9900" y="5078"/>
                            <a:ext cx="0" cy="232"/>
                          </a:xfrm>
                          <a:prstGeom prst="line">
                            <a:avLst/>
                          </a:prstGeom>
                          <a:noFill/>
                          <a:ln w="9525">
                            <a:solidFill>
                              <a:srgbClr val="000000"/>
                            </a:solidFill>
                            <a:round/>
                            <a:headEnd/>
                            <a:tailEnd type="triangle" w="sm" len="sm"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6574" name="Line 19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9900" y="5086"/>
                            <a:ext cx="188" cy="0"/>
                          </a:xfrm>
                          <a:prstGeom prst="line">
                            <a:avLst/>
                          </a:prstGeom>
                          <a:noFill/>
                          <a:ln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</p:grpSp>
                  </p:grpSp>
                  <p:sp>
                    <p:nvSpPr>
                      <p:cNvPr id="66570" name="Text Box 16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10442" y="8584"/>
                        <a:ext cx="381" cy="40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altLang="en-US" sz="12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</a:rPr>
                          <a:t>t</a:t>
                        </a:r>
                        <a:endPara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63" name="Group 1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0185" y="10326"/>
                      <a:ext cx="517" cy="543"/>
                      <a:chOff x="10169" y="10106"/>
                      <a:chExt cx="517" cy="543"/>
                    </a:xfrm>
                  </p:grpSpPr>
                  <p:sp>
                    <p:nvSpPr>
                      <p:cNvPr id="66567" name="AutoShape 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0169" y="10415"/>
                        <a:ext cx="470" cy="192"/>
                      </a:xfrm>
                      <a:prstGeom prst="leftArrow">
                        <a:avLst>
                          <a:gd name="adj1" fmla="val 50000"/>
                          <a:gd name="adj2" fmla="val 61198"/>
                        </a:avLst>
                      </a:prstGeom>
                      <a:solidFill>
                        <a:srgbClr val="FFFFFF"/>
                      </a:solidFill>
                      <a:ln w="1270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66568" name="Text Box 13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10287" y="10106"/>
                        <a:ext cx="399" cy="54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en-US" altLang="en-US" sz="1200" b="1" i="0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</a:rPr>
                          <a:t>s</a:t>
                        </a:r>
                        <a:endPara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endParaRPr>
                      </a:p>
                    </p:txBody>
                  </p:sp>
                </p:grpSp>
                <p:sp>
                  <p:nvSpPr>
                    <p:cNvPr id="66560" name="Text Box 11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489" y="10700"/>
                      <a:ext cx="697" cy="547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(d)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66561" name="Line 1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033" y="9270"/>
                      <a:ext cx="0" cy="518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6563" name="Line 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033" y="10103"/>
                      <a:ext cx="0" cy="30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6564" name="Line 8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218" y="9277"/>
                      <a:ext cx="1823" cy="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6565" name="Line 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233" y="9270"/>
                      <a:ext cx="0" cy="1118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6566" name="Line 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225" y="10380"/>
                      <a:ext cx="1808" cy="0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</p:grpSp>
            </p:grpSp>
          </p:grpSp>
        </p:grpSp>
      </p:grpSp>
    </p:spTree>
    <p:extLst>
      <p:ext uri="{BB962C8B-B14F-4D97-AF65-F5344CB8AC3E}">
        <p14:creationId xmlns:p14="http://schemas.microsoft.com/office/powerpoint/2010/main" val="913328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en-US"/>
              <a:t>www.themegallery.com</a:t>
            </a:r>
          </a:p>
        </p:txBody>
      </p:sp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 Cycle Diagram</a:t>
            </a:r>
          </a:p>
        </p:txBody>
      </p:sp>
      <p:grpSp>
        <p:nvGrpSpPr>
          <p:cNvPr id="67587" name="Group 3"/>
          <p:cNvGrpSpPr>
            <a:grpSpLocks/>
          </p:cNvGrpSpPr>
          <p:nvPr/>
        </p:nvGrpSpPr>
        <p:grpSpPr bwMode="auto">
          <a:xfrm>
            <a:off x="762000" y="2057400"/>
            <a:ext cx="6781800" cy="3886200"/>
            <a:chOff x="960" y="1392"/>
            <a:chExt cx="4272" cy="2448"/>
          </a:xfrm>
        </p:grpSpPr>
        <p:sp>
          <p:nvSpPr>
            <p:cNvPr id="67588" name="Freeform 4"/>
            <p:cNvSpPr>
              <a:spLocks noEditPoints="1"/>
            </p:cNvSpPr>
            <p:nvPr/>
          </p:nvSpPr>
          <p:spPr bwMode="gray">
            <a:xfrm rot="-1358056">
              <a:off x="1357" y="1861"/>
              <a:ext cx="3839" cy="1527"/>
            </a:xfrm>
            <a:custGeom>
              <a:avLst/>
              <a:gdLst>
                <a:gd name="T0" fmla="*/ 1692 w 4040"/>
                <a:gd name="T1" fmla="*/ 12 h 1888"/>
                <a:gd name="T2" fmla="*/ 1234 w 4040"/>
                <a:gd name="T3" fmla="*/ 74 h 1888"/>
                <a:gd name="T4" fmla="*/ 828 w 4040"/>
                <a:gd name="T5" fmla="*/ 182 h 1888"/>
                <a:gd name="T6" fmla="*/ 486 w 4040"/>
                <a:gd name="T7" fmla="*/ 330 h 1888"/>
                <a:gd name="T8" fmla="*/ 226 w 4040"/>
                <a:gd name="T9" fmla="*/ 510 h 1888"/>
                <a:gd name="T10" fmla="*/ 58 w 4040"/>
                <a:gd name="T11" fmla="*/ 718 h 1888"/>
                <a:gd name="T12" fmla="*/ 0 w 4040"/>
                <a:gd name="T13" fmla="*/ 944 h 1888"/>
                <a:gd name="T14" fmla="*/ 58 w 4040"/>
                <a:gd name="T15" fmla="*/ 1170 h 1888"/>
                <a:gd name="T16" fmla="*/ 226 w 4040"/>
                <a:gd name="T17" fmla="*/ 1378 h 1888"/>
                <a:gd name="T18" fmla="*/ 486 w 4040"/>
                <a:gd name="T19" fmla="*/ 1558 h 1888"/>
                <a:gd name="T20" fmla="*/ 828 w 4040"/>
                <a:gd name="T21" fmla="*/ 1706 h 1888"/>
                <a:gd name="T22" fmla="*/ 1234 w 4040"/>
                <a:gd name="T23" fmla="*/ 1814 h 1888"/>
                <a:gd name="T24" fmla="*/ 1692 w 4040"/>
                <a:gd name="T25" fmla="*/ 1876 h 1888"/>
                <a:gd name="T26" fmla="*/ 2186 w 4040"/>
                <a:gd name="T27" fmla="*/ 1884 h 1888"/>
                <a:gd name="T28" fmla="*/ 2658 w 4040"/>
                <a:gd name="T29" fmla="*/ 1840 h 1888"/>
                <a:gd name="T30" fmla="*/ 3084 w 4040"/>
                <a:gd name="T31" fmla="*/ 1746 h 1888"/>
                <a:gd name="T32" fmla="*/ 3448 w 4040"/>
                <a:gd name="T33" fmla="*/ 1612 h 1888"/>
                <a:gd name="T34" fmla="*/ 3738 w 4040"/>
                <a:gd name="T35" fmla="*/ 1442 h 1888"/>
                <a:gd name="T36" fmla="*/ 3938 w 4040"/>
                <a:gd name="T37" fmla="*/ 1242 h 1888"/>
                <a:gd name="T38" fmla="*/ 4034 w 4040"/>
                <a:gd name="T39" fmla="*/ 1022 h 1888"/>
                <a:gd name="T40" fmla="*/ 4014 w 4040"/>
                <a:gd name="T41" fmla="*/ 790 h 1888"/>
                <a:gd name="T42" fmla="*/ 3882 w 4040"/>
                <a:gd name="T43" fmla="*/ 576 h 1888"/>
                <a:gd name="T44" fmla="*/ 3650 w 4040"/>
                <a:gd name="T45" fmla="*/ 386 h 1888"/>
                <a:gd name="T46" fmla="*/ 3334 w 4040"/>
                <a:gd name="T47" fmla="*/ 228 h 1888"/>
                <a:gd name="T48" fmla="*/ 2948 w 4040"/>
                <a:gd name="T49" fmla="*/ 106 h 1888"/>
                <a:gd name="T50" fmla="*/ 2506 w 4040"/>
                <a:gd name="T51" fmla="*/ 28 h 1888"/>
                <a:gd name="T52" fmla="*/ 2020 w 4040"/>
                <a:gd name="T53" fmla="*/ 0 h 1888"/>
                <a:gd name="T54" fmla="*/ 1606 w 4040"/>
                <a:gd name="T55" fmla="*/ 1736 h 1888"/>
                <a:gd name="T56" fmla="*/ 1164 w 4040"/>
                <a:gd name="T57" fmla="*/ 1678 h 1888"/>
                <a:gd name="T58" fmla="*/ 776 w 4040"/>
                <a:gd name="T59" fmla="*/ 1576 h 1888"/>
                <a:gd name="T60" fmla="*/ 458 w 4040"/>
                <a:gd name="T61" fmla="*/ 1436 h 1888"/>
                <a:gd name="T62" fmla="*/ 224 w 4040"/>
                <a:gd name="T63" fmla="*/ 1266 h 1888"/>
                <a:gd name="T64" fmla="*/ 88 w 4040"/>
                <a:gd name="T65" fmla="*/ 1074 h 1888"/>
                <a:gd name="T66" fmla="*/ 68 w 4040"/>
                <a:gd name="T67" fmla="*/ 864 h 1888"/>
                <a:gd name="T68" fmla="*/ 166 w 4040"/>
                <a:gd name="T69" fmla="*/ 664 h 1888"/>
                <a:gd name="T70" fmla="*/ 370 w 4040"/>
                <a:gd name="T71" fmla="*/ 486 h 1888"/>
                <a:gd name="T72" fmla="*/ 662 w 4040"/>
                <a:gd name="T73" fmla="*/ 336 h 1888"/>
                <a:gd name="T74" fmla="*/ 1028 w 4040"/>
                <a:gd name="T75" fmla="*/ 222 h 1888"/>
                <a:gd name="T76" fmla="*/ 1454 w 4040"/>
                <a:gd name="T77" fmla="*/ 148 h 1888"/>
                <a:gd name="T78" fmla="*/ 1922 w 4040"/>
                <a:gd name="T79" fmla="*/ 120 h 1888"/>
                <a:gd name="T80" fmla="*/ 2392 w 4040"/>
                <a:gd name="T81" fmla="*/ 148 h 1888"/>
                <a:gd name="T82" fmla="*/ 2818 w 4040"/>
                <a:gd name="T83" fmla="*/ 222 h 1888"/>
                <a:gd name="T84" fmla="*/ 3184 w 4040"/>
                <a:gd name="T85" fmla="*/ 336 h 1888"/>
                <a:gd name="T86" fmla="*/ 3476 w 4040"/>
                <a:gd name="T87" fmla="*/ 486 h 1888"/>
                <a:gd name="T88" fmla="*/ 3680 w 4040"/>
                <a:gd name="T89" fmla="*/ 664 h 1888"/>
                <a:gd name="T90" fmla="*/ 3778 w 4040"/>
                <a:gd name="T91" fmla="*/ 864 h 1888"/>
                <a:gd name="T92" fmla="*/ 3758 w 4040"/>
                <a:gd name="T93" fmla="*/ 1074 h 1888"/>
                <a:gd name="T94" fmla="*/ 3622 w 4040"/>
                <a:gd name="T95" fmla="*/ 1266 h 1888"/>
                <a:gd name="T96" fmla="*/ 3388 w 4040"/>
                <a:gd name="T97" fmla="*/ 1436 h 1888"/>
                <a:gd name="T98" fmla="*/ 3070 w 4040"/>
                <a:gd name="T99" fmla="*/ 1576 h 1888"/>
                <a:gd name="T100" fmla="*/ 2682 w 4040"/>
                <a:gd name="T101" fmla="*/ 1678 h 1888"/>
                <a:gd name="T102" fmla="*/ 2240 w 4040"/>
                <a:gd name="T103" fmla="*/ 1736 h 1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040" h="1888">
                  <a:moveTo>
                    <a:pt x="2020" y="0"/>
                  </a:moveTo>
                  <a:lnTo>
                    <a:pt x="1854" y="4"/>
                  </a:lnTo>
                  <a:lnTo>
                    <a:pt x="1692" y="12"/>
                  </a:lnTo>
                  <a:lnTo>
                    <a:pt x="1534" y="28"/>
                  </a:lnTo>
                  <a:lnTo>
                    <a:pt x="1382" y="48"/>
                  </a:lnTo>
                  <a:lnTo>
                    <a:pt x="1234" y="74"/>
                  </a:lnTo>
                  <a:lnTo>
                    <a:pt x="1092" y="106"/>
                  </a:lnTo>
                  <a:lnTo>
                    <a:pt x="956" y="142"/>
                  </a:lnTo>
                  <a:lnTo>
                    <a:pt x="828" y="182"/>
                  </a:lnTo>
                  <a:lnTo>
                    <a:pt x="706" y="228"/>
                  </a:lnTo>
                  <a:lnTo>
                    <a:pt x="592" y="276"/>
                  </a:lnTo>
                  <a:lnTo>
                    <a:pt x="486" y="330"/>
                  </a:lnTo>
                  <a:lnTo>
                    <a:pt x="390" y="386"/>
                  </a:lnTo>
                  <a:lnTo>
                    <a:pt x="302" y="446"/>
                  </a:lnTo>
                  <a:lnTo>
                    <a:pt x="226" y="510"/>
                  </a:lnTo>
                  <a:lnTo>
                    <a:pt x="158" y="576"/>
                  </a:lnTo>
                  <a:lnTo>
                    <a:pt x="102" y="646"/>
                  </a:lnTo>
                  <a:lnTo>
                    <a:pt x="58" y="718"/>
                  </a:lnTo>
                  <a:lnTo>
                    <a:pt x="26" y="790"/>
                  </a:lnTo>
                  <a:lnTo>
                    <a:pt x="6" y="866"/>
                  </a:lnTo>
                  <a:lnTo>
                    <a:pt x="0" y="944"/>
                  </a:lnTo>
                  <a:lnTo>
                    <a:pt x="6" y="1022"/>
                  </a:lnTo>
                  <a:lnTo>
                    <a:pt x="26" y="1098"/>
                  </a:lnTo>
                  <a:lnTo>
                    <a:pt x="58" y="1170"/>
                  </a:lnTo>
                  <a:lnTo>
                    <a:pt x="102" y="1242"/>
                  </a:lnTo>
                  <a:lnTo>
                    <a:pt x="158" y="1312"/>
                  </a:lnTo>
                  <a:lnTo>
                    <a:pt x="226" y="1378"/>
                  </a:lnTo>
                  <a:lnTo>
                    <a:pt x="302" y="1442"/>
                  </a:lnTo>
                  <a:lnTo>
                    <a:pt x="390" y="1502"/>
                  </a:lnTo>
                  <a:lnTo>
                    <a:pt x="486" y="1558"/>
                  </a:lnTo>
                  <a:lnTo>
                    <a:pt x="592" y="1612"/>
                  </a:lnTo>
                  <a:lnTo>
                    <a:pt x="706" y="1660"/>
                  </a:lnTo>
                  <a:lnTo>
                    <a:pt x="828" y="1706"/>
                  </a:lnTo>
                  <a:lnTo>
                    <a:pt x="956" y="1746"/>
                  </a:lnTo>
                  <a:lnTo>
                    <a:pt x="1092" y="1782"/>
                  </a:lnTo>
                  <a:lnTo>
                    <a:pt x="1234" y="1814"/>
                  </a:lnTo>
                  <a:lnTo>
                    <a:pt x="1382" y="1840"/>
                  </a:lnTo>
                  <a:lnTo>
                    <a:pt x="1534" y="1860"/>
                  </a:lnTo>
                  <a:lnTo>
                    <a:pt x="1692" y="1876"/>
                  </a:lnTo>
                  <a:lnTo>
                    <a:pt x="1854" y="1884"/>
                  </a:lnTo>
                  <a:lnTo>
                    <a:pt x="2020" y="1888"/>
                  </a:lnTo>
                  <a:lnTo>
                    <a:pt x="2186" y="1884"/>
                  </a:lnTo>
                  <a:lnTo>
                    <a:pt x="2348" y="1876"/>
                  </a:lnTo>
                  <a:lnTo>
                    <a:pt x="2506" y="1860"/>
                  </a:lnTo>
                  <a:lnTo>
                    <a:pt x="2658" y="1840"/>
                  </a:lnTo>
                  <a:lnTo>
                    <a:pt x="2806" y="1814"/>
                  </a:lnTo>
                  <a:lnTo>
                    <a:pt x="2948" y="1782"/>
                  </a:lnTo>
                  <a:lnTo>
                    <a:pt x="3084" y="1746"/>
                  </a:lnTo>
                  <a:lnTo>
                    <a:pt x="3212" y="1706"/>
                  </a:lnTo>
                  <a:lnTo>
                    <a:pt x="3334" y="1660"/>
                  </a:lnTo>
                  <a:lnTo>
                    <a:pt x="3448" y="1612"/>
                  </a:lnTo>
                  <a:lnTo>
                    <a:pt x="3554" y="1558"/>
                  </a:lnTo>
                  <a:lnTo>
                    <a:pt x="3650" y="1502"/>
                  </a:lnTo>
                  <a:lnTo>
                    <a:pt x="3738" y="1442"/>
                  </a:lnTo>
                  <a:lnTo>
                    <a:pt x="3814" y="1378"/>
                  </a:lnTo>
                  <a:lnTo>
                    <a:pt x="3882" y="1312"/>
                  </a:lnTo>
                  <a:lnTo>
                    <a:pt x="3938" y="1242"/>
                  </a:lnTo>
                  <a:lnTo>
                    <a:pt x="3982" y="1170"/>
                  </a:lnTo>
                  <a:lnTo>
                    <a:pt x="4014" y="1098"/>
                  </a:lnTo>
                  <a:lnTo>
                    <a:pt x="4034" y="1022"/>
                  </a:lnTo>
                  <a:lnTo>
                    <a:pt x="4040" y="944"/>
                  </a:lnTo>
                  <a:lnTo>
                    <a:pt x="4034" y="866"/>
                  </a:lnTo>
                  <a:lnTo>
                    <a:pt x="4014" y="790"/>
                  </a:lnTo>
                  <a:lnTo>
                    <a:pt x="3982" y="718"/>
                  </a:lnTo>
                  <a:lnTo>
                    <a:pt x="3938" y="646"/>
                  </a:lnTo>
                  <a:lnTo>
                    <a:pt x="3882" y="576"/>
                  </a:lnTo>
                  <a:lnTo>
                    <a:pt x="3814" y="510"/>
                  </a:lnTo>
                  <a:lnTo>
                    <a:pt x="3738" y="446"/>
                  </a:lnTo>
                  <a:lnTo>
                    <a:pt x="3650" y="386"/>
                  </a:lnTo>
                  <a:lnTo>
                    <a:pt x="3554" y="330"/>
                  </a:lnTo>
                  <a:lnTo>
                    <a:pt x="3448" y="276"/>
                  </a:lnTo>
                  <a:lnTo>
                    <a:pt x="3334" y="228"/>
                  </a:lnTo>
                  <a:lnTo>
                    <a:pt x="3212" y="182"/>
                  </a:lnTo>
                  <a:lnTo>
                    <a:pt x="3084" y="142"/>
                  </a:lnTo>
                  <a:lnTo>
                    <a:pt x="2948" y="106"/>
                  </a:lnTo>
                  <a:lnTo>
                    <a:pt x="2806" y="74"/>
                  </a:lnTo>
                  <a:lnTo>
                    <a:pt x="2658" y="48"/>
                  </a:lnTo>
                  <a:lnTo>
                    <a:pt x="2506" y="28"/>
                  </a:lnTo>
                  <a:lnTo>
                    <a:pt x="2348" y="12"/>
                  </a:lnTo>
                  <a:lnTo>
                    <a:pt x="2186" y="4"/>
                  </a:lnTo>
                  <a:lnTo>
                    <a:pt x="2020" y="0"/>
                  </a:lnTo>
                  <a:close/>
                  <a:moveTo>
                    <a:pt x="1922" y="1748"/>
                  </a:moveTo>
                  <a:lnTo>
                    <a:pt x="1762" y="1746"/>
                  </a:lnTo>
                  <a:lnTo>
                    <a:pt x="1606" y="1736"/>
                  </a:lnTo>
                  <a:lnTo>
                    <a:pt x="1454" y="1722"/>
                  </a:lnTo>
                  <a:lnTo>
                    <a:pt x="1306" y="1702"/>
                  </a:lnTo>
                  <a:lnTo>
                    <a:pt x="1164" y="1678"/>
                  </a:lnTo>
                  <a:lnTo>
                    <a:pt x="1028" y="1648"/>
                  </a:lnTo>
                  <a:lnTo>
                    <a:pt x="898" y="1614"/>
                  </a:lnTo>
                  <a:lnTo>
                    <a:pt x="776" y="1576"/>
                  </a:lnTo>
                  <a:lnTo>
                    <a:pt x="662" y="1532"/>
                  </a:lnTo>
                  <a:lnTo>
                    <a:pt x="554" y="1486"/>
                  </a:lnTo>
                  <a:lnTo>
                    <a:pt x="458" y="1436"/>
                  </a:lnTo>
                  <a:lnTo>
                    <a:pt x="370" y="1382"/>
                  </a:lnTo>
                  <a:lnTo>
                    <a:pt x="292" y="1326"/>
                  </a:lnTo>
                  <a:lnTo>
                    <a:pt x="224" y="1266"/>
                  </a:lnTo>
                  <a:lnTo>
                    <a:pt x="166" y="1204"/>
                  </a:lnTo>
                  <a:lnTo>
                    <a:pt x="122" y="1140"/>
                  </a:lnTo>
                  <a:lnTo>
                    <a:pt x="88" y="1074"/>
                  </a:lnTo>
                  <a:lnTo>
                    <a:pt x="68" y="1004"/>
                  </a:lnTo>
                  <a:lnTo>
                    <a:pt x="62" y="934"/>
                  </a:lnTo>
                  <a:lnTo>
                    <a:pt x="68" y="864"/>
                  </a:lnTo>
                  <a:lnTo>
                    <a:pt x="88" y="796"/>
                  </a:lnTo>
                  <a:lnTo>
                    <a:pt x="122" y="730"/>
                  </a:lnTo>
                  <a:lnTo>
                    <a:pt x="166" y="664"/>
                  </a:lnTo>
                  <a:lnTo>
                    <a:pt x="224" y="602"/>
                  </a:lnTo>
                  <a:lnTo>
                    <a:pt x="292" y="544"/>
                  </a:lnTo>
                  <a:lnTo>
                    <a:pt x="370" y="486"/>
                  </a:lnTo>
                  <a:lnTo>
                    <a:pt x="458" y="434"/>
                  </a:lnTo>
                  <a:lnTo>
                    <a:pt x="554" y="382"/>
                  </a:lnTo>
                  <a:lnTo>
                    <a:pt x="662" y="336"/>
                  </a:lnTo>
                  <a:lnTo>
                    <a:pt x="776" y="294"/>
                  </a:lnTo>
                  <a:lnTo>
                    <a:pt x="898" y="256"/>
                  </a:lnTo>
                  <a:lnTo>
                    <a:pt x="1028" y="222"/>
                  </a:lnTo>
                  <a:lnTo>
                    <a:pt x="1164" y="192"/>
                  </a:lnTo>
                  <a:lnTo>
                    <a:pt x="1306" y="166"/>
                  </a:lnTo>
                  <a:lnTo>
                    <a:pt x="1454" y="148"/>
                  </a:lnTo>
                  <a:lnTo>
                    <a:pt x="1606" y="132"/>
                  </a:lnTo>
                  <a:lnTo>
                    <a:pt x="1762" y="124"/>
                  </a:lnTo>
                  <a:lnTo>
                    <a:pt x="1922" y="120"/>
                  </a:lnTo>
                  <a:lnTo>
                    <a:pt x="2084" y="124"/>
                  </a:lnTo>
                  <a:lnTo>
                    <a:pt x="2240" y="132"/>
                  </a:lnTo>
                  <a:lnTo>
                    <a:pt x="2392" y="148"/>
                  </a:lnTo>
                  <a:lnTo>
                    <a:pt x="2540" y="166"/>
                  </a:lnTo>
                  <a:lnTo>
                    <a:pt x="2682" y="192"/>
                  </a:lnTo>
                  <a:lnTo>
                    <a:pt x="2818" y="222"/>
                  </a:lnTo>
                  <a:lnTo>
                    <a:pt x="2948" y="256"/>
                  </a:lnTo>
                  <a:lnTo>
                    <a:pt x="3070" y="294"/>
                  </a:lnTo>
                  <a:lnTo>
                    <a:pt x="3184" y="336"/>
                  </a:lnTo>
                  <a:lnTo>
                    <a:pt x="3292" y="382"/>
                  </a:lnTo>
                  <a:lnTo>
                    <a:pt x="3388" y="434"/>
                  </a:lnTo>
                  <a:lnTo>
                    <a:pt x="3476" y="486"/>
                  </a:lnTo>
                  <a:lnTo>
                    <a:pt x="3554" y="544"/>
                  </a:lnTo>
                  <a:lnTo>
                    <a:pt x="3622" y="602"/>
                  </a:lnTo>
                  <a:lnTo>
                    <a:pt x="3680" y="664"/>
                  </a:lnTo>
                  <a:lnTo>
                    <a:pt x="3724" y="730"/>
                  </a:lnTo>
                  <a:lnTo>
                    <a:pt x="3758" y="796"/>
                  </a:lnTo>
                  <a:lnTo>
                    <a:pt x="3778" y="864"/>
                  </a:lnTo>
                  <a:lnTo>
                    <a:pt x="3784" y="934"/>
                  </a:lnTo>
                  <a:lnTo>
                    <a:pt x="3778" y="1004"/>
                  </a:lnTo>
                  <a:lnTo>
                    <a:pt x="3758" y="1074"/>
                  </a:lnTo>
                  <a:lnTo>
                    <a:pt x="3724" y="1140"/>
                  </a:lnTo>
                  <a:lnTo>
                    <a:pt x="3680" y="1204"/>
                  </a:lnTo>
                  <a:lnTo>
                    <a:pt x="3622" y="1266"/>
                  </a:lnTo>
                  <a:lnTo>
                    <a:pt x="3554" y="1326"/>
                  </a:lnTo>
                  <a:lnTo>
                    <a:pt x="3476" y="1382"/>
                  </a:lnTo>
                  <a:lnTo>
                    <a:pt x="3388" y="1436"/>
                  </a:lnTo>
                  <a:lnTo>
                    <a:pt x="3292" y="1486"/>
                  </a:lnTo>
                  <a:lnTo>
                    <a:pt x="3184" y="1532"/>
                  </a:lnTo>
                  <a:lnTo>
                    <a:pt x="3070" y="1576"/>
                  </a:lnTo>
                  <a:lnTo>
                    <a:pt x="2948" y="1614"/>
                  </a:lnTo>
                  <a:lnTo>
                    <a:pt x="2818" y="1648"/>
                  </a:lnTo>
                  <a:lnTo>
                    <a:pt x="2682" y="1678"/>
                  </a:lnTo>
                  <a:lnTo>
                    <a:pt x="2540" y="1702"/>
                  </a:lnTo>
                  <a:lnTo>
                    <a:pt x="2392" y="1722"/>
                  </a:lnTo>
                  <a:lnTo>
                    <a:pt x="2240" y="1736"/>
                  </a:lnTo>
                  <a:lnTo>
                    <a:pt x="2084" y="1746"/>
                  </a:lnTo>
                  <a:lnTo>
                    <a:pt x="1922" y="1748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30196"/>
                    <a:invGamma/>
                    <a:alpha val="36000"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F7C16B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589" name="Oval 5"/>
            <p:cNvSpPr>
              <a:spLocks noChangeArrowheads="1"/>
            </p:cNvSpPr>
            <p:nvPr/>
          </p:nvSpPr>
          <p:spPr bwMode="gray">
            <a:xfrm>
              <a:off x="2887" y="1392"/>
              <a:ext cx="720" cy="694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34510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sp>
          <p:nvSpPr>
            <p:cNvPr id="67590" name="Oval 6"/>
            <p:cNvSpPr>
              <a:spLocks noChangeArrowheads="1"/>
            </p:cNvSpPr>
            <p:nvPr/>
          </p:nvSpPr>
          <p:spPr bwMode="gray">
            <a:xfrm>
              <a:off x="1479" y="2222"/>
              <a:ext cx="719" cy="694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31373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sp>
          <p:nvSpPr>
            <p:cNvPr id="67591" name="Oval 7"/>
            <p:cNvSpPr>
              <a:spLocks noChangeArrowheads="1"/>
            </p:cNvSpPr>
            <p:nvPr/>
          </p:nvSpPr>
          <p:spPr bwMode="gray">
            <a:xfrm>
              <a:off x="1973" y="3146"/>
              <a:ext cx="719" cy="694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35686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sp>
          <p:nvSpPr>
            <p:cNvPr id="67592" name="Oval 8"/>
            <p:cNvSpPr>
              <a:spLocks noChangeArrowheads="1"/>
            </p:cNvSpPr>
            <p:nvPr/>
          </p:nvSpPr>
          <p:spPr bwMode="gray">
            <a:xfrm>
              <a:off x="3528" y="2803"/>
              <a:ext cx="719" cy="694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35686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sp>
          <p:nvSpPr>
            <p:cNvPr id="67593" name="Oval 9"/>
            <p:cNvSpPr>
              <a:spLocks noChangeArrowheads="1"/>
            </p:cNvSpPr>
            <p:nvPr/>
          </p:nvSpPr>
          <p:spPr bwMode="gray">
            <a:xfrm>
              <a:off x="4552" y="1516"/>
              <a:ext cx="680" cy="695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34510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sp>
          <p:nvSpPr>
            <p:cNvPr id="67594" name="Text Box 10"/>
            <p:cNvSpPr txBox="1">
              <a:spLocks noChangeArrowheads="1"/>
            </p:cNvSpPr>
            <p:nvPr/>
          </p:nvSpPr>
          <p:spPr bwMode="white">
            <a:xfrm>
              <a:off x="1607" y="2471"/>
              <a:ext cx="43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>
                  <a:solidFill>
                    <a:schemeClr val="bg1"/>
                  </a:solidFill>
                  <a:latin typeface="Verdana" panose="020B0604030504040204" pitchFamily="34" charset="0"/>
                </a:rPr>
                <a:t>Text</a:t>
              </a:r>
            </a:p>
          </p:txBody>
        </p:sp>
        <p:sp>
          <p:nvSpPr>
            <p:cNvPr id="67595" name="Text Box 11"/>
            <p:cNvSpPr txBox="1">
              <a:spLocks noChangeArrowheads="1"/>
            </p:cNvSpPr>
            <p:nvPr/>
          </p:nvSpPr>
          <p:spPr bwMode="white">
            <a:xfrm>
              <a:off x="3058" y="1641"/>
              <a:ext cx="43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>
                  <a:solidFill>
                    <a:schemeClr val="bg1"/>
                  </a:solidFill>
                  <a:latin typeface="Verdana" panose="020B0604030504040204" pitchFamily="34" charset="0"/>
                </a:rPr>
                <a:t>Text</a:t>
              </a:r>
            </a:p>
          </p:txBody>
        </p:sp>
        <p:sp>
          <p:nvSpPr>
            <p:cNvPr id="67596" name="Text Box 12"/>
            <p:cNvSpPr txBox="1">
              <a:spLocks noChangeArrowheads="1"/>
            </p:cNvSpPr>
            <p:nvPr/>
          </p:nvSpPr>
          <p:spPr bwMode="white">
            <a:xfrm>
              <a:off x="4702" y="1792"/>
              <a:ext cx="43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>
                  <a:solidFill>
                    <a:schemeClr val="bg1"/>
                  </a:solidFill>
                  <a:latin typeface="Verdana" panose="020B0604030504040204" pitchFamily="34" charset="0"/>
                </a:rPr>
                <a:t>Text</a:t>
              </a:r>
            </a:p>
          </p:txBody>
        </p:sp>
        <p:sp>
          <p:nvSpPr>
            <p:cNvPr id="67597" name="Text Box 13"/>
            <p:cNvSpPr txBox="1">
              <a:spLocks noChangeArrowheads="1"/>
            </p:cNvSpPr>
            <p:nvPr/>
          </p:nvSpPr>
          <p:spPr bwMode="white">
            <a:xfrm>
              <a:off x="3699" y="3052"/>
              <a:ext cx="43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>
                  <a:solidFill>
                    <a:schemeClr val="bg1"/>
                  </a:solidFill>
                  <a:latin typeface="Verdana" panose="020B0604030504040204" pitchFamily="34" charset="0"/>
                </a:rPr>
                <a:t>Text</a:t>
              </a:r>
            </a:p>
          </p:txBody>
        </p:sp>
        <p:sp>
          <p:nvSpPr>
            <p:cNvPr id="67598" name="Text Box 14"/>
            <p:cNvSpPr txBox="1">
              <a:spLocks noChangeArrowheads="1"/>
            </p:cNvSpPr>
            <p:nvPr/>
          </p:nvSpPr>
          <p:spPr bwMode="white">
            <a:xfrm>
              <a:off x="2118" y="3391"/>
              <a:ext cx="43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>
                  <a:solidFill>
                    <a:schemeClr val="bg1"/>
                  </a:solidFill>
                  <a:latin typeface="Verdana" panose="020B0604030504040204" pitchFamily="34" charset="0"/>
                </a:rPr>
                <a:t>Text</a:t>
              </a:r>
            </a:p>
          </p:txBody>
        </p:sp>
        <p:sp>
          <p:nvSpPr>
            <p:cNvPr id="67599" name="Text Box 15"/>
            <p:cNvSpPr txBox="1">
              <a:spLocks noChangeArrowheads="1"/>
            </p:cNvSpPr>
            <p:nvPr/>
          </p:nvSpPr>
          <p:spPr bwMode="auto">
            <a:xfrm>
              <a:off x="2640" y="2400"/>
              <a:ext cx="145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en-US" sz="2800" b="1"/>
                <a:t>Cycle name</a:t>
              </a:r>
            </a:p>
          </p:txBody>
        </p:sp>
        <p:sp>
          <p:nvSpPr>
            <p:cNvPr id="67600" name="Line 16"/>
            <p:cNvSpPr>
              <a:spLocks noChangeShapeType="1"/>
            </p:cNvSpPr>
            <p:nvPr/>
          </p:nvSpPr>
          <p:spPr bwMode="black">
            <a:xfrm>
              <a:off x="2119" y="1641"/>
              <a:ext cx="1025" cy="7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67601" name="AutoShape 17"/>
            <p:cNvCxnSpPr>
              <a:cxnSpLocks noChangeShapeType="1"/>
            </p:cNvCxnSpPr>
            <p:nvPr/>
          </p:nvCxnSpPr>
          <p:spPr bwMode="black">
            <a:xfrm flipH="1">
              <a:off x="1039" y="1641"/>
              <a:ext cx="1087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</p:cxnSp>
        <p:sp>
          <p:nvSpPr>
            <p:cNvPr id="67602" name="Text Box 18"/>
            <p:cNvSpPr txBox="1">
              <a:spLocks noChangeArrowheads="1"/>
            </p:cNvSpPr>
            <p:nvPr/>
          </p:nvSpPr>
          <p:spPr bwMode="auto">
            <a:xfrm>
              <a:off x="960" y="1392"/>
              <a:ext cx="1296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en-US" sz="1600" b="1" dirty="0">
                  <a:solidFill>
                    <a:schemeClr val="tx2"/>
                  </a:solidFill>
                  <a:latin typeface="Verdana" panose="020B0604030504040204" pitchFamily="34" charset="0"/>
                </a:rPr>
                <a:t>Add Your Text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en-US"/>
              <a:t>www.themegallery.com</a:t>
            </a:r>
          </a:p>
        </p:txBody>
      </p:sp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Diagram</a:t>
            </a:r>
            <a:endParaRPr lang="en-US" altLang="en-US" sz="1600"/>
          </a:p>
        </p:txBody>
      </p:sp>
      <p:grpSp>
        <p:nvGrpSpPr>
          <p:cNvPr id="68611" name="Group 3"/>
          <p:cNvGrpSpPr>
            <a:grpSpLocks/>
          </p:cNvGrpSpPr>
          <p:nvPr/>
        </p:nvGrpSpPr>
        <p:grpSpPr bwMode="auto">
          <a:xfrm>
            <a:off x="1295400" y="1752600"/>
            <a:ext cx="6477000" cy="4124325"/>
            <a:chOff x="624" y="967"/>
            <a:chExt cx="4416" cy="2735"/>
          </a:xfrm>
        </p:grpSpPr>
        <p:sp>
          <p:nvSpPr>
            <p:cNvPr id="68612" name="AutoShape 4"/>
            <p:cNvSpPr>
              <a:spLocks noChangeArrowheads="1"/>
            </p:cNvSpPr>
            <p:nvPr/>
          </p:nvSpPr>
          <p:spPr bwMode="gray">
            <a:xfrm>
              <a:off x="2304" y="2496"/>
              <a:ext cx="1056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13" name="AutoShape 5"/>
            <p:cNvSpPr>
              <a:spLocks noChangeArrowheads="1"/>
            </p:cNvSpPr>
            <p:nvPr/>
          </p:nvSpPr>
          <p:spPr bwMode="gray">
            <a:xfrm>
              <a:off x="2304" y="2160"/>
              <a:ext cx="1056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14" name="AutoShape 6"/>
            <p:cNvSpPr>
              <a:spLocks noChangeArrowheads="1"/>
            </p:cNvSpPr>
            <p:nvPr/>
          </p:nvSpPr>
          <p:spPr bwMode="gray">
            <a:xfrm>
              <a:off x="2304" y="1824"/>
              <a:ext cx="1056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15" name="Text Box 7"/>
            <p:cNvSpPr txBox="1">
              <a:spLocks noChangeArrowheads="1"/>
            </p:cNvSpPr>
            <p:nvPr/>
          </p:nvSpPr>
          <p:spPr bwMode="gray">
            <a:xfrm>
              <a:off x="2627" y="1969"/>
              <a:ext cx="429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>
                  <a:solidFill>
                    <a:schemeClr val="bg1"/>
                  </a:solidFill>
                </a:rPr>
                <a:t>Text</a:t>
              </a:r>
            </a:p>
          </p:txBody>
        </p:sp>
        <p:sp>
          <p:nvSpPr>
            <p:cNvPr id="68616" name="Text Box 8"/>
            <p:cNvSpPr txBox="1">
              <a:spLocks noChangeArrowheads="1"/>
            </p:cNvSpPr>
            <p:nvPr/>
          </p:nvSpPr>
          <p:spPr bwMode="gray">
            <a:xfrm>
              <a:off x="2627" y="2305"/>
              <a:ext cx="429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>
                  <a:solidFill>
                    <a:schemeClr val="bg1"/>
                  </a:solidFill>
                </a:rPr>
                <a:t>Text</a:t>
              </a:r>
            </a:p>
          </p:txBody>
        </p:sp>
        <p:sp>
          <p:nvSpPr>
            <p:cNvPr id="68617" name="Text Box 9"/>
            <p:cNvSpPr txBox="1">
              <a:spLocks noChangeArrowheads="1"/>
            </p:cNvSpPr>
            <p:nvPr/>
          </p:nvSpPr>
          <p:spPr bwMode="gray">
            <a:xfrm>
              <a:off x="2627" y="2641"/>
              <a:ext cx="429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>
                  <a:solidFill>
                    <a:schemeClr val="bg1"/>
                  </a:solidFill>
                </a:rPr>
                <a:t>Text</a:t>
              </a:r>
            </a:p>
          </p:txBody>
        </p:sp>
        <p:sp>
          <p:nvSpPr>
            <p:cNvPr id="68618" name="AutoShape 10"/>
            <p:cNvSpPr>
              <a:spLocks noChangeArrowheads="1"/>
            </p:cNvSpPr>
            <p:nvPr/>
          </p:nvSpPr>
          <p:spPr bwMode="gray">
            <a:xfrm>
              <a:off x="1872" y="1680"/>
              <a:ext cx="336" cy="1296"/>
            </a:xfrm>
            <a:prstGeom prst="leftArrow">
              <a:avLst>
                <a:gd name="adj1" fmla="val 65583"/>
                <a:gd name="adj2" fmla="val 65181"/>
              </a:avLst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12000"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19" name="AutoShape 11"/>
            <p:cNvSpPr>
              <a:spLocks noChangeArrowheads="1"/>
            </p:cNvSpPr>
            <p:nvPr/>
          </p:nvSpPr>
          <p:spPr bwMode="auto">
            <a:xfrm>
              <a:off x="624" y="1344"/>
              <a:ext cx="1152" cy="1968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tx2"/>
                      </a:gs>
                      <a:gs pos="100000">
                        <a:schemeClr val="tx2">
                          <a:gamma/>
                          <a:tint val="48627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68620" name="Text Box 12"/>
            <p:cNvSpPr txBox="1">
              <a:spLocks noChangeArrowheads="1"/>
            </p:cNvSpPr>
            <p:nvPr/>
          </p:nvSpPr>
          <p:spPr bwMode="auto">
            <a:xfrm>
              <a:off x="672" y="1488"/>
              <a:ext cx="1056" cy="1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tx2"/>
                      </a:gs>
                      <a:gs pos="100000">
                        <a:schemeClr val="tx2">
                          <a:gamma/>
                          <a:tint val="48627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en-US" b="1">
                  <a:solidFill>
                    <a:srgbClr val="001D3A"/>
                  </a:solidFill>
                  <a:latin typeface="Verdana" panose="020B0604030504040204" pitchFamily="34" charset="0"/>
                </a:rPr>
                <a:t>Add Your</a:t>
              </a:r>
            </a:p>
            <a:p>
              <a:pPr algn="ctr" eaLnBrk="0" hangingPunct="0"/>
              <a:r>
                <a:rPr lang="en-US" altLang="en-US" b="1">
                  <a:solidFill>
                    <a:srgbClr val="001D3A"/>
                  </a:solidFill>
                  <a:latin typeface="Verdana" panose="020B0604030504040204" pitchFamily="34" charset="0"/>
                </a:rPr>
                <a:t>Title Text</a:t>
              </a:r>
            </a:p>
            <a:p>
              <a:pPr algn="ctr" eaLnBrk="0" hangingPunct="0"/>
              <a:endParaRPr lang="en-US" altLang="en-US">
                <a:solidFill>
                  <a:srgbClr val="001D3A"/>
                </a:solidFill>
                <a:latin typeface="Verdana" panose="020B0604030504040204" pitchFamily="34" charset="0"/>
              </a:endParaRP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Text 1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Text 2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Text 3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Text 4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Text 5</a:t>
              </a:r>
            </a:p>
          </p:txBody>
        </p:sp>
        <p:sp>
          <p:nvSpPr>
            <p:cNvPr id="68621" name="AutoShape 13"/>
            <p:cNvSpPr>
              <a:spLocks noChangeArrowheads="1"/>
            </p:cNvSpPr>
            <p:nvPr/>
          </p:nvSpPr>
          <p:spPr bwMode="auto">
            <a:xfrm>
              <a:off x="3888" y="1344"/>
              <a:ext cx="1152" cy="1968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tx2"/>
                      </a:gs>
                      <a:gs pos="100000">
                        <a:schemeClr val="tx2">
                          <a:gamma/>
                          <a:tint val="48627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68622" name="Text Box 14"/>
            <p:cNvSpPr txBox="1">
              <a:spLocks noChangeArrowheads="1"/>
            </p:cNvSpPr>
            <p:nvPr/>
          </p:nvSpPr>
          <p:spPr bwMode="auto">
            <a:xfrm>
              <a:off x="3936" y="1488"/>
              <a:ext cx="1056" cy="1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tx2"/>
                      </a:gs>
                      <a:gs pos="100000">
                        <a:schemeClr val="tx2">
                          <a:gamma/>
                          <a:tint val="48627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en-US" b="1">
                  <a:solidFill>
                    <a:srgbClr val="001D3A"/>
                  </a:solidFill>
                  <a:latin typeface="Verdana" panose="020B0604030504040204" pitchFamily="34" charset="0"/>
                </a:rPr>
                <a:t>Add Your</a:t>
              </a:r>
            </a:p>
            <a:p>
              <a:pPr algn="ctr" eaLnBrk="0" hangingPunct="0"/>
              <a:r>
                <a:rPr lang="en-US" altLang="en-US" b="1">
                  <a:solidFill>
                    <a:srgbClr val="001D3A"/>
                  </a:solidFill>
                  <a:latin typeface="Verdana" panose="020B0604030504040204" pitchFamily="34" charset="0"/>
                </a:rPr>
                <a:t>Title Text</a:t>
              </a:r>
            </a:p>
            <a:p>
              <a:pPr algn="ctr" eaLnBrk="0" hangingPunct="0"/>
              <a:endParaRPr lang="en-US" altLang="en-US">
                <a:solidFill>
                  <a:srgbClr val="001D3A"/>
                </a:solidFill>
                <a:latin typeface="Verdana" panose="020B0604030504040204" pitchFamily="34" charset="0"/>
              </a:endParaRP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Text 1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Text 2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Text 3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Text 4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1400">
                  <a:solidFill>
                    <a:srgbClr val="001D3A"/>
                  </a:solidFill>
                  <a:latin typeface="Verdana" panose="020B0604030504040204" pitchFamily="34" charset="0"/>
                </a:rPr>
                <a:t>Text 5</a:t>
              </a:r>
            </a:p>
          </p:txBody>
        </p:sp>
        <p:sp>
          <p:nvSpPr>
            <p:cNvPr id="68623" name="AutoShape 15"/>
            <p:cNvSpPr>
              <a:spLocks noChangeArrowheads="1"/>
            </p:cNvSpPr>
            <p:nvPr/>
          </p:nvSpPr>
          <p:spPr bwMode="gray">
            <a:xfrm>
              <a:off x="3458" y="1680"/>
              <a:ext cx="334" cy="1296"/>
            </a:xfrm>
            <a:prstGeom prst="rightArrow">
              <a:avLst>
                <a:gd name="adj1" fmla="val 67750"/>
                <a:gd name="adj2" fmla="val 66167"/>
              </a:avLst>
            </a:prstGeom>
            <a:gradFill rotWithShape="1">
              <a:gsLst>
                <a:gs pos="0">
                  <a:schemeClr val="bg2">
                    <a:gamma/>
                    <a:shade val="46275"/>
                    <a:invGamma/>
                    <a:alpha val="12000"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24" name="AutoShape 16"/>
            <p:cNvSpPr>
              <a:spLocks noChangeArrowheads="1"/>
            </p:cNvSpPr>
            <p:nvPr/>
          </p:nvSpPr>
          <p:spPr bwMode="gray">
            <a:xfrm>
              <a:off x="1824" y="967"/>
              <a:ext cx="1920" cy="384"/>
            </a:xfrm>
            <a:prstGeom prst="can">
              <a:avLst>
                <a:gd name="adj" fmla="val 27866"/>
              </a:avLst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25" name="AutoShape 17"/>
            <p:cNvSpPr>
              <a:spLocks noChangeArrowheads="1"/>
            </p:cNvSpPr>
            <p:nvPr/>
          </p:nvSpPr>
          <p:spPr bwMode="gray">
            <a:xfrm>
              <a:off x="2283" y="1440"/>
              <a:ext cx="1104" cy="336"/>
            </a:xfrm>
            <a:prstGeom prst="upArrow">
              <a:avLst>
                <a:gd name="adj1" fmla="val 68380"/>
                <a:gd name="adj2" fmla="val 70833"/>
              </a:avLst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63529"/>
                    <a:invGamma/>
                    <a:alpha val="12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26" name="Text Box 18"/>
            <p:cNvSpPr txBox="1">
              <a:spLocks noChangeArrowheads="1"/>
            </p:cNvSpPr>
            <p:nvPr/>
          </p:nvSpPr>
          <p:spPr bwMode="gray">
            <a:xfrm>
              <a:off x="2612" y="1107"/>
              <a:ext cx="429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>
                  <a:solidFill>
                    <a:schemeClr val="bg1"/>
                  </a:solidFill>
                </a:rPr>
                <a:t>Text</a:t>
              </a:r>
            </a:p>
          </p:txBody>
        </p:sp>
        <p:sp>
          <p:nvSpPr>
            <p:cNvPr id="68627" name="AutoShape 19"/>
            <p:cNvSpPr>
              <a:spLocks noChangeArrowheads="1"/>
            </p:cNvSpPr>
            <p:nvPr/>
          </p:nvSpPr>
          <p:spPr bwMode="gray">
            <a:xfrm>
              <a:off x="1872" y="3312"/>
              <a:ext cx="1920" cy="384"/>
            </a:xfrm>
            <a:prstGeom prst="can">
              <a:avLst>
                <a:gd name="adj" fmla="val 32032"/>
              </a:avLst>
            </a:prstGeom>
            <a:gradFill rotWithShape="1">
              <a:gsLst>
                <a:gs pos="0">
                  <a:srgbClr val="44BD41">
                    <a:gamma/>
                    <a:shade val="46275"/>
                    <a:invGamma/>
                  </a:srgbClr>
                </a:gs>
                <a:gs pos="50000">
                  <a:srgbClr val="44BD41"/>
                </a:gs>
                <a:gs pos="100000">
                  <a:srgbClr val="44BD41">
                    <a:gamma/>
                    <a:shade val="46275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28" name="Text Box 20"/>
            <p:cNvSpPr txBox="1">
              <a:spLocks noChangeArrowheads="1"/>
            </p:cNvSpPr>
            <p:nvPr/>
          </p:nvSpPr>
          <p:spPr bwMode="gray">
            <a:xfrm>
              <a:off x="2612" y="3459"/>
              <a:ext cx="429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>
                  <a:solidFill>
                    <a:schemeClr val="bg1"/>
                  </a:solidFill>
                </a:rPr>
                <a:t>Text</a:t>
              </a:r>
            </a:p>
          </p:txBody>
        </p:sp>
        <p:sp>
          <p:nvSpPr>
            <p:cNvPr id="68629" name="AutoShape 21"/>
            <p:cNvSpPr>
              <a:spLocks noChangeArrowheads="1"/>
            </p:cNvSpPr>
            <p:nvPr/>
          </p:nvSpPr>
          <p:spPr bwMode="gray">
            <a:xfrm>
              <a:off x="2269" y="2928"/>
              <a:ext cx="1106" cy="331"/>
            </a:xfrm>
            <a:prstGeom prst="downArrow">
              <a:avLst>
                <a:gd name="adj1" fmla="val 67093"/>
                <a:gd name="adj2" fmla="val 64051"/>
              </a:avLst>
            </a:prstGeom>
            <a:gradFill rotWithShape="1">
              <a:gsLst>
                <a:gs pos="0">
                  <a:schemeClr val="bg2">
                    <a:gamma/>
                    <a:tint val="63529"/>
                    <a:invGamma/>
                    <a:alpha val="12000"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en-US"/>
              <a:t>www.themegallery.com</a:t>
            </a:r>
          </a:p>
        </p:txBody>
      </p:sp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Diagram</a:t>
            </a:r>
            <a:endParaRPr lang="en-US" altLang="en-US" sz="1600"/>
          </a:p>
        </p:txBody>
      </p:sp>
      <p:grpSp>
        <p:nvGrpSpPr>
          <p:cNvPr id="69669" name="Group 37"/>
          <p:cNvGrpSpPr>
            <a:grpSpLocks/>
          </p:cNvGrpSpPr>
          <p:nvPr/>
        </p:nvGrpSpPr>
        <p:grpSpPr bwMode="auto">
          <a:xfrm>
            <a:off x="0" y="1798638"/>
            <a:ext cx="8153400" cy="4084637"/>
            <a:chOff x="0" y="1133"/>
            <a:chExt cx="5136" cy="2573"/>
          </a:xfrm>
        </p:grpSpPr>
        <p:grpSp>
          <p:nvGrpSpPr>
            <p:cNvPr id="69636" name="Group 4"/>
            <p:cNvGrpSpPr>
              <a:grpSpLocks/>
            </p:cNvGrpSpPr>
            <p:nvPr/>
          </p:nvGrpSpPr>
          <p:grpSpPr bwMode="auto">
            <a:xfrm>
              <a:off x="144" y="3120"/>
              <a:ext cx="3794" cy="586"/>
              <a:chOff x="0" y="3198"/>
              <a:chExt cx="5056" cy="816"/>
            </a:xfrm>
          </p:grpSpPr>
          <p:sp>
            <p:nvSpPr>
              <p:cNvPr id="69637" name="Rectangle 5"/>
              <p:cNvSpPr>
                <a:spLocks noChangeArrowheads="1"/>
              </p:cNvSpPr>
              <p:nvPr/>
            </p:nvSpPr>
            <p:spPr bwMode="gray">
              <a:xfrm>
                <a:off x="0" y="3408"/>
                <a:ext cx="4766" cy="576"/>
              </a:xfrm>
              <a:prstGeom prst="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chemeClr val="fol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69638" name="Group 6"/>
              <p:cNvGrpSpPr>
                <a:grpSpLocks/>
              </p:cNvGrpSpPr>
              <p:nvPr/>
            </p:nvGrpSpPr>
            <p:grpSpPr bwMode="auto">
              <a:xfrm>
                <a:off x="4233" y="3198"/>
                <a:ext cx="823" cy="816"/>
                <a:chOff x="2016" y="1920"/>
                <a:chExt cx="1680" cy="1680"/>
              </a:xfrm>
            </p:grpSpPr>
            <p:sp>
              <p:nvSpPr>
                <p:cNvPr id="69639" name="Oval 7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9640" name="Freeform 8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folHlink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69641" name="Text Box 9"/>
              <p:cNvSpPr txBox="1">
                <a:spLocks noChangeArrowheads="1"/>
              </p:cNvSpPr>
              <p:nvPr/>
            </p:nvSpPr>
            <p:spPr bwMode="gray">
              <a:xfrm>
                <a:off x="4538" y="3251"/>
                <a:ext cx="366" cy="40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altLang="en-US" sz="2400" b="1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Verdana" panose="020B0604030504040204" pitchFamily="34" charset="0"/>
                  </a:rPr>
                  <a:t>D</a:t>
                </a:r>
              </a:p>
            </p:txBody>
          </p:sp>
        </p:grpSp>
        <p:grpSp>
          <p:nvGrpSpPr>
            <p:cNvPr id="69642" name="Group 10"/>
            <p:cNvGrpSpPr>
              <a:grpSpLocks/>
            </p:cNvGrpSpPr>
            <p:nvPr/>
          </p:nvGrpSpPr>
          <p:grpSpPr bwMode="auto">
            <a:xfrm>
              <a:off x="45" y="1789"/>
              <a:ext cx="3023" cy="579"/>
              <a:chOff x="0" y="1666"/>
              <a:chExt cx="4028" cy="806"/>
            </a:xfrm>
          </p:grpSpPr>
          <p:sp>
            <p:nvSpPr>
              <p:cNvPr id="69643" name="Rectangle 11"/>
              <p:cNvSpPr>
                <a:spLocks noChangeArrowheads="1"/>
              </p:cNvSpPr>
              <p:nvPr/>
            </p:nvSpPr>
            <p:spPr bwMode="gray">
              <a:xfrm>
                <a:off x="0" y="1868"/>
                <a:ext cx="3478" cy="576"/>
              </a:xfrm>
              <a:prstGeom prst="rect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accent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69644" name="Group 12"/>
              <p:cNvGrpSpPr>
                <a:grpSpLocks/>
              </p:cNvGrpSpPr>
              <p:nvPr/>
            </p:nvGrpSpPr>
            <p:grpSpPr bwMode="auto">
              <a:xfrm>
                <a:off x="3217" y="1666"/>
                <a:ext cx="811" cy="806"/>
                <a:chOff x="3938" y="1968"/>
                <a:chExt cx="430" cy="437"/>
              </a:xfrm>
            </p:grpSpPr>
            <p:grpSp>
              <p:nvGrpSpPr>
                <p:cNvPr id="69645" name="Group 13"/>
                <p:cNvGrpSpPr>
                  <a:grpSpLocks/>
                </p:cNvGrpSpPr>
                <p:nvPr/>
              </p:nvGrpSpPr>
              <p:grpSpPr bwMode="auto">
                <a:xfrm>
                  <a:off x="3938" y="1968"/>
                  <a:ext cx="430" cy="437"/>
                  <a:chOff x="2016" y="1920"/>
                  <a:chExt cx="1680" cy="1680"/>
                </a:xfrm>
              </p:grpSpPr>
              <p:sp>
                <p:nvSpPr>
                  <p:cNvPr id="69646" name="Oval 14"/>
                  <p:cNvSpPr>
                    <a:spLocks noChangeArrowheads="1"/>
                  </p:cNvSpPr>
                  <p:nvPr/>
                </p:nvSpPr>
                <p:spPr bwMode="gray">
                  <a:xfrm>
                    <a:off x="2016" y="1920"/>
                    <a:ext cx="1680" cy="168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/>
                      </a:gs>
                      <a:gs pos="100000">
                        <a:schemeClr val="accent1">
                          <a:gamma/>
                          <a:shade val="30196"/>
                          <a:invGamma/>
                        </a:scheme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9647" name="Freeform 15"/>
                  <p:cNvSpPr>
                    <a:spLocks/>
                  </p:cNvSpPr>
                  <p:nvPr/>
                </p:nvSpPr>
                <p:spPr bwMode="gray">
                  <a:xfrm>
                    <a:off x="2208" y="1948"/>
                    <a:ext cx="1296" cy="634"/>
                  </a:xfrm>
                  <a:custGeom>
                    <a:avLst/>
                    <a:gdLst>
                      <a:gd name="T0" fmla="*/ 1301 w 1321"/>
                      <a:gd name="T1" fmla="*/ 401 h 712"/>
                      <a:gd name="T2" fmla="*/ 1317 w 1321"/>
                      <a:gd name="T3" fmla="*/ 442 h 712"/>
                      <a:gd name="T4" fmla="*/ 1321 w 1321"/>
                      <a:gd name="T5" fmla="*/ 481 h 712"/>
                      <a:gd name="T6" fmla="*/ 1315 w 1321"/>
                      <a:gd name="T7" fmla="*/ 516 h 712"/>
                      <a:gd name="T8" fmla="*/ 1298 w 1321"/>
                      <a:gd name="T9" fmla="*/ 550 h 712"/>
                      <a:gd name="T10" fmla="*/ 1272 w 1321"/>
                      <a:gd name="T11" fmla="*/ 579 h 712"/>
                      <a:gd name="T12" fmla="*/ 1239 w 1321"/>
                      <a:gd name="T13" fmla="*/ 604 h 712"/>
                      <a:gd name="T14" fmla="*/ 1196 w 1321"/>
                      <a:gd name="T15" fmla="*/ 628 h 712"/>
                      <a:gd name="T16" fmla="*/ 1147 w 1321"/>
                      <a:gd name="T17" fmla="*/ 649 h 712"/>
                      <a:gd name="T18" fmla="*/ 1092 w 1321"/>
                      <a:gd name="T19" fmla="*/ 667 h 712"/>
                      <a:gd name="T20" fmla="*/ 1031 w 1321"/>
                      <a:gd name="T21" fmla="*/ 683 h 712"/>
                      <a:gd name="T22" fmla="*/ 967 w 1321"/>
                      <a:gd name="T23" fmla="*/ 694 h 712"/>
                      <a:gd name="T24" fmla="*/ 896 w 1321"/>
                      <a:gd name="T25" fmla="*/ 704 h 712"/>
                      <a:gd name="T26" fmla="*/ 824 w 1321"/>
                      <a:gd name="T27" fmla="*/ 710 h 712"/>
                      <a:gd name="T28" fmla="*/ 795 w 1321"/>
                      <a:gd name="T29" fmla="*/ 712 h 712"/>
                      <a:gd name="T30" fmla="*/ 476 w 1321"/>
                      <a:gd name="T31" fmla="*/ 712 h 712"/>
                      <a:gd name="T32" fmla="*/ 472 w 1321"/>
                      <a:gd name="T33" fmla="*/ 712 h 712"/>
                      <a:gd name="T34" fmla="*/ 409 w 1321"/>
                      <a:gd name="T35" fmla="*/ 708 h 712"/>
                      <a:gd name="T36" fmla="*/ 348 w 1321"/>
                      <a:gd name="T37" fmla="*/ 704 h 712"/>
                      <a:gd name="T38" fmla="*/ 290 w 1321"/>
                      <a:gd name="T39" fmla="*/ 696 h 712"/>
                      <a:gd name="T40" fmla="*/ 235 w 1321"/>
                      <a:gd name="T41" fmla="*/ 689 h 712"/>
                      <a:gd name="T42" fmla="*/ 186 w 1321"/>
                      <a:gd name="T43" fmla="*/ 677 h 712"/>
                      <a:gd name="T44" fmla="*/ 141 w 1321"/>
                      <a:gd name="T45" fmla="*/ 663 h 712"/>
                      <a:gd name="T46" fmla="*/ 102 w 1321"/>
                      <a:gd name="T47" fmla="*/ 648 h 712"/>
                      <a:gd name="T48" fmla="*/ 67 w 1321"/>
                      <a:gd name="T49" fmla="*/ 630 h 712"/>
                      <a:gd name="T50" fmla="*/ 39 w 1321"/>
                      <a:gd name="T51" fmla="*/ 608 h 712"/>
                      <a:gd name="T52" fmla="*/ 18 w 1321"/>
                      <a:gd name="T53" fmla="*/ 583 h 712"/>
                      <a:gd name="T54" fmla="*/ 6 w 1321"/>
                      <a:gd name="T55" fmla="*/ 554 h 712"/>
                      <a:gd name="T56" fmla="*/ 0 w 1321"/>
                      <a:gd name="T57" fmla="*/ 524 h 712"/>
                      <a:gd name="T58" fmla="*/ 0 w 1321"/>
                      <a:gd name="T59" fmla="*/ 520 h 712"/>
                      <a:gd name="T60" fmla="*/ 4 w 1321"/>
                      <a:gd name="T61" fmla="*/ 487 h 712"/>
                      <a:gd name="T62" fmla="*/ 16 w 1321"/>
                      <a:gd name="T63" fmla="*/ 446 h 712"/>
                      <a:gd name="T64" fmla="*/ 51 w 1321"/>
                      <a:gd name="T65" fmla="*/ 370 h 712"/>
                      <a:gd name="T66" fmla="*/ 94 w 1321"/>
                      <a:gd name="T67" fmla="*/ 299 h 712"/>
                      <a:gd name="T68" fmla="*/ 147 w 1321"/>
                      <a:gd name="T69" fmla="*/ 235 h 712"/>
                      <a:gd name="T70" fmla="*/ 204 w 1321"/>
                      <a:gd name="T71" fmla="*/ 176 h 712"/>
                      <a:gd name="T72" fmla="*/ 270 w 1321"/>
                      <a:gd name="T73" fmla="*/ 125 h 712"/>
                      <a:gd name="T74" fmla="*/ 341 w 1321"/>
                      <a:gd name="T75" fmla="*/ 82 h 712"/>
                      <a:gd name="T76" fmla="*/ 415 w 1321"/>
                      <a:gd name="T77" fmla="*/ 47 h 712"/>
                      <a:gd name="T78" fmla="*/ 497 w 1321"/>
                      <a:gd name="T79" fmla="*/ 21 h 712"/>
                      <a:gd name="T80" fmla="*/ 581 w 1321"/>
                      <a:gd name="T81" fmla="*/ 6 h 712"/>
                      <a:gd name="T82" fmla="*/ 667 w 1321"/>
                      <a:gd name="T83" fmla="*/ 0 h 712"/>
                      <a:gd name="T84" fmla="*/ 667 w 1321"/>
                      <a:gd name="T85" fmla="*/ 0 h 712"/>
                      <a:gd name="T86" fmla="*/ 759 w 1321"/>
                      <a:gd name="T87" fmla="*/ 6 h 712"/>
                      <a:gd name="T88" fmla="*/ 847 w 1321"/>
                      <a:gd name="T89" fmla="*/ 23 h 712"/>
                      <a:gd name="T90" fmla="*/ 932 w 1321"/>
                      <a:gd name="T91" fmla="*/ 53 h 712"/>
                      <a:gd name="T92" fmla="*/ 1010 w 1321"/>
                      <a:gd name="T93" fmla="*/ 90 h 712"/>
                      <a:gd name="T94" fmla="*/ 1082 w 1321"/>
                      <a:gd name="T95" fmla="*/ 137 h 712"/>
                      <a:gd name="T96" fmla="*/ 1149 w 1321"/>
                      <a:gd name="T97" fmla="*/ 194 h 712"/>
                      <a:gd name="T98" fmla="*/ 1208 w 1321"/>
                      <a:gd name="T99" fmla="*/ 256 h 712"/>
                      <a:gd name="T100" fmla="*/ 1258 w 1321"/>
                      <a:gd name="T101" fmla="*/ 325 h 712"/>
                      <a:gd name="T102" fmla="*/ 1301 w 1321"/>
                      <a:gd name="T103" fmla="*/ 401 h 712"/>
                      <a:gd name="T104" fmla="*/ 1301 w 1321"/>
                      <a:gd name="T105" fmla="*/ 401 h 7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321" h="712">
                        <a:moveTo>
                          <a:pt x="1301" y="401"/>
                        </a:moveTo>
                        <a:lnTo>
                          <a:pt x="1317" y="442"/>
                        </a:lnTo>
                        <a:lnTo>
                          <a:pt x="1321" y="481"/>
                        </a:lnTo>
                        <a:lnTo>
                          <a:pt x="1315" y="516"/>
                        </a:lnTo>
                        <a:lnTo>
                          <a:pt x="1298" y="550"/>
                        </a:lnTo>
                        <a:lnTo>
                          <a:pt x="1272" y="579"/>
                        </a:lnTo>
                        <a:lnTo>
                          <a:pt x="1239" y="604"/>
                        </a:lnTo>
                        <a:lnTo>
                          <a:pt x="1196" y="628"/>
                        </a:lnTo>
                        <a:lnTo>
                          <a:pt x="1147" y="649"/>
                        </a:lnTo>
                        <a:lnTo>
                          <a:pt x="1092" y="667"/>
                        </a:lnTo>
                        <a:lnTo>
                          <a:pt x="1031" y="683"/>
                        </a:lnTo>
                        <a:lnTo>
                          <a:pt x="967" y="694"/>
                        </a:lnTo>
                        <a:lnTo>
                          <a:pt x="896" y="704"/>
                        </a:lnTo>
                        <a:lnTo>
                          <a:pt x="824" y="710"/>
                        </a:lnTo>
                        <a:lnTo>
                          <a:pt x="795" y="712"/>
                        </a:lnTo>
                        <a:lnTo>
                          <a:pt x="476" y="712"/>
                        </a:lnTo>
                        <a:lnTo>
                          <a:pt x="472" y="712"/>
                        </a:lnTo>
                        <a:lnTo>
                          <a:pt x="409" y="708"/>
                        </a:lnTo>
                        <a:lnTo>
                          <a:pt x="348" y="704"/>
                        </a:lnTo>
                        <a:lnTo>
                          <a:pt x="290" y="696"/>
                        </a:lnTo>
                        <a:lnTo>
                          <a:pt x="235" y="689"/>
                        </a:lnTo>
                        <a:lnTo>
                          <a:pt x="186" y="677"/>
                        </a:lnTo>
                        <a:lnTo>
                          <a:pt x="141" y="663"/>
                        </a:lnTo>
                        <a:lnTo>
                          <a:pt x="102" y="648"/>
                        </a:lnTo>
                        <a:lnTo>
                          <a:pt x="67" y="630"/>
                        </a:lnTo>
                        <a:lnTo>
                          <a:pt x="39" y="608"/>
                        </a:lnTo>
                        <a:lnTo>
                          <a:pt x="18" y="583"/>
                        </a:lnTo>
                        <a:lnTo>
                          <a:pt x="6" y="554"/>
                        </a:lnTo>
                        <a:lnTo>
                          <a:pt x="0" y="524"/>
                        </a:lnTo>
                        <a:lnTo>
                          <a:pt x="0" y="520"/>
                        </a:lnTo>
                        <a:lnTo>
                          <a:pt x="4" y="487"/>
                        </a:lnTo>
                        <a:lnTo>
                          <a:pt x="16" y="446"/>
                        </a:lnTo>
                        <a:lnTo>
                          <a:pt x="51" y="370"/>
                        </a:lnTo>
                        <a:lnTo>
                          <a:pt x="94" y="299"/>
                        </a:lnTo>
                        <a:lnTo>
                          <a:pt x="147" y="235"/>
                        </a:lnTo>
                        <a:lnTo>
                          <a:pt x="204" y="176"/>
                        </a:lnTo>
                        <a:lnTo>
                          <a:pt x="270" y="125"/>
                        </a:lnTo>
                        <a:lnTo>
                          <a:pt x="341" y="82"/>
                        </a:lnTo>
                        <a:lnTo>
                          <a:pt x="415" y="47"/>
                        </a:lnTo>
                        <a:lnTo>
                          <a:pt x="497" y="21"/>
                        </a:lnTo>
                        <a:lnTo>
                          <a:pt x="581" y="6"/>
                        </a:lnTo>
                        <a:lnTo>
                          <a:pt x="667" y="0"/>
                        </a:lnTo>
                        <a:lnTo>
                          <a:pt x="667" y="0"/>
                        </a:lnTo>
                        <a:lnTo>
                          <a:pt x="759" y="6"/>
                        </a:lnTo>
                        <a:lnTo>
                          <a:pt x="847" y="23"/>
                        </a:lnTo>
                        <a:lnTo>
                          <a:pt x="932" y="53"/>
                        </a:lnTo>
                        <a:lnTo>
                          <a:pt x="1010" y="90"/>
                        </a:lnTo>
                        <a:lnTo>
                          <a:pt x="1082" y="137"/>
                        </a:lnTo>
                        <a:lnTo>
                          <a:pt x="1149" y="194"/>
                        </a:lnTo>
                        <a:lnTo>
                          <a:pt x="1208" y="256"/>
                        </a:lnTo>
                        <a:lnTo>
                          <a:pt x="1258" y="325"/>
                        </a:lnTo>
                        <a:lnTo>
                          <a:pt x="1301" y="401"/>
                        </a:lnTo>
                        <a:lnTo>
                          <a:pt x="1301" y="401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FFFF"/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BBF6EE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69648" name="Text Box 16"/>
                <p:cNvSpPr txBox="1">
                  <a:spLocks noChangeArrowheads="1"/>
                </p:cNvSpPr>
                <p:nvPr/>
              </p:nvSpPr>
              <p:spPr bwMode="gray">
                <a:xfrm>
                  <a:off x="4057" y="2028"/>
                  <a:ext cx="185" cy="21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altLang="en-US" sz="2400" b="1"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Verdana" panose="020B0604030504040204" pitchFamily="34" charset="0"/>
                    </a:rPr>
                    <a:t>B</a:t>
                  </a:r>
                </a:p>
              </p:txBody>
            </p:sp>
          </p:grpSp>
        </p:grpSp>
        <p:grpSp>
          <p:nvGrpSpPr>
            <p:cNvPr id="69649" name="Group 17"/>
            <p:cNvGrpSpPr>
              <a:grpSpLocks/>
            </p:cNvGrpSpPr>
            <p:nvPr/>
          </p:nvGrpSpPr>
          <p:grpSpPr bwMode="auto">
            <a:xfrm>
              <a:off x="95" y="2424"/>
              <a:ext cx="3424" cy="582"/>
              <a:chOff x="0" y="2426"/>
              <a:chExt cx="4563" cy="811"/>
            </a:xfrm>
          </p:grpSpPr>
          <p:sp>
            <p:nvSpPr>
              <p:cNvPr id="69650" name="Rectangle 18"/>
              <p:cNvSpPr>
                <a:spLocks noChangeArrowheads="1"/>
              </p:cNvSpPr>
              <p:nvPr/>
            </p:nvSpPr>
            <p:spPr bwMode="gray">
              <a:xfrm>
                <a:off x="0" y="2651"/>
                <a:ext cx="4240" cy="577"/>
              </a:xfrm>
              <a:prstGeom prst="rect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hlink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69651" name="Group 19"/>
              <p:cNvGrpSpPr>
                <a:grpSpLocks/>
              </p:cNvGrpSpPr>
              <p:nvPr/>
            </p:nvGrpSpPr>
            <p:grpSpPr bwMode="auto">
              <a:xfrm>
                <a:off x="3744" y="2426"/>
                <a:ext cx="819" cy="811"/>
                <a:chOff x="3552" y="3339"/>
                <a:chExt cx="412" cy="392"/>
              </a:xfrm>
            </p:grpSpPr>
            <p:grpSp>
              <p:nvGrpSpPr>
                <p:cNvPr id="69652" name="Group 20"/>
                <p:cNvGrpSpPr>
                  <a:grpSpLocks/>
                </p:cNvGrpSpPr>
                <p:nvPr/>
              </p:nvGrpSpPr>
              <p:grpSpPr bwMode="auto">
                <a:xfrm>
                  <a:off x="3552" y="3339"/>
                  <a:ext cx="412" cy="392"/>
                  <a:chOff x="2016" y="1920"/>
                  <a:chExt cx="1680" cy="1680"/>
                </a:xfrm>
              </p:grpSpPr>
              <p:sp>
                <p:nvSpPr>
                  <p:cNvPr id="69653" name="Oval 21"/>
                  <p:cNvSpPr>
                    <a:spLocks noChangeArrowheads="1"/>
                  </p:cNvSpPr>
                  <p:nvPr/>
                </p:nvSpPr>
                <p:spPr bwMode="gray">
                  <a:xfrm>
                    <a:off x="2016" y="1920"/>
                    <a:ext cx="1680" cy="168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hlink"/>
                      </a:gs>
                      <a:gs pos="100000">
                        <a:schemeClr val="hlink">
                          <a:gamma/>
                          <a:shade val="24314"/>
                          <a:invGamma/>
                        </a:scheme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9654" name="Freeform 22"/>
                  <p:cNvSpPr>
                    <a:spLocks/>
                  </p:cNvSpPr>
                  <p:nvPr/>
                </p:nvSpPr>
                <p:spPr bwMode="gray">
                  <a:xfrm>
                    <a:off x="2208" y="1948"/>
                    <a:ext cx="1296" cy="634"/>
                  </a:xfrm>
                  <a:custGeom>
                    <a:avLst/>
                    <a:gdLst>
                      <a:gd name="T0" fmla="*/ 1301 w 1321"/>
                      <a:gd name="T1" fmla="*/ 401 h 712"/>
                      <a:gd name="T2" fmla="*/ 1317 w 1321"/>
                      <a:gd name="T3" fmla="*/ 442 h 712"/>
                      <a:gd name="T4" fmla="*/ 1321 w 1321"/>
                      <a:gd name="T5" fmla="*/ 481 h 712"/>
                      <a:gd name="T6" fmla="*/ 1315 w 1321"/>
                      <a:gd name="T7" fmla="*/ 516 h 712"/>
                      <a:gd name="T8" fmla="*/ 1298 w 1321"/>
                      <a:gd name="T9" fmla="*/ 550 h 712"/>
                      <a:gd name="T10" fmla="*/ 1272 w 1321"/>
                      <a:gd name="T11" fmla="*/ 579 h 712"/>
                      <a:gd name="T12" fmla="*/ 1239 w 1321"/>
                      <a:gd name="T13" fmla="*/ 604 h 712"/>
                      <a:gd name="T14" fmla="*/ 1196 w 1321"/>
                      <a:gd name="T15" fmla="*/ 628 h 712"/>
                      <a:gd name="T16" fmla="*/ 1147 w 1321"/>
                      <a:gd name="T17" fmla="*/ 649 h 712"/>
                      <a:gd name="T18" fmla="*/ 1092 w 1321"/>
                      <a:gd name="T19" fmla="*/ 667 h 712"/>
                      <a:gd name="T20" fmla="*/ 1031 w 1321"/>
                      <a:gd name="T21" fmla="*/ 683 h 712"/>
                      <a:gd name="T22" fmla="*/ 967 w 1321"/>
                      <a:gd name="T23" fmla="*/ 694 h 712"/>
                      <a:gd name="T24" fmla="*/ 896 w 1321"/>
                      <a:gd name="T25" fmla="*/ 704 h 712"/>
                      <a:gd name="T26" fmla="*/ 824 w 1321"/>
                      <a:gd name="T27" fmla="*/ 710 h 712"/>
                      <a:gd name="T28" fmla="*/ 795 w 1321"/>
                      <a:gd name="T29" fmla="*/ 712 h 712"/>
                      <a:gd name="T30" fmla="*/ 476 w 1321"/>
                      <a:gd name="T31" fmla="*/ 712 h 712"/>
                      <a:gd name="T32" fmla="*/ 472 w 1321"/>
                      <a:gd name="T33" fmla="*/ 712 h 712"/>
                      <a:gd name="T34" fmla="*/ 409 w 1321"/>
                      <a:gd name="T35" fmla="*/ 708 h 712"/>
                      <a:gd name="T36" fmla="*/ 348 w 1321"/>
                      <a:gd name="T37" fmla="*/ 704 h 712"/>
                      <a:gd name="T38" fmla="*/ 290 w 1321"/>
                      <a:gd name="T39" fmla="*/ 696 h 712"/>
                      <a:gd name="T40" fmla="*/ 235 w 1321"/>
                      <a:gd name="T41" fmla="*/ 689 h 712"/>
                      <a:gd name="T42" fmla="*/ 186 w 1321"/>
                      <a:gd name="T43" fmla="*/ 677 h 712"/>
                      <a:gd name="T44" fmla="*/ 141 w 1321"/>
                      <a:gd name="T45" fmla="*/ 663 h 712"/>
                      <a:gd name="T46" fmla="*/ 102 w 1321"/>
                      <a:gd name="T47" fmla="*/ 648 h 712"/>
                      <a:gd name="T48" fmla="*/ 67 w 1321"/>
                      <a:gd name="T49" fmla="*/ 630 h 712"/>
                      <a:gd name="T50" fmla="*/ 39 w 1321"/>
                      <a:gd name="T51" fmla="*/ 608 h 712"/>
                      <a:gd name="T52" fmla="*/ 18 w 1321"/>
                      <a:gd name="T53" fmla="*/ 583 h 712"/>
                      <a:gd name="T54" fmla="*/ 6 w 1321"/>
                      <a:gd name="T55" fmla="*/ 554 h 712"/>
                      <a:gd name="T56" fmla="*/ 0 w 1321"/>
                      <a:gd name="T57" fmla="*/ 524 h 712"/>
                      <a:gd name="T58" fmla="*/ 0 w 1321"/>
                      <a:gd name="T59" fmla="*/ 520 h 712"/>
                      <a:gd name="T60" fmla="*/ 4 w 1321"/>
                      <a:gd name="T61" fmla="*/ 487 h 712"/>
                      <a:gd name="T62" fmla="*/ 16 w 1321"/>
                      <a:gd name="T63" fmla="*/ 446 h 712"/>
                      <a:gd name="T64" fmla="*/ 51 w 1321"/>
                      <a:gd name="T65" fmla="*/ 370 h 712"/>
                      <a:gd name="T66" fmla="*/ 94 w 1321"/>
                      <a:gd name="T67" fmla="*/ 299 h 712"/>
                      <a:gd name="T68" fmla="*/ 147 w 1321"/>
                      <a:gd name="T69" fmla="*/ 235 h 712"/>
                      <a:gd name="T70" fmla="*/ 204 w 1321"/>
                      <a:gd name="T71" fmla="*/ 176 h 712"/>
                      <a:gd name="T72" fmla="*/ 270 w 1321"/>
                      <a:gd name="T73" fmla="*/ 125 h 712"/>
                      <a:gd name="T74" fmla="*/ 341 w 1321"/>
                      <a:gd name="T75" fmla="*/ 82 h 712"/>
                      <a:gd name="T76" fmla="*/ 415 w 1321"/>
                      <a:gd name="T77" fmla="*/ 47 h 712"/>
                      <a:gd name="T78" fmla="*/ 497 w 1321"/>
                      <a:gd name="T79" fmla="*/ 21 h 712"/>
                      <a:gd name="T80" fmla="*/ 581 w 1321"/>
                      <a:gd name="T81" fmla="*/ 6 h 712"/>
                      <a:gd name="T82" fmla="*/ 667 w 1321"/>
                      <a:gd name="T83" fmla="*/ 0 h 712"/>
                      <a:gd name="T84" fmla="*/ 667 w 1321"/>
                      <a:gd name="T85" fmla="*/ 0 h 712"/>
                      <a:gd name="T86" fmla="*/ 759 w 1321"/>
                      <a:gd name="T87" fmla="*/ 6 h 712"/>
                      <a:gd name="T88" fmla="*/ 847 w 1321"/>
                      <a:gd name="T89" fmla="*/ 23 h 712"/>
                      <a:gd name="T90" fmla="*/ 932 w 1321"/>
                      <a:gd name="T91" fmla="*/ 53 h 712"/>
                      <a:gd name="T92" fmla="*/ 1010 w 1321"/>
                      <a:gd name="T93" fmla="*/ 90 h 712"/>
                      <a:gd name="T94" fmla="*/ 1082 w 1321"/>
                      <a:gd name="T95" fmla="*/ 137 h 712"/>
                      <a:gd name="T96" fmla="*/ 1149 w 1321"/>
                      <a:gd name="T97" fmla="*/ 194 h 712"/>
                      <a:gd name="T98" fmla="*/ 1208 w 1321"/>
                      <a:gd name="T99" fmla="*/ 256 h 712"/>
                      <a:gd name="T100" fmla="*/ 1258 w 1321"/>
                      <a:gd name="T101" fmla="*/ 325 h 712"/>
                      <a:gd name="T102" fmla="*/ 1301 w 1321"/>
                      <a:gd name="T103" fmla="*/ 401 h 712"/>
                      <a:gd name="T104" fmla="*/ 1301 w 1321"/>
                      <a:gd name="T105" fmla="*/ 401 h 7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321" h="712">
                        <a:moveTo>
                          <a:pt x="1301" y="401"/>
                        </a:moveTo>
                        <a:lnTo>
                          <a:pt x="1317" y="442"/>
                        </a:lnTo>
                        <a:lnTo>
                          <a:pt x="1321" y="481"/>
                        </a:lnTo>
                        <a:lnTo>
                          <a:pt x="1315" y="516"/>
                        </a:lnTo>
                        <a:lnTo>
                          <a:pt x="1298" y="550"/>
                        </a:lnTo>
                        <a:lnTo>
                          <a:pt x="1272" y="579"/>
                        </a:lnTo>
                        <a:lnTo>
                          <a:pt x="1239" y="604"/>
                        </a:lnTo>
                        <a:lnTo>
                          <a:pt x="1196" y="628"/>
                        </a:lnTo>
                        <a:lnTo>
                          <a:pt x="1147" y="649"/>
                        </a:lnTo>
                        <a:lnTo>
                          <a:pt x="1092" y="667"/>
                        </a:lnTo>
                        <a:lnTo>
                          <a:pt x="1031" y="683"/>
                        </a:lnTo>
                        <a:lnTo>
                          <a:pt x="967" y="694"/>
                        </a:lnTo>
                        <a:lnTo>
                          <a:pt x="896" y="704"/>
                        </a:lnTo>
                        <a:lnTo>
                          <a:pt x="824" y="710"/>
                        </a:lnTo>
                        <a:lnTo>
                          <a:pt x="795" y="712"/>
                        </a:lnTo>
                        <a:lnTo>
                          <a:pt x="476" y="712"/>
                        </a:lnTo>
                        <a:lnTo>
                          <a:pt x="472" y="712"/>
                        </a:lnTo>
                        <a:lnTo>
                          <a:pt x="409" y="708"/>
                        </a:lnTo>
                        <a:lnTo>
                          <a:pt x="348" y="704"/>
                        </a:lnTo>
                        <a:lnTo>
                          <a:pt x="290" y="696"/>
                        </a:lnTo>
                        <a:lnTo>
                          <a:pt x="235" y="689"/>
                        </a:lnTo>
                        <a:lnTo>
                          <a:pt x="186" y="677"/>
                        </a:lnTo>
                        <a:lnTo>
                          <a:pt x="141" y="663"/>
                        </a:lnTo>
                        <a:lnTo>
                          <a:pt x="102" y="648"/>
                        </a:lnTo>
                        <a:lnTo>
                          <a:pt x="67" y="630"/>
                        </a:lnTo>
                        <a:lnTo>
                          <a:pt x="39" y="608"/>
                        </a:lnTo>
                        <a:lnTo>
                          <a:pt x="18" y="583"/>
                        </a:lnTo>
                        <a:lnTo>
                          <a:pt x="6" y="554"/>
                        </a:lnTo>
                        <a:lnTo>
                          <a:pt x="0" y="524"/>
                        </a:lnTo>
                        <a:lnTo>
                          <a:pt x="0" y="520"/>
                        </a:lnTo>
                        <a:lnTo>
                          <a:pt x="4" y="487"/>
                        </a:lnTo>
                        <a:lnTo>
                          <a:pt x="16" y="446"/>
                        </a:lnTo>
                        <a:lnTo>
                          <a:pt x="51" y="370"/>
                        </a:lnTo>
                        <a:lnTo>
                          <a:pt x="94" y="299"/>
                        </a:lnTo>
                        <a:lnTo>
                          <a:pt x="147" y="235"/>
                        </a:lnTo>
                        <a:lnTo>
                          <a:pt x="204" y="176"/>
                        </a:lnTo>
                        <a:lnTo>
                          <a:pt x="270" y="125"/>
                        </a:lnTo>
                        <a:lnTo>
                          <a:pt x="341" y="82"/>
                        </a:lnTo>
                        <a:lnTo>
                          <a:pt x="415" y="47"/>
                        </a:lnTo>
                        <a:lnTo>
                          <a:pt x="497" y="21"/>
                        </a:lnTo>
                        <a:lnTo>
                          <a:pt x="581" y="6"/>
                        </a:lnTo>
                        <a:lnTo>
                          <a:pt x="667" y="0"/>
                        </a:lnTo>
                        <a:lnTo>
                          <a:pt x="667" y="0"/>
                        </a:lnTo>
                        <a:lnTo>
                          <a:pt x="759" y="6"/>
                        </a:lnTo>
                        <a:lnTo>
                          <a:pt x="847" y="23"/>
                        </a:lnTo>
                        <a:lnTo>
                          <a:pt x="932" y="53"/>
                        </a:lnTo>
                        <a:lnTo>
                          <a:pt x="1010" y="90"/>
                        </a:lnTo>
                        <a:lnTo>
                          <a:pt x="1082" y="137"/>
                        </a:lnTo>
                        <a:lnTo>
                          <a:pt x="1149" y="194"/>
                        </a:lnTo>
                        <a:lnTo>
                          <a:pt x="1208" y="256"/>
                        </a:lnTo>
                        <a:lnTo>
                          <a:pt x="1258" y="325"/>
                        </a:lnTo>
                        <a:lnTo>
                          <a:pt x="1301" y="401"/>
                        </a:lnTo>
                        <a:lnTo>
                          <a:pt x="1301" y="401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FFFF"/>
                      </a:gs>
                      <a:gs pos="100000">
                        <a:schemeClr val="hlink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BBF6EE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69655" name="Text Box 23"/>
                <p:cNvSpPr txBox="1">
                  <a:spLocks noChangeArrowheads="1"/>
                </p:cNvSpPr>
                <p:nvPr/>
              </p:nvSpPr>
              <p:spPr bwMode="gray">
                <a:xfrm>
                  <a:off x="3695" y="3360"/>
                  <a:ext cx="171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altLang="en-US" sz="2400" b="1"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Verdana" panose="020B0604030504040204" pitchFamily="34" charset="0"/>
                    </a:rPr>
                    <a:t>C</a:t>
                  </a:r>
                </a:p>
              </p:txBody>
            </p:sp>
          </p:grpSp>
        </p:grpSp>
        <p:grpSp>
          <p:nvGrpSpPr>
            <p:cNvPr id="69656" name="Group 24"/>
            <p:cNvGrpSpPr>
              <a:grpSpLocks/>
            </p:cNvGrpSpPr>
            <p:nvPr/>
          </p:nvGrpSpPr>
          <p:grpSpPr bwMode="auto">
            <a:xfrm>
              <a:off x="0" y="1152"/>
              <a:ext cx="2667" cy="576"/>
              <a:chOff x="0" y="864"/>
              <a:chExt cx="3553" cy="802"/>
            </a:xfrm>
          </p:grpSpPr>
          <p:sp>
            <p:nvSpPr>
              <p:cNvPr id="69657" name="Rectangle 25"/>
              <p:cNvSpPr>
                <a:spLocks noChangeArrowheads="1"/>
              </p:cNvSpPr>
              <p:nvPr/>
            </p:nvSpPr>
            <p:spPr bwMode="gray">
              <a:xfrm>
                <a:off x="0" y="1084"/>
                <a:ext cx="3147" cy="576"/>
              </a:xfrm>
              <a:prstGeom prst="rect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69658" name="Group 26"/>
              <p:cNvGrpSpPr>
                <a:grpSpLocks/>
              </p:cNvGrpSpPr>
              <p:nvPr/>
            </p:nvGrpSpPr>
            <p:grpSpPr bwMode="auto">
              <a:xfrm>
                <a:off x="2734" y="864"/>
                <a:ext cx="819" cy="802"/>
                <a:chOff x="1488" y="1968"/>
                <a:chExt cx="432" cy="432"/>
              </a:xfrm>
            </p:grpSpPr>
            <p:grpSp>
              <p:nvGrpSpPr>
                <p:cNvPr id="69659" name="Group 27"/>
                <p:cNvGrpSpPr>
                  <a:grpSpLocks/>
                </p:cNvGrpSpPr>
                <p:nvPr/>
              </p:nvGrpSpPr>
              <p:grpSpPr bwMode="auto">
                <a:xfrm>
                  <a:off x="1488" y="1968"/>
                  <a:ext cx="432" cy="432"/>
                  <a:chOff x="2016" y="1920"/>
                  <a:chExt cx="1680" cy="1680"/>
                </a:xfrm>
              </p:grpSpPr>
              <p:sp>
                <p:nvSpPr>
                  <p:cNvPr id="69660" name="Oval 28"/>
                  <p:cNvSpPr>
                    <a:spLocks noChangeArrowheads="1"/>
                  </p:cNvSpPr>
                  <p:nvPr/>
                </p:nvSpPr>
                <p:spPr bwMode="gray">
                  <a:xfrm>
                    <a:off x="2016" y="1920"/>
                    <a:ext cx="1680" cy="168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shade val="39216"/>
                          <a:invGamma/>
                        </a:scheme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9661" name="Freeform 29"/>
                  <p:cNvSpPr>
                    <a:spLocks/>
                  </p:cNvSpPr>
                  <p:nvPr/>
                </p:nvSpPr>
                <p:spPr bwMode="gray">
                  <a:xfrm>
                    <a:off x="2208" y="1948"/>
                    <a:ext cx="1296" cy="634"/>
                  </a:xfrm>
                  <a:custGeom>
                    <a:avLst/>
                    <a:gdLst>
                      <a:gd name="T0" fmla="*/ 1301 w 1321"/>
                      <a:gd name="T1" fmla="*/ 401 h 712"/>
                      <a:gd name="T2" fmla="*/ 1317 w 1321"/>
                      <a:gd name="T3" fmla="*/ 442 h 712"/>
                      <a:gd name="T4" fmla="*/ 1321 w 1321"/>
                      <a:gd name="T5" fmla="*/ 481 h 712"/>
                      <a:gd name="T6" fmla="*/ 1315 w 1321"/>
                      <a:gd name="T7" fmla="*/ 516 h 712"/>
                      <a:gd name="T8" fmla="*/ 1298 w 1321"/>
                      <a:gd name="T9" fmla="*/ 550 h 712"/>
                      <a:gd name="T10" fmla="*/ 1272 w 1321"/>
                      <a:gd name="T11" fmla="*/ 579 h 712"/>
                      <a:gd name="T12" fmla="*/ 1239 w 1321"/>
                      <a:gd name="T13" fmla="*/ 604 h 712"/>
                      <a:gd name="T14" fmla="*/ 1196 w 1321"/>
                      <a:gd name="T15" fmla="*/ 628 h 712"/>
                      <a:gd name="T16" fmla="*/ 1147 w 1321"/>
                      <a:gd name="T17" fmla="*/ 649 h 712"/>
                      <a:gd name="T18" fmla="*/ 1092 w 1321"/>
                      <a:gd name="T19" fmla="*/ 667 h 712"/>
                      <a:gd name="T20" fmla="*/ 1031 w 1321"/>
                      <a:gd name="T21" fmla="*/ 683 h 712"/>
                      <a:gd name="T22" fmla="*/ 967 w 1321"/>
                      <a:gd name="T23" fmla="*/ 694 h 712"/>
                      <a:gd name="T24" fmla="*/ 896 w 1321"/>
                      <a:gd name="T25" fmla="*/ 704 h 712"/>
                      <a:gd name="T26" fmla="*/ 824 w 1321"/>
                      <a:gd name="T27" fmla="*/ 710 h 712"/>
                      <a:gd name="T28" fmla="*/ 795 w 1321"/>
                      <a:gd name="T29" fmla="*/ 712 h 712"/>
                      <a:gd name="T30" fmla="*/ 476 w 1321"/>
                      <a:gd name="T31" fmla="*/ 712 h 712"/>
                      <a:gd name="T32" fmla="*/ 472 w 1321"/>
                      <a:gd name="T33" fmla="*/ 712 h 712"/>
                      <a:gd name="T34" fmla="*/ 409 w 1321"/>
                      <a:gd name="T35" fmla="*/ 708 h 712"/>
                      <a:gd name="T36" fmla="*/ 348 w 1321"/>
                      <a:gd name="T37" fmla="*/ 704 h 712"/>
                      <a:gd name="T38" fmla="*/ 290 w 1321"/>
                      <a:gd name="T39" fmla="*/ 696 h 712"/>
                      <a:gd name="T40" fmla="*/ 235 w 1321"/>
                      <a:gd name="T41" fmla="*/ 689 h 712"/>
                      <a:gd name="T42" fmla="*/ 186 w 1321"/>
                      <a:gd name="T43" fmla="*/ 677 h 712"/>
                      <a:gd name="T44" fmla="*/ 141 w 1321"/>
                      <a:gd name="T45" fmla="*/ 663 h 712"/>
                      <a:gd name="T46" fmla="*/ 102 w 1321"/>
                      <a:gd name="T47" fmla="*/ 648 h 712"/>
                      <a:gd name="T48" fmla="*/ 67 w 1321"/>
                      <a:gd name="T49" fmla="*/ 630 h 712"/>
                      <a:gd name="T50" fmla="*/ 39 w 1321"/>
                      <a:gd name="T51" fmla="*/ 608 h 712"/>
                      <a:gd name="T52" fmla="*/ 18 w 1321"/>
                      <a:gd name="T53" fmla="*/ 583 h 712"/>
                      <a:gd name="T54" fmla="*/ 6 w 1321"/>
                      <a:gd name="T55" fmla="*/ 554 h 712"/>
                      <a:gd name="T56" fmla="*/ 0 w 1321"/>
                      <a:gd name="T57" fmla="*/ 524 h 712"/>
                      <a:gd name="T58" fmla="*/ 0 w 1321"/>
                      <a:gd name="T59" fmla="*/ 520 h 712"/>
                      <a:gd name="T60" fmla="*/ 4 w 1321"/>
                      <a:gd name="T61" fmla="*/ 487 h 712"/>
                      <a:gd name="T62" fmla="*/ 16 w 1321"/>
                      <a:gd name="T63" fmla="*/ 446 h 712"/>
                      <a:gd name="T64" fmla="*/ 51 w 1321"/>
                      <a:gd name="T65" fmla="*/ 370 h 712"/>
                      <a:gd name="T66" fmla="*/ 94 w 1321"/>
                      <a:gd name="T67" fmla="*/ 299 h 712"/>
                      <a:gd name="T68" fmla="*/ 147 w 1321"/>
                      <a:gd name="T69" fmla="*/ 235 h 712"/>
                      <a:gd name="T70" fmla="*/ 204 w 1321"/>
                      <a:gd name="T71" fmla="*/ 176 h 712"/>
                      <a:gd name="T72" fmla="*/ 270 w 1321"/>
                      <a:gd name="T73" fmla="*/ 125 h 712"/>
                      <a:gd name="T74" fmla="*/ 341 w 1321"/>
                      <a:gd name="T75" fmla="*/ 82 h 712"/>
                      <a:gd name="T76" fmla="*/ 415 w 1321"/>
                      <a:gd name="T77" fmla="*/ 47 h 712"/>
                      <a:gd name="T78" fmla="*/ 497 w 1321"/>
                      <a:gd name="T79" fmla="*/ 21 h 712"/>
                      <a:gd name="T80" fmla="*/ 581 w 1321"/>
                      <a:gd name="T81" fmla="*/ 6 h 712"/>
                      <a:gd name="T82" fmla="*/ 667 w 1321"/>
                      <a:gd name="T83" fmla="*/ 0 h 712"/>
                      <a:gd name="T84" fmla="*/ 667 w 1321"/>
                      <a:gd name="T85" fmla="*/ 0 h 712"/>
                      <a:gd name="T86" fmla="*/ 759 w 1321"/>
                      <a:gd name="T87" fmla="*/ 6 h 712"/>
                      <a:gd name="T88" fmla="*/ 847 w 1321"/>
                      <a:gd name="T89" fmla="*/ 23 h 712"/>
                      <a:gd name="T90" fmla="*/ 932 w 1321"/>
                      <a:gd name="T91" fmla="*/ 53 h 712"/>
                      <a:gd name="T92" fmla="*/ 1010 w 1321"/>
                      <a:gd name="T93" fmla="*/ 90 h 712"/>
                      <a:gd name="T94" fmla="*/ 1082 w 1321"/>
                      <a:gd name="T95" fmla="*/ 137 h 712"/>
                      <a:gd name="T96" fmla="*/ 1149 w 1321"/>
                      <a:gd name="T97" fmla="*/ 194 h 712"/>
                      <a:gd name="T98" fmla="*/ 1208 w 1321"/>
                      <a:gd name="T99" fmla="*/ 256 h 712"/>
                      <a:gd name="T100" fmla="*/ 1258 w 1321"/>
                      <a:gd name="T101" fmla="*/ 325 h 712"/>
                      <a:gd name="T102" fmla="*/ 1301 w 1321"/>
                      <a:gd name="T103" fmla="*/ 401 h 712"/>
                      <a:gd name="T104" fmla="*/ 1301 w 1321"/>
                      <a:gd name="T105" fmla="*/ 401 h 7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321" h="712">
                        <a:moveTo>
                          <a:pt x="1301" y="401"/>
                        </a:moveTo>
                        <a:lnTo>
                          <a:pt x="1317" y="442"/>
                        </a:lnTo>
                        <a:lnTo>
                          <a:pt x="1321" y="481"/>
                        </a:lnTo>
                        <a:lnTo>
                          <a:pt x="1315" y="516"/>
                        </a:lnTo>
                        <a:lnTo>
                          <a:pt x="1298" y="550"/>
                        </a:lnTo>
                        <a:lnTo>
                          <a:pt x="1272" y="579"/>
                        </a:lnTo>
                        <a:lnTo>
                          <a:pt x="1239" y="604"/>
                        </a:lnTo>
                        <a:lnTo>
                          <a:pt x="1196" y="628"/>
                        </a:lnTo>
                        <a:lnTo>
                          <a:pt x="1147" y="649"/>
                        </a:lnTo>
                        <a:lnTo>
                          <a:pt x="1092" y="667"/>
                        </a:lnTo>
                        <a:lnTo>
                          <a:pt x="1031" y="683"/>
                        </a:lnTo>
                        <a:lnTo>
                          <a:pt x="967" y="694"/>
                        </a:lnTo>
                        <a:lnTo>
                          <a:pt x="896" y="704"/>
                        </a:lnTo>
                        <a:lnTo>
                          <a:pt x="824" y="710"/>
                        </a:lnTo>
                        <a:lnTo>
                          <a:pt x="795" y="712"/>
                        </a:lnTo>
                        <a:lnTo>
                          <a:pt x="476" y="712"/>
                        </a:lnTo>
                        <a:lnTo>
                          <a:pt x="472" y="712"/>
                        </a:lnTo>
                        <a:lnTo>
                          <a:pt x="409" y="708"/>
                        </a:lnTo>
                        <a:lnTo>
                          <a:pt x="348" y="704"/>
                        </a:lnTo>
                        <a:lnTo>
                          <a:pt x="290" y="696"/>
                        </a:lnTo>
                        <a:lnTo>
                          <a:pt x="235" y="689"/>
                        </a:lnTo>
                        <a:lnTo>
                          <a:pt x="186" y="677"/>
                        </a:lnTo>
                        <a:lnTo>
                          <a:pt x="141" y="663"/>
                        </a:lnTo>
                        <a:lnTo>
                          <a:pt x="102" y="648"/>
                        </a:lnTo>
                        <a:lnTo>
                          <a:pt x="67" y="630"/>
                        </a:lnTo>
                        <a:lnTo>
                          <a:pt x="39" y="608"/>
                        </a:lnTo>
                        <a:lnTo>
                          <a:pt x="18" y="583"/>
                        </a:lnTo>
                        <a:lnTo>
                          <a:pt x="6" y="554"/>
                        </a:lnTo>
                        <a:lnTo>
                          <a:pt x="0" y="524"/>
                        </a:lnTo>
                        <a:lnTo>
                          <a:pt x="0" y="520"/>
                        </a:lnTo>
                        <a:lnTo>
                          <a:pt x="4" y="487"/>
                        </a:lnTo>
                        <a:lnTo>
                          <a:pt x="16" y="446"/>
                        </a:lnTo>
                        <a:lnTo>
                          <a:pt x="51" y="370"/>
                        </a:lnTo>
                        <a:lnTo>
                          <a:pt x="94" y="299"/>
                        </a:lnTo>
                        <a:lnTo>
                          <a:pt x="147" y="235"/>
                        </a:lnTo>
                        <a:lnTo>
                          <a:pt x="204" y="176"/>
                        </a:lnTo>
                        <a:lnTo>
                          <a:pt x="270" y="125"/>
                        </a:lnTo>
                        <a:lnTo>
                          <a:pt x="341" y="82"/>
                        </a:lnTo>
                        <a:lnTo>
                          <a:pt x="415" y="47"/>
                        </a:lnTo>
                        <a:lnTo>
                          <a:pt x="497" y="21"/>
                        </a:lnTo>
                        <a:lnTo>
                          <a:pt x="581" y="6"/>
                        </a:lnTo>
                        <a:lnTo>
                          <a:pt x="667" y="0"/>
                        </a:lnTo>
                        <a:lnTo>
                          <a:pt x="667" y="0"/>
                        </a:lnTo>
                        <a:lnTo>
                          <a:pt x="759" y="6"/>
                        </a:lnTo>
                        <a:lnTo>
                          <a:pt x="847" y="23"/>
                        </a:lnTo>
                        <a:lnTo>
                          <a:pt x="932" y="53"/>
                        </a:lnTo>
                        <a:lnTo>
                          <a:pt x="1010" y="90"/>
                        </a:lnTo>
                        <a:lnTo>
                          <a:pt x="1082" y="137"/>
                        </a:lnTo>
                        <a:lnTo>
                          <a:pt x="1149" y="194"/>
                        </a:lnTo>
                        <a:lnTo>
                          <a:pt x="1208" y="256"/>
                        </a:lnTo>
                        <a:lnTo>
                          <a:pt x="1258" y="325"/>
                        </a:lnTo>
                        <a:lnTo>
                          <a:pt x="1301" y="401"/>
                        </a:lnTo>
                        <a:lnTo>
                          <a:pt x="1301" y="401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FFFF"/>
                      </a:gs>
                      <a:gs pos="100000">
                        <a:schemeClr val="accent2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BBF6EE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69662" name="Text Box 30"/>
                <p:cNvSpPr txBox="1">
                  <a:spLocks noChangeArrowheads="1"/>
                </p:cNvSpPr>
                <p:nvPr/>
              </p:nvSpPr>
              <p:spPr bwMode="gray">
                <a:xfrm>
                  <a:off x="1621" y="2016"/>
                  <a:ext cx="186" cy="21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altLang="en-US" sz="2400" b="1"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Verdana" panose="020B0604030504040204" pitchFamily="34" charset="0"/>
                    </a:rPr>
                    <a:t>A</a:t>
                  </a:r>
                </a:p>
              </p:txBody>
            </p:sp>
          </p:grpSp>
        </p:grpSp>
        <p:sp>
          <p:nvSpPr>
            <p:cNvPr id="69663" name="Text Box 31"/>
            <p:cNvSpPr txBox="1">
              <a:spLocks noChangeArrowheads="1"/>
            </p:cNvSpPr>
            <p:nvPr/>
          </p:nvSpPr>
          <p:spPr bwMode="gray">
            <a:xfrm>
              <a:off x="192" y="1388"/>
              <a:ext cx="168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en-US" b="1"/>
                <a:t>Add Your Text</a:t>
              </a:r>
            </a:p>
          </p:txBody>
        </p:sp>
        <p:sp>
          <p:nvSpPr>
            <p:cNvPr id="69664" name="Text Box 32"/>
            <p:cNvSpPr txBox="1">
              <a:spLocks noChangeArrowheads="1"/>
            </p:cNvSpPr>
            <p:nvPr/>
          </p:nvSpPr>
          <p:spPr bwMode="gray">
            <a:xfrm>
              <a:off x="384" y="2042"/>
              <a:ext cx="187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en-US" b="1"/>
                <a:t>Add Your Text</a:t>
              </a:r>
            </a:p>
          </p:txBody>
        </p:sp>
        <p:sp>
          <p:nvSpPr>
            <p:cNvPr id="69665" name="Text Box 33"/>
            <p:cNvSpPr txBox="1">
              <a:spLocks noChangeArrowheads="1"/>
            </p:cNvSpPr>
            <p:nvPr/>
          </p:nvSpPr>
          <p:spPr bwMode="gray">
            <a:xfrm>
              <a:off x="336" y="2676"/>
              <a:ext cx="240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en-US" b="1"/>
                <a:t>Add Your Text</a:t>
              </a:r>
            </a:p>
          </p:txBody>
        </p:sp>
        <p:sp>
          <p:nvSpPr>
            <p:cNvPr id="69666" name="Text Box 34"/>
            <p:cNvSpPr txBox="1">
              <a:spLocks noChangeArrowheads="1"/>
            </p:cNvSpPr>
            <p:nvPr/>
          </p:nvSpPr>
          <p:spPr bwMode="gray">
            <a:xfrm>
              <a:off x="384" y="3359"/>
              <a:ext cx="273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en-US" b="1"/>
                <a:t>Add Your Text</a:t>
              </a:r>
            </a:p>
          </p:txBody>
        </p:sp>
        <p:sp>
          <p:nvSpPr>
            <p:cNvPr id="69667" name="AutoShape 35"/>
            <p:cNvSpPr>
              <a:spLocks noChangeArrowheads="1"/>
            </p:cNvSpPr>
            <p:nvPr/>
          </p:nvSpPr>
          <p:spPr bwMode="gray">
            <a:xfrm>
              <a:off x="3729" y="1133"/>
              <a:ext cx="1407" cy="1139"/>
            </a:xfrm>
            <a:prstGeom prst="wedgeRoundRectCallout">
              <a:avLst>
                <a:gd name="adj1" fmla="val -56681"/>
                <a:gd name="adj2" fmla="val 85907"/>
                <a:gd name="adj3" fmla="val 16667"/>
              </a:avLst>
            </a:prstGeom>
            <a:solidFill>
              <a:srgbClr val="DDDDDD"/>
            </a:solidFill>
            <a:ln w="38100" algn="ctr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 eaLnBrk="0" hangingPunct="0"/>
              <a:r>
                <a:rPr lang="en-US" altLang="en-US" sz="2400" b="1">
                  <a:solidFill>
                    <a:srgbClr val="000000"/>
                  </a:solidFill>
                </a:rPr>
                <a:t>Add Your</a:t>
              </a:r>
            </a:p>
            <a:p>
              <a:pPr algn="ctr" eaLnBrk="0" hangingPunct="0"/>
              <a:r>
                <a:rPr lang="en-US" altLang="en-US" sz="2400" b="1">
                  <a:solidFill>
                    <a:srgbClr val="000000"/>
                  </a:solidFill>
                </a:rPr>
                <a:t>Text here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en-US"/>
              <a:t>www.themegallery.com</a:t>
            </a:r>
          </a:p>
        </p:txBody>
      </p:sp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/>
              <a:t>Diagram</a:t>
            </a:r>
            <a:endParaRPr lang="en-US" altLang="en-US" sz="1800"/>
          </a:p>
        </p:txBody>
      </p:sp>
      <p:grpSp>
        <p:nvGrpSpPr>
          <p:cNvPr id="70688" name="Group 32"/>
          <p:cNvGrpSpPr>
            <a:grpSpLocks/>
          </p:cNvGrpSpPr>
          <p:nvPr/>
        </p:nvGrpSpPr>
        <p:grpSpPr bwMode="auto">
          <a:xfrm>
            <a:off x="873125" y="2276475"/>
            <a:ext cx="7543800" cy="3352800"/>
            <a:chOff x="550" y="1434"/>
            <a:chExt cx="4752" cy="2112"/>
          </a:xfrm>
        </p:grpSpPr>
        <p:sp>
          <p:nvSpPr>
            <p:cNvPr id="70659" name="Line 3"/>
            <p:cNvSpPr>
              <a:spLocks noChangeShapeType="1"/>
            </p:cNvSpPr>
            <p:nvPr/>
          </p:nvSpPr>
          <p:spPr bwMode="gray">
            <a:xfrm flipH="1">
              <a:off x="550" y="3541"/>
              <a:ext cx="1044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660" name="Line 4"/>
            <p:cNvSpPr>
              <a:spLocks noChangeShapeType="1"/>
            </p:cNvSpPr>
            <p:nvPr/>
          </p:nvSpPr>
          <p:spPr bwMode="gray">
            <a:xfrm flipH="1">
              <a:off x="550" y="3013"/>
              <a:ext cx="15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661" name="Line 5"/>
            <p:cNvSpPr>
              <a:spLocks noChangeShapeType="1"/>
            </p:cNvSpPr>
            <p:nvPr/>
          </p:nvSpPr>
          <p:spPr bwMode="gray">
            <a:xfrm flipH="1">
              <a:off x="550" y="2490"/>
              <a:ext cx="21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662" name="Line 6"/>
            <p:cNvSpPr>
              <a:spLocks noChangeShapeType="1"/>
            </p:cNvSpPr>
            <p:nvPr/>
          </p:nvSpPr>
          <p:spPr bwMode="gray">
            <a:xfrm flipH="1">
              <a:off x="550" y="1968"/>
              <a:ext cx="2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663" name="Line 7"/>
            <p:cNvSpPr>
              <a:spLocks noChangeShapeType="1"/>
            </p:cNvSpPr>
            <p:nvPr/>
          </p:nvSpPr>
          <p:spPr bwMode="gray">
            <a:xfrm flipH="1" flipV="1">
              <a:off x="550" y="1438"/>
              <a:ext cx="317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664" name="Line 8"/>
            <p:cNvSpPr>
              <a:spLocks noChangeShapeType="1"/>
            </p:cNvSpPr>
            <p:nvPr/>
          </p:nvSpPr>
          <p:spPr bwMode="gray">
            <a:xfrm>
              <a:off x="646" y="1434"/>
              <a:ext cx="0" cy="54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665" name="Line 9"/>
            <p:cNvSpPr>
              <a:spLocks noChangeShapeType="1"/>
            </p:cNvSpPr>
            <p:nvPr/>
          </p:nvSpPr>
          <p:spPr bwMode="gray">
            <a:xfrm>
              <a:off x="646" y="1983"/>
              <a:ext cx="0" cy="51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666" name="Line 10"/>
            <p:cNvSpPr>
              <a:spLocks noChangeShapeType="1"/>
            </p:cNvSpPr>
            <p:nvPr/>
          </p:nvSpPr>
          <p:spPr bwMode="gray">
            <a:xfrm>
              <a:off x="646" y="2498"/>
              <a:ext cx="0" cy="51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667" name="Line 11"/>
            <p:cNvSpPr>
              <a:spLocks noChangeShapeType="1"/>
            </p:cNvSpPr>
            <p:nvPr/>
          </p:nvSpPr>
          <p:spPr bwMode="gray">
            <a:xfrm>
              <a:off x="646" y="3013"/>
              <a:ext cx="0" cy="51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668" name="Text Box 12"/>
            <p:cNvSpPr txBox="1">
              <a:spLocks noChangeArrowheads="1"/>
            </p:cNvSpPr>
            <p:nvPr/>
          </p:nvSpPr>
          <p:spPr bwMode="gray">
            <a:xfrm>
              <a:off x="742" y="1638"/>
              <a:ext cx="913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 sz="1400">
                  <a:solidFill>
                    <a:schemeClr val="tx2"/>
                  </a:solidFill>
                  <a:latin typeface="Verdana" panose="020B0604030504040204" pitchFamily="34" charset="0"/>
                </a:rPr>
                <a:t>Add Your Text</a:t>
              </a:r>
            </a:p>
          </p:txBody>
        </p:sp>
        <p:sp>
          <p:nvSpPr>
            <p:cNvPr id="70669" name="Text Box 13"/>
            <p:cNvSpPr txBox="1">
              <a:spLocks noChangeArrowheads="1"/>
            </p:cNvSpPr>
            <p:nvPr/>
          </p:nvSpPr>
          <p:spPr bwMode="gray">
            <a:xfrm>
              <a:off x="742" y="2159"/>
              <a:ext cx="913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 sz="1400">
                  <a:solidFill>
                    <a:schemeClr val="tx2"/>
                  </a:solidFill>
                  <a:latin typeface="Verdana" panose="020B0604030504040204" pitchFamily="34" charset="0"/>
                </a:rPr>
                <a:t>Add Your Text</a:t>
              </a:r>
            </a:p>
          </p:txBody>
        </p:sp>
        <p:sp>
          <p:nvSpPr>
            <p:cNvPr id="70670" name="Text Box 14"/>
            <p:cNvSpPr txBox="1">
              <a:spLocks noChangeArrowheads="1"/>
            </p:cNvSpPr>
            <p:nvPr/>
          </p:nvSpPr>
          <p:spPr bwMode="gray">
            <a:xfrm>
              <a:off x="742" y="2703"/>
              <a:ext cx="913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 sz="1400">
                  <a:solidFill>
                    <a:schemeClr val="tx2"/>
                  </a:solidFill>
                  <a:latin typeface="Verdana" panose="020B0604030504040204" pitchFamily="34" charset="0"/>
                </a:rPr>
                <a:t>Add Your Text</a:t>
              </a:r>
            </a:p>
          </p:txBody>
        </p:sp>
        <p:sp>
          <p:nvSpPr>
            <p:cNvPr id="70671" name="Text Box 15"/>
            <p:cNvSpPr txBox="1">
              <a:spLocks noChangeArrowheads="1"/>
            </p:cNvSpPr>
            <p:nvPr/>
          </p:nvSpPr>
          <p:spPr bwMode="gray">
            <a:xfrm>
              <a:off x="742" y="3211"/>
              <a:ext cx="913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 sz="1400">
                  <a:solidFill>
                    <a:schemeClr val="tx2"/>
                  </a:solidFill>
                  <a:latin typeface="Verdana" panose="020B0604030504040204" pitchFamily="34" charset="0"/>
                </a:rPr>
                <a:t>Add Your Text</a:t>
              </a:r>
            </a:p>
          </p:txBody>
        </p:sp>
        <p:grpSp>
          <p:nvGrpSpPr>
            <p:cNvPr id="70672" name="Group 16"/>
            <p:cNvGrpSpPr>
              <a:grpSpLocks/>
            </p:cNvGrpSpPr>
            <p:nvPr/>
          </p:nvGrpSpPr>
          <p:grpSpPr bwMode="auto">
            <a:xfrm>
              <a:off x="1632" y="1440"/>
              <a:ext cx="3670" cy="2106"/>
              <a:chOff x="1514" y="1446"/>
              <a:chExt cx="3670" cy="2106"/>
            </a:xfrm>
          </p:grpSpPr>
          <p:sp>
            <p:nvSpPr>
              <p:cNvPr id="70673" name="Freeform 17"/>
              <p:cNvSpPr>
                <a:spLocks/>
              </p:cNvSpPr>
              <p:nvPr/>
            </p:nvSpPr>
            <p:spPr bwMode="gray">
              <a:xfrm>
                <a:off x="4817" y="1446"/>
                <a:ext cx="363" cy="533"/>
              </a:xfrm>
              <a:custGeom>
                <a:avLst/>
                <a:gdLst>
                  <a:gd name="T0" fmla="*/ 308 w 308"/>
                  <a:gd name="T1" fmla="*/ 120 h 444"/>
                  <a:gd name="T2" fmla="*/ 0 w 308"/>
                  <a:gd name="T3" fmla="*/ 444 h 444"/>
                  <a:gd name="T4" fmla="*/ 0 w 308"/>
                  <a:gd name="T5" fmla="*/ 286 h 444"/>
                  <a:gd name="T6" fmla="*/ 308 w 308"/>
                  <a:gd name="T7" fmla="*/ 0 h 444"/>
                  <a:gd name="T8" fmla="*/ 308 w 308"/>
                  <a:gd name="T9" fmla="*/ 120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8" h="444">
                    <a:moveTo>
                      <a:pt x="308" y="120"/>
                    </a:moveTo>
                    <a:lnTo>
                      <a:pt x="0" y="444"/>
                    </a:lnTo>
                    <a:lnTo>
                      <a:pt x="0" y="286"/>
                    </a:lnTo>
                    <a:lnTo>
                      <a:pt x="308" y="0"/>
                    </a:lnTo>
                    <a:lnTo>
                      <a:pt x="308" y="12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563F">
                      <a:gamma/>
                      <a:shade val="46275"/>
                      <a:invGamma/>
                    </a:srgbClr>
                  </a:gs>
                  <a:gs pos="50000">
                    <a:srgbClr val="00563F"/>
                  </a:gs>
                  <a:gs pos="100000">
                    <a:srgbClr val="00563F">
                      <a:gamma/>
                      <a:shade val="46275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1D1D1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674" name="Freeform 18"/>
              <p:cNvSpPr>
                <a:spLocks/>
              </p:cNvSpPr>
              <p:nvPr/>
            </p:nvSpPr>
            <p:spPr bwMode="gray">
              <a:xfrm>
                <a:off x="3078" y="1446"/>
                <a:ext cx="2106" cy="341"/>
              </a:xfrm>
              <a:custGeom>
                <a:avLst/>
                <a:gdLst>
                  <a:gd name="T0" fmla="*/ 1478 w 1786"/>
                  <a:gd name="T1" fmla="*/ 284 h 284"/>
                  <a:gd name="T2" fmla="*/ 0 w 1786"/>
                  <a:gd name="T3" fmla="*/ 284 h 284"/>
                  <a:gd name="T4" fmla="*/ 446 w 1786"/>
                  <a:gd name="T5" fmla="*/ 0 h 284"/>
                  <a:gd name="T6" fmla="*/ 1786 w 1786"/>
                  <a:gd name="T7" fmla="*/ 0 h 284"/>
                  <a:gd name="T8" fmla="*/ 1478 w 1786"/>
                  <a:gd name="T9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86" h="284">
                    <a:moveTo>
                      <a:pt x="1478" y="284"/>
                    </a:moveTo>
                    <a:lnTo>
                      <a:pt x="0" y="284"/>
                    </a:lnTo>
                    <a:lnTo>
                      <a:pt x="446" y="0"/>
                    </a:lnTo>
                    <a:lnTo>
                      <a:pt x="1786" y="0"/>
                    </a:lnTo>
                    <a:lnTo>
                      <a:pt x="1478" y="284"/>
                    </a:lnTo>
                    <a:close/>
                  </a:path>
                </a:pathLst>
              </a:custGeom>
              <a:solidFill>
                <a:srgbClr val="00C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80808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675" name="Freeform 19"/>
              <p:cNvSpPr>
                <a:spLocks/>
              </p:cNvSpPr>
              <p:nvPr/>
            </p:nvSpPr>
            <p:spPr bwMode="gray">
              <a:xfrm>
                <a:off x="4452" y="1970"/>
                <a:ext cx="363" cy="530"/>
              </a:xfrm>
              <a:custGeom>
                <a:avLst/>
                <a:gdLst>
                  <a:gd name="T0" fmla="*/ 308 w 308"/>
                  <a:gd name="T1" fmla="*/ 120 h 442"/>
                  <a:gd name="T2" fmla="*/ 0 w 308"/>
                  <a:gd name="T3" fmla="*/ 442 h 442"/>
                  <a:gd name="T4" fmla="*/ 0 w 308"/>
                  <a:gd name="T5" fmla="*/ 286 h 442"/>
                  <a:gd name="T6" fmla="*/ 308 w 308"/>
                  <a:gd name="T7" fmla="*/ 0 h 442"/>
                  <a:gd name="T8" fmla="*/ 308 w 308"/>
                  <a:gd name="T9" fmla="*/ 120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8" h="442">
                    <a:moveTo>
                      <a:pt x="308" y="120"/>
                    </a:moveTo>
                    <a:lnTo>
                      <a:pt x="0" y="442"/>
                    </a:lnTo>
                    <a:lnTo>
                      <a:pt x="0" y="286"/>
                    </a:lnTo>
                    <a:lnTo>
                      <a:pt x="308" y="0"/>
                    </a:lnTo>
                    <a:lnTo>
                      <a:pt x="308" y="12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4B1092">
                      <a:gamma/>
                      <a:shade val="46275"/>
                      <a:invGamma/>
                    </a:srgbClr>
                  </a:gs>
                  <a:gs pos="50000">
                    <a:srgbClr val="4B1092"/>
                  </a:gs>
                  <a:gs pos="100000">
                    <a:srgbClr val="4B1092">
                      <a:gamma/>
                      <a:shade val="46275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1D1D1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676" name="Freeform 20"/>
              <p:cNvSpPr>
                <a:spLocks/>
              </p:cNvSpPr>
              <p:nvPr/>
            </p:nvSpPr>
            <p:spPr bwMode="gray">
              <a:xfrm>
                <a:off x="2555" y="1970"/>
                <a:ext cx="2264" cy="340"/>
              </a:xfrm>
              <a:custGeom>
                <a:avLst/>
                <a:gdLst>
                  <a:gd name="T0" fmla="*/ 1612 w 1920"/>
                  <a:gd name="T1" fmla="*/ 284 h 284"/>
                  <a:gd name="T2" fmla="*/ 0 w 1920"/>
                  <a:gd name="T3" fmla="*/ 284 h 284"/>
                  <a:gd name="T4" fmla="*/ 446 w 1920"/>
                  <a:gd name="T5" fmla="*/ 0 h 284"/>
                  <a:gd name="T6" fmla="*/ 1920 w 1920"/>
                  <a:gd name="T7" fmla="*/ 0 h 284"/>
                  <a:gd name="T8" fmla="*/ 1612 w 1920"/>
                  <a:gd name="T9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20" h="284">
                    <a:moveTo>
                      <a:pt x="1612" y="284"/>
                    </a:moveTo>
                    <a:lnTo>
                      <a:pt x="0" y="284"/>
                    </a:lnTo>
                    <a:lnTo>
                      <a:pt x="446" y="0"/>
                    </a:lnTo>
                    <a:lnTo>
                      <a:pt x="1920" y="0"/>
                    </a:lnTo>
                    <a:lnTo>
                      <a:pt x="1612" y="284"/>
                    </a:lnTo>
                    <a:close/>
                  </a:path>
                </a:pathLst>
              </a:custGeom>
              <a:solidFill>
                <a:srgbClr val="A77B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80808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677" name="Freeform 21"/>
              <p:cNvSpPr>
                <a:spLocks/>
              </p:cNvSpPr>
              <p:nvPr/>
            </p:nvSpPr>
            <p:spPr bwMode="gray">
              <a:xfrm>
                <a:off x="4086" y="2494"/>
                <a:ext cx="361" cy="532"/>
              </a:xfrm>
              <a:custGeom>
                <a:avLst/>
                <a:gdLst>
                  <a:gd name="T0" fmla="*/ 306 w 306"/>
                  <a:gd name="T1" fmla="*/ 122 h 444"/>
                  <a:gd name="T2" fmla="*/ 0 w 306"/>
                  <a:gd name="T3" fmla="*/ 444 h 444"/>
                  <a:gd name="T4" fmla="*/ 0 w 306"/>
                  <a:gd name="T5" fmla="*/ 286 h 444"/>
                  <a:gd name="T6" fmla="*/ 306 w 306"/>
                  <a:gd name="T7" fmla="*/ 0 h 444"/>
                  <a:gd name="T8" fmla="*/ 306 w 306"/>
                  <a:gd name="T9" fmla="*/ 122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6" h="444">
                    <a:moveTo>
                      <a:pt x="306" y="122"/>
                    </a:moveTo>
                    <a:lnTo>
                      <a:pt x="0" y="444"/>
                    </a:lnTo>
                    <a:lnTo>
                      <a:pt x="0" y="286"/>
                    </a:lnTo>
                    <a:lnTo>
                      <a:pt x="306" y="0"/>
                    </a:lnTo>
                    <a:lnTo>
                      <a:pt x="306" y="12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0330A">
                      <a:gamma/>
                      <a:shade val="46275"/>
                      <a:invGamma/>
                    </a:srgbClr>
                  </a:gs>
                  <a:gs pos="50000">
                    <a:srgbClr val="90330A"/>
                  </a:gs>
                  <a:gs pos="100000">
                    <a:srgbClr val="90330A">
                      <a:gamma/>
                      <a:shade val="46275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1D1D1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678" name="Freeform 22"/>
              <p:cNvSpPr>
                <a:spLocks/>
              </p:cNvSpPr>
              <p:nvPr/>
            </p:nvSpPr>
            <p:spPr bwMode="gray">
              <a:xfrm>
                <a:off x="3722" y="3019"/>
                <a:ext cx="364" cy="533"/>
              </a:xfrm>
              <a:custGeom>
                <a:avLst/>
                <a:gdLst>
                  <a:gd name="T0" fmla="*/ 308 w 308"/>
                  <a:gd name="T1" fmla="*/ 122 h 444"/>
                  <a:gd name="T2" fmla="*/ 0 w 308"/>
                  <a:gd name="T3" fmla="*/ 444 h 444"/>
                  <a:gd name="T4" fmla="*/ 0 w 308"/>
                  <a:gd name="T5" fmla="*/ 286 h 444"/>
                  <a:gd name="T6" fmla="*/ 308 w 308"/>
                  <a:gd name="T7" fmla="*/ 0 h 444"/>
                  <a:gd name="T8" fmla="*/ 308 w 308"/>
                  <a:gd name="T9" fmla="*/ 122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8" h="444">
                    <a:moveTo>
                      <a:pt x="308" y="122"/>
                    </a:moveTo>
                    <a:lnTo>
                      <a:pt x="0" y="444"/>
                    </a:lnTo>
                    <a:lnTo>
                      <a:pt x="0" y="286"/>
                    </a:lnTo>
                    <a:lnTo>
                      <a:pt x="308" y="0"/>
                    </a:lnTo>
                    <a:lnTo>
                      <a:pt x="308" y="12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06B0E">
                      <a:gamma/>
                      <a:shade val="46275"/>
                      <a:invGamma/>
                    </a:srgbClr>
                  </a:gs>
                  <a:gs pos="50000">
                    <a:srgbClr val="906B0E"/>
                  </a:gs>
                  <a:gs pos="100000">
                    <a:srgbClr val="906B0E">
                      <a:gamma/>
                      <a:shade val="46275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1D1D1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679" name="Freeform 23"/>
              <p:cNvSpPr>
                <a:spLocks/>
              </p:cNvSpPr>
              <p:nvPr/>
            </p:nvSpPr>
            <p:spPr bwMode="gray">
              <a:xfrm>
                <a:off x="1515" y="3022"/>
                <a:ext cx="2571" cy="340"/>
              </a:xfrm>
              <a:custGeom>
                <a:avLst/>
                <a:gdLst>
                  <a:gd name="T0" fmla="*/ 1872 w 2180"/>
                  <a:gd name="T1" fmla="*/ 284 h 284"/>
                  <a:gd name="T2" fmla="*/ 0 w 2180"/>
                  <a:gd name="T3" fmla="*/ 284 h 284"/>
                  <a:gd name="T4" fmla="*/ 446 w 2180"/>
                  <a:gd name="T5" fmla="*/ 0 h 284"/>
                  <a:gd name="T6" fmla="*/ 2180 w 2180"/>
                  <a:gd name="T7" fmla="*/ 0 h 284"/>
                  <a:gd name="T8" fmla="*/ 1872 w 2180"/>
                  <a:gd name="T9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80" h="284">
                    <a:moveTo>
                      <a:pt x="1872" y="284"/>
                    </a:moveTo>
                    <a:lnTo>
                      <a:pt x="0" y="284"/>
                    </a:lnTo>
                    <a:lnTo>
                      <a:pt x="446" y="0"/>
                    </a:lnTo>
                    <a:lnTo>
                      <a:pt x="2180" y="0"/>
                    </a:lnTo>
                    <a:lnTo>
                      <a:pt x="1872" y="284"/>
                    </a:lnTo>
                    <a:close/>
                  </a:path>
                </a:pathLst>
              </a:custGeom>
              <a:solidFill>
                <a:srgbClr val="F2E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80808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680" name="Freeform 24"/>
              <p:cNvSpPr>
                <a:spLocks/>
              </p:cNvSpPr>
              <p:nvPr/>
            </p:nvSpPr>
            <p:spPr bwMode="gray">
              <a:xfrm>
                <a:off x="1888" y="1543"/>
                <a:ext cx="1158" cy="1715"/>
              </a:xfrm>
              <a:custGeom>
                <a:avLst/>
                <a:gdLst>
                  <a:gd name="T0" fmla="*/ 12 w 1824"/>
                  <a:gd name="T1" fmla="*/ 2464 h 2648"/>
                  <a:gd name="T2" fmla="*/ 56 w 1824"/>
                  <a:gd name="T3" fmla="*/ 2120 h 2648"/>
                  <a:gd name="T4" fmla="*/ 124 w 1824"/>
                  <a:gd name="T5" fmla="*/ 1808 h 2648"/>
                  <a:gd name="T6" fmla="*/ 212 w 1824"/>
                  <a:gd name="T7" fmla="*/ 1524 h 2648"/>
                  <a:gd name="T8" fmla="*/ 316 w 1824"/>
                  <a:gd name="T9" fmla="*/ 1270 h 2648"/>
                  <a:gd name="T10" fmla="*/ 430 w 1824"/>
                  <a:gd name="T11" fmla="*/ 1044 h 2648"/>
                  <a:gd name="T12" fmla="*/ 550 w 1824"/>
                  <a:gd name="T13" fmla="*/ 846 h 2648"/>
                  <a:gd name="T14" fmla="*/ 672 w 1824"/>
                  <a:gd name="T15" fmla="*/ 674 h 2648"/>
                  <a:gd name="T16" fmla="*/ 792 w 1824"/>
                  <a:gd name="T17" fmla="*/ 528 h 2648"/>
                  <a:gd name="T18" fmla="*/ 906 w 1824"/>
                  <a:gd name="T19" fmla="*/ 408 h 2648"/>
                  <a:gd name="T20" fmla="*/ 1010 w 1824"/>
                  <a:gd name="T21" fmla="*/ 310 h 2648"/>
                  <a:gd name="T22" fmla="*/ 1096 w 1824"/>
                  <a:gd name="T23" fmla="*/ 236 h 2648"/>
                  <a:gd name="T24" fmla="*/ 1164 w 1824"/>
                  <a:gd name="T25" fmla="*/ 184 h 2648"/>
                  <a:gd name="T26" fmla="*/ 1208 w 1824"/>
                  <a:gd name="T27" fmla="*/ 154 h 2648"/>
                  <a:gd name="T28" fmla="*/ 1224 w 1824"/>
                  <a:gd name="T29" fmla="*/ 144 h 2648"/>
                  <a:gd name="T30" fmla="*/ 1728 w 1824"/>
                  <a:gd name="T31" fmla="*/ 56 h 2648"/>
                  <a:gd name="T32" fmla="*/ 1568 w 1824"/>
                  <a:gd name="T33" fmla="*/ 328 h 2648"/>
                  <a:gd name="T34" fmla="*/ 1554 w 1824"/>
                  <a:gd name="T35" fmla="*/ 332 h 2648"/>
                  <a:gd name="T36" fmla="*/ 1514 w 1824"/>
                  <a:gd name="T37" fmla="*/ 346 h 2648"/>
                  <a:gd name="T38" fmla="*/ 1452 w 1824"/>
                  <a:gd name="T39" fmla="*/ 370 h 2648"/>
                  <a:gd name="T40" fmla="*/ 1370 w 1824"/>
                  <a:gd name="T41" fmla="*/ 410 h 2648"/>
                  <a:gd name="T42" fmla="*/ 1270 w 1824"/>
                  <a:gd name="T43" fmla="*/ 466 h 2648"/>
                  <a:gd name="T44" fmla="*/ 1158 w 1824"/>
                  <a:gd name="T45" fmla="*/ 540 h 2648"/>
                  <a:gd name="T46" fmla="*/ 1034 w 1824"/>
                  <a:gd name="T47" fmla="*/ 636 h 2648"/>
                  <a:gd name="T48" fmla="*/ 904 w 1824"/>
                  <a:gd name="T49" fmla="*/ 756 h 2648"/>
                  <a:gd name="T50" fmla="*/ 770 w 1824"/>
                  <a:gd name="T51" fmla="*/ 900 h 2648"/>
                  <a:gd name="T52" fmla="*/ 632 w 1824"/>
                  <a:gd name="T53" fmla="*/ 1076 h 2648"/>
                  <a:gd name="T54" fmla="*/ 498 w 1824"/>
                  <a:gd name="T55" fmla="*/ 1280 h 2648"/>
                  <a:gd name="T56" fmla="*/ 370 w 1824"/>
                  <a:gd name="T57" fmla="*/ 1518 h 2648"/>
                  <a:gd name="T58" fmla="*/ 248 w 1824"/>
                  <a:gd name="T59" fmla="*/ 1792 h 2648"/>
                  <a:gd name="T60" fmla="*/ 138 w 1824"/>
                  <a:gd name="T61" fmla="*/ 2104 h 2648"/>
                  <a:gd name="T62" fmla="*/ 42 w 1824"/>
                  <a:gd name="T63" fmla="*/ 2456 h 2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24" h="2648">
                    <a:moveTo>
                      <a:pt x="0" y="2648"/>
                    </a:moveTo>
                    <a:lnTo>
                      <a:pt x="12" y="2464"/>
                    </a:lnTo>
                    <a:lnTo>
                      <a:pt x="32" y="2288"/>
                    </a:lnTo>
                    <a:lnTo>
                      <a:pt x="56" y="2120"/>
                    </a:lnTo>
                    <a:lnTo>
                      <a:pt x="88" y="1960"/>
                    </a:lnTo>
                    <a:lnTo>
                      <a:pt x="124" y="1808"/>
                    </a:lnTo>
                    <a:lnTo>
                      <a:pt x="166" y="1662"/>
                    </a:lnTo>
                    <a:lnTo>
                      <a:pt x="212" y="1524"/>
                    </a:lnTo>
                    <a:lnTo>
                      <a:pt x="262" y="1394"/>
                    </a:lnTo>
                    <a:lnTo>
                      <a:pt x="316" y="1270"/>
                    </a:lnTo>
                    <a:lnTo>
                      <a:pt x="372" y="1154"/>
                    </a:lnTo>
                    <a:lnTo>
                      <a:pt x="430" y="1044"/>
                    </a:lnTo>
                    <a:lnTo>
                      <a:pt x="490" y="942"/>
                    </a:lnTo>
                    <a:lnTo>
                      <a:pt x="550" y="846"/>
                    </a:lnTo>
                    <a:lnTo>
                      <a:pt x="612" y="758"/>
                    </a:lnTo>
                    <a:lnTo>
                      <a:pt x="672" y="674"/>
                    </a:lnTo>
                    <a:lnTo>
                      <a:pt x="734" y="598"/>
                    </a:lnTo>
                    <a:lnTo>
                      <a:pt x="792" y="528"/>
                    </a:lnTo>
                    <a:lnTo>
                      <a:pt x="850" y="464"/>
                    </a:lnTo>
                    <a:lnTo>
                      <a:pt x="906" y="408"/>
                    </a:lnTo>
                    <a:lnTo>
                      <a:pt x="960" y="356"/>
                    </a:lnTo>
                    <a:lnTo>
                      <a:pt x="1010" y="310"/>
                    </a:lnTo>
                    <a:lnTo>
                      <a:pt x="1056" y="270"/>
                    </a:lnTo>
                    <a:lnTo>
                      <a:pt x="1096" y="236"/>
                    </a:lnTo>
                    <a:lnTo>
                      <a:pt x="1134" y="208"/>
                    </a:lnTo>
                    <a:lnTo>
                      <a:pt x="1164" y="184"/>
                    </a:lnTo>
                    <a:lnTo>
                      <a:pt x="1190" y="166"/>
                    </a:lnTo>
                    <a:lnTo>
                      <a:pt x="1208" y="154"/>
                    </a:lnTo>
                    <a:lnTo>
                      <a:pt x="1220" y="146"/>
                    </a:lnTo>
                    <a:lnTo>
                      <a:pt x="1224" y="144"/>
                    </a:lnTo>
                    <a:lnTo>
                      <a:pt x="848" y="0"/>
                    </a:lnTo>
                    <a:lnTo>
                      <a:pt x="1728" y="56"/>
                    </a:lnTo>
                    <a:lnTo>
                      <a:pt x="1824" y="480"/>
                    </a:lnTo>
                    <a:lnTo>
                      <a:pt x="1568" y="328"/>
                    </a:lnTo>
                    <a:lnTo>
                      <a:pt x="1564" y="328"/>
                    </a:lnTo>
                    <a:lnTo>
                      <a:pt x="1554" y="332"/>
                    </a:lnTo>
                    <a:lnTo>
                      <a:pt x="1538" y="338"/>
                    </a:lnTo>
                    <a:lnTo>
                      <a:pt x="1514" y="346"/>
                    </a:lnTo>
                    <a:lnTo>
                      <a:pt x="1486" y="356"/>
                    </a:lnTo>
                    <a:lnTo>
                      <a:pt x="1452" y="370"/>
                    </a:lnTo>
                    <a:lnTo>
                      <a:pt x="1412" y="388"/>
                    </a:lnTo>
                    <a:lnTo>
                      <a:pt x="1370" y="410"/>
                    </a:lnTo>
                    <a:lnTo>
                      <a:pt x="1322" y="436"/>
                    </a:lnTo>
                    <a:lnTo>
                      <a:pt x="1270" y="466"/>
                    </a:lnTo>
                    <a:lnTo>
                      <a:pt x="1216" y="500"/>
                    </a:lnTo>
                    <a:lnTo>
                      <a:pt x="1158" y="540"/>
                    </a:lnTo>
                    <a:lnTo>
                      <a:pt x="1098" y="584"/>
                    </a:lnTo>
                    <a:lnTo>
                      <a:pt x="1034" y="636"/>
                    </a:lnTo>
                    <a:lnTo>
                      <a:pt x="970" y="692"/>
                    </a:lnTo>
                    <a:lnTo>
                      <a:pt x="904" y="756"/>
                    </a:lnTo>
                    <a:lnTo>
                      <a:pt x="836" y="824"/>
                    </a:lnTo>
                    <a:lnTo>
                      <a:pt x="770" y="900"/>
                    </a:lnTo>
                    <a:lnTo>
                      <a:pt x="700" y="984"/>
                    </a:lnTo>
                    <a:lnTo>
                      <a:pt x="632" y="1076"/>
                    </a:lnTo>
                    <a:lnTo>
                      <a:pt x="566" y="1174"/>
                    </a:lnTo>
                    <a:lnTo>
                      <a:pt x="498" y="1280"/>
                    </a:lnTo>
                    <a:lnTo>
                      <a:pt x="434" y="1394"/>
                    </a:lnTo>
                    <a:lnTo>
                      <a:pt x="370" y="1518"/>
                    </a:lnTo>
                    <a:lnTo>
                      <a:pt x="308" y="1650"/>
                    </a:lnTo>
                    <a:lnTo>
                      <a:pt x="248" y="1792"/>
                    </a:lnTo>
                    <a:lnTo>
                      <a:pt x="192" y="1944"/>
                    </a:lnTo>
                    <a:lnTo>
                      <a:pt x="138" y="2104"/>
                    </a:lnTo>
                    <a:lnTo>
                      <a:pt x="88" y="2274"/>
                    </a:lnTo>
                    <a:lnTo>
                      <a:pt x="42" y="2456"/>
                    </a:lnTo>
                    <a:lnTo>
                      <a:pt x="0" y="264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11364"/>
                  </a:gs>
                  <a:gs pos="100000">
                    <a:srgbClr val="D11364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FACD69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681" name="Rectangle 25"/>
              <p:cNvSpPr>
                <a:spLocks noChangeArrowheads="1"/>
              </p:cNvSpPr>
              <p:nvPr/>
            </p:nvSpPr>
            <p:spPr bwMode="gray">
              <a:xfrm>
                <a:off x="3082" y="1787"/>
                <a:ext cx="1743" cy="192"/>
              </a:xfrm>
              <a:prstGeom prst="rect">
                <a:avLst/>
              </a:prstGeom>
              <a:gradFill rotWithShape="1">
                <a:gsLst>
                  <a:gs pos="0">
                    <a:srgbClr val="00906A">
                      <a:gamma/>
                      <a:shade val="72549"/>
                      <a:invGamma/>
                    </a:srgbClr>
                  </a:gs>
                  <a:gs pos="50000">
                    <a:srgbClr val="00906A"/>
                  </a:gs>
                  <a:gs pos="100000">
                    <a:srgbClr val="00906A">
                      <a:gamma/>
                      <a:shade val="72549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altLang="en-US">
                    <a:solidFill>
                      <a:schemeClr val="bg1"/>
                    </a:solidFill>
                    <a:latin typeface="Verdana" panose="020B0604030504040204" pitchFamily="34" charset="0"/>
                  </a:rPr>
                  <a:t>Add Your Text</a:t>
                </a:r>
              </a:p>
            </p:txBody>
          </p:sp>
          <p:sp>
            <p:nvSpPr>
              <p:cNvPr id="70682" name="Rectangle 26"/>
              <p:cNvSpPr>
                <a:spLocks noChangeArrowheads="1"/>
              </p:cNvSpPr>
              <p:nvPr/>
            </p:nvSpPr>
            <p:spPr bwMode="gray">
              <a:xfrm>
                <a:off x="2556" y="2310"/>
                <a:ext cx="1900" cy="188"/>
              </a:xfrm>
              <a:prstGeom prst="rect">
                <a:avLst/>
              </a:prstGeom>
              <a:gradFill rotWithShape="1">
                <a:gsLst>
                  <a:gs pos="0">
                    <a:srgbClr val="8041FF">
                      <a:gamma/>
                      <a:shade val="72549"/>
                      <a:invGamma/>
                    </a:srgbClr>
                  </a:gs>
                  <a:gs pos="50000">
                    <a:srgbClr val="8041FF"/>
                  </a:gs>
                  <a:gs pos="100000">
                    <a:srgbClr val="8041FF">
                      <a:gamma/>
                      <a:shade val="72549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altLang="en-US">
                    <a:solidFill>
                      <a:schemeClr val="bg1"/>
                    </a:solidFill>
                    <a:latin typeface="Verdana" panose="020B0604030504040204" pitchFamily="34" charset="0"/>
                  </a:rPr>
                  <a:t>Add Your Text</a:t>
                </a:r>
              </a:p>
            </p:txBody>
          </p:sp>
          <p:sp>
            <p:nvSpPr>
              <p:cNvPr id="70683" name="Freeform 27"/>
              <p:cNvSpPr>
                <a:spLocks/>
              </p:cNvSpPr>
              <p:nvPr/>
            </p:nvSpPr>
            <p:spPr bwMode="gray">
              <a:xfrm>
                <a:off x="2036" y="2494"/>
                <a:ext cx="2415" cy="343"/>
              </a:xfrm>
              <a:custGeom>
                <a:avLst/>
                <a:gdLst>
                  <a:gd name="T0" fmla="*/ 1742 w 2048"/>
                  <a:gd name="T1" fmla="*/ 286 h 286"/>
                  <a:gd name="T2" fmla="*/ 0 w 2048"/>
                  <a:gd name="T3" fmla="*/ 286 h 286"/>
                  <a:gd name="T4" fmla="*/ 446 w 2048"/>
                  <a:gd name="T5" fmla="*/ 0 h 286"/>
                  <a:gd name="T6" fmla="*/ 2048 w 2048"/>
                  <a:gd name="T7" fmla="*/ 0 h 286"/>
                  <a:gd name="T8" fmla="*/ 1742 w 2048"/>
                  <a:gd name="T9" fmla="*/ 286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48" h="286">
                    <a:moveTo>
                      <a:pt x="1742" y="286"/>
                    </a:moveTo>
                    <a:lnTo>
                      <a:pt x="0" y="286"/>
                    </a:lnTo>
                    <a:lnTo>
                      <a:pt x="446" y="0"/>
                    </a:lnTo>
                    <a:lnTo>
                      <a:pt x="2048" y="0"/>
                    </a:lnTo>
                    <a:lnTo>
                      <a:pt x="1742" y="286"/>
                    </a:lnTo>
                    <a:close/>
                  </a:path>
                </a:pathLst>
              </a:custGeom>
              <a:solidFill>
                <a:srgbClr val="FF99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80808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684" name="Rectangle 28"/>
              <p:cNvSpPr>
                <a:spLocks noChangeArrowheads="1"/>
              </p:cNvSpPr>
              <p:nvPr/>
            </p:nvSpPr>
            <p:spPr bwMode="gray">
              <a:xfrm>
                <a:off x="2038" y="2836"/>
                <a:ext cx="2056" cy="188"/>
              </a:xfrm>
              <a:prstGeom prst="rect">
                <a:avLst/>
              </a:prstGeom>
              <a:gradFill rotWithShape="1">
                <a:gsLst>
                  <a:gs pos="0">
                    <a:srgbClr val="DC7150">
                      <a:gamma/>
                      <a:shade val="72549"/>
                      <a:invGamma/>
                    </a:srgbClr>
                  </a:gs>
                  <a:gs pos="50000">
                    <a:srgbClr val="DC7150"/>
                  </a:gs>
                  <a:gs pos="100000">
                    <a:srgbClr val="DC7150">
                      <a:gamma/>
                      <a:shade val="72549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altLang="en-US">
                    <a:solidFill>
                      <a:schemeClr val="bg1"/>
                    </a:solidFill>
                    <a:latin typeface="Verdana" panose="020B0604030504040204" pitchFamily="34" charset="0"/>
                  </a:rPr>
                  <a:t>Add Your Text</a:t>
                </a:r>
              </a:p>
            </p:txBody>
          </p:sp>
          <p:sp>
            <p:nvSpPr>
              <p:cNvPr id="70685" name="Rectangle 29"/>
              <p:cNvSpPr>
                <a:spLocks noChangeArrowheads="1"/>
              </p:cNvSpPr>
              <p:nvPr/>
            </p:nvSpPr>
            <p:spPr bwMode="gray">
              <a:xfrm>
                <a:off x="1514" y="3363"/>
                <a:ext cx="2213" cy="187"/>
              </a:xfrm>
              <a:prstGeom prst="rect">
                <a:avLst/>
              </a:prstGeom>
              <a:gradFill rotWithShape="1">
                <a:gsLst>
                  <a:gs pos="0">
                    <a:srgbClr val="D0A11C">
                      <a:gamma/>
                      <a:shade val="72549"/>
                      <a:invGamma/>
                    </a:srgbClr>
                  </a:gs>
                  <a:gs pos="50000">
                    <a:srgbClr val="D0A11C"/>
                  </a:gs>
                  <a:gs pos="100000">
                    <a:srgbClr val="D0A11C">
                      <a:gamma/>
                      <a:shade val="72549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altLang="en-US">
                    <a:solidFill>
                      <a:schemeClr val="bg1"/>
                    </a:solidFill>
                    <a:latin typeface="Verdana" panose="020B0604030504040204" pitchFamily="34" charset="0"/>
                  </a:rPr>
                  <a:t>Add Your Text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en-US"/>
              <a:t>www.themegallery.com</a:t>
            </a:r>
          </a:p>
        </p:txBody>
      </p:sp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/>
              <a:t>Diagram</a:t>
            </a:r>
            <a:endParaRPr lang="en-US" altLang="en-US" sz="1800"/>
          </a:p>
        </p:txBody>
      </p:sp>
      <p:sp>
        <p:nvSpPr>
          <p:cNvPr id="71683" name="AutoShape 3"/>
          <p:cNvSpPr>
            <a:spLocks noChangeArrowheads="1"/>
          </p:cNvSpPr>
          <p:nvPr/>
        </p:nvSpPr>
        <p:spPr bwMode="ltGray">
          <a:xfrm>
            <a:off x="381000" y="1600200"/>
            <a:ext cx="5880100" cy="4495800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24001"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684" name="AutoShape 4"/>
          <p:cNvSpPr>
            <a:spLocks noChangeArrowheads="1"/>
          </p:cNvSpPr>
          <p:nvPr/>
        </p:nvSpPr>
        <p:spPr bwMode="blackWhite">
          <a:xfrm>
            <a:off x="914400" y="22098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en-US">
                <a:solidFill>
                  <a:schemeClr val="bg1"/>
                </a:solidFill>
              </a:rPr>
              <a:t>Add Your Text</a:t>
            </a:r>
          </a:p>
        </p:txBody>
      </p:sp>
      <p:sp>
        <p:nvSpPr>
          <p:cNvPr id="71685" name="AutoShape 5"/>
          <p:cNvSpPr>
            <a:spLocks noChangeArrowheads="1"/>
          </p:cNvSpPr>
          <p:nvPr/>
        </p:nvSpPr>
        <p:spPr bwMode="blackWhite">
          <a:xfrm>
            <a:off x="914400" y="33528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99D5F"/>
              </a:gs>
              <a:gs pos="100000">
                <a:srgbClr val="699D5F">
                  <a:gamma/>
                  <a:tint val="69804"/>
                  <a:invGamma/>
                </a:srgb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en-US">
                <a:solidFill>
                  <a:schemeClr val="bg1"/>
                </a:solidFill>
              </a:rPr>
              <a:t>Add Your Text</a:t>
            </a:r>
          </a:p>
        </p:txBody>
      </p:sp>
      <p:sp>
        <p:nvSpPr>
          <p:cNvPr id="71686" name="AutoShape 6"/>
          <p:cNvSpPr>
            <a:spLocks noChangeArrowheads="1"/>
          </p:cNvSpPr>
          <p:nvPr/>
        </p:nvSpPr>
        <p:spPr bwMode="blackWhite">
          <a:xfrm>
            <a:off x="914400" y="44958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en-US">
                <a:solidFill>
                  <a:schemeClr val="bg1"/>
                </a:solidFill>
              </a:rPr>
              <a:t>Add Your Text</a:t>
            </a:r>
          </a:p>
        </p:txBody>
      </p:sp>
      <p:sp>
        <p:nvSpPr>
          <p:cNvPr id="71687" name="AutoShape 7"/>
          <p:cNvSpPr>
            <a:spLocks noChangeArrowheads="1"/>
          </p:cNvSpPr>
          <p:nvPr/>
        </p:nvSpPr>
        <p:spPr bwMode="auto">
          <a:xfrm>
            <a:off x="5880100" y="3276600"/>
            <a:ext cx="2514600" cy="1295400"/>
          </a:xfrm>
          <a:prstGeom prst="roundRect">
            <a:avLst>
              <a:gd name="adj" fmla="val 9106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ACDD4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altLang="en-US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Add Your </a:t>
            </a:r>
          </a:p>
          <a:p>
            <a:pPr algn="ctr"/>
            <a:r>
              <a:rPr lang="en-US" altLang="en-US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en-US"/>
              <a:t>www.themegallery.com</a:t>
            </a:r>
          </a:p>
        </p:txBody>
      </p:sp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/>
              <a:t>Diagram</a:t>
            </a:r>
            <a:endParaRPr lang="en-US" altLang="en-US" sz="1800"/>
          </a:p>
        </p:txBody>
      </p:sp>
      <p:grpSp>
        <p:nvGrpSpPr>
          <p:cNvPr id="72707" name="Group 3"/>
          <p:cNvGrpSpPr>
            <a:grpSpLocks/>
          </p:cNvGrpSpPr>
          <p:nvPr/>
        </p:nvGrpSpPr>
        <p:grpSpPr bwMode="auto">
          <a:xfrm>
            <a:off x="990600" y="2438400"/>
            <a:ext cx="7016750" cy="2971800"/>
            <a:chOff x="1008" y="1536"/>
            <a:chExt cx="4420" cy="1872"/>
          </a:xfrm>
        </p:grpSpPr>
        <p:sp>
          <p:nvSpPr>
            <p:cNvPr id="72708" name="AutoShape 4"/>
            <p:cNvSpPr>
              <a:spLocks noChangeArrowheads="1"/>
            </p:cNvSpPr>
            <p:nvPr/>
          </p:nvSpPr>
          <p:spPr bwMode="gray">
            <a:xfrm>
              <a:off x="2259" y="2000"/>
              <a:ext cx="293" cy="335"/>
            </a:xfrm>
            <a:prstGeom prst="chevron">
              <a:avLst>
                <a:gd name="adj" fmla="val 52514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709" name="AutoShape 5"/>
            <p:cNvSpPr>
              <a:spLocks noChangeArrowheads="1"/>
            </p:cNvSpPr>
            <p:nvPr/>
          </p:nvSpPr>
          <p:spPr bwMode="gray">
            <a:xfrm>
              <a:off x="3843" y="2000"/>
              <a:ext cx="292" cy="335"/>
            </a:xfrm>
            <a:prstGeom prst="chevron">
              <a:avLst>
                <a:gd name="adj" fmla="val 52514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710" name="Oval 6"/>
            <p:cNvSpPr>
              <a:spLocks noChangeArrowheads="1"/>
            </p:cNvSpPr>
            <p:nvPr/>
          </p:nvSpPr>
          <p:spPr bwMode="gray">
            <a:xfrm>
              <a:off x="4177" y="1540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72711" name="Oval 7"/>
            <p:cNvSpPr>
              <a:spLocks noChangeArrowheads="1"/>
            </p:cNvSpPr>
            <p:nvPr/>
          </p:nvSpPr>
          <p:spPr bwMode="gray">
            <a:xfrm>
              <a:off x="4177" y="1540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72712" name="Oval 8"/>
            <p:cNvSpPr>
              <a:spLocks noChangeArrowheads="1"/>
            </p:cNvSpPr>
            <p:nvPr/>
          </p:nvSpPr>
          <p:spPr bwMode="gray">
            <a:xfrm>
              <a:off x="4259" y="1622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2713" name="Oval 9"/>
            <p:cNvSpPr>
              <a:spLocks noChangeArrowheads="1"/>
            </p:cNvSpPr>
            <p:nvPr/>
          </p:nvSpPr>
          <p:spPr bwMode="gray">
            <a:xfrm>
              <a:off x="4277" y="1628"/>
              <a:ext cx="1088" cy="109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2714" name="Oval 10"/>
            <p:cNvSpPr>
              <a:spLocks noChangeArrowheads="1"/>
            </p:cNvSpPr>
            <p:nvPr/>
          </p:nvSpPr>
          <p:spPr bwMode="gray">
            <a:xfrm>
              <a:off x="4317" y="1676"/>
              <a:ext cx="980" cy="983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2715" name="Oval 11"/>
            <p:cNvSpPr>
              <a:spLocks noChangeArrowheads="1"/>
            </p:cNvSpPr>
            <p:nvPr/>
          </p:nvSpPr>
          <p:spPr bwMode="gray">
            <a:xfrm>
              <a:off x="1008" y="1536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72716" name="Oval 12"/>
            <p:cNvSpPr>
              <a:spLocks noChangeArrowheads="1"/>
            </p:cNvSpPr>
            <p:nvPr/>
          </p:nvSpPr>
          <p:spPr bwMode="gray">
            <a:xfrm>
              <a:off x="1008" y="1536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72717" name="Oval 13"/>
            <p:cNvSpPr>
              <a:spLocks noChangeArrowheads="1"/>
            </p:cNvSpPr>
            <p:nvPr/>
          </p:nvSpPr>
          <p:spPr bwMode="gray">
            <a:xfrm>
              <a:off x="1090" y="1618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2718" name="Oval 14"/>
            <p:cNvSpPr>
              <a:spLocks noChangeArrowheads="1"/>
            </p:cNvSpPr>
            <p:nvPr/>
          </p:nvSpPr>
          <p:spPr bwMode="gray">
            <a:xfrm>
              <a:off x="1091" y="1620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2719" name="Oval 15"/>
            <p:cNvSpPr>
              <a:spLocks noChangeArrowheads="1"/>
            </p:cNvSpPr>
            <p:nvPr/>
          </p:nvSpPr>
          <p:spPr bwMode="gray">
            <a:xfrm>
              <a:off x="1144" y="1673"/>
              <a:ext cx="979" cy="983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72720" name="Group 16"/>
            <p:cNvGrpSpPr>
              <a:grpSpLocks/>
            </p:cNvGrpSpPr>
            <p:nvPr/>
          </p:nvGrpSpPr>
          <p:grpSpPr bwMode="auto">
            <a:xfrm>
              <a:off x="1160" y="1687"/>
              <a:ext cx="947" cy="952"/>
              <a:chOff x="4166" y="1706"/>
              <a:chExt cx="1252" cy="1252"/>
            </a:xfrm>
          </p:grpSpPr>
          <p:sp>
            <p:nvSpPr>
              <p:cNvPr id="72721" name="Oval 1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2722" name="Oval 1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2723" name="Oval 1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2724" name="Oval 2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2725" name="Oval 21"/>
            <p:cNvSpPr>
              <a:spLocks noChangeArrowheads="1"/>
            </p:cNvSpPr>
            <p:nvPr/>
          </p:nvSpPr>
          <p:spPr bwMode="gray">
            <a:xfrm>
              <a:off x="2593" y="1540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72726" name="Oval 22"/>
            <p:cNvSpPr>
              <a:spLocks noChangeArrowheads="1"/>
            </p:cNvSpPr>
            <p:nvPr/>
          </p:nvSpPr>
          <p:spPr bwMode="gray">
            <a:xfrm>
              <a:off x="2593" y="1540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32001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72727" name="Oval 23"/>
            <p:cNvSpPr>
              <a:spLocks noChangeArrowheads="1"/>
            </p:cNvSpPr>
            <p:nvPr/>
          </p:nvSpPr>
          <p:spPr bwMode="gray">
            <a:xfrm>
              <a:off x="2675" y="1622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4118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2728" name="Oval 24"/>
            <p:cNvSpPr>
              <a:spLocks noChangeArrowheads="1"/>
            </p:cNvSpPr>
            <p:nvPr/>
          </p:nvSpPr>
          <p:spPr bwMode="gray">
            <a:xfrm>
              <a:off x="2676" y="1624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63529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2729" name="Oval 25"/>
            <p:cNvSpPr>
              <a:spLocks noChangeArrowheads="1"/>
            </p:cNvSpPr>
            <p:nvPr/>
          </p:nvSpPr>
          <p:spPr bwMode="gray">
            <a:xfrm>
              <a:off x="2729" y="1676"/>
              <a:ext cx="979" cy="983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72730" name="Group 26"/>
            <p:cNvGrpSpPr>
              <a:grpSpLocks/>
            </p:cNvGrpSpPr>
            <p:nvPr/>
          </p:nvGrpSpPr>
          <p:grpSpPr bwMode="auto">
            <a:xfrm>
              <a:off x="2745" y="1687"/>
              <a:ext cx="947" cy="952"/>
              <a:chOff x="4166" y="1706"/>
              <a:chExt cx="1252" cy="1252"/>
            </a:xfrm>
          </p:grpSpPr>
          <p:sp>
            <p:nvSpPr>
              <p:cNvPr id="72731" name="Oval 2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2732" name="Oval 2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2733" name="Oval 2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2734" name="Oval 3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grpSp>
          <p:nvGrpSpPr>
            <p:cNvPr id="72735" name="Group 31"/>
            <p:cNvGrpSpPr>
              <a:grpSpLocks/>
            </p:cNvGrpSpPr>
            <p:nvPr/>
          </p:nvGrpSpPr>
          <p:grpSpPr bwMode="auto">
            <a:xfrm>
              <a:off x="4335" y="1687"/>
              <a:ext cx="948" cy="952"/>
              <a:chOff x="4166" y="1706"/>
              <a:chExt cx="1252" cy="1252"/>
            </a:xfrm>
          </p:grpSpPr>
          <p:sp>
            <p:nvSpPr>
              <p:cNvPr id="72736" name="Oval 32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2737" name="Oval 33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2738" name="Oval 34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2739" name="Oval 35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2740" name="AutoShape 36"/>
            <p:cNvSpPr>
              <a:spLocks noChangeArrowheads="1"/>
            </p:cNvSpPr>
            <p:nvPr/>
          </p:nvSpPr>
          <p:spPr bwMode="gray">
            <a:xfrm>
              <a:off x="1036" y="3108"/>
              <a:ext cx="1192" cy="3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400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anose="020B0604030504040204" pitchFamily="34" charset="0"/>
                </a:rPr>
                <a:t>Add Your Text</a:t>
              </a:r>
            </a:p>
          </p:txBody>
        </p:sp>
        <p:sp>
          <p:nvSpPr>
            <p:cNvPr id="72741" name="AutoShape 37"/>
            <p:cNvSpPr>
              <a:spLocks noChangeArrowheads="1"/>
            </p:cNvSpPr>
            <p:nvPr/>
          </p:nvSpPr>
          <p:spPr bwMode="gray">
            <a:xfrm>
              <a:off x="2620" y="3108"/>
              <a:ext cx="1191" cy="3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400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anose="020B0604030504040204" pitchFamily="34" charset="0"/>
                </a:rPr>
                <a:t>Add Your Text</a:t>
              </a:r>
            </a:p>
          </p:txBody>
        </p:sp>
        <p:sp>
          <p:nvSpPr>
            <p:cNvPr id="72742" name="AutoShape 38"/>
            <p:cNvSpPr>
              <a:spLocks noChangeArrowheads="1"/>
            </p:cNvSpPr>
            <p:nvPr/>
          </p:nvSpPr>
          <p:spPr bwMode="gray">
            <a:xfrm>
              <a:off x="4214" y="3108"/>
              <a:ext cx="1191" cy="3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3187806" algn="ctr" rotWithShape="0">
                      <a:srgbClr val="001D3A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 sz="1400"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anose="020B0604030504040204" pitchFamily="34" charset="0"/>
                </a:rPr>
                <a:t>Add Your Text</a:t>
              </a:r>
            </a:p>
          </p:txBody>
        </p:sp>
        <p:sp>
          <p:nvSpPr>
            <p:cNvPr id="72743" name="Text Box 39"/>
            <p:cNvSpPr txBox="1">
              <a:spLocks noChangeArrowheads="1"/>
            </p:cNvSpPr>
            <p:nvPr/>
          </p:nvSpPr>
          <p:spPr bwMode="gray">
            <a:xfrm>
              <a:off x="1391" y="2039"/>
              <a:ext cx="48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2400">
                  <a:solidFill>
                    <a:srgbClr val="000000"/>
                  </a:solidFill>
                </a:rPr>
                <a:t>Text</a:t>
              </a:r>
            </a:p>
          </p:txBody>
        </p:sp>
        <p:sp>
          <p:nvSpPr>
            <p:cNvPr id="72744" name="Text Box 40"/>
            <p:cNvSpPr txBox="1">
              <a:spLocks noChangeArrowheads="1"/>
            </p:cNvSpPr>
            <p:nvPr/>
          </p:nvSpPr>
          <p:spPr bwMode="gray">
            <a:xfrm>
              <a:off x="2980" y="2039"/>
              <a:ext cx="48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2400">
                  <a:solidFill>
                    <a:srgbClr val="000000"/>
                  </a:solidFill>
                </a:rPr>
                <a:t>Text</a:t>
              </a:r>
            </a:p>
          </p:txBody>
        </p:sp>
        <p:sp>
          <p:nvSpPr>
            <p:cNvPr id="72745" name="Text Box 41"/>
            <p:cNvSpPr txBox="1">
              <a:spLocks noChangeArrowheads="1"/>
            </p:cNvSpPr>
            <p:nvPr/>
          </p:nvSpPr>
          <p:spPr bwMode="gray">
            <a:xfrm>
              <a:off x="4568" y="2039"/>
              <a:ext cx="48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2400">
                  <a:solidFill>
                    <a:srgbClr val="000000"/>
                  </a:solidFill>
                </a:rPr>
                <a:t>Text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en-US"/>
              <a:t>www.themegallery.com</a:t>
            </a:r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/>
              <a:t>Diagram</a:t>
            </a:r>
            <a:endParaRPr lang="en-US" altLang="en-US" sz="1800"/>
          </a:p>
        </p:txBody>
      </p:sp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5486400" y="3352800"/>
            <a:ext cx="2667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8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Add Your Title</a:t>
            </a:r>
            <a:endParaRPr lang="en-US" altLang="en-US" sz="2800">
              <a:solidFill>
                <a:schemeClr val="tx2"/>
              </a:solidFill>
            </a:endParaRPr>
          </a:p>
        </p:txBody>
      </p:sp>
      <p:grpSp>
        <p:nvGrpSpPr>
          <p:cNvPr id="73764" name="Group 36"/>
          <p:cNvGrpSpPr>
            <a:grpSpLocks/>
          </p:cNvGrpSpPr>
          <p:nvPr/>
        </p:nvGrpSpPr>
        <p:grpSpPr bwMode="auto">
          <a:xfrm>
            <a:off x="1219200" y="1543050"/>
            <a:ext cx="5943600" cy="4476750"/>
            <a:chOff x="768" y="972"/>
            <a:chExt cx="3744" cy="2820"/>
          </a:xfrm>
        </p:grpSpPr>
        <p:sp>
          <p:nvSpPr>
            <p:cNvPr id="73732" name="Freeform 4"/>
            <p:cNvSpPr>
              <a:spLocks noEditPoints="1"/>
            </p:cNvSpPr>
            <p:nvPr/>
          </p:nvSpPr>
          <p:spPr bwMode="gray">
            <a:xfrm>
              <a:off x="768" y="1248"/>
              <a:ext cx="3744" cy="2544"/>
            </a:xfrm>
            <a:custGeom>
              <a:avLst/>
              <a:gdLst>
                <a:gd name="T0" fmla="*/ 1092 w 2820"/>
                <a:gd name="T1" fmla="*/ 50 h 2912"/>
                <a:gd name="T2" fmla="*/ 822 w 2820"/>
                <a:gd name="T3" fmla="*/ 168 h 2912"/>
                <a:gd name="T4" fmla="*/ 594 w 2820"/>
                <a:gd name="T5" fmla="*/ 300 h 2912"/>
                <a:gd name="T6" fmla="*/ 406 w 2820"/>
                <a:gd name="T7" fmla="*/ 446 h 2912"/>
                <a:gd name="T8" fmla="*/ 254 w 2820"/>
                <a:gd name="T9" fmla="*/ 604 h 2912"/>
                <a:gd name="T10" fmla="*/ 140 w 2820"/>
                <a:gd name="T11" fmla="*/ 772 h 2912"/>
                <a:gd name="T12" fmla="*/ 60 w 2820"/>
                <a:gd name="T13" fmla="*/ 944 h 2912"/>
                <a:gd name="T14" fmla="*/ 14 w 2820"/>
                <a:gd name="T15" fmla="*/ 1122 h 2912"/>
                <a:gd name="T16" fmla="*/ 0 w 2820"/>
                <a:gd name="T17" fmla="*/ 1300 h 2912"/>
                <a:gd name="T18" fmla="*/ 18 w 2820"/>
                <a:gd name="T19" fmla="*/ 1476 h 2912"/>
                <a:gd name="T20" fmla="*/ 64 w 2820"/>
                <a:gd name="T21" fmla="*/ 1650 h 2912"/>
                <a:gd name="T22" fmla="*/ 138 w 2820"/>
                <a:gd name="T23" fmla="*/ 1818 h 2912"/>
                <a:gd name="T24" fmla="*/ 238 w 2820"/>
                <a:gd name="T25" fmla="*/ 1978 h 2912"/>
                <a:gd name="T26" fmla="*/ 364 w 2820"/>
                <a:gd name="T27" fmla="*/ 2126 h 2912"/>
                <a:gd name="T28" fmla="*/ 512 w 2820"/>
                <a:gd name="T29" fmla="*/ 2262 h 2912"/>
                <a:gd name="T30" fmla="*/ 684 w 2820"/>
                <a:gd name="T31" fmla="*/ 2382 h 2912"/>
                <a:gd name="T32" fmla="*/ 874 w 2820"/>
                <a:gd name="T33" fmla="*/ 2484 h 2912"/>
                <a:gd name="T34" fmla="*/ 1086 w 2820"/>
                <a:gd name="T35" fmla="*/ 2564 h 2912"/>
                <a:gd name="T36" fmla="*/ 1314 w 2820"/>
                <a:gd name="T37" fmla="*/ 2622 h 2912"/>
                <a:gd name="T38" fmla="*/ 1558 w 2820"/>
                <a:gd name="T39" fmla="*/ 2654 h 2912"/>
                <a:gd name="T40" fmla="*/ 1818 w 2820"/>
                <a:gd name="T41" fmla="*/ 2658 h 2912"/>
                <a:gd name="T42" fmla="*/ 2090 w 2820"/>
                <a:gd name="T43" fmla="*/ 2632 h 2912"/>
                <a:gd name="T44" fmla="*/ 2374 w 2820"/>
                <a:gd name="T45" fmla="*/ 2574 h 2912"/>
                <a:gd name="T46" fmla="*/ 2544 w 2820"/>
                <a:gd name="T47" fmla="*/ 2912 h 2912"/>
                <a:gd name="T48" fmla="*/ 1868 w 2820"/>
                <a:gd name="T49" fmla="*/ 1552 h 2912"/>
                <a:gd name="T50" fmla="*/ 1956 w 2820"/>
                <a:gd name="T51" fmla="*/ 1914 h 2912"/>
                <a:gd name="T52" fmla="*/ 1788 w 2820"/>
                <a:gd name="T53" fmla="*/ 1936 h 2912"/>
                <a:gd name="T54" fmla="*/ 1616 w 2820"/>
                <a:gd name="T55" fmla="*/ 1934 h 2912"/>
                <a:gd name="T56" fmla="*/ 1442 w 2820"/>
                <a:gd name="T57" fmla="*/ 1912 h 2912"/>
                <a:gd name="T58" fmla="*/ 1272 w 2820"/>
                <a:gd name="T59" fmla="*/ 1872 h 2912"/>
                <a:gd name="T60" fmla="*/ 1108 w 2820"/>
                <a:gd name="T61" fmla="*/ 1812 h 2912"/>
                <a:gd name="T62" fmla="*/ 952 w 2820"/>
                <a:gd name="T63" fmla="*/ 1736 h 2912"/>
                <a:gd name="T64" fmla="*/ 810 w 2820"/>
                <a:gd name="T65" fmla="*/ 1646 h 2912"/>
                <a:gd name="T66" fmla="*/ 684 w 2820"/>
                <a:gd name="T67" fmla="*/ 1542 h 2912"/>
                <a:gd name="T68" fmla="*/ 578 w 2820"/>
                <a:gd name="T69" fmla="*/ 1428 h 2912"/>
                <a:gd name="T70" fmla="*/ 494 w 2820"/>
                <a:gd name="T71" fmla="*/ 1304 h 2912"/>
                <a:gd name="T72" fmla="*/ 438 w 2820"/>
                <a:gd name="T73" fmla="*/ 1170 h 2912"/>
                <a:gd name="T74" fmla="*/ 410 w 2820"/>
                <a:gd name="T75" fmla="*/ 1032 h 2912"/>
                <a:gd name="T76" fmla="*/ 416 w 2820"/>
                <a:gd name="T77" fmla="*/ 888 h 2912"/>
                <a:gd name="T78" fmla="*/ 460 w 2820"/>
                <a:gd name="T79" fmla="*/ 742 h 2912"/>
                <a:gd name="T80" fmla="*/ 544 w 2820"/>
                <a:gd name="T81" fmla="*/ 592 h 2912"/>
                <a:gd name="T82" fmla="*/ 670 w 2820"/>
                <a:gd name="T83" fmla="*/ 444 h 2912"/>
                <a:gd name="T84" fmla="*/ 844 w 2820"/>
                <a:gd name="T85" fmla="*/ 298 h 2912"/>
                <a:gd name="T86" fmla="*/ 1070 w 2820"/>
                <a:gd name="T87" fmla="*/ 154 h 2912"/>
                <a:gd name="T88" fmla="*/ 1348 w 2820"/>
                <a:gd name="T89" fmla="*/ 16 h 2912"/>
                <a:gd name="T90" fmla="*/ 1244 w 2820"/>
                <a:gd name="T91" fmla="*/ 0 h 2912"/>
                <a:gd name="T92" fmla="*/ 2820 w 2820"/>
                <a:gd name="T93" fmla="*/ 1934 h 2912"/>
                <a:gd name="T94" fmla="*/ 2820 w 2820"/>
                <a:gd name="T95" fmla="*/ 1934 h 2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820" h="2912">
                  <a:moveTo>
                    <a:pt x="1244" y="0"/>
                  </a:moveTo>
                  <a:lnTo>
                    <a:pt x="1092" y="50"/>
                  </a:lnTo>
                  <a:lnTo>
                    <a:pt x="952" y="106"/>
                  </a:lnTo>
                  <a:lnTo>
                    <a:pt x="822" y="168"/>
                  </a:lnTo>
                  <a:lnTo>
                    <a:pt x="704" y="232"/>
                  </a:lnTo>
                  <a:lnTo>
                    <a:pt x="594" y="300"/>
                  </a:lnTo>
                  <a:lnTo>
                    <a:pt x="494" y="372"/>
                  </a:lnTo>
                  <a:lnTo>
                    <a:pt x="406" y="446"/>
                  </a:lnTo>
                  <a:lnTo>
                    <a:pt x="324" y="524"/>
                  </a:lnTo>
                  <a:lnTo>
                    <a:pt x="254" y="604"/>
                  </a:lnTo>
                  <a:lnTo>
                    <a:pt x="192" y="686"/>
                  </a:lnTo>
                  <a:lnTo>
                    <a:pt x="140" y="772"/>
                  </a:lnTo>
                  <a:lnTo>
                    <a:pt x="96" y="856"/>
                  </a:lnTo>
                  <a:lnTo>
                    <a:pt x="60" y="944"/>
                  </a:lnTo>
                  <a:lnTo>
                    <a:pt x="32" y="1032"/>
                  </a:lnTo>
                  <a:lnTo>
                    <a:pt x="14" y="1122"/>
                  </a:lnTo>
                  <a:lnTo>
                    <a:pt x="2" y="1210"/>
                  </a:lnTo>
                  <a:lnTo>
                    <a:pt x="0" y="1300"/>
                  </a:lnTo>
                  <a:lnTo>
                    <a:pt x="4" y="1388"/>
                  </a:lnTo>
                  <a:lnTo>
                    <a:pt x="18" y="1476"/>
                  </a:lnTo>
                  <a:lnTo>
                    <a:pt x="36" y="1564"/>
                  </a:lnTo>
                  <a:lnTo>
                    <a:pt x="64" y="1650"/>
                  </a:lnTo>
                  <a:lnTo>
                    <a:pt x="96" y="1736"/>
                  </a:lnTo>
                  <a:lnTo>
                    <a:pt x="138" y="1818"/>
                  </a:lnTo>
                  <a:lnTo>
                    <a:pt x="184" y="1900"/>
                  </a:lnTo>
                  <a:lnTo>
                    <a:pt x="238" y="1978"/>
                  </a:lnTo>
                  <a:lnTo>
                    <a:pt x="298" y="2054"/>
                  </a:lnTo>
                  <a:lnTo>
                    <a:pt x="364" y="2126"/>
                  </a:lnTo>
                  <a:lnTo>
                    <a:pt x="434" y="2196"/>
                  </a:lnTo>
                  <a:lnTo>
                    <a:pt x="512" y="2262"/>
                  </a:lnTo>
                  <a:lnTo>
                    <a:pt x="596" y="2324"/>
                  </a:lnTo>
                  <a:lnTo>
                    <a:pt x="684" y="2382"/>
                  </a:lnTo>
                  <a:lnTo>
                    <a:pt x="776" y="2436"/>
                  </a:lnTo>
                  <a:lnTo>
                    <a:pt x="874" y="2484"/>
                  </a:lnTo>
                  <a:lnTo>
                    <a:pt x="978" y="2526"/>
                  </a:lnTo>
                  <a:lnTo>
                    <a:pt x="1086" y="2564"/>
                  </a:lnTo>
                  <a:lnTo>
                    <a:pt x="1198" y="2596"/>
                  </a:lnTo>
                  <a:lnTo>
                    <a:pt x="1314" y="2622"/>
                  </a:lnTo>
                  <a:lnTo>
                    <a:pt x="1434" y="2642"/>
                  </a:lnTo>
                  <a:lnTo>
                    <a:pt x="1558" y="2654"/>
                  </a:lnTo>
                  <a:lnTo>
                    <a:pt x="1686" y="2660"/>
                  </a:lnTo>
                  <a:lnTo>
                    <a:pt x="1818" y="2658"/>
                  </a:lnTo>
                  <a:lnTo>
                    <a:pt x="1952" y="2650"/>
                  </a:lnTo>
                  <a:lnTo>
                    <a:pt x="2090" y="2632"/>
                  </a:lnTo>
                  <a:lnTo>
                    <a:pt x="2230" y="2608"/>
                  </a:lnTo>
                  <a:lnTo>
                    <a:pt x="2374" y="2574"/>
                  </a:lnTo>
                  <a:lnTo>
                    <a:pt x="2542" y="2912"/>
                  </a:lnTo>
                  <a:lnTo>
                    <a:pt x="2544" y="2912"/>
                  </a:lnTo>
                  <a:lnTo>
                    <a:pt x="2820" y="1934"/>
                  </a:lnTo>
                  <a:lnTo>
                    <a:pt x="1868" y="1552"/>
                  </a:lnTo>
                  <a:lnTo>
                    <a:pt x="2036" y="1894"/>
                  </a:lnTo>
                  <a:lnTo>
                    <a:pt x="1956" y="1914"/>
                  </a:lnTo>
                  <a:lnTo>
                    <a:pt x="1872" y="1928"/>
                  </a:lnTo>
                  <a:lnTo>
                    <a:pt x="1788" y="1936"/>
                  </a:lnTo>
                  <a:lnTo>
                    <a:pt x="1702" y="1938"/>
                  </a:lnTo>
                  <a:lnTo>
                    <a:pt x="1616" y="1934"/>
                  </a:lnTo>
                  <a:lnTo>
                    <a:pt x="1528" y="1926"/>
                  </a:lnTo>
                  <a:lnTo>
                    <a:pt x="1442" y="1912"/>
                  </a:lnTo>
                  <a:lnTo>
                    <a:pt x="1356" y="1894"/>
                  </a:lnTo>
                  <a:lnTo>
                    <a:pt x="1272" y="1872"/>
                  </a:lnTo>
                  <a:lnTo>
                    <a:pt x="1188" y="1844"/>
                  </a:lnTo>
                  <a:lnTo>
                    <a:pt x="1108" y="1812"/>
                  </a:lnTo>
                  <a:lnTo>
                    <a:pt x="1028" y="1776"/>
                  </a:lnTo>
                  <a:lnTo>
                    <a:pt x="952" y="1736"/>
                  </a:lnTo>
                  <a:lnTo>
                    <a:pt x="880" y="1692"/>
                  </a:lnTo>
                  <a:lnTo>
                    <a:pt x="810" y="1646"/>
                  </a:lnTo>
                  <a:lnTo>
                    <a:pt x="744" y="1596"/>
                  </a:lnTo>
                  <a:lnTo>
                    <a:pt x="684" y="1542"/>
                  </a:lnTo>
                  <a:lnTo>
                    <a:pt x="628" y="1486"/>
                  </a:lnTo>
                  <a:lnTo>
                    <a:pt x="578" y="1428"/>
                  </a:lnTo>
                  <a:lnTo>
                    <a:pt x="532" y="1366"/>
                  </a:lnTo>
                  <a:lnTo>
                    <a:pt x="494" y="1304"/>
                  </a:lnTo>
                  <a:lnTo>
                    <a:pt x="462" y="1238"/>
                  </a:lnTo>
                  <a:lnTo>
                    <a:pt x="438" y="1170"/>
                  </a:lnTo>
                  <a:lnTo>
                    <a:pt x="420" y="1102"/>
                  </a:lnTo>
                  <a:lnTo>
                    <a:pt x="410" y="1032"/>
                  </a:lnTo>
                  <a:lnTo>
                    <a:pt x="410" y="960"/>
                  </a:lnTo>
                  <a:lnTo>
                    <a:pt x="416" y="888"/>
                  </a:lnTo>
                  <a:lnTo>
                    <a:pt x="434" y="816"/>
                  </a:lnTo>
                  <a:lnTo>
                    <a:pt x="460" y="742"/>
                  </a:lnTo>
                  <a:lnTo>
                    <a:pt x="496" y="668"/>
                  </a:lnTo>
                  <a:lnTo>
                    <a:pt x="544" y="592"/>
                  </a:lnTo>
                  <a:lnTo>
                    <a:pt x="602" y="518"/>
                  </a:lnTo>
                  <a:lnTo>
                    <a:pt x="670" y="444"/>
                  </a:lnTo>
                  <a:lnTo>
                    <a:pt x="752" y="370"/>
                  </a:lnTo>
                  <a:lnTo>
                    <a:pt x="844" y="298"/>
                  </a:lnTo>
                  <a:lnTo>
                    <a:pt x="950" y="226"/>
                  </a:lnTo>
                  <a:lnTo>
                    <a:pt x="1070" y="154"/>
                  </a:lnTo>
                  <a:lnTo>
                    <a:pt x="1202" y="84"/>
                  </a:lnTo>
                  <a:lnTo>
                    <a:pt x="1348" y="16"/>
                  </a:lnTo>
                  <a:lnTo>
                    <a:pt x="1244" y="0"/>
                  </a:lnTo>
                  <a:lnTo>
                    <a:pt x="1244" y="0"/>
                  </a:lnTo>
                  <a:lnTo>
                    <a:pt x="1244" y="0"/>
                  </a:lnTo>
                  <a:close/>
                  <a:moveTo>
                    <a:pt x="2820" y="1934"/>
                  </a:moveTo>
                  <a:lnTo>
                    <a:pt x="2820" y="1934"/>
                  </a:lnTo>
                  <a:lnTo>
                    <a:pt x="2820" y="1934"/>
                  </a:lnTo>
                  <a:close/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tx2"/>
                </a:gs>
              </a:gsLst>
              <a:lin ang="5400000" scaled="1"/>
            </a:gradFill>
            <a:ln>
              <a:noFill/>
            </a:ln>
            <a:effectLst>
              <a:outerShdw dist="206741" dir="8249373" algn="ctr" rotWithShape="0">
                <a:srgbClr val="C1D1D3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73763" name="Group 35"/>
            <p:cNvGrpSpPr>
              <a:grpSpLocks/>
            </p:cNvGrpSpPr>
            <p:nvPr/>
          </p:nvGrpSpPr>
          <p:grpSpPr bwMode="auto">
            <a:xfrm>
              <a:off x="2046" y="2364"/>
              <a:ext cx="1074" cy="1188"/>
              <a:chOff x="2046" y="2364"/>
              <a:chExt cx="1074" cy="1188"/>
            </a:xfrm>
          </p:grpSpPr>
          <p:sp>
            <p:nvSpPr>
              <p:cNvPr id="73734" name="Oval 6"/>
              <p:cNvSpPr>
                <a:spLocks noChangeArrowheads="1"/>
              </p:cNvSpPr>
              <p:nvPr/>
            </p:nvSpPr>
            <p:spPr bwMode="gray">
              <a:xfrm rot="-723406">
                <a:off x="2089" y="3132"/>
                <a:ext cx="906" cy="420"/>
              </a:xfrm>
              <a:prstGeom prst="ellipse">
                <a:avLst/>
              </a:prstGeom>
              <a:solidFill>
                <a:srgbClr val="0F2145">
                  <a:alpha val="30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3735" name="Oval 7"/>
              <p:cNvSpPr>
                <a:spLocks noChangeArrowheads="1"/>
              </p:cNvSpPr>
              <p:nvPr/>
            </p:nvSpPr>
            <p:spPr bwMode="gray">
              <a:xfrm>
                <a:off x="2046" y="2364"/>
                <a:ext cx="1074" cy="1075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3736" name="Oval 8"/>
              <p:cNvSpPr>
                <a:spLocks noChangeArrowheads="1"/>
              </p:cNvSpPr>
              <p:nvPr/>
            </p:nvSpPr>
            <p:spPr bwMode="gray">
              <a:xfrm>
                <a:off x="2059" y="2370"/>
                <a:ext cx="1049" cy="1048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3737" name="Oval 9"/>
              <p:cNvSpPr>
                <a:spLocks noChangeArrowheads="1"/>
              </p:cNvSpPr>
              <p:nvPr/>
            </p:nvSpPr>
            <p:spPr bwMode="gray">
              <a:xfrm>
                <a:off x="2070" y="2380"/>
                <a:ext cx="998" cy="980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3738" name="Oval 10"/>
              <p:cNvSpPr>
                <a:spLocks noChangeArrowheads="1"/>
              </p:cNvSpPr>
              <p:nvPr/>
            </p:nvSpPr>
            <p:spPr bwMode="gray">
              <a:xfrm>
                <a:off x="2128" y="2408"/>
                <a:ext cx="888" cy="795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3739" name="Text Box 11"/>
              <p:cNvSpPr txBox="1">
                <a:spLocks noChangeArrowheads="1"/>
              </p:cNvSpPr>
              <p:nvPr/>
            </p:nvSpPr>
            <p:spPr bwMode="gray">
              <a:xfrm>
                <a:off x="2308" y="2759"/>
                <a:ext cx="552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en-US" sz="2800">
                    <a:solidFill>
                      <a:srgbClr val="000000"/>
                    </a:solidFill>
                  </a:rPr>
                  <a:t>Text</a:t>
                </a:r>
                <a:endParaRPr lang="en-US" altLang="en-US"/>
              </a:p>
            </p:txBody>
          </p:sp>
        </p:grpSp>
        <p:grpSp>
          <p:nvGrpSpPr>
            <p:cNvPr id="73762" name="Group 34"/>
            <p:cNvGrpSpPr>
              <a:grpSpLocks/>
            </p:cNvGrpSpPr>
            <p:nvPr/>
          </p:nvGrpSpPr>
          <p:grpSpPr bwMode="auto">
            <a:xfrm>
              <a:off x="880" y="2124"/>
              <a:ext cx="864" cy="1008"/>
              <a:chOff x="880" y="2124"/>
              <a:chExt cx="864" cy="1008"/>
            </a:xfrm>
          </p:grpSpPr>
          <p:sp>
            <p:nvSpPr>
              <p:cNvPr id="73740" name="Oval 12"/>
              <p:cNvSpPr>
                <a:spLocks noChangeArrowheads="1"/>
              </p:cNvSpPr>
              <p:nvPr/>
            </p:nvSpPr>
            <p:spPr bwMode="gray">
              <a:xfrm rot="-772996">
                <a:off x="928" y="2748"/>
                <a:ext cx="714" cy="384"/>
              </a:xfrm>
              <a:prstGeom prst="ellipse">
                <a:avLst/>
              </a:prstGeom>
              <a:solidFill>
                <a:srgbClr val="0F2145">
                  <a:alpha val="30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73741" name="Group 13"/>
              <p:cNvGrpSpPr>
                <a:grpSpLocks/>
              </p:cNvGrpSpPr>
              <p:nvPr/>
            </p:nvGrpSpPr>
            <p:grpSpPr bwMode="auto">
              <a:xfrm>
                <a:off x="880" y="2124"/>
                <a:ext cx="864" cy="908"/>
                <a:chOff x="732" y="2112"/>
                <a:chExt cx="842" cy="860"/>
              </a:xfrm>
            </p:grpSpPr>
            <p:sp>
              <p:nvSpPr>
                <p:cNvPr id="73742" name="Oval 14"/>
                <p:cNvSpPr>
                  <a:spLocks noChangeArrowheads="1"/>
                </p:cNvSpPr>
                <p:nvPr/>
              </p:nvSpPr>
              <p:spPr bwMode="gray">
                <a:xfrm>
                  <a:off x="732" y="2112"/>
                  <a:ext cx="842" cy="86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46275"/>
                        <a:invGamma/>
                      </a:srgbClr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en-US"/>
                </a:p>
              </p:txBody>
            </p:sp>
            <p:sp>
              <p:nvSpPr>
                <p:cNvPr id="73743" name="Oval 15"/>
                <p:cNvSpPr>
                  <a:spLocks noChangeArrowheads="1"/>
                </p:cNvSpPr>
                <p:nvPr/>
              </p:nvSpPr>
              <p:spPr bwMode="gray">
                <a:xfrm>
                  <a:off x="743" y="2117"/>
                  <a:ext cx="821" cy="83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D6E1E2">
                        <a:gamma/>
                        <a:tint val="34902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en-US"/>
                </a:p>
              </p:txBody>
            </p:sp>
            <p:sp>
              <p:nvSpPr>
                <p:cNvPr id="73744" name="Oval 16"/>
                <p:cNvSpPr>
                  <a:spLocks noChangeArrowheads="1"/>
                </p:cNvSpPr>
                <p:nvPr/>
              </p:nvSpPr>
              <p:spPr bwMode="gray">
                <a:xfrm>
                  <a:off x="751" y="2125"/>
                  <a:ext cx="781" cy="78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79216"/>
                        <a:invGamma/>
                      </a:srgbClr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en-US"/>
                </a:p>
              </p:txBody>
            </p:sp>
            <p:sp>
              <p:nvSpPr>
                <p:cNvPr id="73745" name="Oval 17"/>
                <p:cNvSpPr>
                  <a:spLocks noChangeArrowheads="1"/>
                </p:cNvSpPr>
                <p:nvPr/>
              </p:nvSpPr>
              <p:spPr bwMode="gray">
                <a:xfrm>
                  <a:off x="795" y="2147"/>
                  <a:ext cx="695" cy="63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tint val="0"/>
                        <a:invGamma/>
                      </a:srgbClr>
                    </a:gs>
                    <a:gs pos="100000">
                      <a:srgbClr val="D6E1E2">
                        <a:alpha val="3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en-US"/>
                </a:p>
              </p:txBody>
            </p:sp>
            <p:sp>
              <p:nvSpPr>
                <p:cNvPr id="73746" name="Text Box 18"/>
                <p:cNvSpPr txBox="1">
                  <a:spLocks noChangeArrowheads="1"/>
                </p:cNvSpPr>
                <p:nvPr/>
              </p:nvSpPr>
              <p:spPr bwMode="gray">
                <a:xfrm>
                  <a:off x="904" y="2414"/>
                  <a:ext cx="476" cy="27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US" altLang="en-US" sz="2400">
                      <a:solidFill>
                        <a:srgbClr val="000000"/>
                      </a:solidFill>
                    </a:rPr>
                    <a:t>Text</a:t>
                  </a:r>
                  <a:endParaRPr lang="en-US" altLang="en-US"/>
                </a:p>
              </p:txBody>
            </p:sp>
          </p:grpSp>
        </p:grpSp>
        <p:grpSp>
          <p:nvGrpSpPr>
            <p:cNvPr id="73761" name="Group 33"/>
            <p:cNvGrpSpPr>
              <a:grpSpLocks/>
            </p:cNvGrpSpPr>
            <p:nvPr/>
          </p:nvGrpSpPr>
          <p:grpSpPr bwMode="auto">
            <a:xfrm>
              <a:off x="859" y="1260"/>
              <a:ext cx="693" cy="718"/>
              <a:chOff x="859" y="1260"/>
              <a:chExt cx="693" cy="718"/>
            </a:xfrm>
          </p:grpSpPr>
          <p:sp>
            <p:nvSpPr>
              <p:cNvPr id="73747" name="Oval 19"/>
              <p:cNvSpPr>
                <a:spLocks noChangeArrowheads="1"/>
              </p:cNvSpPr>
              <p:nvPr/>
            </p:nvSpPr>
            <p:spPr bwMode="gray">
              <a:xfrm>
                <a:off x="859" y="1642"/>
                <a:ext cx="576" cy="336"/>
              </a:xfrm>
              <a:prstGeom prst="ellipse">
                <a:avLst/>
              </a:prstGeom>
              <a:solidFill>
                <a:srgbClr val="0F2145">
                  <a:alpha val="30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3748" name="Oval 20"/>
              <p:cNvSpPr>
                <a:spLocks noChangeArrowheads="1"/>
              </p:cNvSpPr>
              <p:nvPr/>
            </p:nvSpPr>
            <p:spPr bwMode="gray">
              <a:xfrm>
                <a:off x="907" y="1260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3749" name="Oval 21"/>
              <p:cNvSpPr>
                <a:spLocks noChangeArrowheads="1"/>
              </p:cNvSpPr>
              <p:nvPr/>
            </p:nvSpPr>
            <p:spPr bwMode="gray">
              <a:xfrm>
                <a:off x="915" y="1263"/>
                <a:ext cx="630" cy="630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3750" name="Oval 22"/>
              <p:cNvSpPr>
                <a:spLocks noChangeArrowheads="1"/>
              </p:cNvSpPr>
              <p:nvPr/>
            </p:nvSpPr>
            <p:spPr bwMode="gray">
              <a:xfrm>
                <a:off x="922" y="1270"/>
                <a:ext cx="599" cy="588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3751" name="Oval 23"/>
              <p:cNvSpPr>
                <a:spLocks noChangeArrowheads="1"/>
              </p:cNvSpPr>
              <p:nvPr/>
            </p:nvSpPr>
            <p:spPr bwMode="gray">
              <a:xfrm>
                <a:off x="956" y="1286"/>
                <a:ext cx="534" cy="47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3752" name="Text Box 24"/>
              <p:cNvSpPr txBox="1">
                <a:spLocks noChangeArrowheads="1"/>
              </p:cNvSpPr>
              <p:nvPr/>
            </p:nvSpPr>
            <p:spPr bwMode="gray">
              <a:xfrm>
                <a:off x="1030" y="1480"/>
                <a:ext cx="41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en-US" b="1">
                    <a:solidFill>
                      <a:srgbClr val="000000"/>
                    </a:solidFill>
                  </a:rPr>
                  <a:t>Text</a:t>
                </a:r>
                <a:endParaRPr lang="en-US" altLang="en-US"/>
              </a:p>
            </p:txBody>
          </p:sp>
        </p:grpSp>
        <p:grpSp>
          <p:nvGrpSpPr>
            <p:cNvPr id="73760" name="Group 32"/>
            <p:cNvGrpSpPr>
              <a:grpSpLocks/>
            </p:cNvGrpSpPr>
            <p:nvPr/>
          </p:nvGrpSpPr>
          <p:grpSpPr bwMode="auto">
            <a:xfrm>
              <a:off x="1657" y="972"/>
              <a:ext cx="507" cy="480"/>
              <a:chOff x="1657" y="972"/>
              <a:chExt cx="507" cy="480"/>
            </a:xfrm>
          </p:grpSpPr>
          <p:sp>
            <p:nvSpPr>
              <p:cNvPr id="73753" name="Oval 25"/>
              <p:cNvSpPr>
                <a:spLocks noChangeArrowheads="1"/>
              </p:cNvSpPr>
              <p:nvPr/>
            </p:nvSpPr>
            <p:spPr bwMode="gray">
              <a:xfrm>
                <a:off x="1657" y="1308"/>
                <a:ext cx="432" cy="144"/>
              </a:xfrm>
              <a:prstGeom prst="ellipse">
                <a:avLst/>
              </a:prstGeom>
              <a:solidFill>
                <a:srgbClr val="0F2145">
                  <a:alpha val="30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3754" name="Oval 26"/>
              <p:cNvSpPr>
                <a:spLocks noChangeArrowheads="1"/>
              </p:cNvSpPr>
              <p:nvPr/>
            </p:nvSpPr>
            <p:spPr bwMode="gray">
              <a:xfrm>
                <a:off x="1734" y="972"/>
                <a:ext cx="430" cy="430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3755" name="Oval 27"/>
              <p:cNvSpPr>
                <a:spLocks noChangeArrowheads="1"/>
              </p:cNvSpPr>
              <p:nvPr/>
            </p:nvSpPr>
            <p:spPr bwMode="gray">
              <a:xfrm>
                <a:off x="1740" y="974"/>
                <a:ext cx="419" cy="420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3756" name="Oval 28"/>
              <p:cNvSpPr>
                <a:spLocks noChangeArrowheads="1"/>
              </p:cNvSpPr>
              <p:nvPr/>
            </p:nvSpPr>
            <p:spPr bwMode="gray">
              <a:xfrm>
                <a:off x="1744" y="978"/>
                <a:ext cx="399" cy="39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3757" name="Oval 29"/>
              <p:cNvSpPr>
                <a:spLocks noChangeArrowheads="1"/>
              </p:cNvSpPr>
              <p:nvPr/>
            </p:nvSpPr>
            <p:spPr bwMode="gray">
              <a:xfrm>
                <a:off x="1767" y="990"/>
                <a:ext cx="355" cy="31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3758" name="Text Box 30"/>
              <p:cNvSpPr txBox="1">
                <a:spLocks noChangeArrowheads="1"/>
              </p:cNvSpPr>
              <p:nvPr/>
            </p:nvSpPr>
            <p:spPr bwMode="gray">
              <a:xfrm>
                <a:off x="1778" y="1113"/>
                <a:ext cx="345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en-US" sz="1400" b="1">
                    <a:solidFill>
                      <a:srgbClr val="000000"/>
                    </a:solidFill>
                  </a:rPr>
                  <a:t>Text</a:t>
                </a:r>
                <a:endParaRPr lang="en-US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en-US"/>
              <a:t>www.themegallery.com</a:t>
            </a:r>
          </a:p>
        </p:txBody>
      </p:sp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/>
              <a:t>Diagram</a:t>
            </a:r>
            <a:endParaRPr lang="en-US" altLang="en-US" sz="1800"/>
          </a:p>
        </p:txBody>
      </p:sp>
      <p:grpSp>
        <p:nvGrpSpPr>
          <p:cNvPr id="84001" name="Group 33"/>
          <p:cNvGrpSpPr>
            <a:grpSpLocks/>
          </p:cNvGrpSpPr>
          <p:nvPr/>
        </p:nvGrpSpPr>
        <p:grpSpPr bwMode="auto">
          <a:xfrm>
            <a:off x="749300" y="1828800"/>
            <a:ext cx="7289800" cy="3770313"/>
            <a:chOff x="472" y="1152"/>
            <a:chExt cx="4592" cy="2375"/>
          </a:xfrm>
        </p:grpSpPr>
        <p:sp>
          <p:nvSpPr>
            <p:cNvPr id="83971" name="AutoShape 3"/>
            <p:cNvSpPr>
              <a:spLocks noChangeArrowheads="1"/>
            </p:cNvSpPr>
            <p:nvPr/>
          </p:nvSpPr>
          <p:spPr bwMode="gray">
            <a:xfrm rot="39573186">
              <a:off x="2875" y="1599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chemeClr val="accent1">
                <a:alpha val="8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72" name="AutoShape 4"/>
            <p:cNvSpPr>
              <a:spLocks noChangeArrowheads="1"/>
            </p:cNvSpPr>
            <p:nvPr/>
          </p:nvSpPr>
          <p:spPr bwMode="gray">
            <a:xfrm rot="3465783">
              <a:off x="2907" y="2928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chemeClr val="accent1">
                <a:alpha val="8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73" name="AutoShape 5"/>
            <p:cNvSpPr>
              <a:spLocks noChangeArrowheads="1"/>
            </p:cNvSpPr>
            <p:nvPr/>
          </p:nvSpPr>
          <p:spPr bwMode="gray">
            <a:xfrm rot="35969022">
              <a:off x="2139" y="1613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chemeClr val="accent1">
                <a:alpha val="8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74" name="AutoShape 6"/>
            <p:cNvSpPr>
              <a:spLocks noChangeArrowheads="1"/>
            </p:cNvSpPr>
            <p:nvPr/>
          </p:nvSpPr>
          <p:spPr bwMode="gray">
            <a:xfrm rot="7535209">
              <a:off x="2115" y="2907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chemeClr val="accent1">
                <a:alpha val="8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75" name="AutoShape 7"/>
            <p:cNvSpPr>
              <a:spLocks noChangeArrowheads="1"/>
            </p:cNvSpPr>
            <p:nvPr/>
          </p:nvSpPr>
          <p:spPr bwMode="gray">
            <a:xfrm>
              <a:off x="3272" y="2275"/>
              <a:ext cx="499" cy="182"/>
            </a:xfrm>
            <a:prstGeom prst="rightArrow">
              <a:avLst>
                <a:gd name="adj1" fmla="val 35167"/>
                <a:gd name="adj2" fmla="val 111029"/>
              </a:avLst>
            </a:prstGeom>
            <a:solidFill>
              <a:schemeClr val="accent1">
                <a:alpha val="8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76" name="AutoShape 8"/>
            <p:cNvSpPr>
              <a:spLocks noChangeArrowheads="1"/>
            </p:cNvSpPr>
            <p:nvPr/>
          </p:nvSpPr>
          <p:spPr bwMode="gray">
            <a:xfrm rot="-10800000">
              <a:off x="1754" y="2271"/>
              <a:ext cx="544" cy="182"/>
            </a:xfrm>
            <a:prstGeom prst="rightArrow">
              <a:avLst>
                <a:gd name="adj1" fmla="val 35167"/>
                <a:gd name="adj2" fmla="val 121041"/>
              </a:avLst>
            </a:prstGeom>
            <a:solidFill>
              <a:schemeClr val="accent1">
                <a:alpha val="8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77" name="Oval 9"/>
            <p:cNvSpPr>
              <a:spLocks noChangeArrowheads="1"/>
            </p:cNvSpPr>
            <p:nvPr/>
          </p:nvSpPr>
          <p:spPr bwMode="auto">
            <a:xfrm>
              <a:off x="1578" y="1168"/>
              <a:ext cx="2358" cy="2359"/>
            </a:xfrm>
            <a:prstGeom prst="ellipse">
              <a:avLst/>
            </a:prstGeom>
            <a:noFill/>
            <a:ln w="38100" algn="ctr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83978" name="Text Box 10"/>
            <p:cNvSpPr txBox="1">
              <a:spLocks noChangeArrowheads="1"/>
            </p:cNvSpPr>
            <p:nvPr/>
          </p:nvSpPr>
          <p:spPr bwMode="auto">
            <a:xfrm>
              <a:off x="3498" y="1152"/>
              <a:ext cx="99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 sz="1600" b="1"/>
                <a:t>Add Your Text</a:t>
              </a:r>
            </a:p>
          </p:txBody>
        </p:sp>
        <p:sp>
          <p:nvSpPr>
            <p:cNvPr id="83979" name="Text Box 11"/>
            <p:cNvSpPr txBox="1">
              <a:spLocks noChangeArrowheads="1"/>
            </p:cNvSpPr>
            <p:nvPr/>
          </p:nvSpPr>
          <p:spPr bwMode="auto">
            <a:xfrm>
              <a:off x="1048" y="1152"/>
              <a:ext cx="99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r" eaLnBrk="0" hangingPunct="0"/>
              <a:r>
                <a:rPr lang="en-US" altLang="en-US" sz="1600" b="1"/>
                <a:t>Add Your Text</a:t>
              </a:r>
            </a:p>
          </p:txBody>
        </p:sp>
        <p:sp>
          <p:nvSpPr>
            <p:cNvPr id="83980" name="Text Box 12"/>
            <p:cNvSpPr txBox="1">
              <a:spLocks noChangeArrowheads="1"/>
            </p:cNvSpPr>
            <p:nvPr/>
          </p:nvSpPr>
          <p:spPr bwMode="auto">
            <a:xfrm>
              <a:off x="4074" y="2256"/>
              <a:ext cx="99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 sz="1600" b="1"/>
                <a:t>Add Your Text</a:t>
              </a:r>
            </a:p>
          </p:txBody>
        </p:sp>
        <p:sp>
          <p:nvSpPr>
            <p:cNvPr id="83981" name="Text Box 13"/>
            <p:cNvSpPr txBox="1">
              <a:spLocks noChangeArrowheads="1"/>
            </p:cNvSpPr>
            <p:nvPr/>
          </p:nvSpPr>
          <p:spPr bwMode="auto">
            <a:xfrm>
              <a:off x="3498" y="3264"/>
              <a:ext cx="99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 sz="1600" b="1"/>
                <a:t>Add Your Text</a:t>
              </a:r>
            </a:p>
          </p:txBody>
        </p:sp>
        <p:sp>
          <p:nvSpPr>
            <p:cNvPr id="83982" name="Text Box 14"/>
            <p:cNvSpPr txBox="1">
              <a:spLocks noChangeArrowheads="1"/>
            </p:cNvSpPr>
            <p:nvPr/>
          </p:nvSpPr>
          <p:spPr bwMode="auto">
            <a:xfrm>
              <a:off x="472" y="2256"/>
              <a:ext cx="99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r" eaLnBrk="0" hangingPunct="0"/>
              <a:r>
                <a:rPr lang="en-US" altLang="en-US" sz="1600" b="1"/>
                <a:t>Add Your Text</a:t>
              </a:r>
            </a:p>
          </p:txBody>
        </p:sp>
        <p:sp>
          <p:nvSpPr>
            <p:cNvPr id="83983" name="Text Box 15"/>
            <p:cNvSpPr txBox="1">
              <a:spLocks noChangeArrowheads="1"/>
            </p:cNvSpPr>
            <p:nvPr/>
          </p:nvSpPr>
          <p:spPr bwMode="auto">
            <a:xfrm>
              <a:off x="1000" y="3225"/>
              <a:ext cx="99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r" eaLnBrk="0" hangingPunct="0"/>
              <a:r>
                <a:rPr lang="en-US" altLang="en-US" sz="1600" b="1"/>
                <a:t>Add Your Text</a:t>
              </a:r>
            </a:p>
          </p:txBody>
        </p:sp>
        <p:sp>
          <p:nvSpPr>
            <p:cNvPr id="83984" name="Oval 16"/>
            <p:cNvSpPr>
              <a:spLocks noChangeArrowheads="1"/>
            </p:cNvSpPr>
            <p:nvPr/>
          </p:nvSpPr>
          <p:spPr bwMode="gray">
            <a:xfrm>
              <a:off x="1488" y="2288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85" name="Oval 17"/>
            <p:cNvSpPr>
              <a:spLocks noChangeArrowheads="1"/>
            </p:cNvSpPr>
            <p:nvPr/>
          </p:nvSpPr>
          <p:spPr bwMode="gray">
            <a:xfrm>
              <a:off x="2064" y="1248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86" name="Oval 18"/>
            <p:cNvSpPr>
              <a:spLocks noChangeArrowheads="1"/>
            </p:cNvSpPr>
            <p:nvPr/>
          </p:nvSpPr>
          <p:spPr bwMode="gray">
            <a:xfrm>
              <a:off x="3264" y="1248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87" name="Oval 19"/>
            <p:cNvSpPr>
              <a:spLocks noChangeArrowheads="1"/>
            </p:cNvSpPr>
            <p:nvPr/>
          </p:nvSpPr>
          <p:spPr bwMode="gray">
            <a:xfrm>
              <a:off x="2016" y="3264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88" name="Oval 20"/>
            <p:cNvSpPr>
              <a:spLocks noChangeArrowheads="1"/>
            </p:cNvSpPr>
            <p:nvPr/>
          </p:nvSpPr>
          <p:spPr bwMode="gray">
            <a:xfrm>
              <a:off x="3264" y="3264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89" name="Oval 21"/>
            <p:cNvSpPr>
              <a:spLocks noChangeArrowheads="1"/>
            </p:cNvSpPr>
            <p:nvPr/>
          </p:nvSpPr>
          <p:spPr bwMode="gray">
            <a:xfrm>
              <a:off x="3840" y="2280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90" name="Oval 22"/>
            <p:cNvSpPr>
              <a:spLocks noChangeArrowheads="1"/>
            </p:cNvSpPr>
            <p:nvPr/>
          </p:nvSpPr>
          <p:spPr bwMode="gray">
            <a:xfrm>
              <a:off x="2233" y="1817"/>
              <a:ext cx="1073" cy="1063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83991" name="Oval 23"/>
            <p:cNvSpPr>
              <a:spLocks noChangeArrowheads="1"/>
            </p:cNvSpPr>
            <p:nvPr/>
          </p:nvSpPr>
          <p:spPr bwMode="gray">
            <a:xfrm>
              <a:off x="2236" y="1816"/>
              <a:ext cx="1073" cy="1063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83992" name="Oval 24"/>
            <p:cNvSpPr>
              <a:spLocks noChangeArrowheads="1"/>
            </p:cNvSpPr>
            <p:nvPr/>
          </p:nvSpPr>
          <p:spPr bwMode="gray">
            <a:xfrm>
              <a:off x="2303" y="1886"/>
              <a:ext cx="933" cy="92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83993" name="Oval 25"/>
            <p:cNvSpPr>
              <a:spLocks noChangeArrowheads="1"/>
            </p:cNvSpPr>
            <p:nvPr/>
          </p:nvSpPr>
          <p:spPr bwMode="gray">
            <a:xfrm>
              <a:off x="2301" y="1888"/>
              <a:ext cx="933" cy="92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83994" name="Oval 26"/>
            <p:cNvSpPr>
              <a:spLocks noChangeArrowheads="1"/>
            </p:cNvSpPr>
            <p:nvPr/>
          </p:nvSpPr>
          <p:spPr bwMode="gray">
            <a:xfrm>
              <a:off x="2350" y="1933"/>
              <a:ext cx="840" cy="832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83995" name="Group 27"/>
            <p:cNvGrpSpPr>
              <a:grpSpLocks/>
            </p:cNvGrpSpPr>
            <p:nvPr/>
          </p:nvGrpSpPr>
          <p:grpSpPr bwMode="auto">
            <a:xfrm>
              <a:off x="2363" y="1945"/>
              <a:ext cx="813" cy="805"/>
              <a:chOff x="4166" y="1706"/>
              <a:chExt cx="1252" cy="1252"/>
            </a:xfrm>
          </p:grpSpPr>
          <p:sp>
            <p:nvSpPr>
              <p:cNvPr id="83996" name="Oval 28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83997" name="Oval 29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83998" name="Oval 30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83999" name="Oval 31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84000" name="Text Box 32"/>
            <p:cNvSpPr txBox="1">
              <a:spLocks noChangeArrowheads="1"/>
            </p:cNvSpPr>
            <p:nvPr/>
          </p:nvSpPr>
          <p:spPr bwMode="gray">
            <a:xfrm>
              <a:off x="2528" y="2243"/>
              <a:ext cx="48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2400">
                  <a:solidFill>
                    <a:srgbClr val="000000"/>
                  </a:solidFill>
                </a:rPr>
                <a:t>Text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en-US"/>
              <a:t>www.themegallery.com</a:t>
            </a:r>
          </a:p>
        </p:txBody>
      </p:sp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/>
              <a:t>Diagram</a:t>
            </a:r>
            <a:endParaRPr lang="en-US" altLang="en-US" sz="1800"/>
          </a:p>
        </p:txBody>
      </p:sp>
      <p:grpSp>
        <p:nvGrpSpPr>
          <p:cNvPr id="75870" name="Group 94"/>
          <p:cNvGrpSpPr>
            <a:grpSpLocks/>
          </p:cNvGrpSpPr>
          <p:nvPr/>
        </p:nvGrpSpPr>
        <p:grpSpPr bwMode="auto">
          <a:xfrm>
            <a:off x="1219200" y="1831975"/>
            <a:ext cx="2170113" cy="4035425"/>
            <a:chOff x="720" y="1296"/>
            <a:chExt cx="1367" cy="2542"/>
          </a:xfrm>
        </p:grpSpPr>
        <p:sp>
          <p:nvSpPr>
            <p:cNvPr id="75871" name="AutoShape 95"/>
            <p:cNvSpPr>
              <a:spLocks noChangeArrowheads="1"/>
            </p:cNvSpPr>
            <p:nvPr/>
          </p:nvSpPr>
          <p:spPr bwMode="gray">
            <a:xfrm>
              <a:off x="720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872" name="AutoShape 96"/>
            <p:cNvSpPr>
              <a:spLocks noChangeArrowheads="1"/>
            </p:cNvSpPr>
            <p:nvPr/>
          </p:nvSpPr>
          <p:spPr bwMode="gray">
            <a:xfrm>
              <a:off x="741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873" name="AutoShape 97"/>
            <p:cNvSpPr>
              <a:spLocks noChangeArrowheads="1"/>
            </p:cNvSpPr>
            <p:nvPr/>
          </p:nvSpPr>
          <p:spPr bwMode="gray">
            <a:xfrm>
              <a:off x="752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3CA1E6">
                    <a:gamma/>
                    <a:tint val="51373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874" name="AutoShape 98"/>
            <p:cNvSpPr>
              <a:spLocks noChangeArrowheads="1"/>
            </p:cNvSpPr>
            <p:nvPr/>
          </p:nvSpPr>
          <p:spPr bwMode="gray">
            <a:xfrm>
              <a:off x="752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gamma/>
                    <a:tint val="33333"/>
                    <a:invGamma/>
                  </a:srgbClr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875" name="AutoShape 99"/>
            <p:cNvSpPr>
              <a:spLocks noChangeArrowheads="1"/>
            </p:cNvSpPr>
            <p:nvPr/>
          </p:nvSpPr>
          <p:spPr bwMode="gray">
            <a:xfrm>
              <a:off x="724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729EB4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876" name="AutoShape 100"/>
            <p:cNvSpPr>
              <a:spLocks noChangeArrowheads="1"/>
            </p:cNvSpPr>
            <p:nvPr/>
          </p:nvSpPr>
          <p:spPr bwMode="gray">
            <a:xfrm>
              <a:off x="752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DAFD4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75877" name="Group 101"/>
            <p:cNvGrpSpPr>
              <a:grpSpLocks/>
            </p:cNvGrpSpPr>
            <p:nvPr/>
          </p:nvGrpSpPr>
          <p:grpSpPr bwMode="auto">
            <a:xfrm>
              <a:off x="1189" y="1296"/>
              <a:ext cx="405" cy="405"/>
              <a:chOff x="1289" y="582"/>
              <a:chExt cx="668" cy="668"/>
            </a:xfrm>
          </p:grpSpPr>
          <p:sp>
            <p:nvSpPr>
              <p:cNvPr id="75878" name="Oval 102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5879" name="Oval 103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5880" name="Oval 104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5881" name="Oval 105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5882" name="Oval 106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5883" name="Text Box 107"/>
            <p:cNvSpPr txBox="1">
              <a:spLocks noChangeArrowheads="1"/>
            </p:cNvSpPr>
            <p:nvPr/>
          </p:nvSpPr>
          <p:spPr bwMode="gray">
            <a:xfrm>
              <a:off x="1276" y="13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en-US" sz="2400">
                  <a:solidFill>
                    <a:srgbClr val="000000"/>
                  </a:solidFill>
                </a:rPr>
                <a:t>1</a:t>
              </a:r>
              <a:endParaRPr lang="en-US" altLang="en-US"/>
            </a:p>
          </p:txBody>
        </p:sp>
        <p:sp>
          <p:nvSpPr>
            <p:cNvPr id="75884" name="Text Box 108"/>
            <p:cNvSpPr txBox="1">
              <a:spLocks noChangeArrowheads="1"/>
            </p:cNvSpPr>
            <p:nvPr/>
          </p:nvSpPr>
          <p:spPr bwMode="gray">
            <a:xfrm>
              <a:off x="768" y="1776"/>
              <a:ext cx="1296" cy="7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en-US" sz="1400">
                  <a:solidFill>
                    <a:srgbClr val="000000"/>
                  </a:solidFill>
                  <a:latin typeface="Verdana" panose="020B0604030504040204" pitchFamily="34" charset="0"/>
                </a:rPr>
                <a:t>ThemeGallery is a Design Digital Content &amp; Contents mall developed by Guild Design Inc.</a:t>
              </a:r>
              <a:endParaRPr lang="en-US" altLang="en-US"/>
            </a:p>
          </p:txBody>
        </p:sp>
      </p:grpSp>
      <p:grpSp>
        <p:nvGrpSpPr>
          <p:cNvPr id="75885" name="Group 109"/>
          <p:cNvGrpSpPr>
            <a:grpSpLocks/>
          </p:cNvGrpSpPr>
          <p:nvPr/>
        </p:nvGrpSpPr>
        <p:grpSpPr bwMode="auto">
          <a:xfrm>
            <a:off x="3581400" y="1831975"/>
            <a:ext cx="2166938" cy="4035425"/>
            <a:chOff x="2208" y="1296"/>
            <a:chExt cx="1365" cy="2542"/>
          </a:xfrm>
        </p:grpSpPr>
        <p:sp>
          <p:nvSpPr>
            <p:cNvPr id="75886" name="AutoShape 110"/>
            <p:cNvSpPr>
              <a:spLocks noChangeArrowheads="1"/>
            </p:cNvSpPr>
            <p:nvPr/>
          </p:nvSpPr>
          <p:spPr bwMode="gray">
            <a:xfrm>
              <a:off x="2208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887" name="AutoShape 111"/>
            <p:cNvSpPr>
              <a:spLocks noChangeArrowheads="1"/>
            </p:cNvSpPr>
            <p:nvPr/>
          </p:nvSpPr>
          <p:spPr bwMode="gray">
            <a:xfrm>
              <a:off x="2229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888" name="AutoShape 112"/>
            <p:cNvSpPr>
              <a:spLocks noChangeArrowheads="1"/>
            </p:cNvSpPr>
            <p:nvPr/>
          </p:nvSpPr>
          <p:spPr bwMode="gray">
            <a:xfrm>
              <a:off x="2240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73E77E">
                    <a:gamma/>
                    <a:tint val="5451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889" name="AutoShape 113"/>
            <p:cNvSpPr>
              <a:spLocks noChangeArrowheads="1"/>
            </p:cNvSpPr>
            <p:nvPr/>
          </p:nvSpPr>
          <p:spPr bwMode="gray">
            <a:xfrm>
              <a:off x="2240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>
                    <a:gamma/>
                    <a:tint val="33333"/>
                    <a:invGamma/>
                  </a:srgbClr>
                </a:gs>
                <a:gs pos="100000">
                  <a:srgbClr val="73E77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890" name="Oval 114"/>
            <p:cNvSpPr>
              <a:spLocks noChangeArrowheads="1"/>
            </p:cNvSpPr>
            <p:nvPr/>
          </p:nvSpPr>
          <p:spPr bwMode="gray">
            <a:xfrm>
              <a:off x="2677" y="1296"/>
              <a:ext cx="405" cy="40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5891" name="Oval 115"/>
            <p:cNvSpPr>
              <a:spLocks noChangeArrowheads="1"/>
            </p:cNvSpPr>
            <p:nvPr/>
          </p:nvSpPr>
          <p:spPr bwMode="gray">
            <a:xfrm>
              <a:off x="2681" y="1299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75892" name="Oval 116"/>
            <p:cNvSpPr>
              <a:spLocks noChangeArrowheads="1"/>
            </p:cNvSpPr>
            <p:nvPr/>
          </p:nvSpPr>
          <p:spPr bwMode="gray">
            <a:xfrm>
              <a:off x="2686" y="1301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75893" name="Oval 117"/>
            <p:cNvSpPr>
              <a:spLocks noChangeArrowheads="1"/>
            </p:cNvSpPr>
            <p:nvPr/>
          </p:nvSpPr>
          <p:spPr bwMode="gray">
            <a:xfrm>
              <a:off x="2690" y="1305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75894" name="Oval 118"/>
            <p:cNvSpPr>
              <a:spLocks noChangeArrowheads="1"/>
            </p:cNvSpPr>
            <p:nvPr/>
          </p:nvSpPr>
          <p:spPr bwMode="gray">
            <a:xfrm>
              <a:off x="2712" y="1315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75895" name="Text Box 119"/>
            <p:cNvSpPr txBox="1">
              <a:spLocks noChangeArrowheads="1"/>
            </p:cNvSpPr>
            <p:nvPr/>
          </p:nvSpPr>
          <p:spPr bwMode="gray">
            <a:xfrm>
              <a:off x="2764" y="13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en-US" sz="2400">
                  <a:solidFill>
                    <a:srgbClr val="000000"/>
                  </a:solidFill>
                </a:rPr>
                <a:t>2</a:t>
              </a:r>
              <a:endParaRPr lang="en-US" altLang="en-US"/>
            </a:p>
          </p:txBody>
        </p:sp>
        <p:sp>
          <p:nvSpPr>
            <p:cNvPr id="75896" name="Text Box 120"/>
            <p:cNvSpPr txBox="1">
              <a:spLocks noChangeArrowheads="1"/>
            </p:cNvSpPr>
            <p:nvPr/>
          </p:nvSpPr>
          <p:spPr bwMode="gray">
            <a:xfrm>
              <a:off x="2256" y="1776"/>
              <a:ext cx="1296" cy="7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en-US" sz="1400">
                  <a:solidFill>
                    <a:srgbClr val="000000"/>
                  </a:solidFill>
                  <a:latin typeface="Verdana" panose="020B0604030504040204" pitchFamily="34" charset="0"/>
                </a:rPr>
                <a:t>ThemeGallery is a Design Digital Content &amp; Contents mall developed by Guild Design Inc.</a:t>
              </a:r>
              <a:endParaRPr lang="en-US" altLang="en-US"/>
            </a:p>
          </p:txBody>
        </p:sp>
        <p:sp>
          <p:nvSpPr>
            <p:cNvPr id="75897" name="AutoShape 121"/>
            <p:cNvSpPr>
              <a:spLocks noChangeArrowheads="1"/>
            </p:cNvSpPr>
            <p:nvPr/>
          </p:nvSpPr>
          <p:spPr bwMode="gray">
            <a:xfrm>
              <a:off x="2210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898" name="AutoShape 122"/>
            <p:cNvSpPr>
              <a:spLocks noChangeArrowheads="1"/>
            </p:cNvSpPr>
            <p:nvPr/>
          </p:nvSpPr>
          <p:spPr bwMode="gray">
            <a:xfrm>
              <a:off x="2238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5899" name="Group 123"/>
          <p:cNvGrpSpPr>
            <a:grpSpLocks/>
          </p:cNvGrpSpPr>
          <p:nvPr/>
        </p:nvGrpSpPr>
        <p:grpSpPr bwMode="auto">
          <a:xfrm>
            <a:off x="5937250" y="1831975"/>
            <a:ext cx="2170113" cy="4035425"/>
            <a:chOff x="3692" y="1296"/>
            <a:chExt cx="1367" cy="2542"/>
          </a:xfrm>
        </p:grpSpPr>
        <p:sp>
          <p:nvSpPr>
            <p:cNvPr id="75900" name="AutoShape 124"/>
            <p:cNvSpPr>
              <a:spLocks noChangeArrowheads="1"/>
            </p:cNvSpPr>
            <p:nvPr/>
          </p:nvSpPr>
          <p:spPr bwMode="gray">
            <a:xfrm>
              <a:off x="3696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901" name="AutoShape 125"/>
            <p:cNvSpPr>
              <a:spLocks noChangeArrowheads="1"/>
            </p:cNvSpPr>
            <p:nvPr/>
          </p:nvSpPr>
          <p:spPr bwMode="gray">
            <a:xfrm>
              <a:off x="3717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902" name="AutoShape 126"/>
            <p:cNvSpPr>
              <a:spLocks noChangeArrowheads="1"/>
            </p:cNvSpPr>
            <p:nvPr/>
          </p:nvSpPr>
          <p:spPr bwMode="gray">
            <a:xfrm>
              <a:off x="3728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/>
                </a:gs>
                <a:gs pos="100000">
                  <a:srgbClr val="E9E065">
                    <a:gamma/>
                    <a:tint val="57647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903" name="AutoShape 127"/>
            <p:cNvSpPr>
              <a:spLocks noChangeArrowheads="1"/>
            </p:cNvSpPr>
            <p:nvPr/>
          </p:nvSpPr>
          <p:spPr bwMode="gray">
            <a:xfrm>
              <a:off x="3728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>
                    <a:gamma/>
                    <a:tint val="33333"/>
                    <a:invGamma/>
                  </a:srgbClr>
                </a:gs>
                <a:gs pos="100000">
                  <a:srgbClr val="E9E06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75904" name="Group 128"/>
            <p:cNvGrpSpPr>
              <a:grpSpLocks/>
            </p:cNvGrpSpPr>
            <p:nvPr/>
          </p:nvGrpSpPr>
          <p:grpSpPr bwMode="auto">
            <a:xfrm>
              <a:off x="4165" y="1296"/>
              <a:ext cx="405" cy="405"/>
              <a:chOff x="1289" y="582"/>
              <a:chExt cx="668" cy="668"/>
            </a:xfrm>
          </p:grpSpPr>
          <p:sp>
            <p:nvSpPr>
              <p:cNvPr id="75905" name="Oval 129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5906" name="Oval 130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5907" name="Oval 131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5908" name="Oval 132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5909" name="Oval 133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5910" name="Text Box 134"/>
            <p:cNvSpPr txBox="1">
              <a:spLocks noChangeArrowheads="1"/>
            </p:cNvSpPr>
            <p:nvPr/>
          </p:nvSpPr>
          <p:spPr bwMode="gray">
            <a:xfrm>
              <a:off x="4252" y="13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en-US" sz="2400">
                  <a:solidFill>
                    <a:srgbClr val="000000"/>
                  </a:solidFill>
                </a:rPr>
                <a:t>3</a:t>
              </a:r>
              <a:endParaRPr lang="en-US" altLang="en-US"/>
            </a:p>
          </p:txBody>
        </p:sp>
        <p:sp>
          <p:nvSpPr>
            <p:cNvPr id="75911" name="Text Box 135"/>
            <p:cNvSpPr txBox="1">
              <a:spLocks noChangeArrowheads="1"/>
            </p:cNvSpPr>
            <p:nvPr/>
          </p:nvSpPr>
          <p:spPr bwMode="gray">
            <a:xfrm>
              <a:off x="3744" y="1776"/>
              <a:ext cx="1296" cy="7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en-US" sz="1400">
                  <a:solidFill>
                    <a:srgbClr val="000000"/>
                  </a:solidFill>
                  <a:latin typeface="Verdana" panose="020B0604030504040204" pitchFamily="34" charset="0"/>
                </a:rPr>
                <a:t>ThemeGallery is a Design Digital Content &amp; Contents mall developed by Guild Design Inc.</a:t>
              </a:r>
              <a:endParaRPr lang="en-US" altLang="en-US"/>
            </a:p>
          </p:txBody>
        </p:sp>
        <p:sp>
          <p:nvSpPr>
            <p:cNvPr id="75912" name="AutoShape 136"/>
            <p:cNvSpPr>
              <a:spLocks noChangeArrowheads="1"/>
            </p:cNvSpPr>
            <p:nvPr/>
          </p:nvSpPr>
          <p:spPr bwMode="gray">
            <a:xfrm>
              <a:off x="3692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6F9DB7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913" name="AutoShape 137"/>
            <p:cNvSpPr>
              <a:spLocks noChangeArrowheads="1"/>
            </p:cNvSpPr>
            <p:nvPr/>
          </p:nvSpPr>
          <p:spPr bwMode="gray">
            <a:xfrm>
              <a:off x="3720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98BAAF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en-US"/>
              <a:t>www.themegallery.com</a:t>
            </a:r>
          </a:p>
        </p:txBody>
      </p:sp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/>
              <a:t>Diagram</a:t>
            </a:r>
            <a:endParaRPr lang="en-US" altLang="en-US" sz="1800"/>
          </a:p>
        </p:txBody>
      </p:sp>
      <p:grpSp>
        <p:nvGrpSpPr>
          <p:cNvPr id="76899" name="Group 99"/>
          <p:cNvGrpSpPr>
            <a:grpSpLocks/>
          </p:cNvGrpSpPr>
          <p:nvPr/>
        </p:nvGrpSpPr>
        <p:grpSpPr bwMode="auto">
          <a:xfrm>
            <a:off x="0" y="1828800"/>
            <a:ext cx="9144000" cy="4114800"/>
            <a:chOff x="0" y="1152"/>
            <a:chExt cx="5760" cy="2592"/>
          </a:xfrm>
        </p:grpSpPr>
        <p:grpSp>
          <p:nvGrpSpPr>
            <p:cNvPr id="76803" name="Group 3"/>
            <p:cNvGrpSpPr>
              <a:grpSpLocks/>
            </p:cNvGrpSpPr>
            <p:nvPr/>
          </p:nvGrpSpPr>
          <p:grpSpPr bwMode="auto">
            <a:xfrm>
              <a:off x="0" y="2040"/>
              <a:ext cx="5760" cy="77"/>
              <a:chOff x="0" y="1896"/>
              <a:chExt cx="5760" cy="120"/>
            </a:xfrm>
          </p:grpSpPr>
          <p:sp>
            <p:nvSpPr>
              <p:cNvPr id="76804" name="Rectangle 4"/>
              <p:cNvSpPr>
                <a:spLocks noChangeArrowheads="1"/>
              </p:cNvSpPr>
              <p:nvPr/>
            </p:nvSpPr>
            <p:spPr bwMode="gray">
              <a:xfrm>
                <a:off x="0" y="1896"/>
                <a:ext cx="5760" cy="47"/>
              </a:xfrm>
              <a:prstGeom prst="rect">
                <a:avLst/>
              </a:prstGeom>
              <a:gradFill rotWithShape="1">
                <a:gsLst>
                  <a:gs pos="0">
                    <a:srgbClr val="808080"/>
                  </a:gs>
                  <a:gs pos="100000">
                    <a:srgbClr val="808080">
                      <a:gamma/>
                      <a:tint val="15294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6805" name="Rectangle 5"/>
              <p:cNvSpPr>
                <a:spLocks noChangeArrowheads="1"/>
              </p:cNvSpPr>
              <p:nvPr/>
            </p:nvSpPr>
            <p:spPr bwMode="gray">
              <a:xfrm>
                <a:off x="0" y="1942"/>
                <a:ext cx="5760" cy="74"/>
              </a:xfrm>
              <a:prstGeom prst="rect">
                <a:avLst/>
              </a:prstGeom>
              <a:gradFill rotWithShape="1">
                <a:gsLst>
                  <a:gs pos="0">
                    <a:srgbClr val="5F5F5F">
                      <a:gamma/>
                      <a:tint val="30196"/>
                      <a:invGamma/>
                    </a:srgbClr>
                  </a:gs>
                  <a:gs pos="100000">
                    <a:srgbClr val="5F5F5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6895" name="Group 95"/>
            <p:cNvGrpSpPr>
              <a:grpSpLocks/>
            </p:cNvGrpSpPr>
            <p:nvPr/>
          </p:nvGrpSpPr>
          <p:grpSpPr bwMode="auto">
            <a:xfrm>
              <a:off x="480" y="1692"/>
              <a:ext cx="1079" cy="2010"/>
              <a:chOff x="480" y="1692"/>
              <a:chExt cx="1079" cy="2010"/>
            </a:xfrm>
          </p:grpSpPr>
          <p:grpSp>
            <p:nvGrpSpPr>
              <p:cNvPr id="76859" name="Group 59"/>
              <p:cNvGrpSpPr>
                <a:grpSpLocks/>
              </p:cNvGrpSpPr>
              <p:nvPr/>
            </p:nvGrpSpPr>
            <p:grpSpPr bwMode="auto">
              <a:xfrm rot="3877067">
                <a:off x="573" y="2715"/>
                <a:ext cx="1432" cy="541"/>
                <a:chOff x="2290" y="2725"/>
                <a:chExt cx="1832" cy="713"/>
              </a:xfrm>
            </p:grpSpPr>
            <p:grpSp>
              <p:nvGrpSpPr>
                <p:cNvPr id="76860" name="Group 60"/>
                <p:cNvGrpSpPr>
                  <a:grpSpLocks/>
                </p:cNvGrpSpPr>
                <p:nvPr/>
              </p:nvGrpSpPr>
              <p:grpSpPr bwMode="auto">
                <a:xfrm>
                  <a:off x="2290" y="3030"/>
                  <a:ext cx="1832" cy="408"/>
                  <a:chOff x="2290" y="3030"/>
                  <a:chExt cx="1832" cy="408"/>
                </a:xfrm>
              </p:grpSpPr>
              <p:sp>
                <p:nvSpPr>
                  <p:cNvPr id="76861" name="Freeform 61"/>
                  <p:cNvSpPr>
                    <a:spLocks/>
                  </p:cNvSpPr>
                  <p:nvPr/>
                </p:nvSpPr>
                <p:spPr bwMode="gray">
                  <a:xfrm>
                    <a:off x="2290" y="3030"/>
                    <a:ext cx="1832" cy="408"/>
                  </a:xfrm>
                  <a:custGeom>
                    <a:avLst/>
                    <a:gdLst>
                      <a:gd name="T0" fmla="*/ 1832 w 1832"/>
                      <a:gd name="T1" fmla="*/ 32 h 408"/>
                      <a:gd name="T2" fmla="*/ 1830 w 1832"/>
                      <a:gd name="T3" fmla="*/ 66 h 408"/>
                      <a:gd name="T4" fmla="*/ 1814 w 1832"/>
                      <a:gd name="T5" fmla="*/ 128 h 408"/>
                      <a:gd name="T6" fmla="*/ 1788 w 1832"/>
                      <a:gd name="T7" fmla="*/ 188 h 408"/>
                      <a:gd name="T8" fmla="*/ 1754 w 1832"/>
                      <a:gd name="T9" fmla="*/ 240 h 408"/>
                      <a:gd name="T10" fmla="*/ 1712 w 1832"/>
                      <a:gd name="T11" fmla="*/ 288 h 408"/>
                      <a:gd name="T12" fmla="*/ 1664 w 1832"/>
                      <a:gd name="T13" fmla="*/ 330 h 408"/>
                      <a:gd name="T14" fmla="*/ 1610 w 1832"/>
                      <a:gd name="T15" fmla="*/ 362 h 408"/>
                      <a:gd name="T16" fmla="*/ 1550 w 1832"/>
                      <a:gd name="T17" fmla="*/ 388 h 408"/>
                      <a:gd name="T18" fmla="*/ 1486 w 1832"/>
                      <a:gd name="T19" fmla="*/ 402 h 408"/>
                      <a:gd name="T20" fmla="*/ 1418 w 1832"/>
                      <a:gd name="T21" fmla="*/ 408 h 408"/>
                      <a:gd name="T22" fmla="*/ 0 w 1832"/>
                      <a:gd name="T23" fmla="*/ 408 h 408"/>
                      <a:gd name="T24" fmla="*/ 0 w 1832"/>
                      <a:gd name="T25" fmla="*/ 0 h 408"/>
                      <a:gd name="T26" fmla="*/ 1832 w 1832"/>
                      <a:gd name="T27" fmla="*/ 0 h 408"/>
                      <a:gd name="T28" fmla="*/ 1832 w 1832"/>
                      <a:gd name="T29" fmla="*/ 32 h 408"/>
                      <a:gd name="T30" fmla="*/ 1832 w 1832"/>
                      <a:gd name="T31" fmla="*/ 32 h 4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832" h="408">
                        <a:moveTo>
                          <a:pt x="1832" y="32"/>
                        </a:moveTo>
                        <a:lnTo>
                          <a:pt x="1830" y="66"/>
                        </a:lnTo>
                        <a:lnTo>
                          <a:pt x="1814" y="128"/>
                        </a:lnTo>
                        <a:lnTo>
                          <a:pt x="1788" y="188"/>
                        </a:lnTo>
                        <a:lnTo>
                          <a:pt x="1754" y="240"/>
                        </a:lnTo>
                        <a:lnTo>
                          <a:pt x="1712" y="288"/>
                        </a:lnTo>
                        <a:lnTo>
                          <a:pt x="1664" y="330"/>
                        </a:lnTo>
                        <a:lnTo>
                          <a:pt x="1610" y="362"/>
                        </a:lnTo>
                        <a:lnTo>
                          <a:pt x="1550" y="388"/>
                        </a:lnTo>
                        <a:lnTo>
                          <a:pt x="1486" y="402"/>
                        </a:lnTo>
                        <a:lnTo>
                          <a:pt x="1418" y="408"/>
                        </a:lnTo>
                        <a:lnTo>
                          <a:pt x="0" y="408"/>
                        </a:lnTo>
                        <a:lnTo>
                          <a:pt x="0" y="0"/>
                        </a:lnTo>
                        <a:lnTo>
                          <a:pt x="1832" y="0"/>
                        </a:lnTo>
                        <a:lnTo>
                          <a:pt x="1832" y="32"/>
                        </a:lnTo>
                        <a:lnTo>
                          <a:pt x="1832" y="32"/>
                        </a:lnTo>
                        <a:close/>
                      </a:path>
                    </a:pathLst>
                  </a:custGeom>
                  <a:solidFill>
                    <a:srgbClr val="60878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DF5908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6862" name="Freeform 62"/>
                  <p:cNvSpPr>
                    <a:spLocks/>
                  </p:cNvSpPr>
                  <p:nvPr/>
                </p:nvSpPr>
                <p:spPr bwMode="gray">
                  <a:xfrm>
                    <a:off x="3810" y="3058"/>
                    <a:ext cx="288" cy="334"/>
                  </a:xfrm>
                  <a:custGeom>
                    <a:avLst/>
                    <a:gdLst>
                      <a:gd name="T0" fmla="*/ 288 w 288"/>
                      <a:gd name="T1" fmla="*/ 0 h 334"/>
                      <a:gd name="T2" fmla="*/ 284 w 288"/>
                      <a:gd name="T3" fmla="*/ 52 h 334"/>
                      <a:gd name="T4" fmla="*/ 272 w 288"/>
                      <a:gd name="T5" fmla="*/ 98 h 334"/>
                      <a:gd name="T6" fmla="*/ 254 w 288"/>
                      <a:gd name="T7" fmla="*/ 140 h 334"/>
                      <a:gd name="T8" fmla="*/ 230 w 288"/>
                      <a:gd name="T9" fmla="*/ 176 h 334"/>
                      <a:gd name="T10" fmla="*/ 204 w 288"/>
                      <a:gd name="T11" fmla="*/ 208 h 334"/>
                      <a:gd name="T12" fmla="*/ 174 w 288"/>
                      <a:gd name="T13" fmla="*/ 238 h 334"/>
                      <a:gd name="T14" fmla="*/ 144 w 288"/>
                      <a:gd name="T15" fmla="*/ 262 h 334"/>
                      <a:gd name="T16" fmla="*/ 112 w 288"/>
                      <a:gd name="T17" fmla="*/ 282 h 334"/>
                      <a:gd name="T18" fmla="*/ 84 w 288"/>
                      <a:gd name="T19" fmla="*/ 298 h 334"/>
                      <a:gd name="T20" fmla="*/ 56 w 288"/>
                      <a:gd name="T21" fmla="*/ 312 h 334"/>
                      <a:gd name="T22" fmla="*/ 34 w 288"/>
                      <a:gd name="T23" fmla="*/ 322 h 334"/>
                      <a:gd name="T24" fmla="*/ 16 w 288"/>
                      <a:gd name="T25" fmla="*/ 328 h 334"/>
                      <a:gd name="T26" fmla="*/ 4 w 288"/>
                      <a:gd name="T27" fmla="*/ 332 h 334"/>
                      <a:gd name="T28" fmla="*/ 0 w 288"/>
                      <a:gd name="T29" fmla="*/ 334 h 334"/>
                      <a:gd name="T30" fmla="*/ 4 w 288"/>
                      <a:gd name="T31" fmla="*/ 332 h 334"/>
                      <a:gd name="T32" fmla="*/ 16 w 288"/>
                      <a:gd name="T33" fmla="*/ 326 h 334"/>
                      <a:gd name="T34" fmla="*/ 34 w 288"/>
                      <a:gd name="T35" fmla="*/ 318 h 334"/>
                      <a:gd name="T36" fmla="*/ 56 w 288"/>
                      <a:gd name="T37" fmla="*/ 304 h 334"/>
                      <a:gd name="T38" fmla="*/ 84 w 288"/>
                      <a:gd name="T39" fmla="*/ 288 h 334"/>
                      <a:gd name="T40" fmla="*/ 112 w 288"/>
                      <a:gd name="T41" fmla="*/ 266 h 334"/>
                      <a:gd name="T42" fmla="*/ 142 w 288"/>
                      <a:gd name="T43" fmla="*/ 242 h 334"/>
                      <a:gd name="T44" fmla="*/ 170 w 288"/>
                      <a:gd name="T45" fmla="*/ 212 h 334"/>
                      <a:gd name="T46" fmla="*/ 196 w 288"/>
                      <a:gd name="T47" fmla="*/ 180 h 334"/>
                      <a:gd name="T48" fmla="*/ 220 w 288"/>
                      <a:gd name="T49" fmla="*/ 142 h 334"/>
                      <a:gd name="T50" fmla="*/ 238 w 288"/>
                      <a:gd name="T51" fmla="*/ 100 h 334"/>
                      <a:gd name="T52" fmla="*/ 250 w 288"/>
                      <a:gd name="T53" fmla="*/ 54 h 334"/>
                      <a:gd name="T54" fmla="*/ 254 w 288"/>
                      <a:gd name="T55" fmla="*/ 2 h 334"/>
                      <a:gd name="T56" fmla="*/ 288 w 288"/>
                      <a:gd name="T57" fmla="*/ 0 h 3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88" h="334">
                        <a:moveTo>
                          <a:pt x="288" y="0"/>
                        </a:moveTo>
                        <a:lnTo>
                          <a:pt x="284" y="52"/>
                        </a:lnTo>
                        <a:lnTo>
                          <a:pt x="272" y="98"/>
                        </a:lnTo>
                        <a:lnTo>
                          <a:pt x="254" y="140"/>
                        </a:lnTo>
                        <a:lnTo>
                          <a:pt x="230" y="176"/>
                        </a:lnTo>
                        <a:lnTo>
                          <a:pt x="204" y="208"/>
                        </a:lnTo>
                        <a:lnTo>
                          <a:pt x="174" y="238"/>
                        </a:lnTo>
                        <a:lnTo>
                          <a:pt x="144" y="262"/>
                        </a:lnTo>
                        <a:lnTo>
                          <a:pt x="112" y="282"/>
                        </a:lnTo>
                        <a:lnTo>
                          <a:pt x="84" y="298"/>
                        </a:lnTo>
                        <a:lnTo>
                          <a:pt x="56" y="312"/>
                        </a:lnTo>
                        <a:lnTo>
                          <a:pt x="34" y="322"/>
                        </a:lnTo>
                        <a:lnTo>
                          <a:pt x="16" y="328"/>
                        </a:lnTo>
                        <a:lnTo>
                          <a:pt x="4" y="332"/>
                        </a:lnTo>
                        <a:lnTo>
                          <a:pt x="0" y="334"/>
                        </a:lnTo>
                        <a:lnTo>
                          <a:pt x="4" y="332"/>
                        </a:lnTo>
                        <a:lnTo>
                          <a:pt x="16" y="326"/>
                        </a:lnTo>
                        <a:lnTo>
                          <a:pt x="34" y="318"/>
                        </a:lnTo>
                        <a:lnTo>
                          <a:pt x="56" y="304"/>
                        </a:lnTo>
                        <a:lnTo>
                          <a:pt x="84" y="288"/>
                        </a:lnTo>
                        <a:lnTo>
                          <a:pt x="112" y="266"/>
                        </a:lnTo>
                        <a:lnTo>
                          <a:pt x="142" y="242"/>
                        </a:lnTo>
                        <a:lnTo>
                          <a:pt x="170" y="212"/>
                        </a:lnTo>
                        <a:lnTo>
                          <a:pt x="196" y="180"/>
                        </a:lnTo>
                        <a:lnTo>
                          <a:pt x="220" y="142"/>
                        </a:lnTo>
                        <a:lnTo>
                          <a:pt x="238" y="100"/>
                        </a:lnTo>
                        <a:lnTo>
                          <a:pt x="250" y="54"/>
                        </a:lnTo>
                        <a:lnTo>
                          <a:pt x="254" y="2"/>
                        </a:lnTo>
                        <a:lnTo>
                          <a:pt x="288" y="0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9001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FFFFFF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76863" name="Group 63"/>
                <p:cNvGrpSpPr>
                  <a:grpSpLocks/>
                </p:cNvGrpSpPr>
                <p:nvPr/>
              </p:nvGrpSpPr>
              <p:grpSpPr bwMode="auto">
                <a:xfrm flipV="1">
                  <a:off x="2290" y="2725"/>
                  <a:ext cx="1406" cy="313"/>
                  <a:chOff x="2290" y="3030"/>
                  <a:chExt cx="1832" cy="408"/>
                </a:xfrm>
              </p:grpSpPr>
              <p:sp>
                <p:nvSpPr>
                  <p:cNvPr id="76864" name="Freeform 64"/>
                  <p:cNvSpPr>
                    <a:spLocks/>
                  </p:cNvSpPr>
                  <p:nvPr/>
                </p:nvSpPr>
                <p:spPr bwMode="gray">
                  <a:xfrm>
                    <a:off x="2290" y="3030"/>
                    <a:ext cx="1832" cy="408"/>
                  </a:xfrm>
                  <a:custGeom>
                    <a:avLst/>
                    <a:gdLst>
                      <a:gd name="T0" fmla="*/ 1832 w 1832"/>
                      <a:gd name="T1" fmla="*/ 32 h 408"/>
                      <a:gd name="T2" fmla="*/ 1830 w 1832"/>
                      <a:gd name="T3" fmla="*/ 66 h 408"/>
                      <a:gd name="T4" fmla="*/ 1814 w 1832"/>
                      <a:gd name="T5" fmla="*/ 128 h 408"/>
                      <a:gd name="T6" fmla="*/ 1788 w 1832"/>
                      <a:gd name="T7" fmla="*/ 188 h 408"/>
                      <a:gd name="T8" fmla="*/ 1754 w 1832"/>
                      <a:gd name="T9" fmla="*/ 240 h 408"/>
                      <a:gd name="T10" fmla="*/ 1712 w 1832"/>
                      <a:gd name="T11" fmla="*/ 288 h 408"/>
                      <a:gd name="T12" fmla="*/ 1664 w 1832"/>
                      <a:gd name="T13" fmla="*/ 330 h 408"/>
                      <a:gd name="T14" fmla="*/ 1610 w 1832"/>
                      <a:gd name="T15" fmla="*/ 362 h 408"/>
                      <a:gd name="T16" fmla="*/ 1550 w 1832"/>
                      <a:gd name="T17" fmla="*/ 388 h 408"/>
                      <a:gd name="T18" fmla="*/ 1486 w 1832"/>
                      <a:gd name="T19" fmla="*/ 402 h 408"/>
                      <a:gd name="T20" fmla="*/ 1418 w 1832"/>
                      <a:gd name="T21" fmla="*/ 408 h 408"/>
                      <a:gd name="T22" fmla="*/ 0 w 1832"/>
                      <a:gd name="T23" fmla="*/ 408 h 408"/>
                      <a:gd name="T24" fmla="*/ 0 w 1832"/>
                      <a:gd name="T25" fmla="*/ 0 h 408"/>
                      <a:gd name="T26" fmla="*/ 1832 w 1832"/>
                      <a:gd name="T27" fmla="*/ 0 h 408"/>
                      <a:gd name="T28" fmla="*/ 1832 w 1832"/>
                      <a:gd name="T29" fmla="*/ 32 h 408"/>
                      <a:gd name="T30" fmla="*/ 1832 w 1832"/>
                      <a:gd name="T31" fmla="*/ 32 h 4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832" h="408">
                        <a:moveTo>
                          <a:pt x="1832" y="32"/>
                        </a:moveTo>
                        <a:lnTo>
                          <a:pt x="1830" y="66"/>
                        </a:lnTo>
                        <a:lnTo>
                          <a:pt x="1814" y="128"/>
                        </a:lnTo>
                        <a:lnTo>
                          <a:pt x="1788" y="188"/>
                        </a:lnTo>
                        <a:lnTo>
                          <a:pt x="1754" y="240"/>
                        </a:lnTo>
                        <a:lnTo>
                          <a:pt x="1712" y="288"/>
                        </a:lnTo>
                        <a:lnTo>
                          <a:pt x="1664" y="330"/>
                        </a:lnTo>
                        <a:lnTo>
                          <a:pt x="1610" y="362"/>
                        </a:lnTo>
                        <a:lnTo>
                          <a:pt x="1550" y="388"/>
                        </a:lnTo>
                        <a:lnTo>
                          <a:pt x="1486" y="402"/>
                        </a:lnTo>
                        <a:lnTo>
                          <a:pt x="1418" y="408"/>
                        </a:lnTo>
                        <a:lnTo>
                          <a:pt x="0" y="408"/>
                        </a:lnTo>
                        <a:lnTo>
                          <a:pt x="0" y="0"/>
                        </a:lnTo>
                        <a:lnTo>
                          <a:pt x="1832" y="0"/>
                        </a:lnTo>
                        <a:lnTo>
                          <a:pt x="1832" y="32"/>
                        </a:lnTo>
                        <a:lnTo>
                          <a:pt x="1832" y="32"/>
                        </a:lnTo>
                        <a:close/>
                      </a:path>
                    </a:pathLst>
                  </a:custGeom>
                  <a:solidFill>
                    <a:srgbClr val="98B5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DF5908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6865" name="Freeform 65"/>
                  <p:cNvSpPr>
                    <a:spLocks/>
                  </p:cNvSpPr>
                  <p:nvPr/>
                </p:nvSpPr>
                <p:spPr bwMode="gray">
                  <a:xfrm>
                    <a:off x="3810" y="3058"/>
                    <a:ext cx="288" cy="334"/>
                  </a:xfrm>
                  <a:custGeom>
                    <a:avLst/>
                    <a:gdLst>
                      <a:gd name="T0" fmla="*/ 288 w 288"/>
                      <a:gd name="T1" fmla="*/ 0 h 334"/>
                      <a:gd name="T2" fmla="*/ 284 w 288"/>
                      <a:gd name="T3" fmla="*/ 52 h 334"/>
                      <a:gd name="T4" fmla="*/ 272 w 288"/>
                      <a:gd name="T5" fmla="*/ 98 h 334"/>
                      <a:gd name="T6" fmla="*/ 254 w 288"/>
                      <a:gd name="T7" fmla="*/ 140 h 334"/>
                      <a:gd name="T8" fmla="*/ 230 w 288"/>
                      <a:gd name="T9" fmla="*/ 176 h 334"/>
                      <a:gd name="T10" fmla="*/ 204 w 288"/>
                      <a:gd name="T11" fmla="*/ 208 h 334"/>
                      <a:gd name="T12" fmla="*/ 174 w 288"/>
                      <a:gd name="T13" fmla="*/ 238 h 334"/>
                      <a:gd name="T14" fmla="*/ 144 w 288"/>
                      <a:gd name="T15" fmla="*/ 262 h 334"/>
                      <a:gd name="T16" fmla="*/ 112 w 288"/>
                      <a:gd name="T17" fmla="*/ 282 h 334"/>
                      <a:gd name="T18" fmla="*/ 84 w 288"/>
                      <a:gd name="T19" fmla="*/ 298 h 334"/>
                      <a:gd name="T20" fmla="*/ 56 w 288"/>
                      <a:gd name="T21" fmla="*/ 312 h 334"/>
                      <a:gd name="T22" fmla="*/ 34 w 288"/>
                      <a:gd name="T23" fmla="*/ 322 h 334"/>
                      <a:gd name="T24" fmla="*/ 16 w 288"/>
                      <a:gd name="T25" fmla="*/ 328 h 334"/>
                      <a:gd name="T26" fmla="*/ 4 w 288"/>
                      <a:gd name="T27" fmla="*/ 332 h 334"/>
                      <a:gd name="T28" fmla="*/ 0 w 288"/>
                      <a:gd name="T29" fmla="*/ 334 h 334"/>
                      <a:gd name="T30" fmla="*/ 4 w 288"/>
                      <a:gd name="T31" fmla="*/ 332 h 334"/>
                      <a:gd name="T32" fmla="*/ 16 w 288"/>
                      <a:gd name="T33" fmla="*/ 326 h 334"/>
                      <a:gd name="T34" fmla="*/ 34 w 288"/>
                      <a:gd name="T35" fmla="*/ 318 h 334"/>
                      <a:gd name="T36" fmla="*/ 56 w 288"/>
                      <a:gd name="T37" fmla="*/ 304 h 334"/>
                      <a:gd name="T38" fmla="*/ 84 w 288"/>
                      <a:gd name="T39" fmla="*/ 288 h 334"/>
                      <a:gd name="T40" fmla="*/ 112 w 288"/>
                      <a:gd name="T41" fmla="*/ 266 h 334"/>
                      <a:gd name="T42" fmla="*/ 142 w 288"/>
                      <a:gd name="T43" fmla="*/ 242 h 334"/>
                      <a:gd name="T44" fmla="*/ 170 w 288"/>
                      <a:gd name="T45" fmla="*/ 212 h 334"/>
                      <a:gd name="T46" fmla="*/ 196 w 288"/>
                      <a:gd name="T47" fmla="*/ 180 h 334"/>
                      <a:gd name="T48" fmla="*/ 220 w 288"/>
                      <a:gd name="T49" fmla="*/ 142 h 334"/>
                      <a:gd name="T50" fmla="*/ 238 w 288"/>
                      <a:gd name="T51" fmla="*/ 100 h 334"/>
                      <a:gd name="T52" fmla="*/ 250 w 288"/>
                      <a:gd name="T53" fmla="*/ 54 h 334"/>
                      <a:gd name="T54" fmla="*/ 254 w 288"/>
                      <a:gd name="T55" fmla="*/ 2 h 334"/>
                      <a:gd name="T56" fmla="*/ 288 w 288"/>
                      <a:gd name="T57" fmla="*/ 0 h 3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88" h="334">
                        <a:moveTo>
                          <a:pt x="288" y="0"/>
                        </a:moveTo>
                        <a:lnTo>
                          <a:pt x="284" y="52"/>
                        </a:lnTo>
                        <a:lnTo>
                          <a:pt x="272" y="98"/>
                        </a:lnTo>
                        <a:lnTo>
                          <a:pt x="254" y="140"/>
                        </a:lnTo>
                        <a:lnTo>
                          <a:pt x="230" y="176"/>
                        </a:lnTo>
                        <a:lnTo>
                          <a:pt x="204" y="208"/>
                        </a:lnTo>
                        <a:lnTo>
                          <a:pt x="174" y="238"/>
                        </a:lnTo>
                        <a:lnTo>
                          <a:pt x="144" y="262"/>
                        </a:lnTo>
                        <a:lnTo>
                          <a:pt x="112" y="282"/>
                        </a:lnTo>
                        <a:lnTo>
                          <a:pt x="84" y="298"/>
                        </a:lnTo>
                        <a:lnTo>
                          <a:pt x="56" y="312"/>
                        </a:lnTo>
                        <a:lnTo>
                          <a:pt x="34" y="322"/>
                        </a:lnTo>
                        <a:lnTo>
                          <a:pt x="16" y="328"/>
                        </a:lnTo>
                        <a:lnTo>
                          <a:pt x="4" y="332"/>
                        </a:lnTo>
                        <a:lnTo>
                          <a:pt x="0" y="334"/>
                        </a:lnTo>
                        <a:lnTo>
                          <a:pt x="4" y="332"/>
                        </a:lnTo>
                        <a:lnTo>
                          <a:pt x="16" y="326"/>
                        </a:lnTo>
                        <a:lnTo>
                          <a:pt x="34" y="318"/>
                        </a:lnTo>
                        <a:lnTo>
                          <a:pt x="56" y="304"/>
                        </a:lnTo>
                        <a:lnTo>
                          <a:pt x="84" y="288"/>
                        </a:lnTo>
                        <a:lnTo>
                          <a:pt x="112" y="266"/>
                        </a:lnTo>
                        <a:lnTo>
                          <a:pt x="142" y="242"/>
                        </a:lnTo>
                        <a:lnTo>
                          <a:pt x="170" y="212"/>
                        </a:lnTo>
                        <a:lnTo>
                          <a:pt x="196" y="180"/>
                        </a:lnTo>
                        <a:lnTo>
                          <a:pt x="220" y="142"/>
                        </a:lnTo>
                        <a:lnTo>
                          <a:pt x="238" y="100"/>
                        </a:lnTo>
                        <a:lnTo>
                          <a:pt x="250" y="54"/>
                        </a:lnTo>
                        <a:lnTo>
                          <a:pt x="254" y="2"/>
                        </a:lnTo>
                        <a:lnTo>
                          <a:pt x="288" y="0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9001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FFFFFF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76866" name="Group 66"/>
              <p:cNvGrpSpPr>
                <a:grpSpLocks/>
              </p:cNvGrpSpPr>
              <p:nvPr/>
            </p:nvGrpSpPr>
            <p:grpSpPr bwMode="auto">
              <a:xfrm>
                <a:off x="480" y="1692"/>
                <a:ext cx="799" cy="824"/>
                <a:chOff x="2789" y="1625"/>
                <a:chExt cx="907" cy="907"/>
              </a:xfrm>
            </p:grpSpPr>
            <p:sp>
              <p:nvSpPr>
                <p:cNvPr id="76867" name="Oval 67"/>
                <p:cNvSpPr>
                  <a:spLocks noChangeArrowheads="1"/>
                </p:cNvSpPr>
                <p:nvPr/>
              </p:nvSpPr>
              <p:spPr bwMode="gray">
                <a:xfrm>
                  <a:off x="2789" y="1625"/>
                  <a:ext cx="907" cy="90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gamma/>
                        <a:tint val="0"/>
                        <a:invGamma/>
                      </a:srgbClr>
                    </a:gs>
                    <a:gs pos="50000">
                      <a:srgbClr val="83A6A7"/>
                    </a:gs>
                    <a:gs pos="100000">
                      <a:srgbClr val="83A6A7">
                        <a:gamma/>
                        <a:tint val="0"/>
                        <a:invGamma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76868" name="Oval 68"/>
                <p:cNvSpPr>
                  <a:spLocks noChangeArrowheads="1"/>
                </p:cNvSpPr>
                <p:nvPr/>
              </p:nvSpPr>
              <p:spPr bwMode="gray">
                <a:xfrm>
                  <a:off x="2789" y="1625"/>
                  <a:ext cx="907" cy="90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alpha val="32001"/>
                      </a:srgbClr>
                    </a:gs>
                    <a:gs pos="100000">
                      <a:srgbClr val="83A6A7">
                        <a:gamma/>
                        <a:shade val="0"/>
                        <a:invGamma/>
                        <a:alpha val="89999"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76869" name="Oval 69"/>
                <p:cNvSpPr>
                  <a:spLocks noChangeArrowheads="1"/>
                </p:cNvSpPr>
                <p:nvPr/>
              </p:nvSpPr>
              <p:spPr bwMode="gray">
                <a:xfrm>
                  <a:off x="2849" y="1684"/>
                  <a:ext cx="787" cy="78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gamma/>
                        <a:shade val="54118"/>
                        <a:invGamma/>
                      </a:srgbClr>
                    </a:gs>
                    <a:gs pos="50000">
                      <a:srgbClr val="83A6A7"/>
                    </a:gs>
                    <a:gs pos="100000">
                      <a:srgbClr val="83A6A7">
                        <a:gamma/>
                        <a:shade val="54118"/>
                        <a:invGamma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76870" name="Oval 70"/>
                <p:cNvSpPr>
                  <a:spLocks noChangeArrowheads="1"/>
                </p:cNvSpPr>
                <p:nvPr/>
              </p:nvSpPr>
              <p:spPr bwMode="gray">
                <a:xfrm>
                  <a:off x="2849" y="1686"/>
                  <a:ext cx="787" cy="78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gamma/>
                        <a:shade val="63529"/>
                        <a:invGamma/>
                      </a:srgbClr>
                    </a:gs>
                    <a:gs pos="100000">
                      <a:srgbClr val="83A6A7">
                        <a:alpha val="0"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76871" name="Oval 71"/>
                <p:cNvSpPr>
                  <a:spLocks noChangeArrowheads="1"/>
                </p:cNvSpPr>
                <p:nvPr/>
              </p:nvSpPr>
              <p:spPr bwMode="gray">
                <a:xfrm>
                  <a:off x="2888" y="1724"/>
                  <a:ext cx="709" cy="709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en-US"/>
                </a:p>
              </p:txBody>
            </p:sp>
            <p:grpSp>
              <p:nvGrpSpPr>
                <p:cNvPr id="76872" name="Group 72"/>
                <p:cNvGrpSpPr>
                  <a:grpSpLocks/>
                </p:cNvGrpSpPr>
                <p:nvPr/>
              </p:nvGrpSpPr>
              <p:grpSpPr bwMode="auto">
                <a:xfrm>
                  <a:off x="2899" y="1735"/>
                  <a:ext cx="687" cy="688"/>
                  <a:chOff x="4166" y="1706"/>
                  <a:chExt cx="1252" cy="1252"/>
                </a:xfrm>
              </p:grpSpPr>
              <p:sp>
                <p:nvSpPr>
                  <p:cNvPr id="76873" name="Oval 73"/>
                  <p:cNvSpPr>
                    <a:spLocks noChangeArrowheads="1"/>
                  </p:cNvSpPr>
                  <p:nvPr/>
                </p:nvSpPr>
                <p:spPr bwMode="gray">
                  <a:xfrm>
                    <a:off x="4166" y="1706"/>
                    <a:ext cx="1252" cy="125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46275"/>
                          <a:invGamma/>
                        </a:srgbClr>
                      </a:gs>
                      <a:gs pos="100000">
                        <a:srgbClr val="D6E1E2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6874" name="Oval 74"/>
                  <p:cNvSpPr>
                    <a:spLocks noChangeArrowheads="1"/>
                  </p:cNvSpPr>
                  <p:nvPr/>
                </p:nvSpPr>
                <p:spPr bwMode="gray">
                  <a:xfrm>
                    <a:off x="4182" y="1713"/>
                    <a:ext cx="1222" cy="122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alpha val="0"/>
                        </a:srgbClr>
                      </a:gs>
                      <a:gs pos="100000">
                        <a:srgbClr val="D6E1E2">
                          <a:gamma/>
                          <a:tint val="34902"/>
                          <a:invGamma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6875" name="Oval 75"/>
                  <p:cNvSpPr>
                    <a:spLocks noChangeArrowheads="1"/>
                  </p:cNvSpPr>
                  <p:nvPr/>
                </p:nvSpPr>
                <p:spPr bwMode="gray">
                  <a:xfrm>
                    <a:off x="4195" y="1725"/>
                    <a:ext cx="1162" cy="114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79216"/>
                          <a:invGamma/>
                        </a:srgbClr>
                      </a:gs>
                      <a:gs pos="100000">
                        <a:srgbClr val="D6E1E2">
                          <a:alpha val="48000"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6876" name="Oval 76"/>
                  <p:cNvSpPr>
                    <a:spLocks noChangeArrowheads="1"/>
                  </p:cNvSpPr>
                  <p:nvPr/>
                </p:nvSpPr>
                <p:spPr bwMode="gray">
                  <a:xfrm>
                    <a:off x="4263" y="1757"/>
                    <a:ext cx="1033" cy="92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tint val="0"/>
                          <a:invGamma/>
                        </a:srgbClr>
                      </a:gs>
                      <a:gs pos="100000">
                        <a:srgbClr val="D6E1E2">
                          <a:alpha val="38000"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76877" name="Text Box 77"/>
              <p:cNvSpPr txBox="1">
                <a:spLocks noChangeArrowheads="1"/>
              </p:cNvSpPr>
              <p:nvPr/>
            </p:nvSpPr>
            <p:spPr bwMode="gray">
              <a:xfrm rot="3925970">
                <a:off x="710" y="2836"/>
                <a:ext cx="854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en-US" sz="2000" b="1">
                    <a:solidFill>
                      <a:schemeClr val="bg1"/>
                    </a:solidFill>
                  </a:rPr>
                  <a:t>Your Text</a:t>
                </a:r>
              </a:p>
            </p:txBody>
          </p:sp>
          <p:sp>
            <p:nvSpPr>
              <p:cNvPr id="76878" name="Text Box 78"/>
              <p:cNvSpPr txBox="1">
                <a:spLocks noChangeArrowheads="1"/>
              </p:cNvSpPr>
              <p:nvPr/>
            </p:nvSpPr>
            <p:spPr bwMode="gray">
              <a:xfrm rot="3925970">
                <a:off x="1003" y="2663"/>
                <a:ext cx="631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en-US" sz="1400" b="1"/>
                  <a:t>Your Text</a:t>
                </a:r>
              </a:p>
            </p:txBody>
          </p:sp>
        </p:grpSp>
        <p:grpSp>
          <p:nvGrpSpPr>
            <p:cNvPr id="76896" name="Group 96"/>
            <p:cNvGrpSpPr>
              <a:grpSpLocks/>
            </p:cNvGrpSpPr>
            <p:nvPr/>
          </p:nvGrpSpPr>
          <p:grpSpPr bwMode="auto">
            <a:xfrm>
              <a:off x="1581" y="1692"/>
              <a:ext cx="1078" cy="2010"/>
              <a:chOff x="1581" y="1692"/>
              <a:chExt cx="1078" cy="2010"/>
            </a:xfrm>
          </p:grpSpPr>
          <p:grpSp>
            <p:nvGrpSpPr>
              <p:cNvPr id="76841" name="Group 41"/>
              <p:cNvGrpSpPr>
                <a:grpSpLocks/>
              </p:cNvGrpSpPr>
              <p:nvPr/>
            </p:nvGrpSpPr>
            <p:grpSpPr bwMode="auto">
              <a:xfrm rot="3877067">
                <a:off x="1673" y="2715"/>
                <a:ext cx="1432" cy="541"/>
                <a:chOff x="2290" y="2725"/>
                <a:chExt cx="1832" cy="713"/>
              </a:xfrm>
            </p:grpSpPr>
            <p:grpSp>
              <p:nvGrpSpPr>
                <p:cNvPr id="76842" name="Group 42"/>
                <p:cNvGrpSpPr>
                  <a:grpSpLocks/>
                </p:cNvGrpSpPr>
                <p:nvPr/>
              </p:nvGrpSpPr>
              <p:grpSpPr bwMode="auto">
                <a:xfrm>
                  <a:off x="2290" y="3030"/>
                  <a:ext cx="1832" cy="408"/>
                  <a:chOff x="2290" y="3030"/>
                  <a:chExt cx="1832" cy="408"/>
                </a:xfrm>
              </p:grpSpPr>
              <p:sp>
                <p:nvSpPr>
                  <p:cNvPr id="76843" name="Freeform 43"/>
                  <p:cNvSpPr>
                    <a:spLocks/>
                  </p:cNvSpPr>
                  <p:nvPr/>
                </p:nvSpPr>
                <p:spPr bwMode="gray">
                  <a:xfrm>
                    <a:off x="2290" y="3030"/>
                    <a:ext cx="1832" cy="408"/>
                  </a:xfrm>
                  <a:custGeom>
                    <a:avLst/>
                    <a:gdLst>
                      <a:gd name="T0" fmla="*/ 1832 w 1832"/>
                      <a:gd name="T1" fmla="*/ 32 h 408"/>
                      <a:gd name="T2" fmla="*/ 1830 w 1832"/>
                      <a:gd name="T3" fmla="*/ 66 h 408"/>
                      <a:gd name="T4" fmla="*/ 1814 w 1832"/>
                      <a:gd name="T5" fmla="*/ 128 h 408"/>
                      <a:gd name="T6" fmla="*/ 1788 w 1832"/>
                      <a:gd name="T7" fmla="*/ 188 h 408"/>
                      <a:gd name="T8" fmla="*/ 1754 w 1832"/>
                      <a:gd name="T9" fmla="*/ 240 h 408"/>
                      <a:gd name="T10" fmla="*/ 1712 w 1832"/>
                      <a:gd name="T11" fmla="*/ 288 h 408"/>
                      <a:gd name="T12" fmla="*/ 1664 w 1832"/>
                      <a:gd name="T13" fmla="*/ 330 h 408"/>
                      <a:gd name="T14" fmla="*/ 1610 w 1832"/>
                      <a:gd name="T15" fmla="*/ 362 h 408"/>
                      <a:gd name="T16" fmla="*/ 1550 w 1832"/>
                      <a:gd name="T17" fmla="*/ 388 h 408"/>
                      <a:gd name="T18" fmla="*/ 1486 w 1832"/>
                      <a:gd name="T19" fmla="*/ 402 h 408"/>
                      <a:gd name="T20" fmla="*/ 1418 w 1832"/>
                      <a:gd name="T21" fmla="*/ 408 h 408"/>
                      <a:gd name="T22" fmla="*/ 0 w 1832"/>
                      <a:gd name="T23" fmla="*/ 408 h 408"/>
                      <a:gd name="T24" fmla="*/ 0 w 1832"/>
                      <a:gd name="T25" fmla="*/ 0 h 408"/>
                      <a:gd name="T26" fmla="*/ 1832 w 1832"/>
                      <a:gd name="T27" fmla="*/ 0 h 408"/>
                      <a:gd name="T28" fmla="*/ 1832 w 1832"/>
                      <a:gd name="T29" fmla="*/ 32 h 408"/>
                      <a:gd name="T30" fmla="*/ 1832 w 1832"/>
                      <a:gd name="T31" fmla="*/ 32 h 4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832" h="408">
                        <a:moveTo>
                          <a:pt x="1832" y="32"/>
                        </a:moveTo>
                        <a:lnTo>
                          <a:pt x="1830" y="66"/>
                        </a:lnTo>
                        <a:lnTo>
                          <a:pt x="1814" y="128"/>
                        </a:lnTo>
                        <a:lnTo>
                          <a:pt x="1788" y="188"/>
                        </a:lnTo>
                        <a:lnTo>
                          <a:pt x="1754" y="240"/>
                        </a:lnTo>
                        <a:lnTo>
                          <a:pt x="1712" y="288"/>
                        </a:lnTo>
                        <a:lnTo>
                          <a:pt x="1664" y="330"/>
                        </a:lnTo>
                        <a:lnTo>
                          <a:pt x="1610" y="362"/>
                        </a:lnTo>
                        <a:lnTo>
                          <a:pt x="1550" y="388"/>
                        </a:lnTo>
                        <a:lnTo>
                          <a:pt x="1486" y="402"/>
                        </a:lnTo>
                        <a:lnTo>
                          <a:pt x="1418" y="408"/>
                        </a:lnTo>
                        <a:lnTo>
                          <a:pt x="0" y="408"/>
                        </a:lnTo>
                        <a:lnTo>
                          <a:pt x="0" y="0"/>
                        </a:lnTo>
                        <a:lnTo>
                          <a:pt x="1832" y="0"/>
                        </a:lnTo>
                        <a:lnTo>
                          <a:pt x="1832" y="32"/>
                        </a:lnTo>
                        <a:lnTo>
                          <a:pt x="1832" y="32"/>
                        </a:lnTo>
                        <a:close/>
                      </a:path>
                    </a:pathLst>
                  </a:custGeom>
                  <a:solidFill>
                    <a:srgbClr val="60878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DF5908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6844" name="Freeform 44"/>
                  <p:cNvSpPr>
                    <a:spLocks/>
                  </p:cNvSpPr>
                  <p:nvPr/>
                </p:nvSpPr>
                <p:spPr bwMode="gray">
                  <a:xfrm>
                    <a:off x="3810" y="3058"/>
                    <a:ext cx="288" cy="334"/>
                  </a:xfrm>
                  <a:custGeom>
                    <a:avLst/>
                    <a:gdLst>
                      <a:gd name="T0" fmla="*/ 288 w 288"/>
                      <a:gd name="T1" fmla="*/ 0 h 334"/>
                      <a:gd name="T2" fmla="*/ 284 w 288"/>
                      <a:gd name="T3" fmla="*/ 52 h 334"/>
                      <a:gd name="T4" fmla="*/ 272 w 288"/>
                      <a:gd name="T5" fmla="*/ 98 h 334"/>
                      <a:gd name="T6" fmla="*/ 254 w 288"/>
                      <a:gd name="T7" fmla="*/ 140 h 334"/>
                      <a:gd name="T8" fmla="*/ 230 w 288"/>
                      <a:gd name="T9" fmla="*/ 176 h 334"/>
                      <a:gd name="T10" fmla="*/ 204 w 288"/>
                      <a:gd name="T11" fmla="*/ 208 h 334"/>
                      <a:gd name="T12" fmla="*/ 174 w 288"/>
                      <a:gd name="T13" fmla="*/ 238 h 334"/>
                      <a:gd name="T14" fmla="*/ 144 w 288"/>
                      <a:gd name="T15" fmla="*/ 262 h 334"/>
                      <a:gd name="T16" fmla="*/ 112 w 288"/>
                      <a:gd name="T17" fmla="*/ 282 h 334"/>
                      <a:gd name="T18" fmla="*/ 84 w 288"/>
                      <a:gd name="T19" fmla="*/ 298 h 334"/>
                      <a:gd name="T20" fmla="*/ 56 w 288"/>
                      <a:gd name="T21" fmla="*/ 312 h 334"/>
                      <a:gd name="T22" fmla="*/ 34 w 288"/>
                      <a:gd name="T23" fmla="*/ 322 h 334"/>
                      <a:gd name="T24" fmla="*/ 16 w 288"/>
                      <a:gd name="T25" fmla="*/ 328 h 334"/>
                      <a:gd name="T26" fmla="*/ 4 w 288"/>
                      <a:gd name="T27" fmla="*/ 332 h 334"/>
                      <a:gd name="T28" fmla="*/ 0 w 288"/>
                      <a:gd name="T29" fmla="*/ 334 h 334"/>
                      <a:gd name="T30" fmla="*/ 4 w 288"/>
                      <a:gd name="T31" fmla="*/ 332 h 334"/>
                      <a:gd name="T32" fmla="*/ 16 w 288"/>
                      <a:gd name="T33" fmla="*/ 326 h 334"/>
                      <a:gd name="T34" fmla="*/ 34 w 288"/>
                      <a:gd name="T35" fmla="*/ 318 h 334"/>
                      <a:gd name="T36" fmla="*/ 56 w 288"/>
                      <a:gd name="T37" fmla="*/ 304 h 334"/>
                      <a:gd name="T38" fmla="*/ 84 w 288"/>
                      <a:gd name="T39" fmla="*/ 288 h 334"/>
                      <a:gd name="T40" fmla="*/ 112 w 288"/>
                      <a:gd name="T41" fmla="*/ 266 h 334"/>
                      <a:gd name="T42" fmla="*/ 142 w 288"/>
                      <a:gd name="T43" fmla="*/ 242 h 334"/>
                      <a:gd name="T44" fmla="*/ 170 w 288"/>
                      <a:gd name="T45" fmla="*/ 212 h 334"/>
                      <a:gd name="T46" fmla="*/ 196 w 288"/>
                      <a:gd name="T47" fmla="*/ 180 h 334"/>
                      <a:gd name="T48" fmla="*/ 220 w 288"/>
                      <a:gd name="T49" fmla="*/ 142 h 334"/>
                      <a:gd name="T50" fmla="*/ 238 w 288"/>
                      <a:gd name="T51" fmla="*/ 100 h 334"/>
                      <a:gd name="T52" fmla="*/ 250 w 288"/>
                      <a:gd name="T53" fmla="*/ 54 h 334"/>
                      <a:gd name="T54" fmla="*/ 254 w 288"/>
                      <a:gd name="T55" fmla="*/ 2 h 334"/>
                      <a:gd name="T56" fmla="*/ 288 w 288"/>
                      <a:gd name="T57" fmla="*/ 0 h 3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88" h="334">
                        <a:moveTo>
                          <a:pt x="288" y="0"/>
                        </a:moveTo>
                        <a:lnTo>
                          <a:pt x="284" y="52"/>
                        </a:lnTo>
                        <a:lnTo>
                          <a:pt x="272" y="98"/>
                        </a:lnTo>
                        <a:lnTo>
                          <a:pt x="254" y="140"/>
                        </a:lnTo>
                        <a:lnTo>
                          <a:pt x="230" y="176"/>
                        </a:lnTo>
                        <a:lnTo>
                          <a:pt x="204" y="208"/>
                        </a:lnTo>
                        <a:lnTo>
                          <a:pt x="174" y="238"/>
                        </a:lnTo>
                        <a:lnTo>
                          <a:pt x="144" y="262"/>
                        </a:lnTo>
                        <a:lnTo>
                          <a:pt x="112" y="282"/>
                        </a:lnTo>
                        <a:lnTo>
                          <a:pt x="84" y="298"/>
                        </a:lnTo>
                        <a:lnTo>
                          <a:pt x="56" y="312"/>
                        </a:lnTo>
                        <a:lnTo>
                          <a:pt x="34" y="322"/>
                        </a:lnTo>
                        <a:lnTo>
                          <a:pt x="16" y="328"/>
                        </a:lnTo>
                        <a:lnTo>
                          <a:pt x="4" y="332"/>
                        </a:lnTo>
                        <a:lnTo>
                          <a:pt x="0" y="334"/>
                        </a:lnTo>
                        <a:lnTo>
                          <a:pt x="4" y="332"/>
                        </a:lnTo>
                        <a:lnTo>
                          <a:pt x="16" y="326"/>
                        </a:lnTo>
                        <a:lnTo>
                          <a:pt x="34" y="318"/>
                        </a:lnTo>
                        <a:lnTo>
                          <a:pt x="56" y="304"/>
                        </a:lnTo>
                        <a:lnTo>
                          <a:pt x="84" y="288"/>
                        </a:lnTo>
                        <a:lnTo>
                          <a:pt x="112" y="266"/>
                        </a:lnTo>
                        <a:lnTo>
                          <a:pt x="142" y="242"/>
                        </a:lnTo>
                        <a:lnTo>
                          <a:pt x="170" y="212"/>
                        </a:lnTo>
                        <a:lnTo>
                          <a:pt x="196" y="180"/>
                        </a:lnTo>
                        <a:lnTo>
                          <a:pt x="220" y="142"/>
                        </a:lnTo>
                        <a:lnTo>
                          <a:pt x="238" y="100"/>
                        </a:lnTo>
                        <a:lnTo>
                          <a:pt x="250" y="54"/>
                        </a:lnTo>
                        <a:lnTo>
                          <a:pt x="254" y="2"/>
                        </a:lnTo>
                        <a:lnTo>
                          <a:pt x="288" y="0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9001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FFFFFF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76845" name="Group 45"/>
                <p:cNvGrpSpPr>
                  <a:grpSpLocks/>
                </p:cNvGrpSpPr>
                <p:nvPr/>
              </p:nvGrpSpPr>
              <p:grpSpPr bwMode="auto">
                <a:xfrm flipV="1">
                  <a:off x="2290" y="2725"/>
                  <a:ext cx="1406" cy="313"/>
                  <a:chOff x="2290" y="3030"/>
                  <a:chExt cx="1832" cy="408"/>
                </a:xfrm>
              </p:grpSpPr>
              <p:sp>
                <p:nvSpPr>
                  <p:cNvPr id="76846" name="Freeform 46"/>
                  <p:cNvSpPr>
                    <a:spLocks/>
                  </p:cNvSpPr>
                  <p:nvPr/>
                </p:nvSpPr>
                <p:spPr bwMode="gray">
                  <a:xfrm>
                    <a:off x="2290" y="3030"/>
                    <a:ext cx="1832" cy="408"/>
                  </a:xfrm>
                  <a:custGeom>
                    <a:avLst/>
                    <a:gdLst>
                      <a:gd name="T0" fmla="*/ 1832 w 1832"/>
                      <a:gd name="T1" fmla="*/ 32 h 408"/>
                      <a:gd name="T2" fmla="*/ 1830 w 1832"/>
                      <a:gd name="T3" fmla="*/ 66 h 408"/>
                      <a:gd name="T4" fmla="*/ 1814 w 1832"/>
                      <a:gd name="T5" fmla="*/ 128 h 408"/>
                      <a:gd name="T6" fmla="*/ 1788 w 1832"/>
                      <a:gd name="T7" fmla="*/ 188 h 408"/>
                      <a:gd name="T8" fmla="*/ 1754 w 1832"/>
                      <a:gd name="T9" fmla="*/ 240 h 408"/>
                      <a:gd name="T10" fmla="*/ 1712 w 1832"/>
                      <a:gd name="T11" fmla="*/ 288 h 408"/>
                      <a:gd name="T12" fmla="*/ 1664 w 1832"/>
                      <a:gd name="T13" fmla="*/ 330 h 408"/>
                      <a:gd name="T14" fmla="*/ 1610 w 1832"/>
                      <a:gd name="T15" fmla="*/ 362 h 408"/>
                      <a:gd name="T16" fmla="*/ 1550 w 1832"/>
                      <a:gd name="T17" fmla="*/ 388 h 408"/>
                      <a:gd name="T18" fmla="*/ 1486 w 1832"/>
                      <a:gd name="T19" fmla="*/ 402 h 408"/>
                      <a:gd name="T20" fmla="*/ 1418 w 1832"/>
                      <a:gd name="T21" fmla="*/ 408 h 408"/>
                      <a:gd name="T22" fmla="*/ 0 w 1832"/>
                      <a:gd name="T23" fmla="*/ 408 h 408"/>
                      <a:gd name="T24" fmla="*/ 0 w 1832"/>
                      <a:gd name="T25" fmla="*/ 0 h 408"/>
                      <a:gd name="T26" fmla="*/ 1832 w 1832"/>
                      <a:gd name="T27" fmla="*/ 0 h 408"/>
                      <a:gd name="T28" fmla="*/ 1832 w 1832"/>
                      <a:gd name="T29" fmla="*/ 32 h 408"/>
                      <a:gd name="T30" fmla="*/ 1832 w 1832"/>
                      <a:gd name="T31" fmla="*/ 32 h 4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832" h="408">
                        <a:moveTo>
                          <a:pt x="1832" y="32"/>
                        </a:moveTo>
                        <a:lnTo>
                          <a:pt x="1830" y="66"/>
                        </a:lnTo>
                        <a:lnTo>
                          <a:pt x="1814" y="128"/>
                        </a:lnTo>
                        <a:lnTo>
                          <a:pt x="1788" y="188"/>
                        </a:lnTo>
                        <a:lnTo>
                          <a:pt x="1754" y="240"/>
                        </a:lnTo>
                        <a:lnTo>
                          <a:pt x="1712" y="288"/>
                        </a:lnTo>
                        <a:lnTo>
                          <a:pt x="1664" y="330"/>
                        </a:lnTo>
                        <a:lnTo>
                          <a:pt x="1610" y="362"/>
                        </a:lnTo>
                        <a:lnTo>
                          <a:pt x="1550" y="388"/>
                        </a:lnTo>
                        <a:lnTo>
                          <a:pt x="1486" y="402"/>
                        </a:lnTo>
                        <a:lnTo>
                          <a:pt x="1418" y="408"/>
                        </a:lnTo>
                        <a:lnTo>
                          <a:pt x="0" y="408"/>
                        </a:lnTo>
                        <a:lnTo>
                          <a:pt x="0" y="0"/>
                        </a:lnTo>
                        <a:lnTo>
                          <a:pt x="1832" y="0"/>
                        </a:lnTo>
                        <a:lnTo>
                          <a:pt x="1832" y="32"/>
                        </a:lnTo>
                        <a:lnTo>
                          <a:pt x="1832" y="32"/>
                        </a:lnTo>
                        <a:close/>
                      </a:path>
                    </a:pathLst>
                  </a:custGeom>
                  <a:solidFill>
                    <a:srgbClr val="98B5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DF5908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6847" name="Freeform 47"/>
                  <p:cNvSpPr>
                    <a:spLocks/>
                  </p:cNvSpPr>
                  <p:nvPr/>
                </p:nvSpPr>
                <p:spPr bwMode="gray">
                  <a:xfrm>
                    <a:off x="3810" y="3058"/>
                    <a:ext cx="288" cy="334"/>
                  </a:xfrm>
                  <a:custGeom>
                    <a:avLst/>
                    <a:gdLst>
                      <a:gd name="T0" fmla="*/ 288 w 288"/>
                      <a:gd name="T1" fmla="*/ 0 h 334"/>
                      <a:gd name="T2" fmla="*/ 284 w 288"/>
                      <a:gd name="T3" fmla="*/ 52 h 334"/>
                      <a:gd name="T4" fmla="*/ 272 w 288"/>
                      <a:gd name="T5" fmla="*/ 98 h 334"/>
                      <a:gd name="T6" fmla="*/ 254 w 288"/>
                      <a:gd name="T7" fmla="*/ 140 h 334"/>
                      <a:gd name="T8" fmla="*/ 230 w 288"/>
                      <a:gd name="T9" fmla="*/ 176 h 334"/>
                      <a:gd name="T10" fmla="*/ 204 w 288"/>
                      <a:gd name="T11" fmla="*/ 208 h 334"/>
                      <a:gd name="T12" fmla="*/ 174 w 288"/>
                      <a:gd name="T13" fmla="*/ 238 h 334"/>
                      <a:gd name="T14" fmla="*/ 144 w 288"/>
                      <a:gd name="T15" fmla="*/ 262 h 334"/>
                      <a:gd name="T16" fmla="*/ 112 w 288"/>
                      <a:gd name="T17" fmla="*/ 282 h 334"/>
                      <a:gd name="T18" fmla="*/ 84 w 288"/>
                      <a:gd name="T19" fmla="*/ 298 h 334"/>
                      <a:gd name="T20" fmla="*/ 56 w 288"/>
                      <a:gd name="T21" fmla="*/ 312 h 334"/>
                      <a:gd name="T22" fmla="*/ 34 w 288"/>
                      <a:gd name="T23" fmla="*/ 322 h 334"/>
                      <a:gd name="T24" fmla="*/ 16 w 288"/>
                      <a:gd name="T25" fmla="*/ 328 h 334"/>
                      <a:gd name="T26" fmla="*/ 4 w 288"/>
                      <a:gd name="T27" fmla="*/ 332 h 334"/>
                      <a:gd name="T28" fmla="*/ 0 w 288"/>
                      <a:gd name="T29" fmla="*/ 334 h 334"/>
                      <a:gd name="T30" fmla="*/ 4 w 288"/>
                      <a:gd name="T31" fmla="*/ 332 h 334"/>
                      <a:gd name="T32" fmla="*/ 16 w 288"/>
                      <a:gd name="T33" fmla="*/ 326 h 334"/>
                      <a:gd name="T34" fmla="*/ 34 w 288"/>
                      <a:gd name="T35" fmla="*/ 318 h 334"/>
                      <a:gd name="T36" fmla="*/ 56 w 288"/>
                      <a:gd name="T37" fmla="*/ 304 h 334"/>
                      <a:gd name="T38" fmla="*/ 84 w 288"/>
                      <a:gd name="T39" fmla="*/ 288 h 334"/>
                      <a:gd name="T40" fmla="*/ 112 w 288"/>
                      <a:gd name="T41" fmla="*/ 266 h 334"/>
                      <a:gd name="T42" fmla="*/ 142 w 288"/>
                      <a:gd name="T43" fmla="*/ 242 h 334"/>
                      <a:gd name="T44" fmla="*/ 170 w 288"/>
                      <a:gd name="T45" fmla="*/ 212 h 334"/>
                      <a:gd name="T46" fmla="*/ 196 w 288"/>
                      <a:gd name="T47" fmla="*/ 180 h 334"/>
                      <a:gd name="T48" fmla="*/ 220 w 288"/>
                      <a:gd name="T49" fmla="*/ 142 h 334"/>
                      <a:gd name="T50" fmla="*/ 238 w 288"/>
                      <a:gd name="T51" fmla="*/ 100 h 334"/>
                      <a:gd name="T52" fmla="*/ 250 w 288"/>
                      <a:gd name="T53" fmla="*/ 54 h 334"/>
                      <a:gd name="T54" fmla="*/ 254 w 288"/>
                      <a:gd name="T55" fmla="*/ 2 h 334"/>
                      <a:gd name="T56" fmla="*/ 288 w 288"/>
                      <a:gd name="T57" fmla="*/ 0 h 3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88" h="334">
                        <a:moveTo>
                          <a:pt x="288" y="0"/>
                        </a:moveTo>
                        <a:lnTo>
                          <a:pt x="284" y="52"/>
                        </a:lnTo>
                        <a:lnTo>
                          <a:pt x="272" y="98"/>
                        </a:lnTo>
                        <a:lnTo>
                          <a:pt x="254" y="140"/>
                        </a:lnTo>
                        <a:lnTo>
                          <a:pt x="230" y="176"/>
                        </a:lnTo>
                        <a:lnTo>
                          <a:pt x="204" y="208"/>
                        </a:lnTo>
                        <a:lnTo>
                          <a:pt x="174" y="238"/>
                        </a:lnTo>
                        <a:lnTo>
                          <a:pt x="144" y="262"/>
                        </a:lnTo>
                        <a:lnTo>
                          <a:pt x="112" y="282"/>
                        </a:lnTo>
                        <a:lnTo>
                          <a:pt x="84" y="298"/>
                        </a:lnTo>
                        <a:lnTo>
                          <a:pt x="56" y="312"/>
                        </a:lnTo>
                        <a:lnTo>
                          <a:pt x="34" y="322"/>
                        </a:lnTo>
                        <a:lnTo>
                          <a:pt x="16" y="328"/>
                        </a:lnTo>
                        <a:lnTo>
                          <a:pt x="4" y="332"/>
                        </a:lnTo>
                        <a:lnTo>
                          <a:pt x="0" y="334"/>
                        </a:lnTo>
                        <a:lnTo>
                          <a:pt x="4" y="332"/>
                        </a:lnTo>
                        <a:lnTo>
                          <a:pt x="16" y="326"/>
                        </a:lnTo>
                        <a:lnTo>
                          <a:pt x="34" y="318"/>
                        </a:lnTo>
                        <a:lnTo>
                          <a:pt x="56" y="304"/>
                        </a:lnTo>
                        <a:lnTo>
                          <a:pt x="84" y="288"/>
                        </a:lnTo>
                        <a:lnTo>
                          <a:pt x="112" y="266"/>
                        </a:lnTo>
                        <a:lnTo>
                          <a:pt x="142" y="242"/>
                        </a:lnTo>
                        <a:lnTo>
                          <a:pt x="170" y="212"/>
                        </a:lnTo>
                        <a:lnTo>
                          <a:pt x="196" y="180"/>
                        </a:lnTo>
                        <a:lnTo>
                          <a:pt x="220" y="142"/>
                        </a:lnTo>
                        <a:lnTo>
                          <a:pt x="238" y="100"/>
                        </a:lnTo>
                        <a:lnTo>
                          <a:pt x="250" y="54"/>
                        </a:lnTo>
                        <a:lnTo>
                          <a:pt x="254" y="2"/>
                        </a:lnTo>
                        <a:lnTo>
                          <a:pt x="288" y="0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9001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FFFFFF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76848" name="Group 48"/>
              <p:cNvGrpSpPr>
                <a:grpSpLocks/>
              </p:cNvGrpSpPr>
              <p:nvPr/>
            </p:nvGrpSpPr>
            <p:grpSpPr bwMode="auto">
              <a:xfrm>
                <a:off x="1581" y="1692"/>
                <a:ext cx="799" cy="824"/>
                <a:chOff x="2789" y="1625"/>
                <a:chExt cx="907" cy="907"/>
              </a:xfrm>
            </p:grpSpPr>
            <p:sp>
              <p:nvSpPr>
                <p:cNvPr id="76849" name="Oval 49"/>
                <p:cNvSpPr>
                  <a:spLocks noChangeArrowheads="1"/>
                </p:cNvSpPr>
                <p:nvPr/>
              </p:nvSpPr>
              <p:spPr bwMode="gray">
                <a:xfrm>
                  <a:off x="2789" y="1625"/>
                  <a:ext cx="907" cy="90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gamma/>
                        <a:tint val="0"/>
                        <a:invGamma/>
                      </a:srgbClr>
                    </a:gs>
                    <a:gs pos="50000">
                      <a:srgbClr val="83A6A7"/>
                    </a:gs>
                    <a:gs pos="100000">
                      <a:srgbClr val="83A6A7">
                        <a:gamma/>
                        <a:tint val="0"/>
                        <a:invGamma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76850" name="Oval 50"/>
                <p:cNvSpPr>
                  <a:spLocks noChangeArrowheads="1"/>
                </p:cNvSpPr>
                <p:nvPr/>
              </p:nvSpPr>
              <p:spPr bwMode="gray">
                <a:xfrm>
                  <a:off x="2789" y="1625"/>
                  <a:ext cx="907" cy="90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alpha val="32001"/>
                      </a:srgbClr>
                    </a:gs>
                    <a:gs pos="100000">
                      <a:srgbClr val="83A6A7">
                        <a:gamma/>
                        <a:shade val="0"/>
                        <a:invGamma/>
                        <a:alpha val="89999"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76851" name="Oval 51"/>
                <p:cNvSpPr>
                  <a:spLocks noChangeArrowheads="1"/>
                </p:cNvSpPr>
                <p:nvPr/>
              </p:nvSpPr>
              <p:spPr bwMode="gray">
                <a:xfrm>
                  <a:off x="2849" y="1684"/>
                  <a:ext cx="787" cy="78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gamma/>
                        <a:shade val="54118"/>
                        <a:invGamma/>
                      </a:srgbClr>
                    </a:gs>
                    <a:gs pos="50000">
                      <a:srgbClr val="83A6A7"/>
                    </a:gs>
                    <a:gs pos="100000">
                      <a:srgbClr val="83A6A7">
                        <a:gamma/>
                        <a:shade val="54118"/>
                        <a:invGamma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76852" name="Oval 52"/>
                <p:cNvSpPr>
                  <a:spLocks noChangeArrowheads="1"/>
                </p:cNvSpPr>
                <p:nvPr/>
              </p:nvSpPr>
              <p:spPr bwMode="gray">
                <a:xfrm>
                  <a:off x="2849" y="1686"/>
                  <a:ext cx="787" cy="78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gamma/>
                        <a:shade val="63529"/>
                        <a:invGamma/>
                      </a:srgbClr>
                    </a:gs>
                    <a:gs pos="100000">
                      <a:srgbClr val="83A6A7">
                        <a:alpha val="0"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76853" name="Oval 53"/>
                <p:cNvSpPr>
                  <a:spLocks noChangeArrowheads="1"/>
                </p:cNvSpPr>
                <p:nvPr/>
              </p:nvSpPr>
              <p:spPr bwMode="gray">
                <a:xfrm>
                  <a:off x="2888" y="1724"/>
                  <a:ext cx="709" cy="709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en-US"/>
                </a:p>
              </p:txBody>
            </p:sp>
            <p:grpSp>
              <p:nvGrpSpPr>
                <p:cNvPr id="76854" name="Group 54"/>
                <p:cNvGrpSpPr>
                  <a:grpSpLocks/>
                </p:cNvGrpSpPr>
                <p:nvPr/>
              </p:nvGrpSpPr>
              <p:grpSpPr bwMode="auto">
                <a:xfrm>
                  <a:off x="2899" y="1735"/>
                  <a:ext cx="687" cy="688"/>
                  <a:chOff x="4166" y="1706"/>
                  <a:chExt cx="1252" cy="1252"/>
                </a:xfrm>
              </p:grpSpPr>
              <p:sp>
                <p:nvSpPr>
                  <p:cNvPr id="76855" name="Oval 55"/>
                  <p:cNvSpPr>
                    <a:spLocks noChangeArrowheads="1"/>
                  </p:cNvSpPr>
                  <p:nvPr/>
                </p:nvSpPr>
                <p:spPr bwMode="gray">
                  <a:xfrm>
                    <a:off x="4166" y="1706"/>
                    <a:ext cx="1252" cy="125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46275"/>
                          <a:invGamma/>
                        </a:srgbClr>
                      </a:gs>
                      <a:gs pos="100000">
                        <a:srgbClr val="D6E1E2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6856" name="Oval 56"/>
                  <p:cNvSpPr>
                    <a:spLocks noChangeArrowheads="1"/>
                  </p:cNvSpPr>
                  <p:nvPr/>
                </p:nvSpPr>
                <p:spPr bwMode="gray">
                  <a:xfrm>
                    <a:off x="4182" y="1713"/>
                    <a:ext cx="1222" cy="122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alpha val="0"/>
                        </a:srgbClr>
                      </a:gs>
                      <a:gs pos="100000">
                        <a:srgbClr val="D6E1E2">
                          <a:gamma/>
                          <a:tint val="34902"/>
                          <a:invGamma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6857" name="Oval 57"/>
                  <p:cNvSpPr>
                    <a:spLocks noChangeArrowheads="1"/>
                  </p:cNvSpPr>
                  <p:nvPr/>
                </p:nvSpPr>
                <p:spPr bwMode="gray">
                  <a:xfrm>
                    <a:off x="4195" y="1725"/>
                    <a:ext cx="1162" cy="114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79216"/>
                          <a:invGamma/>
                        </a:srgbClr>
                      </a:gs>
                      <a:gs pos="100000">
                        <a:srgbClr val="D6E1E2">
                          <a:alpha val="48000"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6858" name="Oval 58"/>
                  <p:cNvSpPr>
                    <a:spLocks noChangeArrowheads="1"/>
                  </p:cNvSpPr>
                  <p:nvPr/>
                </p:nvSpPr>
                <p:spPr bwMode="gray">
                  <a:xfrm>
                    <a:off x="4263" y="1757"/>
                    <a:ext cx="1033" cy="92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tint val="0"/>
                          <a:invGamma/>
                        </a:srgbClr>
                      </a:gs>
                      <a:gs pos="100000">
                        <a:srgbClr val="D6E1E2">
                          <a:alpha val="38000"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76879" name="Text Box 79"/>
              <p:cNvSpPr txBox="1">
                <a:spLocks noChangeArrowheads="1"/>
              </p:cNvSpPr>
              <p:nvPr/>
            </p:nvSpPr>
            <p:spPr bwMode="gray">
              <a:xfrm rot="3925970">
                <a:off x="1807" y="2836"/>
                <a:ext cx="854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en-US" sz="2000" b="1">
                    <a:solidFill>
                      <a:schemeClr val="bg1"/>
                    </a:solidFill>
                  </a:rPr>
                  <a:t>Your Text</a:t>
                </a:r>
              </a:p>
            </p:txBody>
          </p:sp>
          <p:sp>
            <p:nvSpPr>
              <p:cNvPr id="76880" name="Text Box 80"/>
              <p:cNvSpPr txBox="1">
                <a:spLocks noChangeArrowheads="1"/>
              </p:cNvSpPr>
              <p:nvPr/>
            </p:nvSpPr>
            <p:spPr bwMode="gray">
              <a:xfrm rot="3925970">
                <a:off x="2100" y="2663"/>
                <a:ext cx="631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en-US" sz="1400" b="1"/>
                  <a:t>Your Text</a:t>
                </a:r>
              </a:p>
            </p:txBody>
          </p:sp>
        </p:grpSp>
        <p:grpSp>
          <p:nvGrpSpPr>
            <p:cNvPr id="76897" name="Group 97"/>
            <p:cNvGrpSpPr>
              <a:grpSpLocks/>
            </p:cNvGrpSpPr>
            <p:nvPr/>
          </p:nvGrpSpPr>
          <p:grpSpPr bwMode="auto">
            <a:xfrm>
              <a:off x="2717" y="1692"/>
              <a:ext cx="1079" cy="2010"/>
              <a:chOff x="2717" y="1692"/>
              <a:chExt cx="1079" cy="2010"/>
            </a:xfrm>
          </p:grpSpPr>
          <p:grpSp>
            <p:nvGrpSpPr>
              <p:cNvPr id="76806" name="Group 6"/>
              <p:cNvGrpSpPr>
                <a:grpSpLocks/>
              </p:cNvGrpSpPr>
              <p:nvPr/>
            </p:nvGrpSpPr>
            <p:grpSpPr bwMode="auto">
              <a:xfrm rot="3877067">
                <a:off x="2810" y="2715"/>
                <a:ext cx="1432" cy="541"/>
                <a:chOff x="2290" y="2725"/>
                <a:chExt cx="1832" cy="713"/>
              </a:xfrm>
            </p:grpSpPr>
            <p:grpSp>
              <p:nvGrpSpPr>
                <p:cNvPr id="76807" name="Group 7"/>
                <p:cNvGrpSpPr>
                  <a:grpSpLocks/>
                </p:cNvGrpSpPr>
                <p:nvPr/>
              </p:nvGrpSpPr>
              <p:grpSpPr bwMode="auto">
                <a:xfrm>
                  <a:off x="2290" y="3030"/>
                  <a:ext cx="1832" cy="408"/>
                  <a:chOff x="2290" y="3030"/>
                  <a:chExt cx="1832" cy="408"/>
                </a:xfrm>
              </p:grpSpPr>
              <p:sp>
                <p:nvSpPr>
                  <p:cNvPr id="76808" name="Freeform 8"/>
                  <p:cNvSpPr>
                    <a:spLocks/>
                  </p:cNvSpPr>
                  <p:nvPr/>
                </p:nvSpPr>
                <p:spPr bwMode="gray">
                  <a:xfrm>
                    <a:off x="2290" y="3030"/>
                    <a:ext cx="1832" cy="408"/>
                  </a:xfrm>
                  <a:custGeom>
                    <a:avLst/>
                    <a:gdLst>
                      <a:gd name="T0" fmla="*/ 1832 w 1832"/>
                      <a:gd name="T1" fmla="*/ 32 h 408"/>
                      <a:gd name="T2" fmla="*/ 1830 w 1832"/>
                      <a:gd name="T3" fmla="*/ 66 h 408"/>
                      <a:gd name="T4" fmla="*/ 1814 w 1832"/>
                      <a:gd name="T5" fmla="*/ 128 h 408"/>
                      <a:gd name="T6" fmla="*/ 1788 w 1832"/>
                      <a:gd name="T7" fmla="*/ 188 h 408"/>
                      <a:gd name="T8" fmla="*/ 1754 w 1832"/>
                      <a:gd name="T9" fmla="*/ 240 h 408"/>
                      <a:gd name="T10" fmla="*/ 1712 w 1832"/>
                      <a:gd name="T11" fmla="*/ 288 h 408"/>
                      <a:gd name="T12" fmla="*/ 1664 w 1832"/>
                      <a:gd name="T13" fmla="*/ 330 h 408"/>
                      <a:gd name="T14" fmla="*/ 1610 w 1832"/>
                      <a:gd name="T15" fmla="*/ 362 h 408"/>
                      <a:gd name="T16" fmla="*/ 1550 w 1832"/>
                      <a:gd name="T17" fmla="*/ 388 h 408"/>
                      <a:gd name="T18" fmla="*/ 1486 w 1832"/>
                      <a:gd name="T19" fmla="*/ 402 h 408"/>
                      <a:gd name="T20" fmla="*/ 1418 w 1832"/>
                      <a:gd name="T21" fmla="*/ 408 h 408"/>
                      <a:gd name="T22" fmla="*/ 0 w 1832"/>
                      <a:gd name="T23" fmla="*/ 408 h 408"/>
                      <a:gd name="T24" fmla="*/ 0 w 1832"/>
                      <a:gd name="T25" fmla="*/ 0 h 408"/>
                      <a:gd name="T26" fmla="*/ 1832 w 1832"/>
                      <a:gd name="T27" fmla="*/ 0 h 408"/>
                      <a:gd name="T28" fmla="*/ 1832 w 1832"/>
                      <a:gd name="T29" fmla="*/ 32 h 408"/>
                      <a:gd name="T30" fmla="*/ 1832 w 1832"/>
                      <a:gd name="T31" fmla="*/ 32 h 4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832" h="408">
                        <a:moveTo>
                          <a:pt x="1832" y="32"/>
                        </a:moveTo>
                        <a:lnTo>
                          <a:pt x="1830" y="66"/>
                        </a:lnTo>
                        <a:lnTo>
                          <a:pt x="1814" y="128"/>
                        </a:lnTo>
                        <a:lnTo>
                          <a:pt x="1788" y="188"/>
                        </a:lnTo>
                        <a:lnTo>
                          <a:pt x="1754" y="240"/>
                        </a:lnTo>
                        <a:lnTo>
                          <a:pt x="1712" y="288"/>
                        </a:lnTo>
                        <a:lnTo>
                          <a:pt x="1664" y="330"/>
                        </a:lnTo>
                        <a:lnTo>
                          <a:pt x="1610" y="362"/>
                        </a:lnTo>
                        <a:lnTo>
                          <a:pt x="1550" y="388"/>
                        </a:lnTo>
                        <a:lnTo>
                          <a:pt x="1486" y="402"/>
                        </a:lnTo>
                        <a:lnTo>
                          <a:pt x="1418" y="408"/>
                        </a:lnTo>
                        <a:lnTo>
                          <a:pt x="0" y="408"/>
                        </a:lnTo>
                        <a:lnTo>
                          <a:pt x="0" y="0"/>
                        </a:lnTo>
                        <a:lnTo>
                          <a:pt x="1832" y="0"/>
                        </a:lnTo>
                        <a:lnTo>
                          <a:pt x="1832" y="32"/>
                        </a:lnTo>
                        <a:lnTo>
                          <a:pt x="1832" y="32"/>
                        </a:lnTo>
                        <a:close/>
                      </a:path>
                    </a:pathLst>
                  </a:custGeom>
                  <a:solidFill>
                    <a:srgbClr val="60878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DF5908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6809" name="Freeform 9"/>
                  <p:cNvSpPr>
                    <a:spLocks/>
                  </p:cNvSpPr>
                  <p:nvPr/>
                </p:nvSpPr>
                <p:spPr bwMode="gray">
                  <a:xfrm>
                    <a:off x="3810" y="3058"/>
                    <a:ext cx="288" cy="334"/>
                  </a:xfrm>
                  <a:custGeom>
                    <a:avLst/>
                    <a:gdLst>
                      <a:gd name="T0" fmla="*/ 288 w 288"/>
                      <a:gd name="T1" fmla="*/ 0 h 334"/>
                      <a:gd name="T2" fmla="*/ 284 w 288"/>
                      <a:gd name="T3" fmla="*/ 52 h 334"/>
                      <a:gd name="T4" fmla="*/ 272 w 288"/>
                      <a:gd name="T5" fmla="*/ 98 h 334"/>
                      <a:gd name="T6" fmla="*/ 254 w 288"/>
                      <a:gd name="T7" fmla="*/ 140 h 334"/>
                      <a:gd name="T8" fmla="*/ 230 w 288"/>
                      <a:gd name="T9" fmla="*/ 176 h 334"/>
                      <a:gd name="T10" fmla="*/ 204 w 288"/>
                      <a:gd name="T11" fmla="*/ 208 h 334"/>
                      <a:gd name="T12" fmla="*/ 174 w 288"/>
                      <a:gd name="T13" fmla="*/ 238 h 334"/>
                      <a:gd name="T14" fmla="*/ 144 w 288"/>
                      <a:gd name="T15" fmla="*/ 262 h 334"/>
                      <a:gd name="T16" fmla="*/ 112 w 288"/>
                      <a:gd name="T17" fmla="*/ 282 h 334"/>
                      <a:gd name="T18" fmla="*/ 84 w 288"/>
                      <a:gd name="T19" fmla="*/ 298 h 334"/>
                      <a:gd name="T20" fmla="*/ 56 w 288"/>
                      <a:gd name="T21" fmla="*/ 312 h 334"/>
                      <a:gd name="T22" fmla="*/ 34 w 288"/>
                      <a:gd name="T23" fmla="*/ 322 h 334"/>
                      <a:gd name="T24" fmla="*/ 16 w 288"/>
                      <a:gd name="T25" fmla="*/ 328 h 334"/>
                      <a:gd name="T26" fmla="*/ 4 w 288"/>
                      <a:gd name="T27" fmla="*/ 332 h 334"/>
                      <a:gd name="T28" fmla="*/ 0 w 288"/>
                      <a:gd name="T29" fmla="*/ 334 h 334"/>
                      <a:gd name="T30" fmla="*/ 4 w 288"/>
                      <a:gd name="T31" fmla="*/ 332 h 334"/>
                      <a:gd name="T32" fmla="*/ 16 w 288"/>
                      <a:gd name="T33" fmla="*/ 326 h 334"/>
                      <a:gd name="T34" fmla="*/ 34 w 288"/>
                      <a:gd name="T35" fmla="*/ 318 h 334"/>
                      <a:gd name="T36" fmla="*/ 56 w 288"/>
                      <a:gd name="T37" fmla="*/ 304 h 334"/>
                      <a:gd name="T38" fmla="*/ 84 w 288"/>
                      <a:gd name="T39" fmla="*/ 288 h 334"/>
                      <a:gd name="T40" fmla="*/ 112 w 288"/>
                      <a:gd name="T41" fmla="*/ 266 h 334"/>
                      <a:gd name="T42" fmla="*/ 142 w 288"/>
                      <a:gd name="T43" fmla="*/ 242 h 334"/>
                      <a:gd name="T44" fmla="*/ 170 w 288"/>
                      <a:gd name="T45" fmla="*/ 212 h 334"/>
                      <a:gd name="T46" fmla="*/ 196 w 288"/>
                      <a:gd name="T47" fmla="*/ 180 h 334"/>
                      <a:gd name="T48" fmla="*/ 220 w 288"/>
                      <a:gd name="T49" fmla="*/ 142 h 334"/>
                      <a:gd name="T50" fmla="*/ 238 w 288"/>
                      <a:gd name="T51" fmla="*/ 100 h 334"/>
                      <a:gd name="T52" fmla="*/ 250 w 288"/>
                      <a:gd name="T53" fmla="*/ 54 h 334"/>
                      <a:gd name="T54" fmla="*/ 254 w 288"/>
                      <a:gd name="T55" fmla="*/ 2 h 334"/>
                      <a:gd name="T56" fmla="*/ 288 w 288"/>
                      <a:gd name="T57" fmla="*/ 0 h 3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88" h="334">
                        <a:moveTo>
                          <a:pt x="288" y="0"/>
                        </a:moveTo>
                        <a:lnTo>
                          <a:pt x="284" y="52"/>
                        </a:lnTo>
                        <a:lnTo>
                          <a:pt x="272" y="98"/>
                        </a:lnTo>
                        <a:lnTo>
                          <a:pt x="254" y="140"/>
                        </a:lnTo>
                        <a:lnTo>
                          <a:pt x="230" y="176"/>
                        </a:lnTo>
                        <a:lnTo>
                          <a:pt x="204" y="208"/>
                        </a:lnTo>
                        <a:lnTo>
                          <a:pt x="174" y="238"/>
                        </a:lnTo>
                        <a:lnTo>
                          <a:pt x="144" y="262"/>
                        </a:lnTo>
                        <a:lnTo>
                          <a:pt x="112" y="282"/>
                        </a:lnTo>
                        <a:lnTo>
                          <a:pt x="84" y="298"/>
                        </a:lnTo>
                        <a:lnTo>
                          <a:pt x="56" y="312"/>
                        </a:lnTo>
                        <a:lnTo>
                          <a:pt x="34" y="322"/>
                        </a:lnTo>
                        <a:lnTo>
                          <a:pt x="16" y="328"/>
                        </a:lnTo>
                        <a:lnTo>
                          <a:pt x="4" y="332"/>
                        </a:lnTo>
                        <a:lnTo>
                          <a:pt x="0" y="334"/>
                        </a:lnTo>
                        <a:lnTo>
                          <a:pt x="4" y="332"/>
                        </a:lnTo>
                        <a:lnTo>
                          <a:pt x="16" y="326"/>
                        </a:lnTo>
                        <a:lnTo>
                          <a:pt x="34" y="318"/>
                        </a:lnTo>
                        <a:lnTo>
                          <a:pt x="56" y="304"/>
                        </a:lnTo>
                        <a:lnTo>
                          <a:pt x="84" y="288"/>
                        </a:lnTo>
                        <a:lnTo>
                          <a:pt x="112" y="266"/>
                        </a:lnTo>
                        <a:lnTo>
                          <a:pt x="142" y="242"/>
                        </a:lnTo>
                        <a:lnTo>
                          <a:pt x="170" y="212"/>
                        </a:lnTo>
                        <a:lnTo>
                          <a:pt x="196" y="180"/>
                        </a:lnTo>
                        <a:lnTo>
                          <a:pt x="220" y="142"/>
                        </a:lnTo>
                        <a:lnTo>
                          <a:pt x="238" y="100"/>
                        </a:lnTo>
                        <a:lnTo>
                          <a:pt x="250" y="54"/>
                        </a:lnTo>
                        <a:lnTo>
                          <a:pt x="254" y="2"/>
                        </a:lnTo>
                        <a:lnTo>
                          <a:pt x="288" y="0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9001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FFFFFF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76810" name="Group 10"/>
                <p:cNvGrpSpPr>
                  <a:grpSpLocks/>
                </p:cNvGrpSpPr>
                <p:nvPr/>
              </p:nvGrpSpPr>
              <p:grpSpPr bwMode="auto">
                <a:xfrm flipV="1">
                  <a:off x="2290" y="2725"/>
                  <a:ext cx="1406" cy="313"/>
                  <a:chOff x="2290" y="3030"/>
                  <a:chExt cx="1832" cy="408"/>
                </a:xfrm>
              </p:grpSpPr>
              <p:sp>
                <p:nvSpPr>
                  <p:cNvPr id="76811" name="Freeform 11"/>
                  <p:cNvSpPr>
                    <a:spLocks/>
                  </p:cNvSpPr>
                  <p:nvPr/>
                </p:nvSpPr>
                <p:spPr bwMode="gray">
                  <a:xfrm>
                    <a:off x="2290" y="3030"/>
                    <a:ext cx="1832" cy="408"/>
                  </a:xfrm>
                  <a:custGeom>
                    <a:avLst/>
                    <a:gdLst>
                      <a:gd name="T0" fmla="*/ 1832 w 1832"/>
                      <a:gd name="T1" fmla="*/ 32 h 408"/>
                      <a:gd name="T2" fmla="*/ 1830 w 1832"/>
                      <a:gd name="T3" fmla="*/ 66 h 408"/>
                      <a:gd name="T4" fmla="*/ 1814 w 1832"/>
                      <a:gd name="T5" fmla="*/ 128 h 408"/>
                      <a:gd name="T6" fmla="*/ 1788 w 1832"/>
                      <a:gd name="T7" fmla="*/ 188 h 408"/>
                      <a:gd name="T8" fmla="*/ 1754 w 1832"/>
                      <a:gd name="T9" fmla="*/ 240 h 408"/>
                      <a:gd name="T10" fmla="*/ 1712 w 1832"/>
                      <a:gd name="T11" fmla="*/ 288 h 408"/>
                      <a:gd name="T12" fmla="*/ 1664 w 1832"/>
                      <a:gd name="T13" fmla="*/ 330 h 408"/>
                      <a:gd name="T14" fmla="*/ 1610 w 1832"/>
                      <a:gd name="T15" fmla="*/ 362 h 408"/>
                      <a:gd name="T16" fmla="*/ 1550 w 1832"/>
                      <a:gd name="T17" fmla="*/ 388 h 408"/>
                      <a:gd name="T18" fmla="*/ 1486 w 1832"/>
                      <a:gd name="T19" fmla="*/ 402 h 408"/>
                      <a:gd name="T20" fmla="*/ 1418 w 1832"/>
                      <a:gd name="T21" fmla="*/ 408 h 408"/>
                      <a:gd name="T22" fmla="*/ 0 w 1832"/>
                      <a:gd name="T23" fmla="*/ 408 h 408"/>
                      <a:gd name="T24" fmla="*/ 0 w 1832"/>
                      <a:gd name="T25" fmla="*/ 0 h 408"/>
                      <a:gd name="T26" fmla="*/ 1832 w 1832"/>
                      <a:gd name="T27" fmla="*/ 0 h 408"/>
                      <a:gd name="T28" fmla="*/ 1832 w 1832"/>
                      <a:gd name="T29" fmla="*/ 32 h 408"/>
                      <a:gd name="T30" fmla="*/ 1832 w 1832"/>
                      <a:gd name="T31" fmla="*/ 32 h 4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832" h="408">
                        <a:moveTo>
                          <a:pt x="1832" y="32"/>
                        </a:moveTo>
                        <a:lnTo>
                          <a:pt x="1830" y="66"/>
                        </a:lnTo>
                        <a:lnTo>
                          <a:pt x="1814" y="128"/>
                        </a:lnTo>
                        <a:lnTo>
                          <a:pt x="1788" y="188"/>
                        </a:lnTo>
                        <a:lnTo>
                          <a:pt x="1754" y="240"/>
                        </a:lnTo>
                        <a:lnTo>
                          <a:pt x="1712" y="288"/>
                        </a:lnTo>
                        <a:lnTo>
                          <a:pt x="1664" y="330"/>
                        </a:lnTo>
                        <a:lnTo>
                          <a:pt x="1610" y="362"/>
                        </a:lnTo>
                        <a:lnTo>
                          <a:pt x="1550" y="388"/>
                        </a:lnTo>
                        <a:lnTo>
                          <a:pt x="1486" y="402"/>
                        </a:lnTo>
                        <a:lnTo>
                          <a:pt x="1418" y="408"/>
                        </a:lnTo>
                        <a:lnTo>
                          <a:pt x="0" y="408"/>
                        </a:lnTo>
                        <a:lnTo>
                          <a:pt x="0" y="0"/>
                        </a:lnTo>
                        <a:lnTo>
                          <a:pt x="1832" y="0"/>
                        </a:lnTo>
                        <a:lnTo>
                          <a:pt x="1832" y="32"/>
                        </a:lnTo>
                        <a:lnTo>
                          <a:pt x="1832" y="32"/>
                        </a:lnTo>
                        <a:close/>
                      </a:path>
                    </a:pathLst>
                  </a:custGeom>
                  <a:solidFill>
                    <a:srgbClr val="98B5B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DF5908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6812" name="Freeform 12"/>
                  <p:cNvSpPr>
                    <a:spLocks/>
                  </p:cNvSpPr>
                  <p:nvPr/>
                </p:nvSpPr>
                <p:spPr bwMode="gray">
                  <a:xfrm>
                    <a:off x="3810" y="3058"/>
                    <a:ext cx="288" cy="334"/>
                  </a:xfrm>
                  <a:custGeom>
                    <a:avLst/>
                    <a:gdLst>
                      <a:gd name="T0" fmla="*/ 288 w 288"/>
                      <a:gd name="T1" fmla="*/ 0 h 334"/>
                      <a:gd name="T2" fmla="*/ 284 w 288"/>
                      <a:gd name="T3" fmla="*/ 52 h 334"/>
                      <a:gd name="T4" fmla="*/ 272 w 288"/>
                      <a:gd name="T5" fmla="*/ 98 h 334"/>
                      <a:gd name="T6" fmla="*/ 254 w 288"/>
                      <a:gd name="T7" fmla="*/ 140 h 334"/>
                      <a:gd name="T8" fmla="*/ 230 w 288"/>
                      <a:gd name="T9" fmla="*/ 176 h 334"/>
                      <a:gd name="T10" fmla="*/ 204 w 288"/>
                      <a:gd name="T11" fmla="*/ 208 h 334"/>
                      <a:gd name="T12" fmla="*/ 174 w 288"/>
                      <a:gd name="T13" fmla="*/ 238 h 334"/>
                      <a:gd name="T14" fmla="*/ 144 w 288"/>
                      <a:gd name="T15" fmla="*/ 262 h 334"/>
                      <a:gd name="T16" fmla="*/ 112 w 288"/>
                      <a:gd name="T17" fmla="*/ 282 h 334"/>
                      <a:gd name="T18" fmla="*/ 84 w 288"/>
                      <a:gd name="T19" fmla="*/ 298 h 334"/>
                      <a:gd name="T20" fmla="*/ 56 w 288"/>
                      <a:gd name="T21" fmla="*/ 312 h 334"/>
                      <a:gd name="T22" fmla="*/ 34 w 288"/>
                      <a:gd name="T23" fmla="*/ 322 h 334"/>
                      <a:gd name="T24" fmla="*/ 16 w 288"/>
                      <a:gd name="T25" fmla="*/ 328 h 334"/>
                      <a:gd name="T26" fmla="*/ 4 w 288"/>
                      <a:gd name="T27" fmla="*/ 332 h 334"/>
                      <a:gd name="T28" fmla="*/ 0 w 288"/>
                      <a:gd name="T29" fmla="*/ 334 h 334"/>
                      <a:gd name="T30" fmla="*/ 4 w 288"/>
                      <a:gd name="T31" fmla="*/ 332 h 334"/>
                      <a:gd name="T32" fmla="*/ 16 w 288"/>
                      <a:gd name="T33" fmla="*/ 326 h 334"/>
                      <a:gd name="T34" fmla="*/ 34 w 288"/>
                      <a:gd name="T35" fmla="*/ 318 h 334"/>
                      <a:gd name="T36" fmla="*/ 56 w 288"/>
                      <a:gd name="T37" fmla="*/ 304 h 334"/>
                      <a:gd name="T38" fmla="*/ 84 w 288"/>
                      <a:gd name="T39" fmla="*/ 288 h 334"/>
                      <a:gd name="T40" fmla="*/ 112 w 288"/>
                      <a:gd name="T41" fmla="*/ 266 h 334"/>
                      <a:gd name="T42" fmla="*/ 142 w 288"/>
                      <a:gd name="T43" fmla="*/ 242 h 334"/>
                      <a:gd name="T44" fmla="*/ 170 w 288"/>
                      <a:gd name="T45" fmla="*/ 212 h 334"/>
                      <a:gd name="T46" fmla="*/ 196 w 288"/>
                      <a:gd name="T47" fmla="*/ 180 h 334"/>
                      <a:gd name="T48" fmla="*/ 220 w 288"/>
                      <a:gd name="T49" fmla="*/ 142 h 334"/>
                      <a:gd name="T50" fmla="*/ 238 w 288"/>
                      <a:gd name="T51" fmla="*/ 100 h 334"/>
                      <a:gd name="T52" fmla="*/ 250 w 288"/>
                      <a:gd name="T53" fmla="*/ 54 h 334"/>
                      <a:gd name="T54" fmla="*/ 254 w 288"/>
                      <a:gd name="T55" fmla="*/ 2 h 334"/>
                      <a:gd name="T56" fmla="*/ 288 w 288"/>
                      <a:gd name="T57" fmla="*/ 0 h 3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88" h="334">
                        <a:moveTo>
                          <a:pt x="288" y="0"/>
                        </a:moveTo>
                        <a:lnTo>
                          <a:pt x="284" y="52"/>
                        </a:lnTo>
                        <a:lnTo>
                          <a:pt x="272" y="98"/>
                        </a:lnTo>
                        <a:lnTo>
                          <a:pt x="254" y="140"/>
                        </a:lnTo>
                        <a:lnTo>
                          <a:pt x="230" y="176"/>
                        </a:lnTo>
                        <a:lnTo>
                          <a:pt x="204" y="208"/>
                        </a:lnTo>
                        <a:lnTo>
                          <a:pt x="174" y="238"/>
                        </a:lnTo>
                        <a:lnTo>
                          <a:pt x="144" y="262"/>
                        </a:lnTo>
                        <a:lnTo>
                          <a:pt x="112" y="282"/>
                        </a:lnTo>
                        <a:lnTo>
                          <a:pt x="84" y="298"/>
                        </a:lnTo>
                        <a:lnTo>
                          <a:pt x="56" y="312"/>
                        </a:lnTo>
                        <a:lnTo>
                          <a:pt x="34" y="322"/>
                        </a:lnTo>
                        <a:lnTo>
                          <a:pt x="16" y="328"/>
                        </a:lnTo>
                        <a:lnTo>
                          <a:pt x="4" y="332"/>
                        </a:lnTo>
                        <a:lnTo>
                          <a:pt x="0" y="334"/>
                        </a:lnTo>
                        <a:lnTo>
                          <a:pt x="4" y="332"/>
                        </a:lnTo>
                        <a:lnTo>
                          <a:pt x="16" y="326"/>
                        </a:lnTo>
                        <a:lnTo>
                          <a:pt x="34" y="318"/>
                        </a:lnTo>
                        <a:lnTo>
                          <a:pt x="56" y="304"/>
                        </a:lnTo>
                        <a:lnTo>
                          <a:pt x="84" y="288"/>
                        </a:lnTo>
                        <a:lnTo>
                          <a:pt x="112" y="266"/>
                        </a:lnTo>
                        <a:lnTo>
                          <a:pt x="142" y="242"/>
                        </a:lnTo>
                        <a:lnTo>
                          <a:pt x="170" y="212"/>
                        </a:lnTo>
                        <a:lnTo>
                          <a:pt x="196" y="180"/>
                        </a:lnTo>
                        <a:lnTo>
                          <a:pt x="220" y="142"/>
                        </a:lnTo>
                        <a:lnTo>
                          <a:pt x="238" y="100"/>
                        </a:lnTo>
                        <a:lnTo>
                          <a:pt x="250" y="54"/>
                        </a:lnTo>
                        <a:lnTo>
                          <a:pt x="254" y="2"/>
                        </a:lnTo>
                        <a:lnTo>
                          <a:pt x="288" y="0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9001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FFFFFF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76813" name="Group 13"/>
              <p:cNvGrpSpPr>
                <a:grpSpLocks/>
              </p:cNvGrpSpPr>
              <p:nvPr/>
            </p:nvGrpSpPr>
            <p:grpSpPr bwMode="auto">
              <a:xfrm>
                <a:off x="2717" y="1692"/>
                <a:ext cx="800" cy="824"/>
                <a:chOff x="2789" y="1625"/>
                <a:chExt cx="907" cy="907"/>
              </a:xfrm>
            </p:grpSpPr>
            <p:sp>
              <p:nvSpPr>
                <p:cNvPr id="76814" name="Oval 14"/>
                <p:cNvSpPr>
                  <a:spLocks noChangeArrowheads="1"/>
                </p:cNvSpPr>
                <p:nvPr/>
              </p:nvSpPr>
              <p:spPr bwMode="gray">
                <a:xfrm>
                  <a:off x="2789" y="1625"/>
                  <a:ext cx="907" cy="90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gamma/>
                        <a:tint val="0"/>
                        <a:invGamma/>
                      </a:srgbClr>
                    </a:gs>
                    <a:gs pos="50000">
                      <a:srgbClr val="83A6A7"/>
                    </a:gs>
                    <a:gs pos="100000">
                      <a:srgbClr val="83A6A7">
                        <a:gamma/>
                        <a:tint val="0"/>
                        <a:invGamma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76815" name="Oval 15"/>
                <p:cNvSpPr>
                  <a:spLocks noChangeArrowheads="1"/>
                </p:cNvSpPr>
                <p:nvPr/>
              </p:nvSpPr>
              <p:spPr bwMode="gray">
                <a:xfrm>
                  <a:off x="2789" y="1625"/>
                  <a:ext cx="907" cy="90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alpha val="32001"/>
                      </a:srgbClr>
                    </a:gs>
                    <a:gs pos="100000">
                      <a:srgbClr val="83A6A7">
                        <a:gamma/>
                        <a:shade val="0"/>
                        <a:invGamma/>
                        <a:alpha val="89999"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76816" name="Oval 16"/>
                <p:cNvSpPr>
                  <a:spLocks noChangeArrowheads="1"/>
                </p:cNvSpPr>
                <p:nvPr/>
              </p:nvSpPr>
              <p:spPr bwMode="gray">
                <a:xfrm>
                  <a:off x="2849" y="1684"/>
                  <a:ext cx="787" cy="78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gamma/>
                        <a:shade val="54118"/>
                        <a:invGamma/>
                      </a:srgbClr>
                    </a:gs>
                    <a:gs pos="50000">
                      <a:srgbClr val="83A6A7"/>
                    </a:gs>
                    <a:gs pos="100000">
                      <a:srgbClr val="83A6A7">
                        <a:gamma/>
                        <a:shade val="54118"/>
                        <a:invGamma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76817" name="Oval 17"/>
                <p:cNvSpPr>
                  <a:spLocks noChangeArrowheads="1"/>
                </p:cNvSpPr>
                <p:nvPr/>
              </p:nvSpPr>
              <p:spPr bwMode="gray">
                <a:xfrm>
                  <a:off x="2849" y="1686"/>
                  <a:ext cx="787" cy="78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83A6A7">
                        <a:gamma/>
                        <a:shade val="63529"/>
                        <a:invGamma/>
                      </a:srgbClr>
                    </a:gs>
                    <a:gs pos="100000">
                      <a:srgbClr val="83A6A7">
                        <a:alpha val="0"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76818" name="Oval 18"/>
                <p:cNvSpPr>
                  <a:spLocks noChangeArrowheads="1"/>
                </p:cNvSpPr>
                <p:nvPr/>
              </p:nvSpPr>
              <p:spPr bwMode="gray">
                <a:xfrm>
                  <a:off x="2888" y="1724"/>
                  <a:ext cx="709" cy="709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en-US"/>
                </a:p>
              </p:txBody>
            </p:sp>
            <p:grpSp>
              <p:nvGrpSpPr>
                <p:cNvPr id="76819" name="Group 19"/>
                <p:cNvGrpSpPr>
                  <a:grpSpLocks/>
                </p:cNvGrpSpPr>
                <p:nvPr/>
              </p:nvGrpSpPr>
              <p:grpSpPr bwMode="auto">
                <a:xfrm>
                  <a:off x="2899" y="1735"/>
                  <a:ext cx="687" cy="688"/>
                  <a:chOff x="4166" y="1706"/>
                  <a:chExt cx="1252" cy="1252"/>
                </a:xfrm>
              </p:grpSpPr>
              <p:sp>
                <p:nvSpPr>
                  <p:cNvPr id="76820" name="Oval 20"/>
                  <p:cNvSpPr>
                    <a:spLocks noChangeArrowheads="1"/>
                  </p:cNvSpPr>
                  <p:nvPr/>
                </p:nvSpPr>
                <p:spPr bwMode="gray">
                  <a:xfrm>
                    <a:off x="4166" y="1706"/>
                    <a:ext cx="1252" cy="125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46275"/>
                          <a:invGamma/>
                        </a:srgbClr>
                      </a:gs>
                      <a:gs pos="100000">
                        <a:srgbClr val="D6E1E2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6821" name="Oval 21"/>
                  <p:cNvSpPr>
                    <a:spLocks noChangeArrowheads="1"/>
                  </p:cNvSpPr>
                  <p:nvPr/>
                </p:nvSpPr>
                <p:spPr bwMode="gray">
                  <a:xfrm>
                    <a:off x="4182" y="1713"/>
                    <a:ext cx="1222" cy="122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alpha val="0"/>
                        </a:srgbClr>
                      </a:gs>
                      <a:gs pos="100000">
                        <a:srgbClr val="D6E1E2">
                          <a:gamma/>
                          <a:tint val="34902"/>
                          <a:invGamma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6822" name="Oval 22"/>
                  <p:cNvSpPr>
                    <a:spLocks noChangeArrowheads="1"/>
                  </p:cNvSpPr>
                  <p:nvPr/>
                </p:nvSpPr>
                <p:spPr bwMode="gray">
                  <a:xfrm>
                    <a:off x="4195" y="1725"/>
                    <a:ext cx="1162" cy="114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79216"/>
                          <a:invGamma/>
                        </a:srgbClr>
                      </a:gs>
                      <a:gs pos="100000">
                        <a:srgbClr val="D6E1E2">
                          <a:alpha val="48000"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6823" name="Oval 23"/>
                  <p:cNvSpPr>
                    <a:spLocks noChangeArrowheads="1"/>
                  </p:cNvSpPr>
                  <p:nvPr/>
                </p:nvSpPr>
                <p:spPr bwMode="gray">
                  <a:xfrm>
                    <a:off x="4263" y="1757"/>
                    <a:ext cx="1033" cy="92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tint val="0"/>
                          <a:invGamma/>
                        </a:srgbClr>
                      </a:gs>
                      <a:gs pos="100000">
                        <a:srgbClr val="D6E1E2">
                          <a:alpha val="38000"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vert="eaVert"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76881" name="Text Box 81"/>
              <p:cNvSpPr txBox="1">
                <a:spLocks noChangeArrowheads="1"/>
              </p:cNvSpPr>
              <p:nvPr/>
            </p:nvSpPr>
            <p:spPr bwMode="gray">
              <a:xfrm rot="3925970">
                <a:off x="2949" y="2836"/>
                <a:ext cx="854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en-US" sz="2000" b="1">
                    <a:solidFill>
                      <a:schemeClr val="bg1"/>
                    </a:solidFill>
                  </a:rPr>
                  <a:t>Your Text</a:t>
                </a:r>
              </a:p>
            </p:txBody>
          </p:sp>
          <p:sp>
            <p:nvSpPr>
              <p:cNvPr id="76882" name="Text Box 82"/>
              <p:cNvSpPr txBox="1">
                <a:spLocks noChangeArrowheads="1"/>
              </p:cNvSpPr>
              <p:nvPr/>
            </p:nvSpPr>
            <p:spPr bwMode="gray">
              <a:xfrm rot="3925970">
                <a:off x="3242" y="2663"/>
                <a:ext cx="631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en-US" sz="1400" b="1"/>
                  <a:t>Your Text</a:t>
                </a:r>
              </a:p>
            </p:txBody>
          </p:sp>
        </p:grpSp>
        <p:grpSp>
          <p:nvGrpSpPr>
            <p:cNvPr id="76898" name="Group 98"/>
            <p:cNvGrpSpPr>
              <a:grpSpLocks/>
            </p:cNvGrpSpPr>
            <p:nvPr/>
          </p:nvGrpSpPr>
          <p:grpSpPr bwMode="auto">
            <a:xfrm>
              <a:off x="3836" y="1601"/>
              <a:ext cx="1199" cy="2143"/>
              <a:chOff x="3836" y="1601"/>
              <a:chExt cx="1199" cy="2143"/>
            </a:xfrm>
          </p:grpSpPr>
          <p:grpSp>
            <p:nvGrpSpPr>
              <p:cNvPr id="76824" name="Group 24"/>
              <p:cNvGrpSpPr>
                <a:grpSpLocks/>
              </p:cNvGrpSpPr>
              <p:nvPr/>
            </p:nvGrpSpPr>
            <p:grpSpPr bwMode="auto">
              <a:xfrm rot="3877067">
                <a:off x="4049" y="2757"/>
                <a:ext cx="1432" cy="541"/>
                <a:chOff x="2290" y="2725"/>
                <a:chExt cx="1832" cy="713"/>
              </a:xfrm>
            </p:grpSpPr>
            <p:grpSp>
              <p:nvGrpSpPr>
                <p:cNvPr id="76825" name="Group 25"/>
                <p:cNvGrpSpPr>
                  <a:grpSpLocks/>
                </p:cNvGrpSpPr>
                <p:nvPr/>
              </p:nvGrpSpPr>
              <p:grpSpPr bwMode="auto">
                <a:xfrm>
                  <a:off x="2290" y="3030"/>
                  <a:ext cx="1832" cy="408"/>
                  <a:chOff x="2290" y="3030"/>
                  <a:chExt cx="1832" cy="408"/>
                </a:xfrm>
              </p:grpSpPr>
              <p:sp>
                <p:nvSpPr>
                  <p:cNvPr id="76826" name="Freeform 26"/>
                  <p:cNvSpPr>
                    <a:spLocks/>
                  </p:cNvSpPr>
                  <p:nvPr/>
                </p:nvSpPr>
                <p:spPr bwMode="gray">
                  <a:xfrm>
                    <a:off x="2290" y="3030"/>
                    <a:ext cx="1832" cy="408"/>
                  </a:xfrm>
                  <a:custGeom>
                    <a:avLst/>
                    <a:gdLst>
                      <a:gd name="T0" fmla="*/ 1832 w 1832"/>
                      <a:gd name="T1" fmla="*/ 32 h 408"/>
                      <a:gd name="T2" fmla="*/ 1830 w 1832"/>
                      <a:gd name="T3" fmla="*/ 66 h 408"/>
                      <a:gd name="T4" fmla="*/ 1814 w 1832"/>
                      <a:gd name="T5" fmla="*/ 128 h 408"/>
                      <a:gd name="T6" fmla="*/ 1788 w 1832"/>
                      <a:gd name="T7" fmla="*/ 188 h 408"/>
                      <a:gd name="T8" fmla="*/ 1754 w 1832"/>
                      <a:gd name="T9" fmla="*/ 240 h 408"/>
                      <a:gd name="T10" fmla="*/ 1712 w 1832"/>
                      <a:gd name="T11" fmla="*/ 288 h 408"/>
                      <a:gd name="T12" fmla="*/ 1664 w 1832"/>
                      <a:gd name="T13" fmla="*/ 330 h 408"/>
                      <a:gd name="T14" fmla="*/ 1610 w 1832"/>
                      <a:gd name="T15" fmla="*/ 362 h 408"/>
                      <a:gd name="T16" fmla="*/ 1550 w 1832"/>
                      <a:gd name="T17" fmla="*/ 388 h 408"/>
                      <a:gd name="T18" fmla="*/ 1486 w 1832"/>
                      <a:gd name="T19" fmla="*/ 402 h 408"/>
                      <a:gd name="T20" fmla="*/ 1418 w 1832"/>
                      <a:gd name="T21" fmla="*/ 408 h 408"/>
                      <a:gd name="T22" fmla="*/ 0 w 1832"/>
                      <a:gd name="T23" fmla="*/ 408 h 408"/>
                      <a:gd name="T24" fmla="*/ 0 w 1832"/>
                      <a:gd name="T25" fmla="*/ 0 h 408"/>
                      <a:gd name="T26" fmla="*/ 1832 w 1832"/>
                      <a:gd name="T27" fmla="*/ 0 h 408"/>
                      <a:gd name="T28" fmla="*/ 1832 w 1832"/>
                      <a:gd name="T29" fmla="*/ 32 h 408"/>
                      <a:gd name="T30" fmla="*/ 1832 w 1832"/>
                      <a:gd name="T31" fmla="*/ 32 h 4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832" h="408">
                        <a:moveTo>
                          <a:pt x="1832" y="32"/>
                        </a:moveTo>
                        <a:lnTo>
                          <a:pt x="1830" y="66"/>
                        </a:lnTo>
                        <a:lnTo>
                          <a:pt x="1814" y="128"/>
                        </a:lnTo>
                        <a:lnTo>
                          <a:pt x="1788" y="188"/>
                        </a:lnTo>
                        <a:lnTo>
                          <a:pt x="1754" y="240"/>
                        </a:lnTo>
                        <a:lnTo>
                          <a:pt x="1712" y="288"/>
                        </a:lnTo>
                        <a:lnTo>
                          <a:pt x="1664" y="330"/>
                        </a:lnTo>
                        <a:lnTo>
                          <a:pt x="1610" y="362"/>
                        </a:lnTo>
                        <a:lnTo>
                          <a:pt x="1550" y="388"/>
                        </a:lnTo>
                        <a:lnTo>
                          <a:pt x="1486" y="402"/>
                        </a:lnTo>
                        <a:lnTo>
                          <a:pt x="1418" y="408"/>
                        </a:lnTo>
                        <a:lnTo>
                          <a:pt x="0" y="408"/>
                        </a:lnTo>
                        <a:lnTo>
                          <a:pt x="0" y="0"/>
                        </a:lnTo>
                        <a:lnTo>
                          <a:pt x="1832" y="0"/>
                        </a:lnTo>
                        <a:lnTo>
                          <a:pt x="1832" y="32"/>
                        </a:lnTo>
                        <a:lnTo>
                          <a:pt x="1832" y="32"/>
                        </a:lnTo>
                        <a:close/>
                      </a:path>
                    </a:pathLst>
                  </a:custGeom>
                  <a:solidFill>
                    <a:srgbClr val="0066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DF5908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6827" name="Freeform 27"/>
                  <p:cNvSpPr>
                    <a:spLocks/>
                  </p:cNvSpPr>
                  <p:nvPr/>
                </p:nvSpPr>
                <p:spPr bwMode="gray">
                  <a:xfrm>
                    <a:off x="3810" y="3058"/>
                    <a:ext cx="288" cy="334"/>
                  </a:xfrm>
                  <a:custGeom>
                    <a:avLst/>
                    <a:gdLst>
                      <a:gd name="T0" fmla="*/ 288 w 288"/>
                      <a:gd name="T1" fmla="*/ 0 h 334"/>
                      <a:gd name="T2" fmla="*/ 284 w 288"/>
                      <a:gd name="T3" fmla="*/ 52 h 334"/>
                      <a:gd name="T4" fmla="*/ 272 w 288"/>
                      <a:gd name="T5" fmla="*/ 98 h 334"/>
                      <a:gd name="T6" fmla="*/ 254 w 288"/>
                      <a:gd name="T7" fmla="*/ 140 h 334"/>
                      <a:gd name="T8" fmla="*/ 230 w 288"/>
                      <a:gd name="T9" fmla="*/ 176 h 334"/>
                      <a:gd name="T10" fmla="*/ 204 w 288"/>
                      <a:gd name="T11" fmla="*/ 208 h 334"/>
                      <a:gd name="T12" fmla="*/ 174 w 288"/>
                      <a:gd name="T13" fmla="*/ 238 h 334"/>
                      <a:gd name="T14" fmla="*/ 144 w 288"/>
                      <a:gd name="T15" fmla="*/ 262 h 334"/>
                      <a:gd name="T16" fmla="*/ 112 w 288"/>
                      <a:gd name="T17" fmla="*/ 282 h 334"/>
                      <a:gd name="T18" fmla="*/ 84 w 288"/>
                      <a:gd name="T19" fmla="*/ 298 h 334"/>
                      <a:gd name="T20" fmla="*/ 56 w 288"/>
                      <a:gd name="T21" fmla="*/ 312 h 334"/>
                      <a:gd name="T22" fmla="*/ 34 w 288"/>
                      <a:gd name="T23" fmla="*/ 322 h 334"/>
                      <a:gd name="T24" fmla="*/ 16 w 288"/>
                      <a:gd name="T25" fmla="*/ 328 h 334"/>
                      <a:gd name="T26" fmla="*/ 4 w 288"/>
                      <a:gd name="T27" fmla="*/ 332 h 334"/>
                      <a:gd name="T28" fmla="*/ 0 w 288"/>
                      <a:gd name="T29" fmla="*/ 334 h 334"/>
                      <a:gd name="T30" fmla="*/ 4 w 288"/>
                      <a:gd name="T31" fmla="*/ 332 h 334"/>
                      <a:gd name="T32" fmla="*/ 16 w 288"/>
                      <a:gd name="T33" fmla="*/ 326 h 334"/>
                      <a:gd name="T34" fmla="*/ 34 w 288"/>
                      <a:gd name="T35" fmla="*/ 318 h 334"/>
                      <a:gd name="T36" fmla="*/ 56 w 288"/>
                      <a:gd name="T37" fmla="*/ 304 h 334"/>
                      <a:gd name="T38" fmla="*/ 84 w 288"/>
                      <a:gd name="T39" fmla="*/ 288 h 334"/>
                      <a:gd name="T40" fmla="*/ 112 w 288"/>
                      <a:gd name="T41" fmla="*/ 266 h 334"/>
                      <a:gd name="T42" fmla="*/ 142 w 288"/>
                      <a:gd name="T43" fmla="*/ 242 h 334"/>
                      <a:gd name="T44" fmla="*/ 170 w 288"/>
                      <a:gd name="T45" fmla="*/ 212 h 334"/>
                      <a:gd name="T46" fmla="*/ 196 w 288"/>
                      <a:gd name="T47" fmla="*/ 180 h 334"/>
                      <a:gd name="T48" fmla="*/ 220 w 288"/>
                      <a:gd name="T49" fmla="*/ 142 h 334"/>
                      <a:gd name="T50" fmla="*/ 238 w 288"/>
                      <a:gd name="T51" fmla="*/ 100 h 334"/>
                      <a:gd name="T52" fmla="*/ 250 w 288"/>
                      <a:gd name="T53" fmla="*/ 54 h 334"/>
                      <a:gd name="T54" fmla="*/ 254 w 288"/>
                      <a:gd name="T55" fmla="*/ 2 h 334"/>
                      <a:gd name="T56" fmla="*/ 288 w 288"/>
                      <a:gd name="T57" fmla="*/ 0 h 3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88" h="334">
                        <a:moveTo>
                          <a:pt x="288" y="0"/>
                        </a:moveTo>
                        <a:lnTo>
                          <a:pt x="284" y="52"/>
                        </a:lnTo>
                        <a:lnTo>
                          <a:pt x="272" y="98"/>
                        </a:lnTo>
                        <a:lnTo>
                          <a:pt x="254" y="140"/>
                        </a:lnTo>
                        <a:lnTo>
                          <a:pt x="230" y="176"/>
                        </a:lnTo>
                        <a:lnTo>
                          <a:pt x="204" y="208"/>
                        </a:lnTo>
                        <a:lnTo>
                          <a:pt x="174" y="238"/>
                        </a:lnTo>
                        <a:lnTo>
                          <a:pt x="144" y="262"/>
                        </a:lnTo>
                        <a:lnTo>
                          <a:pt x="112" y="282"/>
                        </a:lnTo>
                        <a:lnTo>
                          <a:pt x="84" y="298"/>
                        </a:lnTo>
                        <a:lnTo>
                          <a:pt x="56" y="312"/>
                        </a:lnTo>
                        <a:lnTo>
                          <a:pt x="34" y="322"/>
                        </a:lnTo>
                        <a:lnTo>
                          <a:pt x="16" y="328"/>
                        </a:lnTo>
                        <a:lnTo>
                          <a:pt x="4" y="332"/>
                        </a:lnTo>
                        <a:lnTo>
                          <a:pt x="0" y="334"/>
                        </a:lnTo>
                        <a:lnTo>
                          <a:pt x="4" y="332"/>
                        </a:lnTo>
                        <a:lnTo>
                          <a:pt x="16" y="326"/>
                        </a:lnTo>
                        <a:lnTo>
                          <a:pt x="34" y="318"/>
                        </a:lnTo>
                        <a:lnTo>
                          <a:pt x="56" y="304"/>
                        </a:lnTo>
                        <a:lnTo>
                          <a:pt x="84" y="288"/>
                        </a:lnTo>
                        <a:lnTo>
                          <a:pt x="112" y="266"/>
                        </a:lnTo>
                        <a:lnTo>
                          <a:pt x="142" y="242"/>
                        </a:lnTo>
                        <a:lnTo>
                          <a:pt x="170" y="212"/>
                        </a:lnTo>
                        <a:lnTo>
                          <a:pt x="196" y="180"/>
                        </a:lnTo>
                        <a:lnTo>
                          <a:pt x="220" y="142"/>
                        </a:lnTo>
                        <a:lnTo>
                          <a:pt x="238" y="100"/>
                        </a:lnTo>
                        <a:lnTo>
                          <a:pt x="250" y="54"/>
                        </a:lnTo>
                        <a:lnTo>
                          <a:pt x="254" y="2"/>
                        </a:lnTo>
                        <a:lnTo>
                          <a:pt x="288" y="0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9001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FFFFFF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76828" name="Group 28"/>
                <p:cNvGrpSpPr>
                  <a:grpSpLocks/>
                </p:cNvGrpSpPr>
                <p:nvPr/>
              </p:nvGrpSpPr>
              <p:grpSpPr bwMode="auto">
                <a:xfrm flipV="1">
                  <a:off x="2290" y="2725"/>
                  <a:ext cx="1406" cy="313"/>
                  <a:chOff x="2290" y="3030"/>
                  <a:chExt cx="1832" cy="408"/>
                </a:xfrm>
              </p:grpSpPr>
              <p:sp>
                <p:nvSpPr>
                  <p:cNvPr id="76829" name="Freeform 29"/>
                  <p:cNvSpPr>
                    <a:spLocks/>
                  </p:cNvSpPr>
                  <p:nvPr/>
                </p:nvSpPr>
                <p:spPr bwMode="gray">
                  <a:xfrm>
                    <a:off x="2290" y="3030"/>
                    <a:ext cx="1832" cy="408"/>
                  </a:xfrm>
                  <a:custGeom>
                    <a:avLst/>
                    <a:gdLst>
                      <a:gd name="T0" fmla="*/ 1832 w 1832"/>
                      <a:gd name="T1" fmla="*/ 32 h 408"/>
                      <a:gd name="T2" fmla="*/ 1830 w 1832"/>
                      <a:gd name="T3" fmla="*/ 66 h 408"/>
                      <a:gd name="T4" fmla="*/ 1814 w 1832"/>
                      <a:gd name="T5" fmla="*/ 128 h 408"/>
                      <a:gd name="T6" fmla="*/ 1788 w 1832"/>
                      <a:gd name="T7" fmla="*/ 188 h 408"/>
                      <a:gd name="T8" fmla="*/ 1754 w 1832"/>
                      <a:gd name="T9" fmla="*/ 240 h 408"/>
                      <a:gd name="T10" fmla="*/ 1712 w 1832"/>
                      <a:gd name="T11" fmla="*/ 288 h 408"/>
                      <a:gd name="T12" fmla="*/ 1664 w 1832"/>
                      <a:gd name="T13" fmla="*/ 330 h 408"/>
                      <a:gd name="T14" fmla="*/ 1610 w 1832"/>
                      <a:gd name="T15" fmla="*/ 362 h 408"/>
                      <a:gd name="T16" fmla="*/ 1550 w 1832"/>
                      <a:gd name="T17" fmla="*/ 388 h 408"/>
                      <a:gd name="T18" fmla="*/ 1486 w 1832"/>
                      <a:gd name="T19" fmla="*/ 402 h 408"/>
                      <a:gd name="T20" fmla="*/ 1418 w 1832"/>
                      <a:gd name="T21" fmla="*/ 408 h 408"/>
                      <a:gd name="T22" fmla="*/ 0 w 1832"/>
                      <a:gd name="T23" fmla="*/ 408 h 408"/>
                      <a:gd name="T24" fmla="*/ 0 w 1832"/>
                      <a:gd name="T25" fmla="*/ 0 h 408"/>
                      <a:gd name="T26" fmla="*/ 1832 w 1832"/>
                      <a:gd name="T27" fmla="*/ 0 h 408"/>
                      <a:gd name="T28" fmla="*/ 1832 w 1832"/>
                      <a:gd name="T29" fmla="*/ 32 h 408"/>
                      <a:gd name="T30" fmla="*/ 1832 w 1832"/>
                      <a:gd name="T31" fmla="*/ 32 h 4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832" h="408">
                        <a:moveTo>
                          <a:pt x="1832" y="32"/>
                        </a:moveTo>
                        <a:lnTo>
                          <a:pt x="1830" y="66"/>
                        </a:lnTo>
                        <a:lnTo>
                          <a:pt x="1814" y="128"/>
                        </a:lnTo>
                        <a:lnTo>
                          <a:pt x="1788" y="188"/>
                        </a:lnTo>
                        <a:lnTo>
                          <a:pt x="1754" y="240"/>
                        </a:lnTo>
                        <a:lnTo>
                          <a:pt x="1712" y="288"/>
                        </a:lnTo>
                        <a:lnTo>
                          <a:pt x="1664" y="330"/>
                        </a:lnTo>
                        <a:lnTo>
                          <a:pt x="1610" y="362"/>
                        </a:lnTo>
                        <a:lnTo>
                          <a:pt x="1550" y="388"/>
                        </a:lnTo>
                        <a:lnTo>
                          <a:pt x="1486" y="402"/>
                        </a:lnTo>
                        <a:lnTo>
                          <a:pt x="1418" y="408"/>
                        </a:lnTo>
                        <a:lnTo>
                          <a:pt x="0" y="408"/>
                        </a:lnTo>
                        <a:lnTo>
                          <a:pt x="0" y="0"/>
                        </a:lnTo>
                        <a:lnTo>
                          <a:pt x="1832" y="0"/>
                        </a:lnTo>
                        <a:lnTo>
                          <a:pt x="1832" y="32"/>
                        </a:lnTo>
                        <a:lnTo>
                          <a:pt x="1832" y="32"/>
                        </a:lnTo>
                        <a:close/>
                      </a:path>
                    </a:pathLst>
                  </a:custGeom>
                  <a:solidFill>
                    <a:srgbClr val="6699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DF5908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6830" name="Freeform 30"/>
                  <p:cNvSpPr>
                    <a:spLocks/>
                  </p:cNvSpPr>
                  <p:nvPr/>
                </p:nvSpPr>
                <p:spPr bwMode="gray">
                  <a:xfrm>
                    <a:off x="3810" y="3058"/>
                    <a:ext cx="288" cy="334"/>
                  </a:xfrm>
                  <a:custGeom>
                    <a:avLst/>
                    <a:gdLst>
                      <a:gd name="T0" fmla="*/ 288 w 288"/>
                      <a:gd name="T1" fmla="*/ 0 h 334"/>
                      <a:gd name="T2" fmla="*/ 284 w 288"/>
                      <a:gd name="T3" fmla="*/ 52 h 334"/>
                      <a:gd name="T4" fmla="*/ 272 w 288"/>
                      <a:gd name="T5" fmla="*/ 98 h 334"/>
                      <a:gd name="T6" fmla="*/ 254 w 288"/>
                      <a:gd name="T7" fmla="*/ 140 h 334"/>
                      <a:gd name="T8" fmla="*/ 230 w 288"/>
                      <a:gd name="T9" fmla="*/ 176 h 334"/>
                      <a:gd name="T10" fmla="*/ 204 w 288"/>
                      <a:gd name="T11" fmla="*/ 208 h 334"/>
                      <a:gd name="T12" fmla="*/ 174 w 288"/>
                      <a:gd name="T13" fmla="*/ 238 h 334"/>
                      <a:gd name="T14" fmla="*/ 144 w 288"/>
                      <a:gd name="T15" fmla="*/ 262 h 334"/>
                      <a:gd name="T16" fmla="*/ 112 w 288"/>
                      <a:gd name="T17" fmla="*/ 282 h 334"/>
                      <a:gd name="T18" fmla="*/ 84 w 288"/>
                      <a:gd name="T19" fmla="*/ 298 h 334"/>
                      <a:gd name="T20" fmla="*/ 56 w 288"/>
                      <a:gd name="T21" fmla="*/ 312 h 334"/>
                      <a:gd name="T22" fmla="*/ 34 w 288"/>
                      <a:gd name="T23" fmla="*/ 322 h 334"/>
                      <a:gd name="T24" fmla="*/ 16 w 288"/>
                      <a:gd name="T25" fmla="*/ 328 h 334"/>
                      <a:gd name="T26" fmla="*/ 4 w 288"/>
                      <a:gd name="T27" fmla="*/ 332 h 334"/>
                      <a:gd name="T28" fmla="*/ 0 w 288"/>
                      <a:gd name="T29" fmla="*/ 334 h 334"/>
                      <a:gd name="T30" fmla="*/ 4 w 288"/>
                      <a:gd name="T31" fmla="*/ 332 h 334"/>
                      <a:gd name="T32" fmla="*/ 16 w 288"/>
                      <a:gd name="T33" fmla="*/ 326 h 334"/>
                      <a:gd name="T34" fmla="*/ 34 w 288"/>
                      <a:gd name="T35" fmla="*/ 318 h 334"/>
                      <a:gd name="T36" fmla="*/ 56 w 288"/>
                      <a:gd name="T37" fmla="*/ 304 h 334"/>
                      <a:gd name="T38" fmla="*/ 84 w 288"/>
                      <a:gd name="T39" fmla="*/ 288 h 334"/>
                      <a:gd name="T40" fmla="*/ 112 w 288"/>
                      <a:gd name="T41" fmla="*/ 266 h 334"/>
                      <a:gd name="T42" fmla="*/ 142 w 288"/>
                      <a:gd name="T43" fmla="*/ 242 h 334"/>
                      <a:gd name="T44" fmla="*/ 170 w 288"/>
                      <a:gd name="T45" fmla="*/ 212 h 334"/>
                      <a:gd name="T46" fmla="*/ 196 w 288"/>
                      <a:gd name="T47" fmla="*/ 180 h 334"/>
                      <a:gd name="T48" fmla="*/ 220 w 288"/>
                      <a:gd name="T49" fmla="*/ 142 h 334"/>
                      <a:gd name="T50" fmla="*/ 238 w 288"/>
                      <a:gd name="T51" fmla="*/ 100 h 334"/>
                      <a:gd name="T52" fmla="*/ 250 w 288"/>
                      <a:gd name="T53" fmla="*/ 54 h 334"/>
                      <a:gd name="T54" fmla="*/ 254 w 288"/>
                      <a:gd name="T55" fmla="*/ 2 h 334"/>
                      <a:gd name="T56" fmla="*/ 288 w 288"/>
                      <a:gd name="T57" fmla="*/ 0 h 3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88" h="334">
                        <a:moveTo>
                          <a:pt x="288" y="0"/>
                        </a:moveTo>
                        <a:lnTo>
                          <a:pt x="284" y="52"/>
                        </a:lnTo>
                        <a:lnTo>
                          <a:pt x="272" y="98"/>
                        </a:lnTo>
                        <a:lnTo>
                          <a:pt x="254" y="140"/>
                        </a:lnTo>
                        <a:lnTo>
                          <a:pt x="230" y="176"/>
                        </a:lnTo>
                        <a:lnTo>
                          <a:pt x="204" y="208"/>
                        </a:lnTo>
                        <a:lnTo>
                          <a:pt x="174" y="238"/>
                        </a:lnTo>
                        <a:lnTo>
                          <a:pt x="144" y="262"/>
                        </a:lnTo>
                        <a:lnTo>
                          <a:pt x="112" y="282"/>
                        </a:lnTo>
                        <a:lnTo>
                          <a:pt x="84" y="298"/>
                        </a:lnTo>
                        <a:lnTo>
                          <a:pt x="56" y="312"/>
                        </a:lnTo>
                        <a:lnTo>
                          <a:pt x="34" y="322"/>
                        </a:lnTo>
                        <a:lnTo>
                          <a:pt x="16" y="328"/>
                        </a:lnTo>
                        <a:lnTo>
                          <a:pt x="4" y="332"/>
                        </a:lnTo>
                        <a:lnTo>
                          <a:pt x="0" y="334"/>
                        </a:lnTo>
                        <a:lnTo>
                          <a:pt x="4" y="332"/>
                        </a:lnTo>
                        <a:lnTo>
                          <a:pt x="16" y="326"/>
                        </a:lnTo>
                        <a:lnTo>
                          <a:pt x="34" y="318"/>
                        </a:lnTo>
                        <a:lnTo>
                          <a:pt x="56" y="304"/>
                        </a:lnTo>
                        <a:lnTo>
                          <a:pt x="84" y="288"/>
                        </a:lnTo>
                        <a:lnTo>
                          <a:pt x="112" y="266"/>
                        </a:lnTo>
                        <a:lnTo>
                          <a:pt x="142" y="242"/>
                        </a:lnTo>
                        <a:lnTo>
                          <a:pt x="170" y="212"/>
                        </a:lnTo>
                        <a:lnTo>
                          <a:pt x="196" y="180"/>
                        </a:lnTo>
                        <a:lnTo>
                          <a:pt x="220" y="142"/>
                        </a:lnTo>
                        <a:lnTo>
                          <a:pt x="238" y="100"/>
                        </a:lnTo>
                        <a:lnTo>
                          <a:pt x="250" y="54"/>
                        </a:lnTo>
                        <a:lnTo>
                          <a:pt x="254" y="2"/>
                        </a:lnTo>
                        <a:lnTo>
                          <a:pt x="288" y="0"/>
                        </a:lnTo>
                        <a:close/>
                      </a:path>
                    </a:pathLst>
                  </a:custGeom>
                  <a:solidFill>
                    <a:srgbClr val="FFFFFF">
                      <a:alpha val="49001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FFFFFF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76831" name="Oval 31"/>
              <p:cNvSpPr>
                <a:spLocks noChangeArrowheads="1"/>
              </p:cNvSpPr>
              <p:nvPr/>
            </p:nvSpPr>
            <p:spPr bwMode="gray">
              <a:xfrm>
                <a:off x="3836" y="1601"/>
                <a:ext cx="960" cy="988"/>
              </a:xfrm>
              <a:prstGeom prst="ellipse">
                <a:avLst/>
              </a:prstGeom>
              <a:gradFill rotWithShape="1">
                <a:gsLst>
                  <a:gs pos="0">
                    <a:srgbClr val="3399FF">
                      <a:gamma/>
                      <a:tint val="0"/>
                      <a:invGamma/>
                    </a:srgbClr>
                  </a:gs>
                  <a:gs pos="50000">
                    <a:srgbClr val="3399FF"/>
                  </a:gs>
                  <a:gs pos="100000">
                    <a:srgbClr val="3399FF">
                      <a:gamma/>
                      <a:tint val="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6832" name="Oval 32"/>
              <p:cNvSpPr>
                <a:spLocks noChangeArrowheads="1"/>
              </p:cNvSpPr>
              <p:nvPr/>
            </p:nvSpPr>
            <p:spPr bwMode="gray">
              <a:xfrm>
                <a:off x="3836" y="1601"/>
                <a:ext cx="960" cy="988"/>
              </a:xfrm>
              <a:prstGeom prst="ellipse">
                <a:avLst/>
              </a:prstGeom>
              <a:gradFill rotWithShape="1">
                <a:gsLst>
                  <a:gs pos="0">
                    <a:srgbClr val="3399FF">
                      <a:alpha val="32001"/>
                    </a:srgbClr>
                  </a:gs>
                  <a:gs pos="100000">
                    <a:srgbClr val="3399FF">
                      <a:gamma/>
                      <a:shade val="0"/>
                      <a:invGamma/>
                      <a:alpha val="89999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6833" name="Oval 33"/>
              <p:cNvSpPr>
                <a:spLocks noChangeArrowheads="1"/>
              </p:cNvSpPr>
              <p:nvPr/>
            </p:nvSpPr>
            <p:spPr bwMode="gray">
              <a:xfrm>
                <a:off x="3900" y="1666"/>
                <a:ext cx="834" cy="858"/>
              </a:xfrm>
              <a:prstGeom prst="ellipse">
                <a:avLst/>
              </a:prstGeom>
              <a:gradFill rotWithShape="1">
                <a:gsLst>
                  <a:gs pos="0">
                    <a:srgbClr val="3399FF">
                      <a:gamma/>
                      <a:shade val="54118"/>
                      <a:invGamma/>
                    </a:srgbClr>
                  </a:gs>
                  <a:gs pos="50000">
                    <a:srgbClr val="3399FF"/>
                  </a:gs>
                  <a:gs pos="100000">
                    <a:srgbClr val="3399FF">
                      <a:gamma/>
                      <a:shade val="54118"/>
                      <a:invGamma/>
                    </a:srgb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6834" name="Oval 34"/>
              <p:cNvSpPr>
                <a:spLocks noChangeArrowheads="1"/>
              </p:cNvSpPr>
              <p:nvPr/>
            </p:nvSpPr>
            <p:spPr bwMode="gray">
              <a:xfrm>
                <a:off x="3901" y="1668"/>
                <a:ext cx="834" cy="858"/>
              </a:xfrm>
              <a:prstGeom prst="ellipse">
                <a:avLst/>
              </a:prstGeom>
              <a:gradFill rotWithShape="1">
                <a:gsLst>
                  <a:gs pos="0">
                    <a:srgbClr val="3399FF">
                      <a:gamma/>
                      <a:shade val="63529"/>
                      <a:invGamma/>
                    </a:srgbClr>
                  </a:gs>
                  <a:gs pos="100000">
                    <a:srgbClr val="3399FF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6835" name="Oval 35"/>
              <p:cNvSpPr>
                <a:spLocks noChangeArrowheads="1"/>
              </p:cNvSpPr>
              <p:nvPr/>
            </p:nvSpPr>
            <p:spPr bwMode="gray">
              <a:xfrm>
                <a:off x="3941" y="1709"/>
                <a:ext cx="751" cy="772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grpSp>
            <p:nvGrpSpPr>
              <p:cNvPr id="76836" name="Group 36"/>
              <p:cNvGrpSpPr>
                <a:grpSpLocks/>
              </p:cNvGrpSpPr>
              <p:nvPr/>
            </p:nvGrpSpPr>
            <p:grpSpPr bwMode="auto">
              <a:xfrm>
                <a:off x="3953" y="1721"/>
                <a:ext cx="728" cy="749"/>
                <a:chOff x="4166" y="1706"/>
                <a:chExt cx="1252" cy="1252"/>
              </a:xfrm>
            </p:grpSpPr>
            <p:sp>
              <p:nvSpPr>
                <p:cNvPr id="76837" name="Oval 37"/>
                <p:cNvSpPr>
                  <a:spLocks noChangeArrowheads="1"/>
                </p:cNvSpPr>
                <p:nvPr/>
              </p:nvSpPr>
              <p:spPr bwMode="gray">
                <a:xfrm>
                  <a:off x="4166" y="1706"/>
                  <a:ext cx="1252" cy="125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46275"/>
                        <a:invGamma/>
                      </a:srgbClr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en-US"/>
                </a:p>
              </p:txBody>
            </p:sp>
            <p:sp>
              <p:nvSpPr>
                <p:cNvPr id="76838" name="Oval 38"/>
                <p:cNvSpPr>
                  <a:spLocks noChangeArrowheads="1"/>
                </p:cNvSpPr>
                <p:nvPr/>
              </p:nvSpPr>
              <p:spPr bwMode="gray">
                <a:xfrm>
                  <a:off x="4182" y="1713"/>
                  <a:ext cx="1222" cy="122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D6E1E2">
                        <a:gamma/>
                        <a:tint val="34902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en-US"/>
                </a:p>
              </p:txBody>
            </p:sp>
            <p:sp>
              <p:nvSpPr>
                <p:cNvPr id="76839" name="Oval 39"/>
                <p:cNvSpPr>
                  <a:spLocks noChangeArrowheads="1"/>
                </p:cNvSpPr>
                <p:nvPr/>
              </p:nvSpPr>
              <p:spPr bwMode="gray">
                <a:xfrm>
                  <a:off x="4195" y="1725"/>
                  <a:ext cx="1162" cy="11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79216"/>
                        <a:invGamma/>
                      </a:srgbClr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en-US"/>
                </a:p>
              </p:txBody>
            </p:sp>
            <p:sp>
              <p:nvSpPr>
                <p:cNvPr id="76840" name="Oval 40"/>
                <p:cNvSpPr>
                  <a:spLocks noChangeArrowheads="1"/>
                </p:cNvSpPr>
                <p:nvPr/>
              </p:nvSpPr>
              <p:spPr bwMode="gray">
                <a:xfrm>
                  <a:off x="4263" y="1757"/>
                  <a:ext cx="1033" cy="9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tint val="0"/>
                        <a:invGamma/>
                      </a:srgbClr>
                    </a:gs>
                    <a:gs pos="100000">
                      <a:srgbClr val="D6E1E2">
                        <a:alpha val="3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76883" name="Text Box 83"/>
              <p:cNvSpPr txBox="1">
                <a:spLocks noChangeArrowheads="1"/>
              </p:cNvSpPr>
              <p:nvPr/>
            </p:nvSpPr>
            <p:spPr bwMode="gray">
              <a:xfrm rot="3925970">
                <a:off x="4179" y="2926"/>
                <a:ext cx="854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en-US" sz="2000" b="1">
                    <a:solidFill>
                      <a:schemeClr val="bg1"/>
                    </a:solidFill>
                  </a:rPr>
                  <a:t>Your Text</a:t>
                </a:r>
              </a:p>
            </p:txBody>
          </p:sp>
          <p:sp>
            <p:nvSpPr>
              <p:cNvPr id="76884" name="Text Box 84"/>
              <p:cNvSpPr txBox="1">
                <a:spLocks noChangeArrowheads="1"/>
              </p:cNvSpPr>
              <p:nvPr/>
            </p:nvSpPr>
            <p:spPr bwMode="gray">
              <a:xfrm rot="3925970">
                <a:off x="4471" y="2753"/>
                <a:ext cx="631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en-US" sz="1400" b="1"/>
                  <a:t>Your Text</a:t>
                </a:r>
              </a:p>
            </p:txBody>
          </p:sp>
        </p:grpSp>
        <p:grpSp>
          <p:nvGrpSpPr>
            <p:cNvPr id="76885" name="Group 85"/>
            <p:cNvGrpSpPr>
              <a:grpSpLocks/>
            </p:cNvGrpSpPr>
            <p:nvPr/>
          </p:nvGrpSpPr>
          <p:grpSpPr bwMode="auto">
            <a:xfrm>
              <a:off x="674" y="1152"/>
              <a:ext cx="3880" cy="256"/>
              <a:chOff x="967" y="1152"/>
              <a:chExt cx="3880" cy="256"/>
            </a:xfrm>
          </p:grpSpPr>
          <p:sp>
            <p:nvSpPr>
              <p:cNvPr id="76886" name="Text Box 86"/>
              <p:cNvSpPr txBox="1">
                <a:spLocks noChangeArrowheads="1"/>
              </p:cNvSpPr>
              <p:nvPr/>
            </p:nvSpPr>
            <p:spPr bwMode="gray">
              <a:xfrm>
                <a:off x="967" y="1177"/>
                <a:ext cx="484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en-US">
                    <a:solidFill>
                      <a:schemeClr val="tx2"/>
                    </a:solidFill>
                    <a:latin typeface="Verdana" panose="020B0604030504040204" pitchFamily="34" charset="0"/>
                  </a:rPr>
                  <a:t>2001</a:t>
                </a:r>
              </a:p>
            </p:txBody>
          </p:sp>
          <p:sp>
            <p:nvSpPr>
              <p:cNvPr id="76887" name="Text Box 87"/>
              <p:cNvSpPr txBox="1">
                <a:spLocks noChangeArrowheads="1"/>
              </p:cNvSpPr>
              <p:nvPr/>
            </p:nvSpPr>
            <p:spPr bwMode="gray">
              <a:xfrm>
                <a:off x="2072" y="1177"/>
                <a:ext cx="484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2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en-US">
                    <a:solidFill>
                      <a:schemeClr val="tx2"/>
                    </a:solidFill>
                    <a:latin typeface="Verdana" panose="020B0604030504040204" pitchFamily="34" charset="0"/>
                  </a:rPr>
                  <a:t>2002</a:t>
                </a:r>
              </a:p>
            </p:txBody>
          </p:sp>
          <p:sp>
            <p:nvSpPr>
              <p:cNvPr id="76888" name="Text Box 88"/>
              <p:cNvSpPr txBox="1">
                <a:spLocks noChangeArrowheads="1"/>
              </p:cNvSpPr>
              <p:nvPr/>
            </p:nvSpPr>
            <p:spPr bwMode="gray">
              <a:xfrm>
                <a:off x="3172" y="1177"/>
                <a:ext cx="484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2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en-US">
                    <a:solidFill>
                      <a:schemeClr val="tx2"/>
                    </a:solidFill>
                    <a:latin typeface="Verdana" panose="020B0604030504040204" pitchFamily="34" charset="0"/>
                  </a:rPr>
                  <a:t>2003</a:t>
                </a:r>
              </a:p>
            </p:txBody>
          </p:sp>
          <p:sp>
            <p:nvSpPr>
              <p:cNvPr id="76889" name="Text Box 89"/>
              <p:cNvSpPr txBox="1">
                <a:spLocks noChangeArrowheads="1"/>
              </p:cNvSpPr>
              <p:nvPr/>
            </p:nvSpPr>
            <p:spPr bwMode="gray">
              <a:xfrm>
                <a:off x="4275" y="1152"/>
                <a:ext cx="572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2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en-US" sz="2000" b="1">
                    <a:solidFill>
                      <a:schemeClr val="tx2"/>
                    </a:solidFill>
                    <a:latin typeface="Verdana" panose="020B0604030504040204" pitchFamily="34" charset="0"/>
                  </a:rPr>
                  <a:t>2004</a:t>
                </a:r>
              </a:p>
            </p:txBody>
          </p:sp>
          <p:cxnSp>
            <p:nvCxnSpPr>
              <p:cNvPr id="76890" name="AutoShape 90"/>
              <p:cNvCxnSpPr>
                <a:cxnSpLocks noChangeShapeType="1"/>
                <a:stCxn id="76886" idx="3"/>
                <a:endCxn id="76887" idx="1"/>
              </p:cNvCxnSpPr>
              <p:nvPr/>
            </p:nvCxnSpPr>
            <p:spPr bwMode="gray">
              <a:xfrm>
                <a:off x="1451" y="1293"/>
                <a:ext cx="621" cy="0"/>
              </a:xfrm>
              <a:prstGeom prst="straightConnector1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76891" name="AutoShape 91"/>
              <p:cNvCxnSpPr>
                <a:cxnSpLocks noChangeShapeType="1"/>
                <a:stCxn id="76887" idx="3"/>
                <a:endCxn id="76888" idx="1"/>
              </p:cNvCxnSpPr>
              <p:nvPr/>
            </p:nvCxnSpPr>
            <p:spPr bwMode="gray">
              <a:xfrm>
                <a:off x="2556" y="1293"/>
                <a:ext cx="616" cy="0"/>
              </a:xfrm>
              <a:prstGeom prst="straightConnector1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76892" name="AutoShape 92"/>
              <p:cNvCxnSpPr>
                <a:cxnSpLocks noChangeShapeType="1"/>
              </p:cNvCxnSpPr>
              <p:nvPr/>
            </p:nvCxnSpPr>
            <p:spPr bwMode="gray">
              <a:xfrm>
                <a:off x="3656" y="1296"/>
                <a:ext cx="616" cy="0"/>
              </a:xfrm>
              <a:prstGeom prst="straightConnector1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en-US"/>
              <a:t>www.themegallery.com</a:t>
            </a:r>
          </a:p>
        </p:txBody>
      </p:sp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Diagram</a:t>
            </a:r>
          </a:p>
        </p:txBody>
      </p:sp>
      <p:grpSp>
        <p:nvGrpSpPr>
          <p:cNvPr id="84995" name="Group 3"/>
          <p:cNvGrpSpPr>
            <a:grpSpLocks/>
          </p:cNvGrpSpPr>
          <p:nvPr/>
        </p:nvGrpSpPr>
        <p:grpSpPr bwMode="auto">
          <a:xfrm>
            <a:off x="1676400" y="1524000"/>
            <a:ext cx="5867400" cy="1301750"/>
            <a:chOff x="912" y="1008"/>
            <a:chExt cx="3984" cy="912"/>
          </a:xfrm>
        </p:grpSpPr>
        <p:sp>
          <p:nvSpPr>
            <p:cNvPr id="84996" name="AutoShape 4"/>
            <p:cNvSpPr>
              <a:spLocks noChangeArrowheads="1"/>
            </p:cNvSpPr>
            <p:nvPr/>
          </p:nvSpPr>
          <p:spPr bwMode="gray">
            <a:xfrm>
              <a:off x="912" y="1008"/>
              <a:ext cx="3984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DDDDDD">
                    <a:gamma/>
                    <a:tint val="36471"/>
                    <a:invGamma/>
                  </a:srgbClr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4997" name="Group 5"/>
            <p:cNvGrpSpPr>
              <a:grpSpLocks/>
            </p:cNvGrpSpPr>
            <p:nvPr/>
          </p:nvGrpSpPr>
          <p:grpSpPr bwMode="auto">
            <a:xfrm>
              <a:off x="999" y="1092"/>
              <a:ext cx="768" cy="746"/>
              <a:chOff x="999" y="1092"/>
              <a:chExt cx="768" cy="746"/>
            </a:xfrm>
          </p:grpSpPr>
          <p:sp>
            <p:nvSpPr>
              <p:cNvPr id="84998" name="AutoShape 6"/>
              <p:cNvSpPr>
                <a:spLocks noChangeArrowheads="1"/>
              </p:cNvSpPr>
              <p:nvPr/>
            </p:nvSpPr>
            <p:spPr bwMode="gray">
              <a:xfrm>
                <a:off x="999" y="1092"/>
                <a:ext cx="768" cy="746"/>
              </a:xfrm>
              <a:prstGeom prst="roundRect">
                <a:avLst>
                  <a:gd name="adj" fmla="val 11921"/>
                </a:avLst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69804"/>
                      <a:invGamma/>
                    </a:schemeClr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4999" name="Freeform 7"/>
              <p:cNvSpPr>
                <a:spLocks/>
              </p:cNvSpPr>
              <p:nvPr/>
            </p:nvSpPr>
            <p:spPr bwMode="gray">
              <a:xfrm>
                <a:off x="1047" y="1140"/>
                <a:ext cx="383" cy="373"/>
              </a:xfrm>
              <a:custGeom>
                <a:avLst/>
                <a:gdLst>
                  <a:gd name="T0" fmla="*/ 118 w 596"/>
                  <a:gd name="T1" fmla="*/ 0 h 598"/>
                  <a:gd name="T2" fmla="*/ 0 w 596"/>
                  <a:gd name="T3" fmla="*/ 118 h 598"/>
                  <a:gd name="T4" fmla="*/ 0 w 596"/>
                  <a:gd name="T5" fmla="*/ 589 h 598"/>
                  <a:gd name="T6" fmla="*/ 161 w 596"/>
                  <a:gd name="T7" fmla="*/ 174 h 598"/>
                  <a:gd name="T8" fmla="*/ 589 w 596"/>
                  <a:gd name="T9" fmla="*/ 0 h 598"/>
                  <a:gd name="T10" fmla="*/ 118 w 596"/>
                  <a:gd name="T11" fmla="*/ 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tint val="54510"/>
                      <a:invGamma/>
                    </a:schemeClr>
                  </a:gs>
                  <a:gs pos="5000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5451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5000" name="Text Box 8"/>
              <p:cNvSpPr txBox="1">
                <a:spLocks noChangeArrowheads="1"/>
              </p:cNvSpPr>
              <p:nvPr/>
            </p:nvSpPr>
            <p:spPr bwMode="gray">
              <a:xfrm>
                <a:off x="1083" y="1295"/>
                <a:ext cx="583" cy="3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altLang="en-US" sz="28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Title</a:t>
                </a:r>
              </a:p>
            </p:txBody>
          </p:sp>
        </p:grpSp>
        <p:sp>
          <p:nvSpPr>
            <p:cNvPr id="85001" name="Text Box 9"/>
            <p:cNvSpPr txBox="1">
              <a:spLocks noChangeArrowheads="1"/>
            </p:cNvSpPr>
            <p:nvPr/>
          </p:nvSpPr>
          <p:spPr bwMode="gray">
            <a:xfrm>
              <a:off x="1872" y="1149"/>
              <a:ext cx="2928" cy="6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en-US" b="1" dirty="0" err="1">
                  <a:solidFill>
                    <a:srgbClr val="000000"/>
                  </a:solidFill>
                </a:rPr>
                <a:t>ThemeGallery</a:t>
              </a:r>
              <a:r>
                <a:rPr lang="en-US" altLang="en-US" dirty="0">
                  <a:solidFill>
                    <a:srgbClr val="000000"/>
                  </a:solidFill>
                </a:rPr>
                <a:t> is a Design Digital Content &amp; Contents mall developed by Guild Design Inc.</a:t>
              </a:r>
            </a:p>
          </p:txBody>
        </p:sp>
      </p:grpSp>
      <p:grpSp>
        <p:nvGrpSpPr>
          <p:cNvPr id="85002" name="Group 10"/>
          <p:cNvGrpSpPr>
            <a:grpSpLocks/>
          </p:cNvGrpSpPr>
          <p:nvPr/>
        </p:nvGrpSpPr>
        <p:grpSpPr bwMode="auto">
          <a:xfrm>
            <a:off x="1676400" y="3054350"/>
            <a:ext cx="5867400" cy="1301750"/>
            <a:chOff x="912" y="2016"/>
            <a:chExt cx="3984" cy="912"/>
          </a:xfrm>
        </p:grpSpPr>
        <p:sp>
          <p:nvSpPr>
            <p:cNvPr id="85003" name="AutoShape 11"/>
            <p:cNvSpPr>
              <a:spLocks noChangeArrowheads="1"/>
            </p:cNvSpPr>
            <p:nvPr/>
          </p:nvSpPr>
          <p:spPr bwMode="gray">
            <a:xfrm>
              <a:off x="912" y="2016"/>
              <a:ext cx="3984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DDDDDD">
                    <a:gamma/>
                    <a:tint val="39216"/>
                    <a:invGamma/>
                  </a:srgbClr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5004" name="Group 12"/>
            <p:cNvGrpSpPr>
              <a:grpSpLocks/>
            </p:cNvGrpSpPr>
            <p:nvPr/>
          </p:nvGrpSpPr>
          <p:grpSpPr bwMode="auto">
            <a:xfrm>
              <a:off x="999" y="2100"/>
              <a:ext cx="768" cy="746"/>
              <a:chOff x="999" y="2100"/>
              <a:chExt cx="768" cy="746"/>
            </a:xfrm>
          </p:grpSpPr>
          <p:sp>
            <p:nvSpPr>
              <p:cNvPr id="85005" name="AutoShape 13"/>
              <p:cNvSpPr>
                <a:spLocks noChangeArrowheads="1"/>
              </p:cNvSpPr>
              <p:nvPr/>
            </p:nvSpPr>
            <p:spPr bwMode="gray">
              <a:xfrm>
                <a:off x="999" y="2100"/>
                <a:ext cx="768" cy="746"/>
              </a:xfrm>
              <a:prstGeom prst="roundRect">
                <a:avLst>
                  <a:gd name="adj" fmla="val 11921"/>
                </a:avLst>
              </a:prstGeom>
              <a:gradFill rotWithShape="1">
                <a:gsLst>
                  <a:gs pos="0">
                    <a:schemeClr val="hlink">
                      <a:gamma/>
                      <a:tint val="72549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5006" name="Freeform 14"/>
              <p:cNvSpPr>
                <a:spLocks/>
              </p:cNvSpPr>
              <p:nvPr/>
            </p:nvSpPr>
            <p:spPr bwMode="gray">
              <a:xfrm>
                <a:off x="1047" y="2148"/>
                <a:ext cx="383" cy="373"/>
              </a:xfrm>
              <a:custGeom>
                <a:avLst/>
                <a:gdLst>
                  <a:gd name="T0" fmla="*/ 118 w 596"/>
                  <a:gd name="T1" fmla="*/ 0 h 598"/>
                  <a:gd name="T2" fmla="*/ 0 w 596"/>
                  <a:gd name="T3" fmla="*/ 118 h 598"/>
                  <a:gd name="T4" fmla="*/ 0 w 596"/>
                  <a:gd name="T5" fmla="*/ 589 h 598"/>
                  <a:gd name="T6" fmla="*/ 161 w 596"/>
                  <a:gd name="T7" fmla="*/ 174 h 598"/>
                  <a:gd name="T8" fmla="*/ 589 w 596"/>
                  <a:gd name="T9" fmla="*/ 0 h 598"/>
                  <a:gd name="T10" fmla="*/ 118 w 596"/>
                  <a:gd name="T11" fmla="*/ 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tint val="42353"/>
                      <a:invGamma/>
                    </a:schemeClr>
                  </a:gs>
                  <a:gs pos="100000">
                    <a:schemeClr val="hlink">
                      <a:alpha val="0"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5007" name="Text Box 15"/>
              <p:cNvSpPr txBox="1">
                <a:spLocks noChangeArrowheads="1"/>
              </p:cNvSpPr>
              <p:nvPr/>
            </p:nvSpPr>
            <p:spPr bwMode="gray">
              <a:xfrm>
                <a:off x="1083" y="2304"/>
                <a:ext cx="583" cy="3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altLang="en-US" sz="28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Title</a:t>
                </a:r>
              </a:p>
            </p:txBody>
          </p:sp>
        </p:grpSp>
        <p:sp>
          <p:nvSpPr>
            <p:cNvPr id="85008" name="Text Box 16"/>
            <p:cNvSpPr txBox="1">
              <a:spLocks noChangeArrowheads="1"/>
            </p:cNvSpPr>
            <p:nvPr/>
          </p:nvSpPr>
          <p:spPr bwMode="gray">
            <a:xfrm>
              <a:off x="1872" y="2141"/>
              <a:ext cx="2928" cy="6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en-US" b="1">
                  <a:solidFill>
                    <a:srgbClr val="000000"/>
                  </a:solidFill>
                </a:rPr>
                <a:t>ThemeGallery</a:t>
              </a:r>
              <a:r>
                <a:rPr lang="en-US" altLang="en-US"/>
                <a:t> </a:t>
              </a:r>
              <a:r>
                <a:rPr lang="en-US" altLang="en-US">
                  <a:solidFill>
                    <a:srgbClr val="000000"/>
                  </a:solidFill>
                </a:rPr>
                <a:t>is a Design Digital Content &amp; Contents mall developed by Guild Design Inc.</a:t>
              </a:r>
            </a:p>
          </p:txBody>
        </p:sp>
      </p:grpSp>
      <p:grpSp>
        <p:nvGrpSpPr>
          <p:cNvPr id="85009" name="Group 17"/>
          <p:cNvGrpSpPr>
            <a:grpSpLocks/>
          </p:cNvGrpSpPr>
          <p:nvPr/>
        </p:nvGrpSpPr>
        <p:grpSpPr bwMode="auto">
          <a:xfrm>
            <a:off x="1676400" y="4594225"/>
            <a:ext cx="5867400" cy="1301750"/>
            <a:chOff x="912" y="3036"/>
            <a:chExt cx="3984" cy="912"/>
          </a:xfrm>
        </p:grpSpPr>
        <p:sp>
          <p:nvSpPr>
            <p:cNvPr id="85010" name="AutoShape 18"/>
            <p:cNvSpPr>
              <a:spLocks noChangeArrowheads="1"/>
            </p:cNvSpPr>
            <p:nvPr/>
          </p:nvSpPr>
          <p:spPr bwMode="gray">
            <a:xfrm>
              <a:off x="912" y="3036"/>
              <a:ext cx="3984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DDDDDD">
                    <a:gamma/>
                    <a:tint val="48627"/>
                    <a:invGamma/>
                  </a:srgbClr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5011" name="Group 19"/>
            <p:cNvGrpSpPr>
              <a:grpSpLocks/>
            </p:cNvGrpSpPr>
            <p:nvPr/>
          </p:nvGrpSpPr>
          <p:grpSpPr bwMode="auto">
            <a:xfrm>
              <a:off x="999" y="3120"/>
              <a:ext cx="768" cy="746"/>
              <a:chOff x="999" y="3120"/>
              <a:chExt cx="768" cy="746"/>
            </a:xfrm>
          </p:grpSpPr>
          <p:sp>
            <p:nvSpPr>
              <p:cNvPr id="85012" name="AutoShape 20"/>
              <p:cNvSpPr>
                <a:spLocks noChangeArrowheads="1"/>
              </p:cNvSpPr>
              <p:nvPr/>
            </p:nvSpPr>
            <p:spPr bwMode="gray">
              <a:xfrm>
                <a:off x="999" y="3120"/>
                <a:ext cx="768" cy="746"/>
              </a:xfrm>
              <a:prstGeom prst="roundRect">
                <a:avLst>
                  <a:gd name="adj" fmla="val 11921"/>
                </a:avLst>
              </a:prstGeom>
              <a:gradFill rotWithShape="1">
                <a:gsLst>
                  <a:gs pos="0">
                    <a:schemeClr val="accent2">
                      <a:gamma/>
                      <a:tint val="63529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5013" name="Freeform 21"/>
              <p:cNvSpPr>
                <a:spLocks/>
              </p:cNvSpPr>
              <p:nvPr/>
            </p:nvSpPr>
            <p:spPr bwMode="gray">
              <a:xfrm>
                <a:off x="1047" y="3168"/>
                <a:ext cx="383" cy="373"/>
              </a:xfrm>
              <a:custGeom>
                <a:avLst/>
                <a:gdLst>
                  <a:gd name="T0" fmla="*/ 118 w 596"/>
                  <a:gd name="T1" fmla="*/ 0 h 598"/>
                  <a:gd name="T2" fmla="*/ 0 w 596"/>
                  <a:gd name="T3" fmla="*/ 118 h 598"/>
                  <a:gd name="T4" fmla="*/ 0 w 596"/>
                  <a:gd name="T5" fmla="*/ 589 h 598"/>
                  <a:gd name="T6" fmla="*/ 161 w 596"/>
                  <a:gd name="T7" fmla="*/ 174 h 598"/>
                  <a:gd name="T8" fmla="*/ 589 w 596"/>
                  <a:gd name="T9" fmla="*/ 0 h 598"/>
                  <a:gd name="T10" fmla="*/ 118 w 596"/>
                  <a:gd name="T11" fmla="*/ 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2">
                      <a:gamma/>
                      <a:tint val="48627"/>
                      <a:invGamma/>
                    </a:schemeClr>
                  </a:gs>
                  <a:gs pos="100000">
                    <a:schemeClr val="accent2">
                      <a:alpha val="0"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5014" name="Text Box 22"/>
              <p:cNvSpPr txBox="1">
                <a:spLocks noChangeArrowheads="1"/>
              </p:cNvSpPr>
              <p:nvPr/>
            </p:nvSpPr>
            <p:spPr bwMode="gray">
              <a:xfrm>
                <a:off x="1083" y="3324"/>
                <a:ext cx="583" cy="3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altLang="en-US" sz="28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Title</a:t>
                </a:r>
              </a:p>
            </p:txBody>
          </p:sp>
        </p:grpSp>
        <p:sp>
          <p:nvSpPr>
            <p:cNvPr id="85015" name="Text Box 23"/>
            <p:cNvSpPr txBox="1">
              <a:spLocks noChangeArrowheads="1"/>
            </p:cNvSpPr>
            <p:nvPr/>
          </p:nvSpPr>
          <p:spPr bwMode="gray">
            <a:xfrm>
              <a:off x="1872" y="3161"/>
              <a:ext cx="2928" cy="6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en-US" b="1">
                  <a:solidFill>
                    <a:srgbClr val="000000"/>
                  </a:solidFill>
                </a:rPr>
                <a:t>ThemeGallery</a:t>
              </a:r>
              <a:r>
                <a:rPr lang="en-US" altLang="en-US">
                  <a:solidFill>
                    <a:srgbClr val="000000"/>
                  </a:solidFill>
                </a:rPr>
                <a:t> is a Design Digital Content &amp; Contents mall developed by Guild Design Inc.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en-US"/>
              <a:t>www.themegallery.com</a:t>
            </a:r>
          </a:p>
        </p:txBody>
      </p:sp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Progress Diagram</a:t>
            </a:r>
          </a:p>
        </p:txBody>
      </p:sp>
      <p:grpSp>
        <p:nvGrpSpPr>
          <p:cNvPr id="77827" name="Group 3"/>
          <p:cNvGrpSpPr>
            <a:grpSpLocks/>
          </p:cNvGrpSpPr>
          <p:nvPr/>
        </p:nvGrpSpPr>
        <p:grpSpPr bwMode="auto">
          <a:xfrm>
            <a:off x="990600" y="2133600"/>
            <a:ext cx="6858000" cy="3429000"/>
            <a:chOff x="528" y="1200"/>
            <a:chExt cx="4752" cy="2352"/>
          </a:xfrm>
        </p:grpSpPr>
        <p:sp>
          <p:nvSpPr>
            <p:cNvPr id="77828" name="AutoShape 4"/>
            <p:cNvSpPr>
              <a:spLocks noChangeArrowheads="1"/>
            </p:cNvSpPr>
            <p:nvPr/>
          </p:nvSpPr>
          <p:spPr bwMode="gray">
            <a:xfrm>
              <a:off x="3504" y="1728"/>
              <a:ext cx="1776" cy="1824"/>
            </a:xfrm>
            <a:prstGeom prst="chevron">
              <a:avLst>
                <a:gd name="adj" fmla="val 16468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69804"/>
                    <a:invGamma/>
                  </a:schemeClr>
                </a:gs>
              </a:gsLst>
              <a:lin ang="0" scaled="1"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7829" name="AutoShape 5"/>
            <p:cNvSpPr>
              <a:spLocks noChangeArrowheads="1"/>
            </p:cNvSpPr>
            <p:nvPr/>
          </p:nvSpPr>
          <p:spPr bwMode="gray">
            <a:xfrm>
              <a:off x="2016" y="1728"/>
              <a:ext cx="1872" cy="1824"/>
            </a:xfrm>
            <a:prstGeom prst="chevron">
              <a:avLst>
                <a:gd name="adj" fmla="val 17842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69804"/>
                    <a:invGamma/>
                  </a:schemeClr>
                </a:gs>
              </a:gsLst>
              <a:lin ang="0" scaled="1"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7830" name="AutoShape 6"/>
            <p:cNvSpPr>
              <a:spLocks noChangeArrowheads="1"/>
            </p:cNvSpPr>
            <p:nvPr/>
          </p:nvSpPr>
          <p:spPr bwMode="gray">
            <a:xfrm>
              <a:off x="528" y="1728"/>
              <a:ext cx="1872" cy="1824"/>
            </a:xfrm>
            <a:prstGeom prst="chevron">
              <a:avLst>
                <a:gd name="adj" fmla="val 17842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69804"/>
                    <a:invGamma/>
                  </a:schemeClr>
                </a:gs>
              </a:gsLst>
              <a:lin ang="0" scaled="1"/>
            </a:gradFill>
            <a:ln w="38100">
              <a:solidFill>
                <a:srgbClr val="EAEAEA"/>
              </a:solidFill>
              <a:miter lim="800000"/>
              <a:headEnd/>
              <a:tailEnd/>
            </a:ln>
            <a:effectLst>
              <a:outerShdw dist="109250" dir="3267739" algn="ctr" rotWithShape="0">
                <a:srgbClr val="333333">
                  <a:alpha val="50000"/>
                </a:srgbClr>
              </a:outerShdw>
            </a:effec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7831" name="AutoShape 7"/>
            <p:cNvSpPr>
              <a:spLocks noChangeArrowheads="1"/>
            </p:cNvSpPr>
            <p:nvPr/>
          </p:nvSpPr>
          <p:spPr bwMode="gray">
            <a:xfrm>
              <a:off x="672" y="1200"/>
              <a:ext cx="1296" cy="36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69804"/>
                    <a:invGamma/>
                  </a:schemeClr>
                </a:gs>
              </a:gsLst>
              <a:lin ang="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>
              <a:outerShdw dist="63500" dir="3187806" algn="ctr" rotWithShape="0">
                <a:srgbClr val="001D3A"/>
              </a:outerShdw>
            </a:effectLst>
          </p:spPr>
          <p:txBody>
            <a:bodyPr wrap="none" anchor="ctr"/>
            <a:lstStyle/>
            <a:p>
              <a:pPr algn="ctr" eaLnBrk="0" hangingPunct="0"/>
              <a:r>
                <a:rPr lang="en-US" altLang="en-US" sz="2000" b="1">
                  <a:solidFill>
                    <a:schemeClr val="bg1"/>
                  </a:solidFill>
                </a:rPr>
                <a:t>Phase 1</a:t>
              </a:r>
            </a:p>
          </p:txBody>
        </p:sp>
        <p:sp>
          <p:nvSpPr>
            <p:cNvPr id="77832" name="AutoShape 8"/>
            <p:cNvSpPr>
              <a:spLocks noChangeArrowheads="1"/>
            </p:cNvSpPr>
            <p:nvPr/>
          </p:nvSpPr>
          <p:spPr bwMode="gray">
            <a:xfrm>
              <a:off x="2133" y="1200"/>
              <a:ext cx="1296" cy="36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69804"/>
                    <a:invGamma/>
                  </a:schemeClr>
                </a:gs>
              </a:gsLst>
              <a:lin ang="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>
              <a:outerShdw dist="63500" dir="3187806" algn="ctr" rotWithShape="0">
                <a:srgbClr val="001D3A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en-US" sz="2000" b="1">
                  <a:solidFill>
                    <a:schemeClr val="bg1"/>
                  </a:solidFill>
                </a:rPr>
                <a:t>Phase 2</a:t>
              </a:r>
            </a:p>
          </p:txBody>
        </p:sp>
        <p:sp>
          <p:nvSpPr>
            <p:cNvPr id="77833" name="AutoShape 9"/>
            <p:cNvSpPr>
              <a:spLocks noChangeArrowheads="1"/>
            </p:cNvSpPr>
            <p:nvPr/>
          </p:nvSpPr>
          <p:spPr bwMode="gray">
            <a:xfrm>
              <a:off x="3600" y="1200"/>
              <a:ext cx="1296" cy="36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69804"/>
                    <a:invGamma/>
                  </a:schemeClr>
                </a:gs>
              </a:gsLst>
              <a:lin ang="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>
              <a:outerShdw dist="63500" dir="3187806" algn="ctr" rotWithShape="0">
                <a:srgbClr val="001D3A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en-US" sz="2000" b="1">
                  <a:solidFill>
                    <a:schemeClr val="bg1"/>
                  </a:solidFill>
                </a:rPr>
                <a:t>Phase 3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en-US"/>
              <a:t>www.themegallery.com</a:t>
            </a:r>
          </a:p>
        </p:txBody>
      </p:sp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Block Diagram</a:t>
            </a:r>
          </a:p>
        </p:txBody>
      </p:sp>
      <p:sp>
        <p:nvSpPr>
          <p:cNvPr id="78851" name="AutoShape 3"/>
          <p:cNvSpPr>
            <a:spLocks noChangeArrowheads="1"/>
          </p:cNvSpPr>
          <p:nvPr/>
        </p:nvSpPr>
        <p:spPr bwMode="auto">
          <a:xfrm>
            <a:off x="6172200" y="3429000"/>
            <a:ext cx="1620838" cy="2738438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8852" name="AutoShape 4"/>
          <p:cNvSpPr>
            <a:spLocks noChangeArrowheads="1"/>
          </p:cNvSpPr>
          <p:nvPr/>
        </p:nvSpPr>
        <p:spPr bwMode="auto">
          <a:xfrm>
            <a:off x="4476750" y="3429000"/>
            <a:ext cx="1611313" cy="2738438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8853" name="AutoShape 5"/>
          <p:cNvSpPr>
            <a:spLocks noChangeArrowheads="1"/>
          </p:cNvSpPr>
          <p:nvPr/>
        </p:nvSpPr>
        <p:spPr bwMode="auto">
          <a:xfrm>
            <a:off x="2794000" y="3429000"/>
            <a:ext cx="1563688" cy="2738438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8854" name="AutoShape 6"/>
          <p:cNvSpPr>
            <a:spLocks noChangeArrowheads="1"/>
          </p:cNvSpPr>
          <p:nvPr/>
        </p:nvSpPr>
        <p:spPr bwMode="auto">
          <a:xfrm>
            <a:off x="1087438" y="3429000"/>
            <a:ext cx="1620837" cy="2738438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78855" name="Group 7"/>
          <p:cNvGrpSpPr>
            <a:grpSpLocks/>
          </p:cNvGrpSpPr>
          <p:nvPr/>
        </p:nvGrpSpPr>
        <p:grpSpPr bwMode="auto">
          <a:xfrm>
            <a:off x="1287463" y="2057400"/>
            <a:ext cx="5895975" cy="936625"/>
            <a:chOff x="624" y="1152"/>
            <a:chExt cx="4080" cy="720"/>
          </a:xfrm>
        </p:grpSpPr>
        <p:sp>
          <p:nvSpPr>
            <p:cNvPr id="78856" name="Rectangle 8"/>
            <p:cNvSpPr>
              <a:spLocks noChangeArrowheads="1"/>
            </p:cNvSpPr>
            <p:nvPr/>
          </p:nvSpPr>
          <p:spPr bwMode="gray">
            <a:xfrm rot="3419336">
              <a:off x="624" y="1200"/>
              <a:ext cx="672" cy="672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hlink"/>
              </a:extrusionClr>
              <a:contourClr>
                <a:schemeClr val="hlink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grpSp>
          <p:nvGrpSpPr>
            <p:cNvPr id="78857" name="Group 9"/>
            <p:cNvGrpSpPr>
              <a:grpSpLocks/>
            </p:cNvGrpSpPr>
            <p:nvPr/>
          </p:nvGrpSpPr>
          <p:grpSpPr bwMode="auto">
            <a:xfrm>
              <a:off x="1296" y="1296"/>
              <a:ext cx="624" cy="96"/>
              <a:chOff x="2003" y="3439"/>
              <a:chExt cx="468" cy="244"/>
            </a:xfrm>
          </p:grpSpPr>
          <p:sp>
            <p:nvSpPr>
              <p:cNvPr id="78858" name="Oval 10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859" name="Rectangle 11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860" name="Oval 12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861" name="Oval 13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8862" name="Rectangle 14"/>
            <p:cNvSpPr>
              <a:spLocks noChangeArrowheads="1"/>
            </p:cNvSpPr>
            <p:nvPr/>
          </p:nvSpPr>
          <p:spPr bwMode="gray">
            <a:xfrm rot="3419336">
              <a:off x="1776" y="1152"/>
              <a:ext cx="672" cy="672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grpSp>
          <p:nvGrpSpPr>
            <p:cNvPr id="78863" name="Group 15"/>
            <p:cNvGrpSpPr>
              <a:grpSpLocks/>
            </p:cNvGrpSpPr>
            <p:nvPr/>
          </p:nvGrpSpPr>
          <p:grpSpPr bwMode="auto">
            <a:xfrm>
              <a:off x="2448" y="1296"/>
              <a:ext cx="624" cy="96"/>
              <a:chOff x="2003" y="3439"/>
              <a:chExt cx="468" cy="244"/>
            </a:xfrm>
          </p:grpSpPr>
          <p:sp>
            <p:nvSpPr>
              <p:cNvPr id="78864" name="Oval 16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865" name="Rectangle 17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866" name="Oval 18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867" name="Oval 19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8868" name="Rectangle 20"/>
            <p:cNvSpPr>
              <a:spLocks noChangeArrowheads="1"/>
            </p:cNvSpPr>
            <p:nvPr/>
          </p:nvSpPr>
          <p:spPr bwMode="gray">
            <a:xfrm rot="3419336">
              <a:off x="2880" y="1152"/>
              <a:ext cx="672" cy="672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hlink"/>
              </a:extrusionClr>
              <a:contourClr>
                <a:schemeClr val="hlink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grpSp>
          <p:nvGrpSpPr>
            <p:cNvPr id="78869" name="Group 21"/>
            <p:cNvGrpSpPr>
              <a:grpSpLocks/>
            </p:cNvGrpSpPr>
            <p:nvPr/>
          </p:nvGrpSpPr>
          <p:grpSpPr bwMode="auto">
            <a:xfrm>
              <a:off x="3600" y="1296"/>
              <a:ext cx="816" cy="96"/>
              <a:chOff x="2003" y="3439"/>
              <a:chExt cx="468" cy="244"/>
            </a:xfrm>
          </p:grpSpPr>
          <p:sp>
            <p:nvSpPr>
              <p:cNvPr id="78870" name="Oval 22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871" name="Rectangle 23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872" name="Oval 24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873" name="Oval 25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8874" name="Rectangle 26"/>
            <p:cNvSpPr>
              <a:spLocks noChangeArrowheads="1"/>
            </p:cNvSpPr>
            <p:nvPr/>
          </p:nvSpPr>
          <p:spPr bwMode="gray">
            <a:xfrm rot="3419336">
              <a:off x="4032" y="1152"/>
              <a:ext cx="672" cy="672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</p:grpSp>
      <p:sp>
        <p:nvSpPr>
          <p:cNvPr id="78875" name="Rectangle 27"/>
          <p:cNvSpPr>
            <a:spLocks noChangeArrowheads="1"/>
          </p:cNvSpPr>
          <p:nvPr/>
        </p:nvSpPr>
        <p:spPr bwMode="gray">
          <a:xfrm>
            <a:off x="1441450" y="2359025"/>
            <a:ext cx="768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>
                <a:solidFill>
                  <a:schemeClr val="bg1"/>
                </a:solidFill>
              </a:rPr>
              <a:t>TEXT</a:t>
            </a:r>
          </a:p>
        </p:txBody>
      </p:sp>
      <p:sp>
        <p:nvSpPr>
          <p:cNvPr id="78876" name="Rectangle 28"/>
          <p:cNvSpPr>
            <a:spLocks noChangeArrowheads="1"/>
          </p:cNvSpPr>
          <p:nvPr/>
        </p:nvSpPr>
        <p:spPr bwMode="gray">
          <a:xfrm>
            <a:off x="3136900" y="2359025"/>
            <a:ext cx="768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>
                <a:solidFill>
                  <a:schemeClr val="bg1"/>
                </a:solidFill>
              </a:rPr>
              <a:t>TEXT</a:t>
            </a:r>
          </a:p>
        </p:txBody>
      </p:sp>
      <p:sp>
        <p:nvSpPr>
          <p:cNvPr id="78877" name="Rectangle 29"/>
          <p:cNvSpPr>
            <a:spLocks noChangeArrowheads="1"/>
          </p:cNvSpPr>
          <p:nvPr/>
        </p:nvSpPr>
        <p:spPr bwMode="gray">
          <a:xfrm>
            <a:off x="4683125" y="2359025"/>
            <a:ext cx="768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>
                <a:solidFill>
                  <a:schemeClr val="bg1"/>
                </a:solidFill>
              </a:rPr>
              <a:t>TEXT</a:t>
            </a:r>
          </a:p>
        </p:txBody>
      </p:sp>
      <p:sp>
        <p:nvSpPr>
          <p:cNvPr id="78878" name="Rectangle 30"/>
          <p:cNvSpPr>
            <a:spLocks noChangeArrowheads="1"/>
          </p:cNvSpPr>
          <p:nvPr/>
        </p:nvSpPr>
        <p:spPr bwMode="gray">
          <a:xfrm>
            <a:off x="6378575" y="2359025"/>
            <a:ext cx="768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>
                <a:solidFill>
                  <a:schemeClr val="bg1"/>
                </a:solidFill>
              </a:rPr>
              <a:t>TEXT</a:t>
            </a:r>
          </a:p>
        </p:txBody>
      </p:sp>
      <p:sp>
        <p:nvSpPr>
          <p:cNvPr id="78879" name="Rectangle 31"/>
          <p:cNvSpPr>
            <a:spLocks noChangeArrowheads="1"/>
          </p:cNvSpPr>
          <p:nvPr/>
        </p:nvSpPr>
        <p:spPr bwMode="auto">
          <a:xfrm>
            <a:off x="1447800" y="3651250"/>
            <a:ext cx="768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b="1">
                <a:solidFill>
                  <a:schemeClr val="tx2"/>
                </a:solidFill>
              </a:rPr>
              <a:t>TEXT</a:t>
            </a:r>
          </a:p>
        </p:txBody>
      </p:sp>
      <p:sp>
        <p:nvSpPr>
          <p:cNvPr id="78880" name="Rectangle 32"/>
          <p:cNvSpPr>
            <a:spLocks noChangeArrowheads="1"/>
          </p:cNvSpPr>
          <p:nvPr/>
        </p:nvSpPr>
        <p:spPr bwMode="auto">
          <a:xfrm>
            <a:off x="3141663" y="3651250"/>
            <a:ext cx="768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b="1">
                <a:solidFill>
                  <a:schemeClr val="tx2"/>
                </a:solidFill>
              </a:rPr>
              <a:t>TEXT</a:t>
            </a:r>
          </a:p>
        </p:txBody>
      </p:sp>
      <p:sp>
        <p:nvSpPr>
          <p:cNvPr id="78881" name="Rectangle 33"/>
          <p:cNvSpPr>
            <a:spLocks noChangeArrowheads="1"/>
          </p:cNvSpPr>
          <p:nvPr/>
        </p:nvSpPr>
        <p:spPr bwMode="auto">
          <a:xfrm>
            <a:off x="4837113" y="3651250"/>
            <a:ext cx="768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b="1">
                <a:solidFill>
                  <a:schemeClr val="tx2"/>
                </a:solidFill>
              </a:rPr>
              <a:t>TEXT</a:t>
            </a:r>
          </a:p>
        </p:txBody>
      </p:sp>
      <p:sp>
        <p:nvSpPr>
          <p:cNvPr id="78882" name="Rectangle 34"/>
          <p:cNvSpPr>
            <a:spLocks noChangeArrowheads="1"/>
          </p:cNvSpPr>
          <p:nvPr/>
        </p:nvSpPr>
        <p:spPr bwMode="auto">
          <a:xfrm>
            <a:off x="6532563" y="3651250"/>
            <a:ext cx="768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b="1">
                <a:solidFill>
                  <a:schemeClr val="tx2"/>
                </a:solidFill>
              </a:rPr>
              <a:t>TEXT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en-US"/>
              <a:t>www.themegallery.com</a:t>
            </a:r>
          </a:p>
        </p:txBody>
      </p:sp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3-D Pie Chart</a:t>
            </a:r>
          </a:p>
        </p:txBody>
      </p:sp>
      <p:grpSp>
        <p:nvGrpSpPr>
          <p:cNvPr id="80926" name="Group 30"/>
          <p:cNvGrpSpPr>
            <a:grpSpLocks/>
          </p:cNvGrpSpPr>
          <p:nvPr/>
        </p:nvGrpSpPr>
        <p:grpSpPr bwMode="auto">
          <a:xfrm>
            <a:off x="1295400" y="1981200"/>
            <a:ext cx="6378575" cy="3794125"/>
            <a:chOff x="816" y="1248"/>
            <a:chExt cx="4018" cy="2390"/>
          </a:xfrm>
        </p:grpSpPr>
        <p:sp>
          <p:nvSpPr>
            <p:cNvPr id="80899" name="Oval 3"/>
            <p:cNvSpPr>
              <a:spLocks noChangeArrowheads="1"/>
            </p:cNvSpPr>
            <p:nvPr/>
          </p:nvSpPr>
          <p:spPr bwMode="ltGray">
            <a:xfrm>
              <a:off x="1330" y="2803"/>
              <a:ext cx="3504" cy="835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2117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>
                  <a:solidFill>
                    <a:schemeClr val="tx1"/>
                  </a:solidFill>
                  <a:round/>
                  <a:headEnd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1842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lIns="92075" tIns="46038" rIns="92075" bIns="46038" anchor="ctr"/>
            <a:lstStyle/>
            <a:p>
              <a:endParaRPr lang="en-US"/>
            </a:p>
          </p:txBody>
        </p:sp>
        <p:sp>
          <p:nvSpPr>
            <p:cNvPr id="80900" name="Oval 4"/>
            <p:cNvSpPr>
              <a:spLocks noChangeArrowheads="1"/>
            </p:cNvSpPr>
            <p:nvPr/>
          </p:nvSpPr>
          <p:spPr bwMode="gray">
            <a:xfrm rot="-998297">
              <a:off x="873" y="1472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29698D"/>
                </a:gs>
                <a:gs pos="50000">
                  <a:srgbClr val="29698D">
                    <a:gamma/>
                    <a:tint val="24314"/>
                    <a:invGamma/>
                  </a:srgbClr>
                </a:gs>
                <a:gs pos="100000">
                  <a:srgbClr val="29698D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01" name="Oval 5"/>
            <p:cNvSpPr>
              <a:spLocks noChangeArrowheads="1"/>
            </p:cNvSpPr>
            <p:nvPr/>
          </p:nvSpPr>
          <p:spPr bwMode="gray">
            <a:xfrm rot="-998297">
              <a:off x="908" y="1370"/>
              <a:ext cx="3505" cy="1841"/>
            </a:xfrm>
            <a:prstGeom prst="ellipse">
              <a:avLst/>
            </a:prstGeom>
            <a:gradFill rotWithShape="1">
              <a:gsLst>
                <a:gs pos="0">
                  <a:srgbClr val="33CCCC">
                    <a:gamma/>
                    <a:shade val="63529"/>
                    <a:invGamma/>
                  </a:srgbClr>
                </a:gs>
                <a:gs pos="100000">
                  <a:srgbClr val="33CCCC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02" name="Arc 6"/>
            <p:cNvSpPr>
              <a:spLocks/>
            </p:cNvSpPr>
            <p:nvPr/>
          </p:nvSpPr>
          <p:spPr bwMode="gray">
            <a:xfrm rot="-998297">
              <a:off x="2718" y="2045"/>
              <a:ext cx="1671" cy="832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9933 w 19933"/>
                <a:gd name="T1" fmla="*/ 8321 h 19523"/>
                <a:gd name="T2" fmla="*/ 9242 w 19933"/>
                <a:gd name="T3" fmla="*/ 19523 h 19523"/>
                <a:gd name="T4" fmla="*/ 0 w 19933"/>
                <a:gd name="T5" fmla="*/ 0 h 19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933" h="19523" fill="none" extrusionOk="0">
                  <a:moveTo>
                    <a:pt x="19932" y="8320"/>
                  </a:moveTo>
                  <a:cubicBezTo>
                    <a:pt x="17876" y="13247"/>
                    <a:pt x="14067" y="17238"/>
                    <a:pt x="9241" y="19522"/>
                  </a:cubicBezTo>
                </a:path>
                <a:path w="19933" h="19523" stroke="0" extrusionOk="0">
                  <a:moveTo>
                    <a:pt x="19932" y="8320"/>
                  </a:moveTo>
                  <a:cubicBezTo>
                    <a:pt x="17876" y="13247"/>
                    <a:pt x="14067" y="17238"/>
                    <a:pt x="9241" y="1952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9AF1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03" name="Arc 7"/>
            <p:cNvSpPr>
              <a:spLocks/>
            </p:cNvSpPr>
            <p:nvPr/>
          </p:nvSpPr>
          <p:spPr bwMode="gray">
            <a:xfrm rot="-998297">
              <a:off x="2577" y="1419"/>
              <a:ext cx="1795" cy="969"/>
            </a:xfrm>
            <a:custGeom>
              <a:avLst/>
              <a:gdLst>
                <a:gd name="G0" fmla="+- 0 0 0"/>
                <a:gd name="G1" fmla="+- 14335 0 0"/>
                <a:gd name="G2" fmla="+- 21600 0 0"/>
                <a:gd name="T0" fmla="*/ 16157 w 21600"/>
                <a:gd name="T1" fmla="*/ 0 h 22718"/>
                <a:gd name="T2" fmla="*/ 19907 w 21600"/>
                <a:gd name="T3" fmla="*/ 22718 h 22718"/>
                <a:gd name="T4" fmla="*/ 0 w 21600"/>
                <a:gd name="T5" fmla="*/ 14335 h 22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2718" fill="none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</a:path>
                <a:path w="21600" h="22718" stroke="0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  <a:lnTo>
                    <a:pt x="0" y="14335"/>
                  </a:lnTo>
                  <a:close/>
                </a:path>
              </a:pathLst>
            </a:custGeom>
            <a:solidFill>
              <a:srgbClr val="0099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en-US">
                <a:solidFill>
                  <a:schemeClr val="bg1"/>
                </a:solidFill>
              </a:endParaRPr>
            </a:p>
          </p:txBody>
        </p:sp>
        <p:sp>
          <p:nvSpPr>
            <p:cNvPr id="80904" name="Arc 8"/>
            <p:cNvSpPr>
              <a:spLocks/>
            </p:cNvSpPr>
            <p:nvPr/>
          </p:nvSpPr>
          <p:spPr bwMode="gray">
            <a:xfrm rot="20601703" flipH="1">
              <a:off x="960" y="2235"/>
              <a:ext cx="1812" cy="1027"/>
            </a:xfrm>
            <a:custGeom>
              <a:avLst/>
              <a:gdLst>
                <a:gd name="G0" fmla="+- 0 0 0"/>
                <a:gd name="G1" fmla="+- 6947 0 0"/>
                <a:gd name="G2" fmla="+- 21600 0 0"/>
                <a:gd name="T0" fmla="*/ 20452 w 21600"/>
                <a:gd name="T1" fmla="*/ 0 h 24439"/>
                <a:gd name="T2" fmla="*/ 12673 w 21600"/>
                <a:gd name="T3" fmla="*/ 24439 h 24439"/>
                <a:gd name="T4" fmla="*/ 0 w 21600"/>
                <a:gd name="T5" fmla="*/ 6947 h 24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4439" fill="none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</a:path>
                <a:path w="21600" h="24439" stroke="0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  <a:lnTo>
                    <a:pt x="0" y="6947"/>
                  </a:lnTo>
                  <a:close/>
                </a:path>
              </a:pathLst>
            </a:custGeom>
            <a:gradFill rotWithShape="1">
              <a:gsLst>
                <a:gs pos="0">
                  <a:srgbClr val="47ABE3">
                    <a:gamma/>
                    <a:tint val="45490"/>
                    <a:invGamma/>
                  </a:srgbClr>
                </a:gs>
                <a:gs pos="100000">
                  <a:srgbClr val="47ABE3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05" name="Arc 9"/>
            <p:cNvSpPr>
              <a:spLocks/>
            </p:cNvSpPr>
            <p:nvPr/>
          </p:nvSpPr>
          <p:spPr bwMode="gray">
            <a:xfrm rot="-998297">
              <a:off x="2100" y="1248"/>
              <a:ext cx="1773" cy="893"/>
            </a:xfrm>
            <a:custGeom>
              <a:avLst/>
              <a:gdLst>
                <a:gd name="G0" fmla="+- 4839 0 0"/>
                <a:gd name="G1" fmla="+- 21600 0 0"/>
                <a:gd name="G2" fmla="+- 21600 0 0"/>
                <a:gd name="T0" fmla="*/ 0 w 21397"/>
                <a:gd name="T1" fmla="*/ 549 h 21600"/>
                <a:gd name="T2" fmla="*/ 21397 w 21397"/>
                <a:gd name="T3" fmla="*/ 7730 h 21600"/>
                <a:gd name="T4" fmla="*/ 4839 w 21397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397" h="21600" fill="none" extrusionOk="0">
                  <a:moveTo>
                    <a:pt x="0" y="549"/>
                  </a:moveTo>
                  <a:cubicBezTo>
                    <a:pt x="1587" y="184"/>
                    <a:pt x="3210" y="0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</a:path>
                <a:path w="21397" h="21600" stroke="0" extrusionOk="0">
                  <a:moveTo>
                    <a:pt x="0" y="549"/>
                  </a:moveTo>
                  <a:cubicBezTo>
                    <a:pt x="1587" y="184"/>
                    <a:pt x="3210" y="0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  <a:lnTo>
                    <a:pt x="4839" y="21600"/>
                  </a:lnTo>
                  <a:close/>
                </a:path>
              </a:pathLst>
            </a:custGeom>
            <a:gradFill rotWithShape="1">
              <a:gsLst>
                <a:gs pos="0">
                  <a:srgbClr val="AAA0F8">
                    <a:gamma/>
                    <a:shade val="46275"/>
                    <a:invGamma/>
                  </a:srgbClr>
                </a:gs>
                <a:gs pos="100000">
                  <a:srgbClr val="AAA0F8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06" name="Arc 10"/>
            <p:cNvSpPr>
              <a:spLocks/>
            </p:cNvSpPr>
            <p:nvPr/>
          </p:nvSpPr>
          <p:spPr bwMode="gray">
            <a:xfrm rot="20601703" flipH="1">
              <a:off x="816" y="1659"/>
              <a:ext cx="1740" cy="870"/>
            </a:xfrm>
            <a:custGeom>
              <a:avLst/>
              <a:gdLst>
                <a:gd name="G0" fmla="+- 0 0 0"/>
                <a:gd name="G1" fmla="+- 21142 0 0"/>
                <a:gd name="G2" fmla="+- 21600 0 0"/>
                <a:gd name="T0" fmla="*/ 4423 w 20934"/>
                <a:gd name="T1" fmla="*/ 0 h 21142"/>
                <a:gd name="T2" fmla="*/ 20934 w 20934"/>
                <a:gd name="T3" fmla="*/ 15820 h 21142"/>
                <a:gd name="T4" fmla="*/ 0 w 20934"/>
                <a:gd name="T5" fmla="*/ 21142 h 21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934" h="21142" fill="none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</a:path>
                <a:path w="20934" h="21142" stroke="0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  <a:lnTo>
                    <a:pt x="0" y="21142"/>
                  </a:lnTo>
                  <a:close/>
                </a:path>
              </a:pathLst>
            </a:custGeom>
            <a:gradFill rotWithShape="1">
              <a:gsLst>
                <a:gs pos="0">
                  <a:srgbClr val="47ABE3"/>
                </a:gs>
                <a:gs pos="100000">
                  <a:srgbClr val="47ABE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07" name="Freeform 11"/>
            <p:cNvSpPr>
              <a:spLocks/>
            </p:cNvSpPr>
            <p:nvPr/>
          </p:nvSpPr>
          <p:spPr bwMode="gray">
            <a:xfrm rot="-998297">
              <a:off x="2791" y="2202"/>
              <a:ext cx="769" cy="944"/>
            </a:xfrm>
            <a:custGeom>
              <a:avLst/>
              <a:gdLst>
                <a:gd name="T0" fmla="*/ 480 w 480"/>
                <a:gd name="T1" fmla="*/ 716 h 716"/>
                <a:gd name="T2" fmla="*/ 480 w 480"/>
                <a:gd name="T3" fmla="*/ 604 h 716"/>
                <a:gd name="T4" fmla="*/ 0 w 480"/>
                <a:gd name="T5" fmla="*/ 0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0" h="716">
                  <a:moveTo>
                    <a:pt x="480" y="716"/>
                  </a:moveTo>
                  <a:lnTo>
                    <a:pt x="480" y="604"/>
                  </a:lnTo>
                  <a:lnTo>
                    <a:pt x="0" y="0"/>
                  </a:lnTo>
                </a:path>
              </a:pathLst>
            </a:custGeom>
            <a:noFill/>
            <a:ln w="6350" cap="flat" cmpd="sng">
              <a:solidFill>
                <a:srgbClr val="6A93DE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en-US"/>
            </a:p>
          </p:txBody>
        </p:sp>
        <p:sp>
          <p:nvSpPr>
            <p:cNvPr id="80908" name="Freeform 12"/>
            <p:cNvSpPr>
              <a:spLocks/>
            </p:cNvSpPr>
            <p:nvPr/>
          </p:nvSpPr>
          <p:spPr bwMode="gray">
            <a:xfrm rot="-998297">
              <a:off x="2724" y="2043"/>
              <a:ext cx="1614" cy="510"/>
            </a:xfrm>
            <a:custGeom>
              <a:avLst/>
              <a:gdLst>
                <a:gd name="T0" fmla="*/ 1008 w 1008"/>
                <a:gd name="T1" fmla="*/ 388 h 388"/>
                <a:gd name="T2" fmla="*/ 1000 w 1008"/>
                <a:gd name="T3" fmla="*/ 284 h 388"/>
                <a:gd name="T4" fmla="*/ 0 w 1008"/>
                <a:gd name="T5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8" h="388">
                  <a:moveTo>
                    <a:pt x="1008" y="388"/>
                  </a:moveTo>
                  <a:lnTo>
                    <a:pt x="1000" y="284"/>
                  </a:lnTo>
                  <a:lnTo>
                    <a:pt x="0" y="0"/>
                  </a:lnTo>
                </a:path>
              </a:pathLst>
            </a:custGeom>
            <a:noFill/>
            <a:ln w="63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en-US"/>
            </a:p>
          </p:txBody>
        </p:sp>
        <p:grpSp>
          <p:nvGrpSpPr>
            <p:cNvPr id="80909" name="Group 13"/>
            <p:cNvGrpSpPr>
              <a:grpSpLocks/>
            </p:cNvGrpSpPr>
            <p:nvPr/>
          </p:nvGrpSpPr>
          <p:grpSpPr bwMode="auto">
            <a:xfrm>
              <a:off x="2536" y="2063"/>
              <a:ext cx="1915" cy="1087"/>
              <a:chOff x="2694" y="1900"/>
              <a:chExt cx="1915" cy="1087"/>
            </a:xfrm>
          </p:grpSpPr>
          <p:sp>
            <p:nvSpPr>
              <p:cNvPr id="80910" name="Arc 14"/>
              <p:cNvSpPr>
                <a:spLocks/>
              </p:cNvSpPr>
              <p:nvPr/>
            </p:nvSpPr>
            <p:spPr bwMode="gray">
              <a:xfrm rot="-886887">
                <a:off x="2694" y="1900"/>
                <a:ext cx="1858" cy="801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9866 w 19866"/>
                  <a:gd name="T1" fmla="*/ 8479 h 19523"/>
                  <a:gd name="T2" fmla="*/ 9242 w 19866"/>
                  <a:gd name="T3" fmla="*/ 19523 h 19523"/>
                  <a:gd name="T4" fmla="*/ 0 w 19866"/>
                  <a:gd name="T5" fmla="*/ 0 h 19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866" h="19523" fill="none" extrusionOk="0">
                    <a:moveTo>
                      <a:pt x="19866" y="8479"/>
                    </a:moveTo>
                    <a:cubicBezTo>
                      <a:pt x="17793" y="13335"/>
                      <a:pt x="14014" y="17263"/>
                      <a:pt x="9241" y="19522"/>
                    </a:cubicBezTo>
                  </a:path>
                  <a:path w="19866" h="19523" stroke="0" extrusionOk="0">
                    <a:moveTo>
                      <a:pt x="19866" y="8479"/>
                    </a:moveTo>
                    <a:cubicBezTo>
                      <a:pt x="17793" y="13335"/>
                      <a:pt x="14014" y="17263"/>
                      <a:pt x="9241" y="1952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5297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0911" name="Freeform 15"/>
              <p:cNvSpPr>
                <a:spLocks/>
              </p:cNvSpPr>
              <p:nvPr/>
            </p:nvSpPr>
            <p:spPr bwMode="gray">
              <a:xfrm rot="-886887">
                <a:off x="2747" y="2019"/>
                <a:ext cx="868" cy="968"/>
              </a:xfrm>
              <a:custGeom>
                <a:avLst/>
                <a:gdLst>
                  <a:gd name="T0" fmla="*/ 480 w 486"/>
                  <a:gd name="T1" fmla="*/ 633 h 762"/>
                  <a:gd name="T2" fmla="*/ 486 w 486"/>
                  <a:gd name="T3" fmla="*/ 762 h 762"/>
                  <a:gd name="T4" fmla="*/ 9 w 486"/>
                  <a:gd name="T5" fmla="*/ 129 h 762"/>
                  <a:gd name="T6" fmla="*/ 0 w 486"/>
                  <a:gd name="T7" fmla="*/ 0 h 762"/>
                  <a:gd name="T8" fmla="*/ 480 w 486"/>
                  <a:gd name="T9" fmla="*/ 633 h 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6" h="762">
                    <a:moveTo>
                      <a:pt x="480" y="633"/>
                    </a:moveTo>
                    <a:lnTo>
                      <a:pt x="486" y="762"/>
                    </a:lnTo>
                    <a:lnTo>
                      <a:pt x="9" y="129"/>
                    </a:lnTo>
                    <a:lnTo>
                      <a:pt x="0" y="0"/>
                    </a:lnTo>
                    <a:lnTo>
                      <a:pt x="480" y="63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352973">
                      <a:gamma/>
                      <a:tint val="73725"/>
                      <a:invGamma/>
                    </a:srgbClr>
                  </a:gs>
                  <a:gs pos="100000">
                    <a:srgbClr val="352973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80912" name="Freeform 16"/>
              <p:cNvSpPr>
                <a:spLocks/>
              </p:cNvSpPr>
              <p:nvPr/>
            </p:nvSpPr>
            <p:spPr bwMode="gray">
              <a:xfrm rot="-886887">
                <a:off x="3614" y="2125"/>
                <a:ext cx="995" cy="617"/>
              </a:xfrm>
              <a:custGeom>
                <a:avLst/>
                <a:gdLst>
                  <a:gd name="T0" fmla="*/ 0 w 556"/>
                  <a:gd name="T1" fmla="*/ 342 h 486"/>
                  <a:gd name="T2" fmla="*/ 552 w 556"/>
                  <a:gd name="T3" fmla="*/ 0 h 486"/>
                  <a:gd name="T4" fmla="*/ 556 w 556"/>
                  <a:gd name="T5" fmla="*/ 138 h 486"/>
                  <a:gd name="T6" fmla="*/ 346 w 556"/>
                  <a:gd name="T7" fmla="*/ 338 h 486"/>
                  <a:gd name="T8" fmla="*/ 6 w 556"/>
                  <a:gd name="T9" fmla="*/ 486 h 486"/>
                  <a:gd name="T10" fmla="*/ 0 w 556"/>
                  <a:gd name="T11" fmla="*/ 342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6" h="486">
                    <a:moveTo>
                      <a:pt x="0" y="342"/>
                    </a:moveTo>
                    <a:lnTo>
                      <a:pt x="552" y="0"/>
                    </a:lnTo>
                    <a:lnTo>
                      <a:pt x="556" y="138"/>
                    </a:lnTo>
                    <a:cubicBezTo>
                      <a:pt x="522" y="194"/>
                      <a:pt x="438" y="280"/>
                      <a:pt x="346" y="338"/>
                    </a:cubicBezTo>
                    <a:cubicBezTo>
                      <a:pt x="254" y="396"/>
                      <a:pt x="64" y="485"/>
                      <a:pt x="6" y="486"/>
                    </a:cubicBezTo>
                    <a:cubicBezTo>
                      <a:pt x="8" y="434"/>
                      <a:pt x="1" y="372"/>
                      <a:pt x="0" y="342"/>
                    </a:cubicBezTo>
                    <a:close/>
                  </a:path>
                </a:pathLst>
              </a:custGeom>
              <a:solidFill>
                <a:srgbClr val="35297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80913" name="Group 17"/>
            <p:cNvGrpSpPr>
              <a:grpSpLocks/>
            </p:cNvGrpSpPr>
            <p:nvPr/>
          </p:nvGrpSpPr>
          <p:grpSpPr bwMode="auto">
            <a:xfrm>
              <a:off x="2866" y="1987"/>
              <a:ext cx="1892" cy="1197"/>
              <a:chOff x="2914" y="1816"/>
              <a:chExt cx="1892" cy="1197"/>
            </a:xfrm>
          </p:grpSpPr>
          <p:sp>
            <p:nvSpPr>
              <p:cNvPr id="80914" name="Freeform 18"/>
              <p:cNvSpPr>
                <a:spLocks/>
              </p:cNvSpPr>
              <p:nvPr/>
            </p:nvSpPr>
            <p:spPr bwMode="gray">
              <a:xfrm rot="-998297">
                <a:off x="3826" y="2056"/>
                <a:ext cx="980" cy="688"/>
              </a:xfrm>
              <a:custGeom>
                <a:avLst/>
                <a:gdLst>
                  <a:gd name="T0" fmla="*/ 0 w 556"/>
                  <a:gd name="T1" fmla="*/ 342 h 486"/>
                  <a:gd name="T2" fmla="*/ 552 w 556"/>
                  <a:gd name="T3" fmla="*/ 0 h 486"/>
                  <a:gd name="T4" fmla="*/ 556 w 556"/>
                  <a:gd name="T5" fmla="*/ 138 h 486"/>
                  <a:gd name="T6" fmla="*/ 346 w 556"/>
                  <a:gd name="T7" fmla="*/ 338 h 486"/>
                  <a:gd name="T8" fmla="*/ 6 w 556"/>
                  <a:gd name="T9" fmla="*/ 486 h 486"/>
                  <a:gd name="T10" fmla="*/ 0 w 556"/>
                  <a:gd name="T11" fmla="*/ 342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6" h="486">
                    <a:moveTo>
                      <a:pt x="0" y="342"/>
                    </a:moveTo>
                    <a:lnTo>
                      <a:pt x="552" y="0"/>
                    </a:lnTo>
                    <a:lnTo>
                      <a:pt x="556" y="138"/>
                    </a:lnTo>
                    <a:cubicBezTo>
                      <a:pt x="522" y="194"/>
                      <a:pt x="438" y="280"/>
                      <a:pt x="346" y="338"/>
                    </a:cubicBezTo>
                    <a:cubicBezTo>
                      <a:pt x="254" y="396"/>
                      <a:pt x="64" y="485"/>
                      <a:pt x="6" y="486"/>
                    </a:cubicBezTo>
                    <a:cubicBezTo>
                      <a:pt x="8" y="434"/>
                      <a:pt x="1" y="372"/>
                      <a:pt x="0" y="342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6600CC">
                      <a:gamma/>
                      <a:tint val="45490"/>
                      <a:invGamma/>
                    </a:srgbClr>
                  </a:gs>
                  <a:gs pos="100000">
                    <a:srgbClr val="6600C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80915" name="Arc 19"/>
              <p:cNvSpPr>
                <a:spLocks/>
              </p:cNvSpPr>
              <p:nvPr/>
            </p:nvSpPr>
            <p:spPr bwMode="gray">
              <a:xfrm rot="-1060795">
                <a:off x="2914" y="1816"/>
                <a:ext cx="1830" cy="880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9866 w 19866"/>
                  <a:gd name="T1" fmla="*/ 8479 h 19523"/>
                  <a:gd name="T2" fmla="*/ 9242 w 19866"/>
                  <a:gd name="T3" fmla="*/ 19523 h 19523"/>
                  <a:gd name="T4" fmla="*/ 0 w 19866"/>
                  <a:gd name="T5" fmla="*/ 0 h 19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866" h="19523" fill="none" extrusionOk="0">
                    <a:moveTo>
                      <a:pt x="19866" y="8479"/>
                    </a:moveTo>
                    <a:cubicBezTo>
                      <a:pt x="17793" y="13335"/>
                      <a:pt x="14014" y="17263"/>
                      <a:pt x="9241" y="19522"/>
                    </a:cubicBezTo>
                  </a:path>
                  <a:path w="19866" h="19523" stroke="0" extrusionOk="0">
                    <a:moveTo>
                      <a:pt x="19866" y="8479"/>
                    </a:moveTo>
                    <a:cubicBezTo>
                      <a:pt x="17793" y="13335"/>
                      <a:pt x="14014" y="17263"/>
                      <a:pt x="9241" y="1952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99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0916" name="Freeform 20"/>
              <p:cNvSpPr>
                <a:spLocks/>
              </p:cNvSpPr>
              <p:nvPr/>
            </p:nvSpPr>
            <p:spPr bwMode="gray">
              <a:xfrm rot="-998297">
                <a:off x="2997" y="1949"/>
                <a:ext cx="839" cy="1064"/>
              </a:xfrm>
              <a:custGeom>
                <a:avLst/>
                <a:gdLst>
                  <a:gd name="T0" fmla="*/ 480 w 486"/>
                  <a:gd name="T1" fmla="*/ 633 h 762"/>
                  <a:gd name="T2" fmla="*/ 486 w 486"/>
                  <a:gd name="T3" fmla="*/ 762 h 762"/>
                  <a:gd name="T4" fmla="*/ 9 w 486"/>
                  <a:gd name="T5" fmla="*/ 129 h 762"/>
                  <a:gd name="T6" fmla="*/ 0 w 486"/>
                  <a:gd name="T7" fmla="*/ 0 h 762"/>
                  <a:gd name="T8" fmla="*/ 480 w 486"/>
                  <a:gd name="T9" fmla="*/ 633 h 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6" h="762">
                    <a:moveTo>
                      <a:pt x="480" y="633"/>
                    </a:moveTo>
                    <a:lnTo>
                      <a:pt x="486" y="762"/>
                    </a:lnTo>
                    <a:lnTo>
                      <a:pt x="9" y="129"/>
                    </a:lnTo>
                    <a:lnTo>
                      <a:pt x="0" y="0"/>
                    </a:lnTo>
                    <a:lnTo>
                      <a:pt x="480" y="63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5007A1"/>
                  </a:gs>
                  <a:gs pos="100000">
                    <a:srgbClr val="5007A1">
                      <a:gamma/>
                      <a:tint val="45490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80917" name="Oval 21"/>
            <p:cNvSpPr>
              <a:spLocks noChangeArrowheads="1"/>
            </p:cNvSpPr>
            <p:nvPr/>
          </p:nvSpPr>
          <p:spPr bwMode="gray">
            <a:xfrm rot="-998297">
              <a:off x="1829" y="1820"/>
              <a:ext cx="1698" cy="844"/>
            </a:xfrm>
            <a:prstGeom prst="ellipse">
              <a:avLst/>
            </a:prstGeom>
            <a:gradFill rotWithShape="0">
              <a:gsLst>
                <a:gs pos="0">
                  <a:srgbClr val="000000"/>
                </a:gs>
                <a:gs pos="50000">
                  <a:srgbClr val="000000">
                    <a:gamma/>
                    <a:tint val="24314"/>
                    <a:invGamma/>
                  </a:srgbClr>
                </a:gs>
                <a:gs pos="100000">
                  <a:srgbClr val="0000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18" name="Oval 22"/>
            <p:cNvSpPr>
              <a:spLocks noChangeArrowheads="1"/>
            </p:cNvSpPr>
            <p:nvPr/>
          </p:nvSpPr>
          <p:spPr bwMode="white">
            <a:xfrm rot="-998297">
              <a:off x="1877" y="1968"/>
              <a:ext cx="1653" cy="6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19" name="Text Box 23"/>
            <p:cNvSpPr txBox="1">
              <a:spLocks noChangeArrowheads="1"/>
            </p:cNvSpPr>
            <p:nvPr/>
          </p:nvSpPr>
          <p:spPr bwMode="gray">
            <a:xfrm>
              <a:off x="3552" y="1707"/>
              <a:ext cx="4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>
                  <a:solidFill>
                    <a:schemeClr val="bg1"/>
                  </a:solidFill>
                </a:rPr>
                <a:t>TEXT</a:t>
              </a:r>
            </a:p>
          </p:txBody>
        </p:sp>
        <p:sp>
          <p:nvSpPr>
            <p:cNvPr id="80920" name="Text Box 24"/>
            <p:cNvSpPr txBox="1">
              <a:spLocks noChangeArrowheads="1"/>
            </p:cNvSpPr>
            <p:nvPr/>
          </p:nvSpPr>
          <p:spPr bwMode="gray">
            <a:xfrm>
              <a:off x="2544" y="1419"/>
              <a:ext cx="4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>
                  <a:solidFill>
                    <a:schemeClr val="bg1"/>
                  </a:solidFill>
                </a:rPr>
                <a:t>TEXT</a:t>
              </a:r>
            </a:p>
          </p:txBody>
        </p:sp>
        <p:sp>
          <p:nvSpPr>
            <p:cNvPr id="80921" name="Text Box 25"/>
            <p:cNvSpPr txBox="1">
              <a:spLocks noChangeArrowheads="1"/>
            </p:cNvSpPr>
            <p:nvPr/>
          </p:nvSpPr>
          <p:spPr bwMode="gray">
            <a:xfrm>
              <a:off x="1392" y="1899"/>
              <a:ext cx="4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>
                  <a:solidFill>
                    <a:schemeClr val="bg1"/>
                  </a:solidFill>
                </a:rPr>
                <a:t>TEXT</a:t>
              </a:r>
            </a:p>
          </p:txBody>
        </p:sp>
        <p:sp>
          <p:nvSpPr>
            <p:cNvPr id="80922" name="Text Box 26"/>
            <p:cNvSpPr txBox="1">
              <a:spLocks noChangeArrowheads="1"/>
            </p:cNvSpPr>
            <p:nvPr/>
          </p:nvSpPr>
          <p:spPr bwMode="gray">
            <a:xfrm>
              <a:off x="1248" y="2715"/>
              <a:ext cx="4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>
                  <a:solidFill>
                    <a:schemeClr val="bg1"/>
                  </a:solidFill>
                </a:rPr>
                <a:t>TEXT</a:t>
              </a:r>
            </a:p>
          </p:txBody>
        </p:sp>
        <p:sp>
          <p:nvSpPr>
            <p:cNvPr id="80923" name="Text Box 27"/>
            <p:cNvSpPr txBox="1">
              <a:spLocks noChangeArrowheads="1"/>
            </p:cNvSpPr>
            <p:nvPr/>
          </p:nvSpPr>
          <p:spPr bwMode="gray">
            <a:xfrm>
              <a:off x="2352" y="2859"/>
              <a:ext cx="4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>
                  <a:solidFill>
                    <a:schemeClr val="bg1"/>
                  </a:solidFill>
                </a:rPr>
                <a:t>TEXT</a:t>
              </a:r>
            </a:p>
          </p:txBody>
        </p:sp>
        <p:sp>
          <p:nvSpPr>
            <p:cNvPr id="80924" name="Text Box 28"/>
            <p:cNvSpPr txBox="1">
              <a:spLocks noChangeArrowheads="1"/>
            </p:cNvSpPr>
            <p:nvPr/>
          </p:nvSpPr>
          <p:spPr bwMode="gray">
            <a:xfrm>
              <a:off x="3600" y="2331"/>
              <a:ext cx="4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>
                  <a:solidFill>
                    <a:schemeClr val="bg1"/>
                  </a:solidFill>
                </a:rPr>
                <a:t>TEXT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en-US"/>
              <a:t>www.themegallery.com</a:t>
            </a:r>
          </a:p>
        </p:txBody>
      </p:sp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Marketing Diagram</a:t>
            </a:r>
          </a:p>
        </p:txBody>
      </p:sp>
      <p:grpSp>
        <p:nvGrpSpPr>
          <p:cNvPr id="81924" name="Group 4"/>
          <p:cNvGrpSpPr>
            <a:grpSpLocks/>
          </p:cNvGrpSpPr>
          <p:nvPr/>
        </p:nvGrpSpPr>
        <p:grpSpPr bwMode="auto">
          <a:xfrm>
            <a:off x="1752600" y="1447800"/>
            <a:ext cx="5181600" cy="4495800"/>
            <a:chOff x="816" y="624"/>
            <a:chExt cx="3984" cy="3646"/>
          </a:xfrm>
        </p:grpSpPr>
        <p:sp>
          <p:nvSpPr>
            <p:cNvPr id="81925" name="Rectangle 5"/>
            <p:cNvSpPr>
              <a:spLocks noChangeArrowheads="1"/>
            </p:cNvSpPr>
            <p:nvPr/>
          </p:nvSpPr>
          <p:spPr bwMode="gray">
            <a:xfrm rot="13770025">
              <a:off x="3148" y="2393"/>
              <a:ext cx="695" cy="137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50000">
                  <a:schemeClr val="bg2">
                    <a:gamma/>
                    <a:tint val="5137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1926" name="Rectangle 6"/>
            <p:cNvSpPr>
              <a:spLocks noChangeArrowheads="1"/>
            </p:cNvSpPr>
            <p:nvPr/>
          </p:nvSpPr>
          <p:spPr bwMode="gray">
            <a:xfrm rot="-743917">
              <a:off x="1728" y="2064"/>
              <a:ext cx="722" cy="125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50000">
                  <a:schemeClr val="bg2">
                    <a:gamma/>
                    <a:tint val="4862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1927" name="Rectangle 7"/>
            <p:cNvSpPr>
              <a:spLocks noChangeArrowheads="1"/>
            </p:cNvSpPr>
            <p:nvPr/>
          </p:nvSpPr>
          <p:spPr bwMode="gray">
            <a:xfrm rot="-3205350">
              <a:off x="3240" y="1272"/>
              <a:ext cx="432" cy="95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50000">
                  <a:schemeClr val="bg2">
                    <a:gamma/>
                    <a:tint val="3019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1928" name="Group 8"/>
            <p:cNvGrpSpPr>
              <a:grpSpLocks/>
            </p:cNvGrpSpPr>
            <p:nvPr/>
          </p:nvGrpSpPr>
          <p:grpSpPr bwMode="auto">
            <a:xfrm>
              <a:off x="2400" y="1296"/>
              <a:ext cx="1152" cy="1152"/>
              <a:chOff x="2400" y="1488"/>
              <a:chExt cx="1152" cy="1152"/>
            </a:xfrm>
          </p:grpSpPr>
          <p:grpSp>
            <p:nvGrpSpPr>
              <p:cNvPr id="81929" name="Group 9"/>
              <p:cNvGrpSpPr>
                <a:grpSpLocks/>
              </p:cNvGrpSpPr>
              <p:nvPr/>
            </p:nvGrpSpPr>
            <p:grpSpPr bwMode="auto">
              <a:xfrm>
                <a:off x="2400" y="1488"/>
                <a:ext cx="1152" cy="1152"/>
                <a:chOff x="2016" y="1920"/>
                <a:chExt cx="1680" cy="1680"/>
              </a:xfrm>
            </p:grpSpPr>
            <p:sp>
              <p:nvSpPr>
                <p:cNvPr id="81930" name="Oval 10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1931" name="Freeform 11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folHlink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1932" name="Text Box 12"/>
              <p:cNvSpPr txBox="1">
                <a:spLocks noChangeArrowheads="1"/>
              </p:cNvSpPr>
              <p:nvPr/>
            </p:nvSpPr>
            <p:spPr bwMode="gray">
              <a:xfrm>
                <a:off x="2423" y="1989"/>
                <a:ext cx="1079" cy="37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altLang="en-US" sz="2400" b="1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Concept</a:t>
                </a:r>
              </a:p>
            </p:txBody>
          </p:sp>
        </p:grpSp>
        <p:grpSp>
          <p:nvGrpSpPr>
            <p:cNvPr id="81933" name="Group 13"/>
            <p:cNvGrpSpPr>
              <a:grpSpLocks/>
            </p:cNvGrpSpPr>
            <p:nvPr/>
          </p:nvGrpSpPr>
          <p:grpSpPr bwMode="auto">
            <a:xfrm>
              <a:off x="3357" y="624"/>
              <a:ext cx="761" cy="624"/>
              <a:chOff x="3549" y="960"/>
              <a:chExt cx="761" cy="624"/>
            </a:xfrm>
          </p:grpSpPr>
          <p:grpSp>
            <p:nvGrpSpPr>
              <p:cNvPr id="81934" name="Group 14"/>
              <p:cNvGrpSpPr>
                <a:grpSpLocks/>
              </p:cNvGrpSpPr>
              <p:nvPr/>
            </p:nvGrpSpPr>
            <p:grpSpPr bwMode="auto">
              <a:xfrm>
                <a:off x="3600" y="960"/>
                <a:ext cx="624" cy="624"/>
                <a:chOff x="2016" y="1920"/>
                <a:chExt cx="1680" cy="1680"/>
              </a:xfrm>
            </p:grpSpPr>
            <p:sp>
              <p:nvSpPr>
                <p:cNvPr id="81935" name="Oval 15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1936" name="Freeform 16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1937" name="Text Box 17"/>
              <p:cNvSpPr txBox="1">
                <a:spLocks noChangeArrowheads="1"/>
              </p:cNvSpPr>
              <p:nvPr/>
            </p:nvSpPr>
            <p:spPr bwMode="gray">
              <a:xfrm>
                <a:off x="3549" y="1201"/>
                <a:ext cx="761" cy="24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altLang="en-US" sz="1400" b="1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Verdana" panose="020B0604030504040204" pitchFamily="34" charset="0"/>
                  </a:rPr>
                  <a:t>Concept</a:t>
                </a:r>
              </a:p>
            </p:txBody>
          </p:sp>
        </p:grpSp>
        <p:grpSp>
          <p:nvGrpSpPr>
            <p:cNvPr id="81938" name="Group 18"/>
            <p:cNvGrpSpPr>
              <a:grpSpLocks/>
            </p:cNvGrpSpPr>
            <p:nvPr/>
          </p:nvGrpSpPr>
          <p:grpSpPr bwMode="auto">
            <a:xfrm>
              <a:off x="816" y="1536"/>
              <a:ext cx="1248" cy="1296"/>
              <a:chOff x="624" y="1584"/>
              <a:chExt cx="1248" cy="1296"/>
            </a:xfrm>
          </p:grpSpPr>
          <p:grpSp>
            <p:nvGrpSpPr>
              <p:cNvPr id="81939" name="Group 19"/>
              <p:cNvGrpSpPr>
                <a:grpSpLocks/>
              </p:cNvGrpSpPr>
              <p:nvPr/>
            </p:nvGrpSpPr>
            <p:grpSpPr bwMode="auto">
              <a:xfrm>
                <a:off x="624" y="1584"/>
                <a:ext cx="1248" cy="1296"/>
                <a:chOff x="2016" y="1920"/>
                <a:chExt cx="1680" cy="1680"/>
              </a:xfrm>
            </p:grpSpPr>
            <p:sp>
              <p:nvSpPr>
                <p:cNvPr id="81940" name="Oval 20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63529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1941" name="Freeform 21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1942" name="Text Box 22"/>
              <p:cNvSpPr txBox="1">
                <a:spLocks noChangeArrowheads="1"/>
              </p:cNvSpPr>
              <p:nvPr/>
            </p:nvSpPr>
            <p:spPr bwMode="gray">
              <a:xfrm>
                <a:off x="647" y="2161"/>
                <a:ext cx="1193" cy="4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altLang="en-US" sz="2800" b="1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concept</a:t>
                </a:r>
              </a:p>
            </p:txBody>
          </p:sp>
        </p:grpSp>
        <p:grpSp>
          <p:nvGrpSpPr>
            <p:cNvPr id="81943" name="Group 23"/>
            <p:cNvGrpSpPr>
              <a:grpSpLocks/>
            </p:cNvGrpSpPr>
            <p:nvPr/>
          </p:nvGrpSpPr>
          <p:grpSpPr bwMode="auto">
            <a:xfrm>
              <a:off x="3360" y="2496"/>
              <a:ext cx="1440" cy="1440"/>
              <a:chOff x="3360" y="2688"/>
              <a:chExt cx="1440" cy="1440"/>
            </a:xfrm>
          </p:grpSpPr>
          <p:grpSp>
            <p:nvGrpSpPr>
              <p:cNvPr id="81944" name="Group 24"/>
              <p:cNvGrpSpPr>
                <a:grpSpLocks/>
              </p:cNvGrpSpPr>
              <p:nvPr/>
            </p:nvGrpSpPr>
            <p:grpSpPr bwMode="auto">
              <a:xfrm>
                <a:off x="3360" y="2688"/>
                <a:ext cx="1440" cy="1440"/>
                <a:chOff x="2016" y="1920"/>
                <a:chExt cx="1680" cy="1680"/>
              </a:xfrm>
            </p:grpSpPr>
            <p:sp>
              <p:nvSpPr>
                <p:cNvPr id="81945" name="Oval 25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51373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sy="50000" kx="-2453608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1946" name="Freeform 26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100000">
                      <a:schemeClr val="hlink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1947" name="Text Box 27"/>
              <p:cNvSpPr txBox="1">
                <a:spLocks noChangeArrowheads="1"/>
              </p:cNvSpPr>
              <p:nvPr/>
            </p:nvSpPr>
            <p:spPr bwMode="gray">
              <a:xfrm>
                <a:off x="3521" y="3312"/>
                <a:ext cx="1238" cy="42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altLang="en-US" sz="2800" b="1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Concept</a:t>
                </a:r>
              </a:p>
            </p:txBody>
          </p:sp>
        </p:grpSp>
        <p:sp>
          <p:nvSpPr>
            <p:cNvPr id="81948" name="Oval 28"/>
            <p:cNvSpPr>
              <a:spLocks noChangeArrowheads="1"/>
            </p:cNvSpPr>
            <p:nvPr/>
          </p:nvSpPr>
          <p:spPr bwMode="gray">
            <a:xfrm>
              <a:off x="960" y="2880"/>
              <a:ext cx="1014" cy="334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1949" name="Oval 29"/>
            <p:cNvSpPr>
              <a:spLocks noChangeArrowheads="1"/>
            </p:cNvSpPr>
            <p:nvPr/>
          </p:nvSpPr>
          <p:spPr bwMode="gray">
            <a:xfrm>
              <a:off x="2496" y="2450"/>
              <a:ext cx="1015" cy="334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1950" name="Oval 30"/>
            <p:cNvSpPr>
              <a:spLocks noChangeArrowheads="1"/>
            </p:cNvSpPr>
            <p:nvPr/>
          </p:nvSpPr>
          <p:spPr bwMode="gray">
            <a:xfrm>
              <a:off x="3600" y="3936"/>
              <a:ext cx="1014" cy="334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1951" name="Oval 31"/>
            <p:cNvSpPr>
              <a:spLocks noChangeArrowheads="1"/>
            </p:cNvSpPr>
            <p:nvPr/>
          </p:nvSpPr>
          <p:spPr bwMode="gray">
            <a:xfrm>
              <a:off x="3504" y="1296"/>
              <a:ext cx="465" cy="167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733800" y="4876800"/>
            <a:ext cx="3352800" cy="304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sz="1400"/>
              <a:t>www.themegallery.com</a:t>
            </a:r>
          </a:p>
        </p:txBody>
      </p:sp>
      <p:sp>
        <p:nvSpPr>
          <p:cNvPr id="82947" name="WordArt 3"/>
          <p:cNvSpPr>
            <a:spLocks noChangeArrowheads="1" noChangeShapeType="1" noTextEdit="1"/>
          </p:cNvSpPr>
          <p:nvPr/>
        </p:nvSpPr>
        <p:spPr bwMode="gray">
          <a:xfrm>
            <a:off x="3810000" y="2819400"/>
            <a:ext cx="4953000" cy="609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5400" b="1" kern="1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Thank You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Jn064EL">
  <a:themeElements>
    <a:clrScheme name="CDJn064EL 2">
      <a:dk1>
        <a:srgbClr val="005E5C"/>
      </a:dk1>
      <a:lt1>
        <a:srgbClr val="FFFFFF"/>
      </a:lt1>
      <a:dk2>
        <a:srgbClr val="52B47E"/>
      </a:dk2>
      <a:lt2>
        <a:srgbClr val="DDDDDD"/>
      </a:lt2>
      <a:accent1>
        <a:srgbClr val="B7E4A0"/>
      </a:accent1>
      <a:accent2>
        <a:srgbClr val="C0C272"/>
      </a:accent2>
      <a:accent3>
        <a:srgbClr val="FFFFFF"/>
      </a:accent3>
      <a:accent4>
        <a:srgbClr val="004F4D"/>
      </a:accent4>
      <a:accent5>
        <a:srgbClr val="D8EFCD"/>
      </a:accent5>
      <a:accent6>
        <a:srgbClr val="AEB067"/>
      </a:accent6>
      <a:hlink>
        <a:srgbClr val="4098B4"/>
      </a:hlink>
      <a:folHlink>
        <a:srgbClr val="008080"/>
      </a:folHlink>
    </a:clrScheme>
    <a:fontScheme name="CDJn064EL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DJn064EL 1">
        <a:dk1>
          <a:srgbClr val="000066"/>
        </a:dk1>
        <a:lt1>
          <a:srgbClr val="FFFFFF"/>
        </a:lt1>
        <a:dk2>
          <a:srgbClr val="3D4FD5"/>
        </a:dk2>
        <a:lt2>
          <a:srgbClr val="DDDDDD"/>
        </a:lt2>
        <a:accent1>
          <a:srgbClr val="9CC7DC"/>
        </a:accent1>
        <a:accent2>
          <a:srgbClr val="528E82"/>
        </a:accent2>
        <a:accent3>
          <a:srgbClr val="FFFFFF"/>
        </a:accent3>
        <a:accent4>
          <a:srgbClr val="000056"/>
        </a:accent4>
        <a:accent5>
          <a:srgbClr val="CBE0EB"/>
        </a:accent5>
        <a:accent6>
          <a:srgbClr val="498075"/>
        </a:accent6>
        <a:hlink>
          <a:srgbClr val="9565E3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Jn064EL 2">
        <a:dk1>
          <a:srgbClr val="005E5C"/>
        </a:dk1>
        <a:lt1>
          <a:srgbClr val="FFFFFF"/>
        </a:lt1>
        <a:dk2>
          <a:srgbClr val="52B47E"/>
        </a:dk2>
        <a:lt2>
          <a:srgbClr val="DDDDDD"/>
        </a:lt2>
        <a:accent1>
          <a:srgbClr val="B7E4A0"/>
        </a:accent1>
        <a:accent2>
          <a:srgbClr val="C0C272"/>
        </a:accent2>
        <a:accent3>
          <a:srgbClr val="FFFFFF"/>
        </a:accent3>
        <a:accent4>
          <a:srgbClr val="004F4D"/>
        </a:accent4>
        <a:accent5>
          <a:srgbClr val="D8EFCD"/>
        </a:accent5>
        <a:accent6>
          <a:srgbClr val="AEB067"/>
        </a:accent6>
        <a:hlink>
          <a:srgbClr val="4098B4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Jn064EL 3">
        <a:dk1>
          <a:srgbClr val="663300"/>
        </a:dk1>
        <a:lt1>
          <a:srgbClr val="FFFFFF"/>
        </a:lt1>
        <a:dk2>
          <a:srgbClr val="808000"/>
        </a:dk2>
        <a:lt2>
          <a:srgbClr val="ECECBA"/>
        </a:lt2>
        <a:accent1>
          <a:srgbClr val="A9C434"/>
        </a:accent1>
        <a:accent2>
          <a:srgbClr val="CFA437"/>
        </a:accent2>
        <a:accent3>
          <a:srgbClr val="FFFFFF"/>
        </a:accent3>
        <a:accent4>
          <a:srgbClr val="562A00"/>
        </a:accent4>
        <a:accent5>
          <a:srgbClr val="D1DEAE"/>
        </a:accent5>
        <a:accent6>
          <a:srgbClr val="BB9431"/>
        </a:accent6>
        <a:hlink>
          <a:srgbClr val="B2572A"/>
        </a:hlink>
        <a:folHlink>
          <a:srgbClr val="3672A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064TGp_education_mono_v3</Template>
  <TotalTime>10</TotalTime>
  <Words>457</Words>
  <Application>Microsoft Office PowerPoint</Application>
  <PresentationFormat>On-screen Show (4:3)</PresentationFormat>
  <Paragraphs>182</Paragraphs>
  <Slides>21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Verdana</vt:lpstr>
      <vt:lpstr>Wingdings</vt:lpstr>
      <vt:lpstr>Times New Roman</vt:lpstr>
      <vt:lpstr>CDJn064EL</vt:lpstr>
      <vt:lpstr>Adobe Photoshop Image</vt:lpstr>
      <vt:lpstr>Chương 2: GIA CÔNG TIỆN</vt:lpstr>
      <vt:lpstr>Contents</vt:lpstr>
      <vt:lpstr>2.1. KHÁI NIỆM VỀ TIỆN      2.1.1. Công dụng và các chuyển động khi tiện</vt:lpstr>
      <vt:lpstr> 2.1.2. Các yếu tố cắt khi tiện</vt:lpstr>
      <vt:lpstr> 2.1.2. Các yếu tố cắt khi tiện</vt:lpstr>
      <vt:lpstr> Cycle Diagram</vt:lpstr>
      <vt:lpstr>Diagram</vt:lpstr>
      <vt:lpstr>Diagram</vt:lpstr>
      <vt:lpstr>Diagram</vt:lpstr>
      <vt:lpstr>Diagram</vt:lpstr>
      <vt:lpstr>Diagram</vt:lpstr>
      <vt:lpstr>Diagram</vt:lpstr>
      <vt:lpstr>Diagram</vt:lpstr>
      <vt:lpstr>Diagram</vt:lpstr>
      <vt:lpstr>Diagram</vt:lpstr>
      <vt:lpstr>Diagram</vt:lpstr>
      <vt:lpstr>Progress Diagram</vt:lpstr>
      <vt:lpstr>Block Diagram</vt:lpstr>
      <vt:lpstr>3-D Pie Chart</vt:lpstr>
      <vt:lpstr>Marketing Diagram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USER</dc:creator>
  <cp:lastModifiedBy>USER</cp:lastModifiedBy>
  <cp:revision>7</cp:revision>
  <dcterms:created xsi:type="dcterms:W3CDTF">2023-09-18T15:30:43Z</dcterms:created>
  <dcterms:modified xsi:type="dcterms:W3CDTF">2023-09-18T15:40:48Z</dcterms:modified>
</cp:coreProperties>
</file>